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1"/>
  </p:notesMasterIdLst>
  <p:sldIdLst>
    <p:sldId id="259" r:id="rId2"/>
    <p:sldId id="256" r:id="rId3"/>
    <p:sldId id="257" r:id="rId4"/>
    <p:sldId id="263" r:id="rId5"/>
    <p:sldId id="258" r:id="rId6"/>
    <p:sldId id="261" r:id="rId7"/>
    <p:sldId id="262" r:id="rId8"/>
    <p:sldId id="260" r:id="rId9"/>
    <p:sldId id="285" r:id="rId10"/>
  </p:sldIdLst>
  <p:sldSz cx="9144000" cy="5143500" type="screen16x9"/>
  <p:notesSz cx="6858000" cy="9144000"/>
  <p:embeddedFontLst>
    <p:embeddedFont>
      <p:font typeface="Jua" panose="020B0604020202020204" charset="-127"/>
      <p:regular r:id="rId12"/>
    </p:embeddedFont>
    <p:embeddedFont>
      <p:font typeface="fiolex girl" panose="020B0506030404030204" pitchFamily="34" charset="0"/>
      <p:regular r:id="rId13"/>
    </p:embeddedFont>
    <p:embeddedFont>
      <p:font typeface="Quicksand Medium" panose="020B0604020202020204"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54ED02C-4F3B-4B16-A646-F19ADC112A85}">
  <a:tblStyle styleId="{654ED02C-4F3B-4B16-A646-F19ADC112A8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189" autoAdjust="0"/>
  </p:normalViewPr>
  <p:slideViewPr>
    <p:cSldViewPr snapToGrid="0">
      <p:cViewPr varScale="1">
        <p:scale>
          <a:sx n="103" d="100"/>
          <a:sy n="103" d="100"/>
        </p:scale>
        <p:origin x="32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6"/>
        <p:cNvGrpSpPr/>
        <p:nvPr/>
      </p:nvGrpSpPr>
      <p:grpSpPr>
        <a:xfrm>
          <a:off x="0" y="0"/>
          <a:ext cx="0" cy="0"/>
          <a:chOff x="0" y="0"/>
          <a:chExt cx="0" cy="0"/>
        </a:xfrm>
      </p:grpSpPr>
      <p:sp>
        <p:nvSpPr>
          <p:cNvPr id="1727" name="Google Shape;17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8" name="Google Shape;17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2"/>
        <p:cNvGrpSpPr/>
        <p:nvPr/>
      </p:nvGrpSpPr>
      <p:grpSpPr>
        <a:xfrm>
          <a:off x="0" y="0"/>
          <a:ext cx="0" cy="0"/>
          <a:chOff x="0" y="0"/>
          <a:chExt cx="0" cy="0"/>
        </a:xfrm>
      </p:grpSpPr>
      <p:sp>
        <p:nvSpPr>
          <p:cNvPr id="1733" name="Google Shape;1733;g898feb88a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4" name="Google Shape;1734;g898feb88a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buFontTx/>
              <a:buChar char="-"/>
            </a:pPr>
            <a:r>
              <a:rPr lang="en-US" dirty="0" smtClean="0"/>
              <a:t>Gọi</a:t>
            </a:r>
            <a:r>
              <a:rPr lang="en-US" baseline="0" dirty="0" smtClean="0"/>
              <a:t> HS đọc phép tính.</a:t>
            </a:r>
          </a:p>
          <a:p>
            <a:pPr marL="171450" lvl="0" indent="-171450" algn="l" rtl="0">
              <a:spcBef>
                <a:spcPts val="0"/>
              </a:spcBef>
              <a:spcAft>
                <a:spcPts val="0"/>
              </a:spcAft>
              <a:buFontTx/>
              <a:buChar char="-"/>
            </a:pPr>
            <a:r>
              <a:rPr lang="en-US" baseline="0" dirty="0" smtClean="0"/>
              <a:t>Gọi HS nêu cách thực hiện phép tính.</a:t>
            </a:r>
          </a:p>
          <a:p>
            <a:pPr marL="171450" lvl="0" indent="-171450" algn="l" rtl="0">
              <a:spcBef>
                <a:spcPts val="0"/>
              </a:spcBef>
              <a:spcAft>
                <a:spcPts val="0"/>
              </a:spcAft>
              <a:buFontTx/>
              <a:buChar char="-"/>
            </a:pPr>
            <a:r>
              <a:rPr lang="en-US" b="1" baseline="0" dirty="0" smtClean="0"/>
              <a:t>* Lưu ý: Muốn trừ hai số có nhiều chữ số ta viết số biij trừ rồi viết số trừ sao cho các chữ số cùng hàng thẳng cột với nhau, dấu trừ, dấu gạch ngang và trừ lần lượt từ phải sang trái.</a:t>
            </a:r>
            <a:endParaRPr b="1"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2"/>
        <p:cNvGrpSpPr/>
        <p:nvPr/>
      </p:nvGrpSpPr>
      <p:grpSpPr>
        <a:xfrm>
          <a:off x="0" y="0"/>
          <a:ext cx="0" cy="0"/>
          <a:chOff x="0" y="0"/>
          <a:chExt cx="0" cy="0"/>
        </a:xfrm>
      </p:grpSpPr>
      <p:sp>
        <p:nvSpPr>
          <p:cNvPr id="2353" name="Google Shape;2353;gb1378da4db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4" name="Google Shape;2354;gb1378da4db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8"/>
        <p:cNvGrpSpPr/>
        <p:nvPr/>
      </p:nvGrpSpPr>
      <p:grpSpPr>
        <a:xfrm>
          <a:off x="0" y="0"/>
          <a:ext cx="0" cy="0"/>
          <a:chOff x="0" y="0"/>
          <a:chExt cx="0" cy="0"/>
        </a:xfrm>
      </p:grpSpPr>
      <p:sp>
        <p:nvSpPr>
          <p:cNvPr id="1739" name="Google Shape;1739;gad73ba19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0" name="Google Shape;1740;gad73ba19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buFontTx/>
              <a:buChar char="-"/>
            </a:pPr>
            <a:r>
              <a:rPr lang="en-US" dirty="0" smtClean="0"/>
              <a:t>Đọc</a:t>
            </a:r>
            <a:r>
              <a:rPr lang="en-US" baseline="0" dirty="0" smtClean="0"/>
              <a:t> yêu cầu bài 1.</a:t>
            </a:r>
          </a:p>
          <a:p>
            <a:pPr marL="171450" lvl="0" indent="-171450" algn="l" rtl="0">
              <a:spcBef>
                <a:spcPts val="0"/>
              </a:spcBef>
              <a:spcAft>
                <a:spcPts val="0"/>
              </a:spcAft>
              <a:buFontTx/>
              <a:buChar char="-"/>
            </a:pPr>
            <a:r>
              <a:rPr lang="en-US" baseline="0" dirty="0" smtClean="0"/>
              <a:t>Yêu cầu HS thực hiện tính vào SGK.</a:t>
            </a:r>
          </a:p>
          <a:p>
            <a:pPr marL="171450" lvl="0" indent="-171450" algn="l" rtl="0">
              <a:spcBef>
                <a:spcPts val="0"/>
              </a:spcBef>
              <a:spcAft>
                <a:spcPts val="0"/>
              </a:spcAft>
              <a:buFontTx/>
              <a:buChar char="-"/>
            </a:pPr>
            <a:r>
              <a:rPr lang="en-US" baseline="0" dirty="0" smtClean="0"/>
              <a:t>Gọi hS nêu kết quả.</a:t>
            </a:r>
          </a:p>
          <a:p>
            <a:pPr marL="171450" lvl="0" indent="-171450" algn="l" rtl="0">
              <a:spcBef>
                <a:spcPts val="0"/>
              </a:spcBef>
              <a:spcAft>
                <a:spcPts val="0"/>
              </a:spcAft>
              <a:buFontTx/>
              <a:buChar char="-"/>
            </a:pPr>
            <a:r>
              <a:rPr lang="en-US" baseline="0" dirty="0" smtClean="0"/>
              <a:t>GV và HS nhận xét.</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1"/>
        <p:cNvGrpSpPr/>
        <p:nvPr/>
      </p:nvGrpSpPr>
      <p:grpSpPr>
        <a:xfrm>
          <a:off x="0" y="0"/>
          <a:ext cx="0" cy="0"/>
          <a:chOff x="0" y="0"/>
          <a:chExt cx="0" cy="0"/>
        </a:xfrm>
      </p:grpSpPr>
      <p:sp>
        <p:nvSpPr>
          <p:cNvPr id="2032" name="Google Shape;2032;gb0ac4e247a_6_2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3" name="Google Shape;2033;gb0ac4e247a_6_2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US" dirty="0" smtClean="0"/>
              <a:t>Đọc</a:t>
            </a:r>
            <a:r>
              <a:rPr lang="en-US" baseline="0" dirty="0" smtClean="0"/>
              <a:t> yêu cầu bài 2.</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US" baseline="0" dirty="0" smtClean="0"/>
              <a:t>Yêu cầu HS làm vào vở.</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US" baseline="0" dirty="0" smtClean="0"/>
              <a:t>GV chấm chữa.</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baseline="0" dirty="0" smtClean="0"/>
          </a:p>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6"/>
        <p:cNvGrpSpPr/>
        <p:nvPr/>
      </p:nvGrpSpPr>
      <p:grpSpPr>
        <a:xfrm>
          <a:off x="0" y="0"/>
          <a:ext cx="0" cy="0"/>
          <a:chOff x="0" y="0"/>
          <a:chExt cx="0" cy="0"/>
        </a:xfrm>
      </p:grpSpPr>
      <p:sp>
        <p:nvSpPr>
          <p:cNvPr id="2327" name="Google Shape;2327;gb0ac4e247a_6_3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8" name="Google Shape;2328;gb0ac4e247a_6_3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buFontTx/>
              <a:buChar char="-"/>
            </a:pPr>
            <a:r>
              <a:rPr lang="en-US" dirty="0" smtClean="0"/>
              <a:t>Đọc</a:t>
            </a:r>
            <a:r>
              <a:rPr lang="en-US" baseline="0" dirty="0" smtClean="0"/>
              <a:t> bài toán 3.</a:t>
            </a:r>
          </a:p>
          <a:p>
            <a:pPr marL="171450" lvl="0" indent="-171450" algn="l" rtl="0">
              <a:spcBef>
                <a:spcPts val="0"/>
              </a:spcBef>
              <a:spcAft>
                <a:spcPts val="0"/>
              </a:spcAft>
              <a:buFontTx/>
              <a:buChar char="-"/>
            </a:pPr>
            <a:r>
              <a:rPr lang="en-US" baseline="0" dirty="0" smtClean="0"/>
              <a:t>Gọi HS tóm tắt bài toán.</a:t>
            </a:r>
          </a:p>
          <a:p>
            <a:pPr marL="171450" lvl="0" indent="-171450" algn="l" rtl="0">
              <a:spcBef>
                <a:spcPts val="0"/>
              </a:spcBef>
              <a:spcAft>
                <a:spcPts val="0"/>
              </a:spcAft>
              <a:buFontTx/>
              <a:buChar char="-"/>
            </a:pPr>
            <a:r>
              <a:rPr lang="en-US" baseline="0" dirty="0" smtClean="0"/>
              <a:t>Yêu cầu làm vở.</a:t>
            </a:r>
          </a:p>
          <a:p>
            <a:pPr marL="171450" lvl="0" indent="-171450" algn="l" rtl="0">
              <a:spcBef>
                <a:spcPts val="0"/>
              </a:spcBef>
              <a:spcAft>
                <a:spcPts val="0"/>
              </a:spcAft>
              <a:buFontTx/>
              <a:buChar char="-"/>
            </a:pPr>
            <a:r>
              <a:rPr lang="en-US" baseline="0" dirty="0" smtClean="0"/>
              <a:t>GV chấm chữa.</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7"/>
        <p:cNvGrpSpPr/>
        <p:nvPr/>
      </p:nvGrpSpPr>
      <p:grpSpPr>
        <a:xfrm>
          <a:off x="0" y="0"/>
          <a:ext cx="0" cy="0"/>
          <a:chOff x="0" y="0"/>
          <a:chExt cx="0" cy="0"/>
        </a:xfrm>
      </p:grpSpPr>
      <p:sp>
        <p:nvSpPr>
          <p:cNvPr id="1788" name="Google Shape;1788;gaf72e47015_0_2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9" name="Google Shape;1789;gaf72e47015_0_2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6"/>
        <p:cNvGrpSpPr/>
        <p:nvPr/>
      </p:nvGrpSpPr>
      <p:grpSpPr>
        <a:xfrm>
          <a:off x="0" y="0"/>
          <a:ext cx="0" cy="0"/>
          <a:chOff x="0" y="0"/>
          <a:chExt cx="0" cy="0"/>
        </a:xfrm>
      </p:grpSpPr>
      <p:sp>
        <p:nvSpPr>
          <p:cNvPr id="4767" name="Google Shape;4767;gb0babbdd12_1_20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8" name="Google Shape;4768;gb0babbdd12_1_20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41543" y="2282008"/>
            <a:ext cx="569676" cy="380612"/>
            <a:chOff x="8341543" y="2282008"/>
            <a:chExt cx="569676" cy="380612"/>
          </a:xfrm>
        </p:grpSpPr>
        <p:sp>
          <p:nvSpPr>
            <p:cNvPr id="12" name="Google Shape;12;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8341543" y="1721094"/>
            <a:ext cx="569676" cy="380612"/>
            <a:chOff x="8341543" y="1721094"/>
            <a:chExt cx="569676" cy="380612"/>
          </a:xfrm>
        </p:grpSpPr>
        <p:sp>
          <p:nvSpPr>
            <p:cNvPr id="15" name="Google Shape;15;p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8346273" y="1183592"/>
            <a:ext cx="568486" cy="388014"/>
            <a:chOff x="8346273" y="1183592"/>
            <a:chExt cx="568486" cy="388014"/>
          </a:xfrm>
        </p:grpSpPr>
        <p:sp>
          <p:nvSpPr>
            <p:cNvPr id="18" name="Google Shape;18;p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341543" y="606635"/>
            <a:ext cx="569676" cy="388014"/>
            <a:chOff x="8341543" y="606635"/>
            <a:chExt cx="569676" cy="388014"/>
          </a:xfrm>
        </p:grpSpPr>
        <p:sp>
          <p:nvSpPr>
            <p:cNvPr id="21" name="Google Shape;21;p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341543" y="2842933"/>
            <a:ext cx="569676" cy="380612"/>
            <a:chOff x="8341543" y="2282008"/>
            <a:chExt cx="569676" cy="380612"/>
          </a:xfrm>
        </p:grpSpPr>
        <p:sp>
          <p:nvSpPr>
            <p:cNvPr id="24" name="Google Shape;24;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8341543" y="3403858"/>
            <a:ext cx="569676" cy="380612"/>
            <a:chOff x="8341543" y="2282008"/>
            <a:chExt cx="569676" cy="380612"/>
          </a:xfrm>
        </p:grpSpPr>
        <p:sp>
          <p:nvSpPr>
            <p:cNvPr id="27" name="Google Shape;27;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txBox="1">
            <a:spLocks noGrp="1"/>
          </p:cNvSpPr>
          <p:nvPr>
            <p:ph type="ctrTitle"/>
          </p:nvPr>
        </p:nvSpPr>
        <p:spPr>
          <a:xfrm>
            <a:off x="967700" y="1345750"/>
            <a:ext cx="7208700" cy="1918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7200"/>
              <a:buFont typeface="Jua"/>
              <a:buNone/>
              <a:defRPr sz="7400">
                <a:latin typeface="Jua"/>
                <a:ea typeface="Jua"/>
                <a:cs typeface="Jua"/>
                <a:sym typeface="Jua"/>
              </a:defRPr>
            </a:lvl1pPr>
            <a:lvl2pPr lvl="1" algn="ctr">
              <a:lnSpc>
                <a:spcPct val="80000"/>
              </a:lnSpc>
              <a:spcBef>
                <a:spcPts val="0"/>
              </a:spcBef>
              <a:spcAft>
                <a:spcPts val="0"/>
              </a:spcAft>
              <a:buSzPts val="7200"/>
              <a:buFont typeface="Jua"/>
              <a:buNone/>
              <a:defRPr sz="7200">
                <a:latin typeface="Jua"/>
                <a:ea typeface="Jua"/>
                <a:cs typeface="Jua"/>
                <a:sym typeface="Jua"/>
              </a:defRPr>
            </a:lvl2pPr>
            <a:lvl3pPr lvl="2" algn="ctr">
              <a:lnSpc>
                <a:spcPct val="80000"/>
              </a:lnSpc>
              <a:spcBef>
                <a:spcPts val="0"/>
              </a:spcBef>
              <a:spcAft>
                <a:spcPts val="0"/>
              </a:spcAft>
              <a:buSzPts val="7200"/>
              <a:buFont typeface="Jua"/>
              <a:buNone/>
              <a:defRPr sz="7200">
                <a:latin typeface="Jua"/>
                <a:ea typeface="Jua"/>
                <a:cs typeface="Jua"/>
                <a:sym typeface="Jua"/>
              </a:defRPr>
            </a:lvl3pPr>
            <a:lvl4pPr lvl="3" algn="ctr">
              <a:lnSpc>
                <a:spcPct val="80000"/>
              </a:lnSpc>
              <a:spcBef>
                <a:spcPts val="0"/>
              </a:spcBef>
              <a:spcAft>
                <a:spcPts val="0"/>
              </a:spcAft>
              <a:buSzPts val="7200"/>
              <a:buFont typeface="Jua"/>
              <a:buNone/>
              <a:defRPr sz="7200">
                <a:latin typeface="Jua"/>
                <a:ea typeface="Jua"/>
                <a:cs typeface="Jua"/>
                <a:sym typeface="Jua"/>
              </a:defRPr>
            </a:lvl4pPr>
            <a:lvl5pPr lvl="4" algn="ctr">
              <a:lnSpc>
                <a:spcPct val="80000"/>
              </a:lnSpc>
              <a:spcBef>
                <a:spcPts val="0"/>
              </a:spcBef>
              <a:spcAft>
                <a:spcPts val="0"/>
              </a:spcAft>
              <a:buSzPts val="7200"/>
              <a:buFont typeface="Jua"/>
              <a:buNone/>
              <a:defRPr sz="7200">
                <a:latin typeface="Jua"/>
                <a:ea typeface="Jua"/>
                <a:cs typeface="Jua"/>
                <a:sym typeface="Jua"/>
              </a:defRPr>
            </a:lvl5pPr>
            <a:lvl6pPr lvl="5" algn="ctr">
              <a:lnSpc>
                <a:spcPct val="80000"/>
              </a:lnSpc>
              <a:spcBef>
                <a:spcPts val="0"/>
              </a:spcBef>
              <a:spcAft>
                <a:spcPts val="0"/>
              </a:spcAft>
              <a:buSzPts val="7200"/>
              <a:buFont typeface="Jua"/>
              <a:buNone/>
              <a:defRPr sz="7200">
                <a:latin typeface="Jua"/>
                <a:ea typeface="Jua"/>
                <a:cs typeface="Jua"/>
                <a:sym typeface="Jua"/>
              </a:defRPr>
            </a:lvl6pPr>
            <a:lvl7pPr lvl="6" algn="ctr">
              <a:lnSpc>
                <a:spcPct val="80000"/>
              </a:lnSpc>
              <a:spcBef>
                <a:spcPts val="0"/>
              </a:spcBef>
              <a:spcAft>
                <a:spcPts val="0"/>
              </a:spcAft>
              <a:buSzPts val="7200"/>
              <a:buFont typeface="Jua"/>
              <a:buNone/>
              <a:defRPr sz="7200">
                <a:latin typeface="Jua"/>
                <a:ea typeface="Jua"/>
                <a:cs typeface="Jua"/>
                <a:sym typeface="Jua"/>
              </a:defRPr>
            </a:lvl7pPr>
            <a:lvl8pPr lvl="7" algn="ctr">
              <a:lnSpc>
                <a:spcPct val="80000"/>
              </a:lnSpc>
              <a:spcBef>
                <a:spcPts val="0"/>
              </a:spcBef>
              <a:spcAft>
                <a:spcPts val="0"/>
              </a:spcAft>
              <a:buSzPts val="7200"/>
              <a:buFont typeface="Jua"/>
              <a:buNone/>
              <a:defRPr sz="7200">
                <a:latin typeface="Jua"/>
                <a:ea typeface="Jua"/>
                <a:cs typeface="Jua"/>
                <a:sym typeface="Jua"/>
              </a:defRPr>
            </a:lvl8pPr>
            <a:lvl9pPr lvl="8" algn="ctr">
              <a:lnSpc>
                <a:spcPct val="80000"/>
              </a:lnSpc>
              <a:spcBef>
                <a:spcPts val="0"/>
              </a:spcBef>
              <a:spcAft>
                <a:spcPts val="0"/>
              </a:spcAft>
              <a:buSzPts val="7200"/>
              <a:buFont typeface="Jua"/>
              <a:buNone/>
              <a:defRPr sz="7200">
                <a:latin typeface="Jua"/>
                <a:ea typeface="Jua"/>
                <a:cs typeface="Jua"/>
                <a:sym typeface="Jua"/>
              </a:defRPr>
            </a:lvl9pPr>
          </a:lstStyle>
          <a:p>
            <a:endParaRPr/>
          </a:p>
        </p:txBody>
      </p:sp>
      <p:sp>
        <p:nvSpPr>
          <p:cNvPr id="84" name="Google Shape;84;p2"/>
          <p:cNvSpPr txBox="1">
            <a:spLocks noGrp="1"/>
          </p:cNvSpPr>
          <p:nvPr>
            <p:ph type="subTitle" idx="1"/>
          </p:nvPr>
        </p:nvSpPr>
        <p:spPr>
          <a:xfrm>
            <a:off x="1138725" y="3114175"/>
            <a:ext cx="6866700" cy="5949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400"/>
              <a:buFont typeface="Quicksand Medium"/>
              <a:buNone/>
              <a:defRPr sz="2200">
                <a:solidFill>
                  <a:schemeClr val="accent1"/>
                </a:solidFill>
                <a:latin typeface="Quicksand Medium"/>
                <a:ea typeface="Quicksand Medium"/>
                <a:cs typeface="Quicksand Medium"/>
                <a:sym typeface="Quicksand Medium"/>
              </a:defRPr>
            </a:lvl1pPr>
            <a:lvl2pPr lvl="1"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2pPr>
            <a:lvl3pPr lvl="2"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3pPr>
            <a:lvl4pPr lvl="3"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4pPr>
            <a:lvl5pPr lvl="4"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5pPr>
            <a:lvl6pPr lvl="5"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6pPr>
            <a:lvl7pPr lvl="6"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7pPr>
            <a:lvl8pPr lvl="7"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8pPr>
            <a:lvl9pPr lvl="8" algn="ctr">
              <a:lnSpc>
                <a:spcPct val="100000"/>
              </a:lnSpc>
              <a:spcBef>
                <a:spcPts val="0"/>
              </a:spcBef>
              <a:spcAft>
                <a:spcPts val="0"/>
              </a:spcAft>
              <a:buClr>
                <a:schemeClr val="accent1"/>
              </a:buClr>
              <a:buSzPts val="2400"/>
              <a:buFont typeface="Quicksand Medium"/>
              <a:buNone/>
              <a:defRPr sz="2400">
                <a:solidFill>
                  <a:schemeClr val="accent1"/>
                </a:solidFill>
                <a:latin typeface="Quicksand Medium"/>
                <a:ea typeface="Quicksand Medium"/>
                <a:cs typeface="Quicksand Medium"/>
                <a:sym typeface="Quicksand Medium"/>
              </a:defRPr>
            </a:lvl9pPr>
          </a:lstStyle>
          <a:p>
            <a:endParaRPr/>
          </a:p>
        </p:txBody>
      </p:sp>
      <p:grpSp>
        <p:nvGrpSpPr>
          <p:cNvPr id="85" name="Google Shape;85;p2"/>
          <p:cNvGrpSpPr/>
          <p:nvPr/>
        </p:nvGrpSpPr>
        <p:grpSpPr>
          <a:xfrm>
            <a:off x="7480525" y="1448400"/>
            <a:ext cx="444275" cy="398525"/>
            <a:chOff x="2495125" y="2142250"/>
            <a:chExt cx="444275" cy="398525"/>
          </a:xfrm>
        </p:grpSpPr>
        <p:sp>
          <p:nvSpPr>
            <p:cNvPr id="86" name="Google Shape;86;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2"/>
          <p:cNvGrpSpPr/>
          <p:nvPr/>
        </p:nvGrpSpPr>
        <p:grpSpPr>
          <a:xfrm>
            <a:off x="1018050" y="1506975"/>
            <a:ext cx="291375" cy="281375"/>
            <a:chOff x="3243875" y="2372825"/>
            <a:chExt cx="291375" cy="281375"/>
          </a:xfrm>
        </p:grpSpPr>
        <p:sp>
          <p:nvSpPr>
            <p:cNvPr id="89" name="Google Shape;8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2"/>
          <p:cNvGrpSpPr/>
          <p:nvPr/>
        </p:nvGrpSpPr>
        <p:grpSpPr>
          <a:xfrm>
            <a:off x="2071475" y="615963"/>
            <a:ext cx="166675" cy="168575"/>
            <a:chOff x="4954425" y="2036375"/>
            <a:chExt cx="166675" cy="168575"/>
          </a:xfrm>
        </p:grpSpPr>
        <p:sp>
          <p:nvSpPr>
            <p:cNvPr id="100" name="Google Shape;100;p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2"/>
          <p:cNvSpPr/>
          <p:nvPr/>
        </p:nvSpPr>
        <p:spPr>
          <a:xfrm>
            <a:off x="7571875" y="991013"/>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9553842">
            <a:off x="2124651" y="4191357"/>
            <a:ext cx="60324" cy="43049"/>
          </a:xfrm>
          <a:custGeom>
            <a:avLst/>
            <a:gdLst/>
            <a:ahLst/>
            <a:cxnLst/>
            <a:rect l="l" t="t" r="r" b="b"/>
            <a:pathLst>
              <a:path w="2413" h="1722" extrusionOk="0">
                <a:moveTo>
                  <a:pt x="1429" y="1"/>
                </a:moveTo>
                <a:cubicBezTo>
                  <a:pt x="1351" y="1"/>
                  <a:pt x="1268" y="12"/>
                  <a:pt x="1179" y="34"/>
                </a:cubicBezTo>
                <a:cubicBezTo>
                  <a:pt x="1156" y="33"/>
                  <a:pt x="1133" y="32"/>
                  <a:pt x="1110" y="32"/>
                </a:cubicBezTo>
                <a:cubicBezTo>
                  <a:pt x="20" y="32"/>
                  <a:pt x="1" y="1722"/>
                  <a:pt x="1114" y="1722"/>
                </a:cubicBezTo>
                <a:cubicBezTo>
                  <a:pt x="1159" y="1722"/>
                  <a:pt x="1206" y="1719"/>
                  <a:pt x="1254" y="1714"/>
                </a:cubicBezTo>
                <a:cubicBezTo>
                  <a:pt x="2412" y="1575"/>
                  <a:pt x="2372" y="1"/>
                  <a:pt x="1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2"/>
          <p:cNvGrpSpPr/>
          <p:nvPr/>
        </p:nvGrpSpPr>
        <p:grpSpPr>
          <a:xfrm>
            <a:off x="6355050" y="709650"/>
            <a:ext cx="291375" cy="281375"/>
            <a:chOff x="3243875" y="2372825"/>
            <a:chExt cx="291375" cy="281375"/>
          </a:xfrm>
        </p:grpSpPr>
        <p:sp>
          <p:nvSpPr>
            <p:cNvPr id="109" name="Google Shape;10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1105050" y="4149150"/>
            <a:ext cx="444275" cy="398525"/>
            <a:chOff x="2495125" y="2142250"/>
            <a:chExt cx="444275" cy="398525"/>
          </a:xfrm>
        </p:grpSpPr>
        <p:sp>
          <p:nvSpPr>
            <p:cNvPr id="120" name="Google Shape;120;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2"/>
          <p:cNvGrpSpPr/>
          <p:nvPr/>
        </p:nvGrpSpPr>
        <p:grpSpPr>
          <a:xfrm>
            <a:off x="6975800" y="4368950"/>
            <a:ext cx="291375" cy="281375"/>
            <a:chOff x="3243875" y="2372825"/>
            <a:chExt cx="291375" cy="281375"/>
          </a:xfrm>
        </p:grpSpPr>
        <p:sp>
          <p:nvSpPr>
            <p:cNvPr id="123" name="Google Shape;123;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01"/>
        <p:cNvGrpSpPr/>
        <p:nvPr/>
      </p:nvGrpSpPr>
      <p:grpSpPr>
        <a:xfrm>
          <a:off x="0" y="0"/>
          <a:ext cx="0" cy="0"/>
          <a:chOff x="0" y="0"/>
          <a:chExt cx="0" cy="0"/>
        </a:xfrm>
      </p:grpSpPr>
      <p:grpSp>
        <p:nvGrpSpPr>
          <p:cNvPr id="802" name="Google Shape;802;p11"/>
          <p:cNvGrpSpPr/>
          <p:nvPr/>
        </p:nvGrpSpPr>
        <p:grpSpPr>
          <a:xfrm>
            <a:off x="395894" y="219519"/>
            <a:ext cx="8518865" cy="4788281"/>
            <a:chOff x="395894" y="219519"/>
            <a:chExt cx="8518865" cy="4788281"/>
          </a:xfrm>
        </p:grpSpPr>
        <p:sp>
          <p:nvSpPr>
            <p:cNvPr id="803" name="Google Shape;803;p1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4" name="Google Shape;804;p11"/>
            <p:cNvGrpSpPr/>
            <p:nvPr/>
          </p:nvGrpSpPr>
          <p:grpSpPr>
            <a:xfrm>
              <a:off x="8341543" y="2282008"/>
              <a:ext cx="569676" cy="380612"/>
              <a:chOff x="8341543" y="2282008"/>
              <a:chExt cx="569676" cy="380612"/>
            </a:xfrm>
          </p:grpSpPr>
          <p:sp>
            <p:nvSpPr>
              <p:cNvPr id="805" name="Google Shape;805;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11"/>
            <p:cNvGrpSpPr/>
            <p:nvPr/>
          </p:nvGrpSpPr>
          <p:grpSpPr>
            <a:xfrm>
              <a:off x="8341543" y="1721094"/>
              <a:ext cx="569676" cy="380612"/>
              <a:chOff x="8341543" y="1721094"/>
              <a:chExt cx="569676" cy="380612"/>
            </a:xfrm>
          </p:grpSpPr>
          <p:sp>
            <p:nvSpPr>
              <p:cNvPr id="809" name="Google Shape;809;p1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11"/>
            <p:cNvGrpSpPr/>
            <p:nvPr/>
          </p:nvGrpSpPr>
          <p:grpSpPr>
            <a:xfrm>
              <a:off x="8346273" y="1183592"/>
              <a:ext cx="568486" cy="388014"/>
              <a:chOff x="8346273" y="1183592"/>
              <a:chExt cx="568486" cy="388014"/>
            </a:xfrm>
          </p:grpSpPr>
          <p:sp>
            <p:nvSpPr>
              <p:cNvPr id="812" name="Google Shape;812;p1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4" name="Google Shape;814;p11"/>
            <p:cNvGrpSpPr/>
            <p:nvPr/>
          </p:nvGrpSpPr>
          <p:grpSpPr>
            <a:xfrm>
              <a:off x="8341543" y="606635"/>
              <a:ext cx="569676" cy="388014"/>
              <a:chOff x="8341543" y="606635"/>
              <a:chExt cx="569676" cy="388014"/>
            </a:xfrm>
          </p:grpSpPr>
          <p:sp>
            <p:nvSpPr>
              <p:cNvPr id="815" name="Google Shape;815;p1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1"/>
            <p:cNvGrpSpPr/>
            <p:nvPr/>
          </p:nvGrpSpPr>
          <p:grpSpPr>
            <a:xfrm>
              <a:off x="8341543" y="2842933"/>
              <a:ext cx="569676" cy="380612"/>
              <a:chOff x="8341543" y="2282008"/>
              <a:chExt cx="569676" cy="380612"/>
            </a:xfrm>
          </p:grpSpPr>
          <p:sp>
            <p:nvSpPr>
              <p:cNvPr id="818" name="Google Shape;818;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11"/>
            <p:cNvGrpSpPr/>
            <p:nvPr/>
          </p:nvGrpSpPr>
          <p:grpSpPr>
            <a:xfrm>
              <a:off x="8341543" y="3403858"/>
              <a:ext cx="569676" cy="380612"/>
              <a:chOff x="8341543" y="2282008"/>
              <a:chExt cx="569676" cy="380612"/>
            </a:xfrm>
          </p:grpSpPr>
          <p:sp>
            <p:nvSpPr>
              <p:cNvPr id="821" name="Google Shape;821;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1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5" name="Google Shape;825;p11"/>
          <p:cNvSpPr txBox="1">
            <a:spLocks noGrp="1"/>
          </p:cNvSpPr>
          <p:nvPr>
            <p:ph type="title" hasCustomPrompt="1"/>
          </p:nvPr>
        </p:nvSpPr>
        <p:spPr>
          <a:xfrm>
            <a:off x="1816863" y="1707588"/>
            <a:ext cx="5511600" cy="1401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1"/>
              </a:buClr>
              <a:buSzPts val="7200"/>
              <a:buNone/>
              <a:defRPr sz="90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r>
              <a:t>xx%</a:t>
            </a:r>
          </a:p>
        </p:txBody>
      </p:sp>
      <p:sp>
        <p:nvSpPr>
          <p:cNvPr id="826" name="Google Shape;826;p11"/>
          <p:cNvSpPr txBox="1">
            <a:spLocks noGrp="1"/>
          </p:cNvSpPr>
          <p:nvPr>
            <p:ph type="subTitle" idx="1"/>
          </p:nvPr>
        </p:nvSpPr>
        <p:spPr>
          <a:xfrm>
            <a:off x="1815538" y="2971813"/>
            <a:ext cx="5511600" cy="46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827" name="Google Shape;827;p11"/>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11"/>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11"/>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1"/>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11"/>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11"/>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1"/>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11"/>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11"/>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1"/>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11"/>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1"/>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1"/>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1"/>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11"/>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1"/>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11"/>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11"/>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1"/>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1"/>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1"/>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1"/>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11"/>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11"/>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1"/>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1"/>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1"/>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1"/>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1"/>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1"/>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1"/>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1"/>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1"/>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1"/>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11"/>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11"/>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1">
  <p:cSld name="CUSTOM_3_1">
    <p:spTree>
      <p:nvGrpSpPr>
        <p:cNvPr id="1" name="Shape 878"/>
        <p:cNvGrpSpPr/>
        <p:nvPr/>
      </p:nvGrpSpPr>
      <p:grpSpPr>
        <a:xfrm>
          <a:off x="0" y="0"/>
          <a:ext cx="0" cy="0"/>
          <a:chOff x="0" y="0"/>
          <a:chExt cx="0" cy="0"/>
        </a:xfrm>
      </p:grpSpPr>
      <p:sp>
        <p:nvSpPr>
          <p:cNvPr id="879" name="Google Shape;879;p1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1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1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2" name="Google Shape;882;p13"/>
          <p:cNvGrpSpPr/>
          <p:nvPr/>
        </p:nvGrpSpPr>
        <p:grpSpPr>
          <a:xfrm>
            <a:off x="8341543" y="2282008"/>
            <a:ext cx="569676" cy="380612"/>
            <a:chOff x="8341543" y="2282008"/>
            <a:chExt cx="569676" cy="380612"/>
          </a:xfrm>
        </p:grpSpPr>
        <p:sp>
          <p:nvSpPr>
            <p:cNvPr id="883" name="Google Shape;883;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13"/>
          <p:cNvGrpSpPr/>
          <p:nvPr/>
        </p:nvGrpSpPr>
        <p:grpSpPr>
          <a:xfrm>
            <a:off x="8341543" y="1721094"/>
            <a:ext cx="569676" cy="380612"/>
            <a:chOff x="8341543" y="1721094"/>
            <a:chExt cx="569676" cy="380612"/>
          </a:xfrm>
        </p:grpSpPr>
        <p:sp>
          <p:nvSpPr>
            <p:cNvPr id="886" name="Google Shape;886;p1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1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8" name="Google Shape;888;p13"/>
          <p:cNvGrpSpPr/>
          <p:nvPr/>
        </p:nvGrpSpPr>
        <p:grpSpPr>
          <a:xfrm>
            <a:off x="8346273" y="1183592"/>
            <a:ext cx="568486" cy="388014"/>
            <a:chOff x="8346273" y="1183592"/>
            <a:chExt cx="568486" cy="388014"/>
          </a:xfrm>
        </p:grpSpPr>
        <p:sp>
          <p:nvSpPr>
            <p:cNvPr id="889" name="Google Shape;889;p1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1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1" name="Google Shape;891;p13"/>
          <p:cNvGrpSpPr/>
          <p:nvPr/>
        </p:nvGrpSpPr>
        <p:grpSpPr>
          <a:xfrm>
            <a:off x="8341543" y="606635"/>
            <a:ext cx="569676" cy="388014"/>
            <a:chOff x="8341543" y="606635"/>
            <a:chExt cx="569676" cy="388014"/>
          </a:xfrm>
        </p:grpSpPr>
        <p:sp>
          <p:nvSpPr>
            <p:cNvPr id="892" name="Google Shape;892;p1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1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13"/>
          <p:cNvGrpSpPr/>
          <p:nvPr/>
        </p:nvGrpSpPr>
        <p:grpSpPr>
          <a:xfrm>
            <a:off x="8341543" y="2842933"/>
            <a:ext cx="569676" cy="380612"/>
            <a:chOff x="8341543" y="2282008"/>
            <a:chExt cx="569676" cy="380612"/>
          </a:xfrm>
        </p:grpSpPr>
        <p:sp>
          <p:nvSpPr>
            <p:cNvPr id="895" name="Google Shape;895;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7" name="Google Shape;897;p13"/>
          <p:cNvGrpSpPr/>
          <p:nvPr/>
        </p:nvGrpSpPr>
        <p:grpSpPr>
          <a:xfrm>
            <a:off x="8341543" y="3403858"/>
            <a:ext cx="569676" cy="380612"/>
            <a:chOff x="8341543" y="2282008"/>
            <a:chExt cx="569676" cy="380612"/>
          </a:xfrm>
        </p:grpSpPr>
        <p:sp>
          <p:nvSpPr>
            <p:cNvPr id="898" name="Google Shape;898;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0" name="Google Shape;900;p1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1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1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1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1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1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1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1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3"/>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3"/>
          <p:cNvSpPr txBox="1">
            <a:spLocks noGrp="1"/>
          </p:cNvSpPr>
          <p:nvPr>
            <p:ph type="title"/>
          </p:nvPr>
        </p:nvSpPr>
        <p:spPr>
          <a:xfrm>
            <a:off x="718750" y="438312"/>
            <a:ext cx="7706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954" name="Google Shape;954;p13">
            <a:hlinkClick r:id="rId2" action="ppaction://hlinksldjump"/>
          </p:cNvPr>
          <p:cNvSpPr txBox="1">
            <a:spLocks noGrp="1"/>
          </p:cNvSpPr>
          <p:nvPr>
            <p:ph type="subTitle" idx="1"/>
          </p:nvPr>
        </p:nvSpPr>
        <p:spPr>
          <a:xfrm>
            <a:off x="1796843" y="1229700"/>
            <a:ext cx="27288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5" name="Google Shape;955;p13"/>
          <p:cNvSpPr txBox="1">
            <a:spLocks noGrp="1"/>
          </p:cNvSpPr>
          <p:nvPr>
            <p:ph type="subTitle" idx="2"/>
          </p:nvPr>
        </p:nvSpPr>
        <p:spPr>
          <a:xfrm>
            <a:off x="1796034" y="1542315"/>
            <a:ext cx="2730000" cy="5694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6" name="Google Shape;956;p13">
            <a:hlinkClick r:id="rId2" action="ppaction://hlinksldjump"/>
          </p:cNvPr>
          <p:cNvSpPr txBox="1">
            <a:spLocks noGrp="1"/>
          </p:cNvSpPr>
          <p:nvPr>
            <p:ph type="title" idx="3" hasCustomPrompt="1"/>
          </p:nvPr>
        </p:nvSpPr>
        <p:spPr>
          <a:xfrm>
            <a:off x="1182965" y="1544397"/>
            <a:ext cx="632700" cy="422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57" name="Google Shape;957;p13"/>
          <p:cNvSpPr txBox="1">
            <a:spLocks noGrp="1"/>
          </p:cNvSpPr>
          <p:nvPr>
            <p:ph type="subTitle" idx="4"/>
          </p:nvPr>
        </p:nvSpPr>
        <p:spPr>
          <a:xfrm>
            <a:off x="1799701" y="2422672"/>
            <a:ext cx="27369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8" name="Google Shape;958;p13"/>
          <p:cNvSpPr txBox="1">
            <a:spLocks noGrp="1"/>
          </p:cNvSpPr>
          <p:nvPr>
            <p:ph type="subTitle" idx="5"/>
          </p:nvPr>
        </p:nvSpPr>
        <p:spPr>
          <a:xfrm>
            <a:off x="1794612" y="2737363"/>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9" name="Google Shape;959;p13"/>
          <p:cNvSpPr txBox="1">
            <a:spLocks noGrp="1"/>
          </p:cNvSpPr>
          <p:nvPr>
            <p:ph type="title" idx="6" hasCustomPrompt="1"/>
          </p:nvPr>
        </p:nvSpPr>
        <p:spPr>
          <a:xfrm>
            <a:off x="1183878"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0" name="Google Shape;960;p13"/>
          <p:cNvSpPr txBox="1">
            <a:spLocks noGrp="1"/>
          </p:cNvSpPr>
          <p:nvPr>
            <p:ph type="subTitle" idx="7"/>
          </p:nvPr>
        </p:nvSpPr>
        <p:spPr>
          <a:xfrm>
            <a:off x="1801331" y="3617146"/>
            <a:ext cx="2730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1" name="Google Shape;961;p13"/>
          <p:cNvSpPr txBox="1">
            <a:spLocks noGrp="1"/>
          </p:cNvSpPr>
          <p:nvPr>
            <p:ph type="subTitle" idx="8"/>
          </p:nvPr>
        </p:nvSpPr>
        <p:spPr>
          <a:xfrm>
            <a:off x="1794612" y="3932456"/>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2" name="Google Shape;962;p13"/>
          <p:cNvSpPr txBox="1">
            <a:spLocks noGrp="1"/>
          </p:cNvSpPr>
          <p:nvPr>
            <p:ph type="title" idx="9" hasCustomPrompt="1"/>
          </p:nvPr>
        </p:nvSpPr>
        <p:spPr>
          <a:xfrm>
            <a:off x="1183878"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3" name="Google Shape;963;p13"/>
          <p:cNvSpPr txBox="1">
            <a:spLocks noGrp="1"/>
          </p:cNvSpPr>
          <p:nvPr>
            <p:ph type="subTitle" idx="13"/>
          </p:nvPr>
        </p:nvSpPr>
        <p:spPr>
          <a:xfrm>
            <a:off x="5218933" y="1231500"/>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4" name="Google Shape;964;p13"/>
          <p:cNvSpPr txBox="1">
            <a:spLocks noGrp="1"/>
          </p:cNvSpPr>
          <p:nvPr>
            <p:ph type="subTitle" idx="14"/>
          </p:nvPr>
        </p:nvSpPr>
        <p:spPr>
          <a:xfrm>
            <a:off x="5212184" y="1540665"/>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5" name="Google Shape;965;p13"/>
          <p:cNvSpPr txBox="1">
            <a:spLocks noGrp="1"/>
          </p:cNvSpPr>
          <p:nvPr>
            <p:ph type="title" idx="15" hasCustomPrompt="1"/>
          </p:nvPr>
        </p:nvSpPr>
        <p:spPr>
          <a:xfrm>
            <a:off x="4621067" y="1545297"/>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6" name="Google Shape;966;p13"/>
          <p:cNvSpPr txBox="1">
            <a:spLocks noGrp="1"/>
          </p:cNvSpPr>
          <p:nvPr>
            <p:ph type="subTitle" idx="16"/>
          </p:nvPr>
        </p:nvSpPr>
        <p:spPr>
          <a:xfrm>
            <a:off x="5218933" y="2422672"/>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7" name="Google Shape;967;p13"/>
          <p:cNvSpPr txBox="1">
            <a:spLocks noGrp="1"/>
          </p:cNvSpPr>
          <p:nvPr>
            <p:ph type="subTitle" idx="17"/>
          </p:nvPr>
        </p:nvSpPr>
        <p:spPr>
          <a:xfrm>
            <a:off x="5212188" y="2737363"/>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8" name="Google Shape;968;p13"/>
          <p:cNvSpPr txBox="1">
            <a:spLocks noGrp="1"/>
          </p:cNvSpPr>
          <p:nvPr>
            <p:ph type="title" idx="18" hasCustomPrompt="1"/>
          </p:nvPr>
        </p:nvSpPr>
        <p:spPr>
          <a:xfrm>
            <a:off x="4621067"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9" name="Google Shape;969;p13"/>
          <p:cNvSpPr txBox="1">
            <a:spLocks noGrp="1"/>
          </p:cNvSpPr>
          <p:nvPr>
            <p:ph type="subTitle" idx="19"/>
          </p:nvPr>
        </p:nvSpPr>
        <p:spPr>
          <a:xfrm>
            <a:off x="5218933" y="3617146"/>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70" name="Google Shape;970;p13"/>
          <p:cNvSpPr txBox="1">
            <a:spLocks noGrp="1"/>
          </p:cNvSpPr>
          <p:nvPr>
            <p:ph type="subTitle" idx="20"/>
          </p:nvPr>
        </p:nvSpPr>
        <p:spPr>
          <a:xfrm>
            <a:off x="5212188" y="3932456"/>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71" name="Google Shape;971;p13"/>
          <p:cNvSpPr txBox="1">
            <a:spLocks noGrp="1"/>
          </p:cNvSpPr>
          <p:nvPr>
            <p:ph type="title" idx="21" hasCustomPrompt="1"/>
          </p:nvPr>
        </p:nvSpPr>
        <p:spPr>
          <a:xfrm>
            <a:off x="4621067"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grpSp>
        <p:nvGrpSpPr>
          <p:cNvPr id="972" name="Google Shape;972;p13"/>
          <p:cNvGrpSpPr/>
          <p:nvPr/>
        </p:nvGrpSpPr>
        <p:grpSpPr>
          <a:xfrm>
            <a:off x="1063250" y="831175"/>
            <a:ext cx="444275" cy="398525"/>
            <a:chOff x="2495125" y="2142250"/>
            <a:chExt cx="444275" cy="398525"/>
          </a:xfrm>
        </p:grpSpPr>
        <p:sp>
          <p:nvSpPr>
            <p:cNvPr id="973" name="Google Shape;973;p1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13"/>
          <p:cNvGrpSpPr/>
          <p:nvPr/>
        </p:nvGrpSpPr>
        <p:grpSpPr>
          <a:xfrm>
            <a:off x="7814250" y="4463750"/>
            <a:ext cx="291375" cy="281375"/>
            <a:chOff x="3243875" y="2372825"/>
            <a:chExt cx="291375" cy="281375"/>
          </a:xfrm>
        </p:grpSpPr>
        <p:sp>
          <p:nvSpPr>
            <p:cNvPr id="976" name="Google Shape;976;p1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13"/>
          <p:cNvGrpSpPr/>
          <p:nvPr/>
        </p:nvGrpSpPr>
        <p:grpSpPr>
          <a:xfrm>
            <a:off x="7553550" y="700850"/>
            <a:ext cx="166675" cy="168575"/>
            <a:chOff x="4954425" y="2036375"/>
            <a:chExt cx="166675" cy="168575"/>
          </a:xfrm>
        </p:grpSpPr>
        <p:sp>
          <p:nvSpPr>
            <p:cNvPr id="987" name="Google Shape;987;p1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13"/>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CUSTOM_12">
    <p:spTree>
      <p:nvGrpSpPr>
        <p:cNvPr id="1" name="Shape 991"/>
        <p:cNvGrpSpPr/>
        <p:nvPr/>
      </p:nvGrpSpPr>
      <p:grpSpPr>
        <a:xfrm>
          <a:off x="0" y="0"/>
          <a:ext cx="0" cy="0"/>
          <a:chOff x="0" y="0"/>
          <a:chExt cx="0" cy="0"/>
        </a:xfrm>
      </p:grpSpPr>
      <p:grpSp>
        <p:nvGrpSpPr>
          <p:cNvPr id="992" name="Google Shape;992;p14"/>
          <p:cNvGrpSpPr/>
          <p:nvPr/>
        </p:nvGrpSpPr>
        <p:grpSpPr>
          <a:xfrm>
            <a:off x="395894" y="219519"/>
            <a:ext cx="8518865" cy="4788281"/>
            <a:chOff x="395894" y="219519"/>
            <a:chExt cx="8518865" cy="4788281"/>
          </a:xfrm>
        </p:grpSpPr>
        <p:sp>
          <p:nvSpPr>
            <p:cNvPr id="993" name="Google Shape;993;p1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4" name="Google Shape;994;p14"/>
            <p:cNvGrpSpPr/>
            <p:nvPr/>
          </p:nvGrpSpPr>
          <p:grpSpPr>
            <a:xfrm>
              <a:off x="8341543" y="2282008"/>
              <a:ext cx="569676" cy="380612"/>
              <a:chOff x="8341543" y="2282008"/>
              <a:chExt cx="569676" cy="380612"/>
            </a:xfrm>
          </p:grpSpPr>
          <p:sp>
            <p:nvSpPr>
              <p:cNvPr id="995" name="Google Shape;995;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7" name="Google Shape;997;p1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8" name="Google Shape;998;p14"/>
            <p:cNvGrpSpPr/>
            <p:nvPr/>
          </p:nvGrpSpPr>
          <p:grpSpPr>
            <a:xfrm>
              <a:off x="8341543" y="1721094"/>
              <a:ext cx="569676" cy="380612"/>
              <a:chOff x="8341543" y="1721094"/>
              <a:chExt cx="569676" cy="380612"/>
            </a:xfrm>
          </p:grpSpPr>
          <p:sp>
            <p:nvSpPr>
              <p:cNvPr id="999" name="Google Shape;999;p1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1" name="Google Shape;1001;p14"/>
            <p:cNvGrpSpPr/>
            <p:nvPr/>
          </p:nvGrpSpPr>
          <p:grpSpPr>
            <a:xfrm>
              <a:off x="8346273" y="1183592"/>
              <a:ext cx="568486" cy="388014"/>
              <a:chOff x="8346273" y="1183592"/>
              <a:chExt cx="568486" cy="388014"/>
            </a:xfrm>
          </p:grpSpPr>
          <p:sp>
            <p:nvSpPr>
              <p:cNvPr id="1002" name="Google Shape;1002;p1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4" name="Google Shape;1004;p14"/>
            <p:cNvGrpSpPr/>
            <p:nvPr/>
          </p:nvGrpSpPr>
          <p:grpSpPr>
            <a:xfrm>
              <a:off x="8341543" y="606635"/>
              <a:ext cx="569676" cy="388014"/>
              <a:chOff x="8341543" y="606635"/>
              <a:chExt cx="569676" cy="388014"/>
            </a:xfrm>
          </p:grpSpPr>
          <p:sp>
            <p:nvSpPr>
              <p:cNvPr id="1005" name="Google Shape;1005;p1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14"/>
            <p:cNvGrpSpPr/>
            <p:nvPr/>
          </p:nvGrpSpPr>
          <p:grpSpPr>
            <a:xfrm>
              <a:off x="8341543" y="2842933"/>
              <a:ext cx="569676" cy="380612"/>
              <a:chOff x="8341543" y="2282008"/>
              <a:chExt cx="569676" cy="380612"/>
            </a:xfrm>
          </p:grpSpPr>
          <p:sp>
            <p:nvSpPr>
              <p:cNvPr id="1008" name="Google Shape;1008;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0" name="Google Shape;1010;p14"/>
            <p:cNvGrpSpPr/>
            <p:nvPr/>
          </p:nvGrpSpPr>
          <p:grpSpPr>
            <a:xfrm>
              <a:off x="8341543" y="3403858"/>
              <a:ext cx="569676" cy="380612"/>
              <a:chOff x="8341543" y="2282008"/>
              <a:chExt cx="569676" cy="380612"/>
            </a:xfrm>
          </p:grpSpPr>
          <p:sp>
            <p:nvSpPr>
              <p:cNvPr id="1011" name="Google Shape;1011;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3" name="Google Shape;1013;p1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1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5" name="Google Shape;1015;p1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016" name="Google Shape;1016;p14"/>
          <p:cNvGrpSpPr/>
          <p:nvPr/>
        </p:nvGrpSpPr>
        <p:grpSpPr>
          <a:xfrm>
            <a:off x="775050" y="4536650"/>
            <a:ext cx="444275" cy="398525"/>
            <a:chOff x="2495125" y="2142250"/>
            <a:chExt cx="444275" cy="398525"/>
          </a:xfrm>
        </p:grpSpPr>
        <p:sp>
          <p:nvSpPr>
            <p:cNvPr id="1017" name="Google Shape;1017;p1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14"/>
          <p:cNvGrpSpPr/>
          <p:nvPr/>
        </p:nvGrpSpPr>
        <p:grpSpPr>
          <a:xfrm>
            <a:off x="7240750" y="398350"/>
            <a:ext cx="291375" cy="281375"/>
            <a:chOff x="3243875" y="2372825"/>
            <a:chExt cx="291375" cy="281375"/>
          </a:xfrm>
        </p:grpSpPr>
        <p:sp>
          <p:nvSpPr>
            <p:cNvPr id="1020" name="Google Shape;1020;p1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1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1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1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1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1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1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1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0" name="Google Shape;1030;p14"/>
          <p:cNvGrpSpPr/>
          <p:nvPr/>
        </p:nvGrpSpPr>
        <p:grpSpPr>
          <a:xfrm>
            <a:off x="8067000" y="1014038"/>
            <a:ext cx="166675" cy="168575"/>
            <a:chOff x="4954425" y="2036375"/>
            <a:chExt cx="166675" cy="168575"/>
          </a:xfrm>
        </p:grpSpPr>
        <p:sp>
          <p:nvSpPr>
            <p:cNvPr id="1031" name="Google Shape;1031;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14"/>
          <p:cNvSpPr/>
          <p:nvPr/>
        </p:nvSpPr>
        <p:spPr>
          <a:xfrm>
            <a:off x="1548175" y="47737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14"/>
          <p:cNvSpPr/>
          <p:nvPr/>
        </p:nvSpPr>
        <p:spPr>
          <a:xfrm>
            <a:off x="7960175" y="44018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5" name="Google Shape;1035;p14"/>
          <p:cNvGrpSpPr/>
          <p:nvPr/>
        </p:nvGrpSpPr>
        <p:grpSpPr>
          <a:xfrm>
            <a:off x="775050" y="4233250"/>
            <a:ext cx="166675" cy="168575"/>
            <a:chOff x="4954425" y="2036375"/>
            <a:chExt cx="166675" cy="168575"/>
          </a:xfrm>
        </p:grpSpPr>
        <p:sp>
          <p:nvSpPr>
            <p:cNvPr id="1036" name="Google Shape;1036;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8" name="Google Shape;1038;p1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1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1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1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1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1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1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1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1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1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1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1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1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1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1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1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1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1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1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CUSTOM_12_1">
    <p:spTree>
      <p:nvGrpSpPr>
        <p:cNvPr id="1" name="Shape 1088"/>
        <p:cNvGrpSpPr/>
        <p:nvPr/>
      </p:nvGrpSpPr>
      <p:grpSpPr>
        <a:xfrm>
          <a:off x="0" y="0"/>
          <a:ext cx="0" cy="0"/>
          <a:chOff x="0" y="0"/>
          <a:chExt cx="0" cy="0"/>
        </a:xfrm>
      </p:grpSpPr>
      <p:grpSp>
        <p:nvGrpSpPr>
          <p:cNvPr id="1089" name="Google Shape;1089;p15"/>
          <p:cNvGrpSpPr/>
          <p:nvPr/>
        </p:nvGrpSpPr>
        <p:grpSpPr>
          <a:xfrm>
            <a:off x="395894" y="219519"/>
            <a:ext cx="8518865" cy="4788281"/>
            <a:chOff x="395894" y="219519"/>
            <a:chExt cx="8518865" cy="4788281"/>
          </a:xfrm>
        </p:grpSpPr>
        <p:sp>
          <p:nvSpPr>
            <p:cNvPr id="1090" name="Google Shape;1090;p1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1" name="Google Shape;1091;p15"/>
            <p:cNvGrpSpPr/>
            <p:nvPr/>
          </p:nvGrpSpPr>
          <p:grpSpPr>
            <a:xfrm>
              <a:off x="8341543" y="2282008"/>
              <a:ext cx="569676" cy="380612"/>
              <a:chOff x="8341543" y="2282008"/>
              <a:chExt cx="569676" cy="380612"/>
            </a:xfrm>
          </p:grpSpPr>
          <p:sp>
            <p:nvSpPr>
              <p:cNvPr id="1092" name="Google Shape;1092;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4" name="Google Shape;1094;p1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5" name="Google Shape;1095;p15"/>
            <p:cNvGrpSpPr/>
            <p:nvPr/>
          </p:nvGrpSpPr>
          <p:grpSpPr>
            <a:xfrm>
              <a:off x="8341543" y="1721094"/>
              <a:ext cx="569676" cy="380612"/>
              <a:chOff x="8341543" y="1721094"/>
              <a:chExt cx="569676" cy="380612"/>
            </a:xfrm>
          </p:grpSpPr>
          <p:sp>
            <p:nvSpPr>
              <p:cNvPr id="1096" name="Google Shape;1096;p1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15"/>
            <p:cNvGrpSpPr/>
            <p:nvPr/>
          </p:nvGrpSpPr>
          <p:grpSpPr>
            <a:xfrm>
              <a:off x="8346273" y="1183592"/>
              <a:ext cx="568486" cy="388014"/>
              <a:chOff x="8346273" y="1183592"/>
              <a:chExt cx="568486" cy="388014"/>
            </a:xfrm>
          </p:grpSpPr>
          <p:sp>
            <p:nvSpPr>
              <p:cNvPr id="1099" name="Google Shape;1099;p1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1" name="Google Shape;1101;p15"/>
            <p:cNvGrpSpPr/>
            <p:nvPr/>
          </p:nvGrpSpPr>
          <p:grpSpPr>
            <a:xfrm>
              <a:off x="8341543" y="606635"/>
              <a:ext cx="569676" cy="388014"/>
              <a:chOff x="8341543" y="606635"/>
              <a:chExt cx="569676" cy="388014"/>
            </a:xfrm>
          </p:grpSpPr>
          <p:sp>
            <p:nvSpPr>
              <p:cNvPr id="1102" name="Google Shape;1102;p1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4" name="Google Shape;1104;p15"/>
            <p:cNvGrpSpPr/>
            <p:nvPr/>
          </p:nvGrpSpPr>
          <p:grpSpPr>
            <a:xfrm>
              <a:off x="8341543" y="2842933"/>
              <a:ext cx="569676" cy="380612"/>
              <a:chOff x="8341543" y="2282008"/>
              <a:chExt cx="569676" cy="380612"/>
            </a:xfrm>
          </p:grpSpPr>
          <p:sp>
            <p:nvSpPr>
              <p:cNvPr id="1105" name="Google Shape;1105;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15"/>
            <p:cNvGrpSpPr/>
            <p:nvPr/>
          </p:nvGrpSpPr>
          <p:grpSpPr>
            <a:xfrm>
              <a:off x="8341543" y="3403858"/>
              <a:ext cx="569676" cy="380612"/>
              <a:chOff x="8341543" y="2282008"/>
              <a:chExt cx="569676" cy="380612"/>
            </a:xfrm>
          </p:grpSpPr>
          <p:sp>
            <p:nvSpPr>
              <p:cNvPr id="1108" name="Google Shape;1108;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1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13" name="Google Shape;1113;p15"/>
          <p:cNvGrpSpPr/>
          <p:nvPr/>
        </p:nvGrpSpPr>
        <p:grpSpPr>
          <a:xfrm>
            <a:off x="504088" y="319075"/>
            <a:ext cx="444275" cy="398525"/>
            <a:chOff x="2495125" y="2142250"/>
            <a:chExt cx="444275" cy="398525"/>
          </a:xfrm>
        </p:grpSpPr>
        <p:sp>
          <p:nvSpPr>
            <p:cNvPr id="1114" name="Google Shape;1114;p1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6" name="Google Shape;1116;p15"/>
          <p:cNvGrpSpPr/>
          <p:nvPr/>
        </p:nvGrpSpPr>
        <p:grpSpPr>
          <a:xfrm>
            <a:off x="7942288" y="4463763"/>
            <a:ext cx="291375" cy="281375"/>
            <a:chOff x="3243875" y="2372825"/>
            <a:chExt cx="291375" cy="281375"/>
          </a:xfrm>
        </p:grpSpPr>
        <p:sp>
          <p:nvSpPr>
            <p:cNvPr id="1117" name="Google Shape;1117;p1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15"/>
          <p:cNvGrpSpPr/>
          <p:nvPr/>
        </p:nvGrpSpPr>
        <p:grpSpPr>
          <a:xfrm>
            <a:off x="1236250" y="319063"/>
            <a:ext cx="166675" cy="168575"/>
            <a:chOff x="4954425" y="2036375"/>
            <a:chExt cx="166675" cy="168575"/>
          </a:xfrm>
        </p:grpSpPr>
        <p:sp>
          <p:nvSpPr>
            <p:cNvPr id="1128" name="Google Shape;1128;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0" name="Google Shape;1130;p15"/>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5"/>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2" name="Google Shape;1132;p15"/>
          <p:cNvGrpSpPr/>
          <p:nvPr/>
        </p:nvGrpSpPr>
        <p:grpSpPr>
          <a:xfrm>
            <a:off x="7442275" y="4651625"/>
            <a:ext cx="166675" cy="168575"/>
            <a:chOff x="4954425" y="2036375"/>
            <a:chExt cx="166675" cy="168575"/>
          </a:xfrm>
        </p:grpSpPr>
        <p:sp>
          <p:nvSpPr>
            <p:cNvPr id="1133" name="Google Shape;1133;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5" name="Google Shape;1135;p1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1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10_1_1_1">
    <p:spTree>
      <p:nvGrpSpPr>
        <p:cNvPr id="1" name="Shape 1185"/>
        <p:cNvGrpSpPr/>
        <p:nvPr/>
      </p:nvGrpSpPr>
      <p:grpSpPr>
        <a:xfrm>
          <a:off x="0" y="0"/>
          <a:ext cx="0" cy="0"/>
          <a:chOff x="0" y="0"/>
          <a:chExt cx="0" cy="0"/>
        </a:xfrm>
      </p:grpSpPr>
      <p:grpSp>
        <p:nvGrpSpPr>
          <p:cNvPr id="1186" name="Google Shape;1186;p16"/>
          <p:cNvGrpSpPr/>
          <p:nvPr/>
        </p:nvGrpSpPr>
        <p:grpSpPr>
          <a:xfrm>
            <a:off x="395894" y="219519"/>
            <a:ext cx="8518865" cy="4788281"/>
            <a:chOff x="395894" y="219519"/>
            <a:chExt cx="8518865" cy="4788281"/>
          </a:xfrm>
        </p:grpSpPr>
        <p:sp>
          <p:nvSpPr>
            <p:cNvPr id="1187" name="Google Shape;1187;p1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8" name="Google Shape;1188;p16"/>
            <p:cNvGrpSpPr/>
            <p:nvPr/>
          </p:nvGrpSpPr>
          <p:grpSpPr>
            <a:xfrm>
              <a:off x="8341543" y="2282008"/>
              <a:ext cx="569676" cy="380612"/>
              <a:chOff x="8341543" y="2282008"/>
              <a:chExt cx="569676" cy="380612"/>
            </a:xfrm>
          </p:grpSpPr>
          <p:sp>
            <p:nvSpPr>
              <p:cNvPr id="1189" name="Google Shape;1189;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1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2" name="Google Shape;1192;p16"/>
            <p:cNvGrpSpPr/>
            <p:nvPr/>
          </p:nvGrpSpPr>
          <p:grpSpPr>
            <a:xfrm>
              <a:off x="8341543" y="1721094"/>
              <a:ext cx="569676" cy="380612"/>
              <a:chOff x="8341543" y="1721094"/>
              <a:chExt cx="569676" cy="380612"/>
            </a:xfrm>
          </p:grpSpPr>
          <p:sp>
            <p:nvSpPr>
              <p:cNvPr id="1193" name="Google Shape;1193;p1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5" name="Google Shape;1195;p16"/>
            <p:cNvGrpSpPr/>
            <p:nvPr/>
          </p:nvGrpSpPr>
          <p:grpSpPr>
            <a:xfrm>
              <a:off x="8346273" y="1183592"/>
              <a:ext cx="568486" cy="388014"/>
              <a:chOff x="8346273" y="1183592"/>
              <a:chExt cx="568486" cy="388014"/>
            </a:xfrm>
          </p:grpSpPr>
          <p:sp>
            <p:nvSpPr>
              <p:cNvPr id="1196" name="Google Shape;1196;p1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8" name="Google Shape;1198;p16"/>
            <p:cNvGrpSpPr/>
            <p:nvPr/>
          </p:nvGrpSpPr>
          <p:grpSpPr>
            <a:xfrm>
              <a:off x="8341543" y="606635"/>
              <a:ext cx="569676" cy="388014"/>
              <a:chOff x="8341543" y="606635"/>
              <a:chExt cx="569676" cy="388014"/>
            </a:xfrm>
          </p:grpSpPr>
          <p:sp>
            <p:nvSpPr>
              <p:cNvPr id="1199" name="Google Shape;1199;p1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16"/>
            <p:cNvGrpSpPr/>
            <p:nvPr/>
          </p:nvGrpSpPr>
          <p:grpSpPr>
            <a:xfrm>
              <a:off x="8341543" y="2842933"/>
              <a:ext cx="569676" cy="380612"/>
              <a:chOff x="8341543" y="2282008"/>
              <a:chExt cx="569676" cy="380612"/>
            </a:xfrm>
          </p:grpSpPr>
          <p:sp>
            <p:nvSpPr>
              <p:cNvPr id="1202" name="Google Shape;1202;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4" name="Google Shape;1204;p16"/>
            <p:cNvGrpSpPr/>
            <p:nvPr/>
          </p:nvGrpSpPr>
          <p:grpSpPr>
            <a:xfrm>
              <a:off x="8341543" y="3403858"/>
              <a:ext cx="569676" cy="380612"/>
              <a:chOff x="8341543" y="2282008"/>
              <a:chExt cx="569676" cy="380612"/>
            </a:xfrm>
          </p:grpSpPr>
          <p:sp>
            <p:nvSpPr>
              <p:cNvPr id="1205" name="Google Shape;1205;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7" name="Google Shape;1207;p1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9" name="Google Shape;1209;p1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1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9" name="Google Shape;1259;p16"/>
          <p:cNvGrpSpPr/>
          <p:nvPr/>
        </p:nvGrpSpPr>
        <p:grpSpPr>
          <a:xfrm>
            <a:off x="726213" y="4500425"/>
            <a:ext cx="291375" cy="281375"/>
            <a:chOff x="3243875" y="2372825"/>
            <a:chExt cx="291375" cy="281375"/>
          </a:xfrm>
        </p:grpSpPr>
        <p:sp>
          <p:nvSpPr>
            <p:cNvPr id="1260" name="Google Shape;1260;p1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0" name="Google Shape;1270;p1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1" name="Google Shape;1271;p16"/>
          <p:cNvGrpSpPr/>
          <p:nvPr/>
        </p:nvGrpSpPr>
        <p:grpSpPr>
          <a:xfrm>
            <a:off x="1514950" y="454750"/>
            <a:ext cx="166675" cy="168575"/>
            <a:chOff x="4954425" y="2036375"/>
            <a:chExt cx="166675" cy="168575"/>
          </a:xfrm>
        </p:grpSpPr>
        <p:sp>
          <p:nvSpPr>
            <p:cNvPr id="1272" name="Google Shape;1272;p1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1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10_1_1_1_1">
    <p:spTree>
      <p:nvGrpSpPr>
        <p:cNvPr id="1" name="Shape 1275"/>
        <p:cNvGrpSpPr/>
        <p:nvPr/>
      </p:nvGrpSpPr>
      <p:grpSpPr>
        <a:xfrm>
          <a:off x="0" y="0"/>
          <a:ext cx="0" cy="0"/>
          <a:chOff x="0" y="0"/>
          <a:chExt cx="0" cy="0"/>
        </a:xfrm>
      </p:grpSpPr>
      <p:grpSp>
        <p:nvGrpSpPr>
          <p:cNvPr id="1276" name="Google Shape;1276;p17"/>
          <p:cNvGrpSpPr/>
          <p:nvPr/>
        </p:nvGrpSpPr>
        <p:grpSpPr>
          <a:xfrm>
            <a:off x="395894" y="219519"/>
            <a:ext cx="8518865" cy="4788281"/>
            <a:chOff x="395894" y="219519"/>
            <a:chExt cx="8518865" cy="4788281"/>
          </a:xfrm>
        </p:grpSpPr>
        <p:sp>
          <p:nvSpPr>
            <p:cNvPr id="1277" name="Google Shape;1277;p1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8" name="Google Shape;1278;p17"/>
            <p:cNvGrpSpPr/>
            <p:nvPr/>
          </p:nvGrpSpPr>
          <p:grpSpPr>
            <a:xfrm>
              <a:off x="8341543" y="2282008"/>
              <a:ext cx="569676" cy="380612"/>
              <a:chOff x="8341543" y="2282008"/>
              <a:chExt cx="569676" cy="380612"/>
            </a:xfrm>
          </p:grpSpPr>
          <p:sp>
            <p:nvSpPr>
              <p:cNvPr id="1279" name="Google Shape;1279;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1" name="Google Shape;1281;p1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2" name="Google Shape;1282;p17"/>
            <p:cNvGrpSpPr/>
            <p:nvPr/>
          </p:nvGrpSpPr>
          <p:grpSpPr>
            <a:xfrm>
              <a:off x="8341543" y="1721094"/>
              <a:ext cx="569676" cy="380612"/>
              <a:chOff x="8341543" y="1721094"/>
              <a:chExt cx="569676" cy="380612"/>
            </a:xfrm>
          </p:grpSpPr>
          <p:sp>
            <p:nvSpPr>
              <p:cNvPr id="1283" name="Google Shape;1283;p1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17"/>
            <p:cNvGrpSpPr/>
            <p:nvPr/>
          </p:nvGrpSpPr>
          <p:grpSpPr>
            <a:xfrm>
              <a:off x="8346273" y="1183592"/>
              <a:ext cx="568486" cy="388014"/>
              <a:chOff x="8346273" y="1183592"/>
              <a:chExt cx="568486" cy="388014"/>
            </a:xfrm>
          </p:grpSpPr>
          <p:sp>
            <p:nvSpPr>
              <p:cNvPr id="1286" name="Google Shape;1286;p1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8" name="Google Shape;1288;p17"/>
            <p:cNvGrpSpPr/>
            <p:nvPr/>
          </p:nvGrpSpPr>
          <p:grpSpPr>
            <a:xfrm>
              <a:off x="8341543" y="606635"/>
              <a:ext cx="569676" cy="388014"/>
              <a:chOff x="8341543" y="606635"/>
              <a:chExt cx="569676" cy="388014"/>
            </a:xfrm>
          </p:grpSpPr>
          <p:sp>
            <p:nvSpPr>
              <p:cNvPr id="1289" name="Google Shape;1289;p1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1" name="Google Shape;1291;p17"/>
            <p:cNvGrpSpPr/>
            <p:nvPr/>
          </p:nvGrpSpPr>
          <p:grpSpPr>
            <a:xfrm>
              <a:off x="8341543" y="2842933"/>
              <a:ext cx="569676" cy="380612"/>
              <a:chOff x="8341543" y="2282008"/>
              <a:chExt cx="569676" cy="380612"/>
            </a:xfrm>
          </p:grpSpPr>
          <p:sp>
            <p:nvSpPr>
              <p:cNvPr id="1292" name="Google Shape;1292;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17"/>
            <p:cNvGrpSpPr/>
            <p:nvPr/>
          </p:nvGrpSpPr>
          <p:grpSpPr>
            <a:xfrm>
              <a:off x="8341543" y="3403858"/>
              <a:ext cx="569676" cy="380612"/>
              <a:chOff x="8341543" y="2282008"/>
              <a:chExt cx="569676" cy="380612"/>
            </a:xfrm>
          </p:grpSpPr>
          <p:sp>
            <p:nvSpPr>
              <p:cNvPr id="1295" name="Google Shape;1295;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7" name="Google Shape;1297;p1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9" name="Google Shape;1299;p1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7"/>
          <p:cNvGrpSpPr/>
          <p:nvPr/>
        </p:nvGrpSpPr>
        <p:grpSpPr>
          <a:xfrm>
            <a:off x="504088" y="319075"/>
            <a:ext cx="444275" cy="398525"/>
            <a:chOff x="2495125" y="2142250"/>
            <a:chExt cx="444275" cy="398525"/>
          </a:xfrm>
        </p:grpSpPr>
        <p:sp>
          <p:nvSpPr>
            <p:cNvPr id="1350" name="Google Shape;1350;p1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2" name="Google Shape;1352;p17"/>
          <p:cNvGrpSpPr/>
          <p:nvPr/>
        </p:nvGrpSpPr>
        <p:grpSpPr>
          <a:xfrm>
            <a:off x="7942288" y="4463763"/>
            <a:ext cx="291375" cy="281375"/>
            <a:chOff x="3243875" y="2372825"/>
            <a:chExt cx="291375" cy="281375"/>
          </a:xfrm>
        </p:grpSpPr>
        <p:sp>
          <p:nvSpPr>
            <p:cNvPr id="1353" name="Google Shape;1353;p1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1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3" name="Google Shape;1363;p17"/>
          <p:cNvGrpSpPr/>
          <p:nvPr/>
        </p:nvGrpSpPr>
        <p:grpSpPr>
          <a:xfrm>
            <a:off x="1236250" y="319063"/>
            <a:ext cx="166675" cy="168575"/>
            <a:chOff x="4954425" y="2036375"/>
            <a:chExt cx="166675" cy="168575"/>
          </a:xfrm>
        </p:grpSpPr>
        <p:sp>
          <p:nvSpPr>
            <p:cNvPr id="1364" name="Google Shape;1364;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6" name="Google Shape;1366;p17"/>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7"/>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8" name="Google Shape;1368;p17"/>
          <p:cNvGrpSpPr/>
          <p:nvPr/>
        </p:nvGrpSpPr>
        <p:grpSpPr>
          <a:xfrm>
            <a:off x="7442275" y="4651625"/>
            <a:ext cx="166675" cy="168575"/>
            <a:chOff x="4954425" y="2036375"/>
            <a:chExt cx="166675" cy="168575"/>
          </a:xfrm>
        </p:grpSpPr>
        <p:sp>
          <p:nvSpPr>
            <p:cNvPr id="1369" name="Google Shape;1369;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10_1_1_1_1_1">
    <p:spTree>
      <p:nvGrpSpPr>
        <p:cNvPr id="1" name="Shape 1371"/>
        <p:cNvGrpSpPr/>
        <p:nvPr/>
      </p:nvGrpSpPr>
      <p:grpSpPr>
        <a:xfrm>
          <a:off x="0" y="0"/>
          <a:ext cx="0" cy="0"/>
          <a:chOff x="0" y="0"/>
          <a:chExt cx="0" cy="0"/>
        </a:xfrm>
      </p:grpSpPr>
      <p:grpSp>
        <p:nvGrpSpPr>
          <p:cNvPr id="1372" name="Google Shape;1372;p18"/>
          <p:cNvGrpSpPr/>
          <p:nvPr/>
        </p:nvGrpSpPr>
        <p:grpSpPr>
          <a:xfrm>
            <a:off x="395894" y="219519"/>
            <a:ext cx="8518865" cy="4788281"/>
            <a:chOff x="395894" y="219519"/>
            <a:chExt cx="8518865" cy="4788281"/>
          </a:xfrm>
        </p:grpSpPr>
        <p:sp>
          <p:nvSpPr>
            <p:cNvPr id="1373" name="Google Shape;1373;p1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18"/>
            <p:cNvGrpSpPr/>
            <p:nvPr/>
          </p:nvGrpSpPr>
          <p:grpSpPr>
            <a:xfrm>
              <a:off x="8341543" y="2282008"/>
              <a:ext cx="569676" cy="380612"/>
              <a:chOff x="8341543" y="2282008"/>
              <a:chExt cx="569676" cy="380612"/>
            </a:xfrm>
          </p:grpSpPr>
          <p:sp>
            <p:nvSpPr>
              <p:cNvPr id="1375" name="Google Shape;1375;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7" name="Google Shape;1377;p1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18"/>
            <p:cNvGrpSpPr/>
            <p:nvPr/>
          </p:nvGrpSpPr>
          <p:grpSpPr>
            <a:xfrm>
              <a:off x="8341543" y="1721094"/>
              <a:ext cx="569676" cy="380612"/>
              <a:chOff x="8341543" y="1721094"/>
              <a:chExt cx="569676" cy="380612"/>
            </a:xfrm>
          </p:grpSpPr>
          <p:sp>
            <p:nvSpPr>
              <p:cNvPr id="1379" name="Google Shape;1379;p1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18"/>
            <p:cNvGrpSpPr/>
            <p:nvPr/>
          </p:nvGrpSpPr>
          <p:grpSpPr>
            <a:xfrm>
              <a:off x="8346273" y="1183592"/>
              <a:ext cx="568486" cy="388014"/>
              <a:chOff x="8346273" y="1183592"/>
              <a:chExt cx="568486" cy="388014"/>
            </a:xfrm>
          </p:grpSpPr>
          <p:sp>
            <p:nvSpPr>
              <p:cNvPr id="1382" name="Google Shape;1382;p1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1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18"/>
            <p:cNvGrpSpPr/>
            <p:nvPr/>
          </p:nvGrpSpPr>
          <p:grpSpPr>
            <a:xfrm>
              <a:off x="8341543" y="606635"/>
              <a:ext cx="569676" cy="388014"/>
              <a:chOff x="8341543" y="606635"/>
              <a:chExt cx="569676" cy="388014"/>
            </a:xfrm>
          </p:grpSpPr>
          <p:sp>
            <p:nvSpPr>
              <p:cNvPr id="1385" name="Google Shape;1385;p1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1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18"/>
            <p:cNvGrpSpPr/>
            <p:nvPr/>
          </p:nvGrpSpPr>
          <p:grpSpPr>
            <a:xfrm>
              <a:off x="8341543" y="2842933"/>
              <a:ext cx="569676" cy="380612"/>
              <a:chOff x="8341543" y="2282008"/>
              <a:chExt cx="569676" cy="380612"/>
            </a:xfrm>
          </p:grpSpPr>
          <p:sp>
            <p:nvSpPr>
              <p:cNvPr id="1388" name="Google Shape;1388;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18"/>
            <p:cNvGrpSpPr/>
            <p:nvPr/>
          </p:nvGrpSpPr>
          <p:grpSpPr>
            <a:xfrm>
              <a:off x="8341543" y="3403858"/>
              <a:ext cx="569676" cy="380612"/>
              <a:chOff x="8341543" y="2282008"/>
              <a:chExt cx="569676" cy="380612"/>
            </a:xfrm>
          </p:grpSpPr>
          <p:sp>
            <p:nvSpPr>
              <p:cNvPr id="1391" name="Google Shape;1391;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3" name="Google Shape;1393;p1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5" name="Google Shape;1395;p1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1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1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1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8"/>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6" name="Google Shape;1446;p18"/>
          <p:cNvGrpSpPr/>
          <p:nvPr/>
        </p:nvGrpSpPr>
        <p:grpSpPr>
          <a:xfrm>
            <a:off x="1063250" y="831175"/>
            <a:ext cx="444275" cy="398525"/>
            <a:chOff x="2495125" y="2142250"/>
            <a:chExt cx="444275" cy="398525"/>
          </a:xfrm>
        </p:grpSpPr>
        <p:sp>
          <p:nvSpPr>
            <p:cNvPr id="1447" name="Google Shape;1447;p1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 name="Google Shape;1449;p18"/>
          <p:cNvGrpSpPr/>
          <p:nvPr/>
        </p:nvGrpSpPr>
        <p:grpSpPr>
          <a:xfrm>
            <a:off x="7814250" y="4463750"/>
            <a:ext cx="291375" cy="281375"/>
            <a:chOff x="3243875" y="2372825"/>
            <a:chExt cx="291375" cy="281375"/>
          </a:xfrm>
        </p:grpSpPr>
        <p:sp>
          <p:nvSpPr>
            <p:cNvPr id="1450" name="Google Shape;1450;p1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18"/>
          <p:cNvGrpSpPr/>
          <p:nvPr/>
        </p:nvGrpSpPr>
        <p:grpSpPr>
          <a:xfrm>
            <a:off x="7553550" y="700850"/>
            <a:ext cx="166675" cy="168575"/>
            <a:chOff x="4954425" y="2036375"/>
            <a:chExt cx="166675" cy="168575"/>
          </a:xfrm>
        </p:grpSpPr>
        <p:sp>
          <p:nvSpPr>
            <p:cNvPr id="1461" name="Google Shape;1461;p1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3" name="Google Shape;1463;p18"/>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USTOM_10_1_1_1_1_1_1">
    <p:spTree>
      <p:nvGrpSpPr>
        <p:cNvPr id="1" name="Shape 1465"/>
        <p:cNvGrpSpPr/>
        <p:nvPr/>
      </p:nvGrpSpPr>
      <p:grpSpPr>
        <a:xfrm>
          <a:off x="0" y="0"/>
          <a:ext cx="0" cy="0"/>
          <a:chOff x="0" y="0"/>
          <a:chExt cx="0" cy="0"/>
        </a:xfrm>
      </p:grpSpPr>
      <p:grpSp>
        <p:nvGrpSpPr>
          <p:cNvPr id="1466" name="Google Shape;1466;p19"/>
          <p:cNvGrpSpPr/>
          <p:nvPr/>
        </p:nvGrpSpPr>
        <p:grpSpPr>
          <a:xfrm>
            <a:off x="395894" y="219519"/>
            <a:ext cx="8518865" cy="4788281"/>
            <a:chOff x="395894" y="219519"/>
            <a:chExt cx="8518865" cy="4788281"/>
          </a:xfrm>
        </p:grpSpPr>
        <p:sp>
          <p:nvSpPr>
            <p:cNvPr id="1467" name="Google Shape;1467;p1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19"/>
            <p:cNvGrpSpPr/>
            <p:nvPr/>
          </p:nvGrpSpPr>
          <p:grpSpPr>
            <a:xfrm>
              <a:off x="8341543" y="2282008"/>
              <a:ext cx="569676" cy="380612"/>
              <a:chOff x="8341543" y="2282008"/>
              <a:chExt cx="569676" cy="380612"/>
            </a:xfrm>
          </p:grpSpPr>
          <p:sp>
            <p:nvSpPr>
              <p:cNvPr id="1469" name="Google Shape;1469;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1" name="Google Shape;1471;p1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2" name="Google Shape;1472;p19"/>
            <p:cNvGrpSpPr/>
            <p:nvPr/>
          </p:nvGrpSpPr>
          <p:grpSpPr>
            <a:xfrm>
              <a:off x="8341543" y="1721094"/>
              <a:ext cx="569676" cy="380612"/>
              <a:chOff x="8341543" y="1721094"/>
              <a:chExt cx="569676" cy="380612"/>
            </a:xfrm>
          </p:grpSpPr>
          <p:sp>
            <p:nvSpPr>
              <p:cNvPr id="1473" name="Google Shape;1473;p1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5" name="Google Shape;1475;p19"/>
            <p:cNvGrpSpPr/>
            <p:nvPr/>
          </p:nvGrpSpPr>
          <p:grpSpPr>
            <a:xfrm>
              <a:off x="8346273" y="1183592"/>
              <a:ext cx="568486" cy="388014"/>
              <a:chOff x="8346273" y="1183592"/>
              <a:chExt cx="568486" cy="388014"/>
            </a:xfrm>
          </p:grpSpPr>
          <p:sp>
            <p:nvSpPr>
              <p:cNvPr id="1476" name="Google Shape;1476;p1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8" name="Google Shape;1478;p19"/>
            <p:cNvGrpSpPr/>
            <p:nvPr/>
          </p:nvGrpSpPr>
          <p:grpSpPr>
            <a:xfrm>
              <a:off x="8341543" y="606635"/>
              <a:ext cx="569676" cy="388014"/>
              <a:chOff x="8341543" y="606635"/>
              <a:chExt cx="569676" cy="388014"/>
            </a:xfrm>
          </p:grpSpPr>
          <p:sp>
            <p:nvSpPr>
              <p:cNvPr id="1479" name="Google Shape;1479;p1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1" name="Google Shape;1481;p19"/>
            <p:cNvGrpSpPr/>
            <p:nvPr/>
          </p:nvGrpSpPr>
          <p:grpSpPr>
            <a:xfrm>
              <a:off x="8341543" y="2842933"/>
              <a:ext cx="569676" cy="380612"/>
              <a:chOff x="8341543" y="2282008"/>
              <a:chExt cx="569676" cy="380612"/>
            </a:xfrm>
          </p:grpSpPr>
          <p:sp>
            <p:nvSpPr>
              <p:cNvPr id="1482" name="Google Shape;1482;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4" name="Google Shape;1484;p19"/>
            <p:cNvGrpSpPr/>
            <p:nvPr/>
          </p:nvGrpSpPr>
          <p:grpSpPr>
            <a:xfrm>
              <a:off x="8341543" y="3403858"/>
              <a:ext cx="569676" cy="380612"/>
              <a:chOff x="8341543" y="2282008"/>
              <a:chExt cx="569676" cy="380612"/>
            </a:xfrm>
          </p:grpSpPr>
          <p:sp>
            <p:nvSpPr>
              <p:cNvPr id="1485" name="Google Shape;1485;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1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9" name="Google Shape;1489;p1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1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1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9" name="Google Shape;1539;p19"/>
          <p:cNvGrpSpPr/>
          <p:nvPr/>
        </p:nvGrpSpPr>
        <p:grpSpPr>
          <a:xfrm>
            <a:off x="7658900" y="2949438"/>
            <a:ext cx="444275" cy="398525"/>
            <a:chOff x="2495125" y="2142250"/>
            <a:chExt cx="444275" cy="398525"/>
          </a:xfrm>
        </p:grpSpPr>
        <p:sp>
          <p:nvSpPr>
            <p:cNvPr id="1540" name="Google Shape;154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9"/>
          <p:cNvGrpSpPr/>
          <p:nvPr/>
        </p:nvGrpSpPr>
        <p:grpSpPr>
          <a:xfrm>
            <a:off x="1018050" y="1506975"/>
            <a:ext cx="291375" cy="281375"/>
            <a:chOff x="3243875" y="2372825"/>
            <a:chExt cx="291375" cy="281375"/>
          </a:xfrm>
        </p:grpSpPr>
        <p:sp>
          <p:nvSpPr>
            <p:cNvPr id="1543" name="Google Shape;1543;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9"/>
          <p:cNvGrpSpPr/>
          <p:nvPr/>
        </p:nvGrpSpPr>
        <p:grpSpPr>
          <a:xfrm>
            <a:off x="2071475" y="615963"/>
            <a:ext cx="166675" cy="168575"/>
            <a:chOff x="4954425" y="2036375"/>
            <a:chExt cx="166675" cy="168575"/>
          </a:xfrm>
        </p:grpSpPr>
        <p:sp>
          <p:nvSpPr>
            <p:cNvPr id="1554" name="Google Shape;1554;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6" name="Google Shape;1556;p19"/>
          <p:cNvSpPr/>
          <p:nvPr/>
        </p:nvSpPr>
        <p:spPr>
          <a:xfrm>
            <a:off x="7006975" y="659650"/>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1" name="Google Shape;1561;p19"/>
          <p:cNvGrpSpPr/>
          <p:nvPr/>
        </p:nvGrpSpPr>
        <p:grpSpPr>
          <a:xfrm>
            <a:off x="1529750" y="4285375"/>
            <a:ext cx="291375" cy="281375"/>
            <a:chOff x="3243875" y="2372825"/>
            <a:chExt cx="291375" cy="281375"/>
          </a:xfrm>
        </p:grpSpPr>
        <p:sp>
          <p:nvSpPr>
            <p:cNvPr id="1562" name="Google Shape;1562;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2" name="Google Shape;1572;p19"/>
          <p:cNvGrpSpPr/>
          <p:nvPr/>
        </p:nvGrpSpPr>
        <p:grpSpPr>
          <a:xfrm>
            <a:off x="1254238" y="2592525"/>
            <a:ext cx="444275" cy="398525"/>
            <a:chOff x="2495125" y="2142250"/>
            <a:chExt cx="444275" cy="398525"/>
          </a:xfrm>
        </p:grpSpPr>
        <p:sp>
          <p:nvSpPr>
            <p:cNvPr id="1573" name="Google Shape;1573;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5" name="Google Shape;1575;p19"/>
          <p:cNvGrpSpPr/>
          <p:nvPr/>
        </p:nvGrpSpPr>
        <p:grpSpPr>
          <a:xfrm>
            <a:off x="6975800" y="4368950"/>
            <a:ext cx="291375" cy="281375"/>
            <a:chOff x="3243875" y="2372825"/>
            <a:chExt cx="291375" cy="281375"/>
          </a:xfrm>
        </p:grpSpPr>
        <p:sp>
          <p:nvSpPr>
            <p:cNvPr id="1576" name="Google Shape;1576;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6" name="Google Shape;1586;p19"/>
          <p:cNvGrpSpPr/>
          <p:nvPr/>
        </p:nvGrpSpPr>
        <p:grpSpPr>
          <a:xfrm>
            <a:off x="7185250" y="2202150"/>
            <a:ext cx="166675" cy="168575"/>
            <a:chOff x="4954425" y="2036375"/>
            <a:chExt cx="166675" cy="168575"/>
          </a:xfrm>
        </p:grpSpPr>
        <p:sp>
          <p:nvSpPr>
            <p:cNvPr id="1587" name="Google Shape;1587;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19"/>
          <p:cNvGrpSpPr/>
          <p:nvPr/>
        </p:nvGrpSpPr>
        <p:grpSpPr>
          <a:xfrm>
            <a:off x="7658888" y="1125963"/>
            <a:ext cx="444275" cy="398525"/>
            <a:chOff x="2495125" y="2142250"/>
            <a:chExt cx="444275" cy="398525"/>
          </a:xfrm>
        </p:grpSpPr>
        <p:sp>
          <p:nvSpPr>
            <p:cNvPr id="1590" name="Google Shape;159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3"/>
        <p:cNvGrpSpPr/>
        <p:nvPr/>
      </p:nvGrpSpPr>
      <p:grpSpPr>
        <a:xfrm>
          <a:off x="0" y="0"/>
          <a:ext cx="0" cy="0"/>
          <a:chOff x="0" y="0"/>
          <a:chExt cx="0" cy="0"/>
        </a:xfrm>
      </p:grpSpPr>
      <p:sp>
        <p:nvSpPr>
          <p:cNvPr id="134" name="Google Shape;134;p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3"/>
          <p:cNvGrpSpPr/>
          <p:nvPr/>
        </p:nvGrpSpPr>
        <p:grpSpPr>
          <a:xfrm>
            <a:off x="395894" y="219519"/>
            <a:ext cx="8518865" cy="4788281"/>
            <a:chOff x="395894" y="219519"/>
            <a:chExt cx="8518865" cy="4788281"/>
          </a:xfrm>
        </p:grpSpPr>
        <p:sp>
          <p:nvSpPr>
            <p:cNvPr id="136" name="Google Shape;136;p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 name="Google Shape;137;p3"/>
            <p:cNvGrpSpPr/>
            <p:nvPr/>
          </p:nvGrpSpPr>
          <p:grpSpPr>
            <a:xfrm>
              <a:off x="8341543" y="2282008"/>
              <a:ext cx="569676" cy="380612"/>
              <a:chOff x="8341543" y="2282008"/>
              <a:chExt cx="569676" cy="380612"/>
            </a:xfrm>
          </p:grpSpPr>
          <p:sp>
            <p:nvSpPr>
              <p:cNvPr id="138" name="Google Shape;138;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3"/>
            <p:cNvGrpSpPr/>
            <p:nvPr/>
          </p:nvGrpSpPr>
          <p:grpSpPr>
            <a:xfrm>
              <a:off x="8341543" y="1721094"/>
              <a:ext cx="569676" cy="380612"/>
              <a:chOff x="8341543" y="1721094"/>
              <a:chExt cx="569676" cy="380612"/>
            </a:xfrm>
          </p:grpSpPr>
          <p:sp>
            <p:nvSpPr>
              <p:cNvPr id="142" name="Google Shape;142;p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3"/>
            <p:cNvGrpSpPr/>
            <p:nvPr/>
          </p:nvGrpSpPr>
          <p:grpSpPr>
            <a:xfrm>
              <a:off x="8346273" y="1183592"/>
              <a:ext cx="568486" cy="388014"/>
              <a:chOff x="8346273" y="1183592"/>
              <a:chExt cx="568486" cy="388014"/>
            </a:xfrm>
          </p:grpSpPr>
          <p:sp>
            <p:nvSpPr>
              <p:cNvPr id="145" name="Google Shape;145;p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3"/>
            <p:cNvGrpSpPr/>
            <p:nvPr/>
          </p:nvGrpSpPr>
          <p:grpSpPr>
            <a:xfrm>
              <a:off x="8341543" y="606635"/>
              <a:ext cx="569676" cy="388014"/>
              <a:chOff x="8341543" y="606635"/>
              <a:chExt cx="569676" cy="388014"/>
            </a:xfrm>
          </p:grpSpPr>
          <p:sp>
            <p:nvSpPr>
              <p:cNvPr id="148" name="Google Shape;148;p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3"/>
            <p:cNvGrpSpPr/>
            <p:nvPr/>
          </p:nvGrpSpPr>
          <p:grpSpPr>
            <a:xfrm>
              <a:off x="8341543" y="2842933"/>
              <a:ext cx="569676" cy="380612"/>
              <a:chOff x="8341543" y="2282008"/>
              <a:chExt cx="569676" cy="380612"/>
            </a:xfrm>
          </p:grpSpPr>
          <p:sp>
            <p:nvSpPr>
              <p:cNvPr id="151" name="Google Shape;151;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3"/>
            <p:cNvGrpSpPr/>
            <p:nvPr/>
          </p:nvGrpSpPr>
          <p:grpSpPr>
            <a:xfrm>
              <a:off x="8341543" y="3403858"/>
              <a:ext cx="569676" cy="380612"/>
              <a:chOff x="8341543" y="2282008"/>
              <a:chExt cx="569676" cy="380612"/>
            </a:xfrm>
          </p:grpSpPr>
          <p:sp>
            <p:nvSpPr>
              <p:cNvPr id="154" name="Google Shape;154;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txBox="1">
            <a:spLocks noGrp="1"/>
          </p:cNvSpPr>
          <p:nvPr>
            <p:ph type="title"/>
          </p:nvPr>
        </p:nvSpPr>
        <p:spPr>
          <a:xfrm>
            <a:off x="2497874" y="2156593"/>
            <a:ext cx="3968100" cy="65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5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09" name="Google Shape;209;p3"/>
          <p:cNvSpPr txBox="1">
            <a:spLocks noGrp="1"/>
          </p:cNvSpPr>
          <p:nvPr>
            <p:ph type="title" idx="2" hasCustomPrompt="1"/>
          </p:nvPr>
        </p:nvSpPr>
        <p:spPr>
          <a:xfrm>
            <a:off x="3965650" y="1122450"/>
            <a:ext cx="1032600" cy="656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7200"/>
              <a:buNone/>
              <a:defRPr sz="4300">
                <a:solidFill>
                  <a:schemeClr val="accent1"/>
                </a:solidFill>
              </a:defRPr>
            </a:lvl1pPr>
            <a:lvl2pPr lvl="1" algn="ctr" rtl="0">
              <a:spcBef>
                <a:spcPts val="0"/>
              </a:spcBef>
              <a:spcAft>
                <a:spcPts val="0"/>
              </a:spcAft>
              <a:buClr>
                <a:schemeClr val="accent1"/>
              </a:buClr>
              <a:buSzPts val="7200"/>
              <a:buNone/>
              <a:defRPr sz="7200">
                <a:solidFill>
                  <a:schemeClr val="accent1"/>
                </a:solidFill>
              </a:defRPr>
            </a:lvl2pPr>
            <a:lvl3pPr lvl="2" algn="ctr" rtl="0">
              <a:spcBef>
                <a:spcPts val="0"/>
              </a:spcBef>
              <a:spcAft>
                <a:spcPts val="0"/>
              </a:spcAft>
              <a:buClr>
                <a:schemeClr val="accent1"/>
              </a:buClr>
              <a:buSzPts val="7200"/>
              <a:buNone/>
              <a:defRPr sz="7200">
                <a:solidFill>
                  <a:schemeClr val="accent1"/>
                </a:solidFill>
              </a:defRPr>
            </a:lvl3pPr>
            <a:lvl4pPr lvl="3" algn="ctr" rtl="0">
              <a:spcBef>
                <a:spcPts val="0"/>
              </a:spcBef>
              <a:spcAft>
                <a:spcPts val="0"/>
              </a:spcAft>
              <a:buClr>
                <a:schemeClr val="accent1"/>
              </a:buClr>
              <a:buSzPts val="7200"/>
              <a:buNone/>
              <a:defRPr sz="7200">
                <a:solidFill>
                  <a:schemeClr val="accent1"/>
                </a:solidFill>
              </a:defRPr>
            </a:lvl4pPr>
            <a:lvl5pPr lvl="4" algn="ctr" rtl="0">
              <a:spcBef>
                <a:spcPts val="0"/>
              </a:spcBef>
              <a:spcAft>
                <a:spcPts val="0"/>
              </a:spcAft>
              <a:buClr>
                <a:schemeClr val="accent1"/>
              </a:buClr>
              <a:buSzPts val="7200"/>
              <a:buNone/>
              <a:defRPr sz="7200">
                <a:solidFill>
                  <a:schemeClr val="accent1"/>
                </a:solidFill>
              </a:defRPr>
            </a:lvl5pPr>
            <a:lvl6pPr lvl="5" algn="ctr" rtl="0">
              <a:spcBef>
                <a:spcPts val="0"/>
              </a:spcBef>
              <a:spcAft>
                <a:spcPts val="0"/>
              </a:spcAft>
              <a:buClr>
                <a:schemeClr val="accent1"/>
              </a:buClr>
              <a:buSzPts val="7200"/>
              <a:buNone/>
              <a:defRPr sz="7200">
                <a:solidFill>
                  <a:schemeClr val="accent1"/>
                </a:solidFill>
              </a:defRPr>
            </a:lvl6pPr>
            <a:lvl7pPr lvl="6" algn="ctr" rtl="0">
              <a:spcBef>
                <a:spcPts val="0"/>
              </a:spcBef>
              <a:spcAft>
                <a:spcPts val="0"/>
              </a:spcAft>
              <a:buClr>
                <a:schemeClr val="accent1"/>
              </a:buClr>
              <a:buSzPts val="7200"/>
              <a:buNone/>
              <a:defRPr sz="7200">
                <a:solidFill>
                  <a:schemeClr val="accent1"/>
                </a:solidFill>
              </a:defRPr>
            </a:lvl7pPr>
            <a:lvl8pPr lvl="7" algn="ctr" rtl="0">
              <a:spcBef>
                <a:spcPts val="0"/>
              </a:spcBef>
              <a:spcAft>
                <a:spcPts val="0"/>
              </a:spcAft>
              <a:buClr>
                <a:schemeClr val="accent1"/>
              </a:buClr>
              <a:buSzPts val="7200"/>
              <a:buNone/>
              <a:defRPr sz="7200">
                <a:solidFill>
                  <a:schemeClr val="accent1"/>
                </a:solidFill>
              </a:defRPr>
            </a:lvl8pPr>
            <a:lvl9pPr lvl="8" algn="ctr" rtl="0">
              <a:spcBef>
                <a:spcPts val="0"/>
              </a:spcBef>
              <a:spcAft>
                <a:spcPts val="0"/>
              </a:spcAft>
              <a:buClr>
                <a:schemeClr val="accent1"/>
              </a:buClr>
              <a:buSzPts val="7200"/>
              <a:buNone/>
              <a:defRPr sz="7200">
                <a:solidFill>
                  <a:schemeClr val="accent1"/>
                </a:solidFill>
              </a:defRPr>
            </a:lvl9pPr>
          </a:lstStyle>
          <a:p>
            <a:r>
              <a:t>xx%</a:t>
            </a:r>
          </a:p>
        </p:txBody>
      </p:sp>
      <p:sp>
        <p:nvSpPr>
          <p:cNvPr id="210" name="Google Shape;210;p3"/>
          <p:cNvSpPr txBox="1">
            <a:spLocks noGrp="1"/>
          </p:cNvSpPr>
          <p:nvPr>
            <p:ph type="subTitle" idx="1"/>
          </p:nvPr>
        </p:nvSpPr>
        <p:spPr>
          <a:xfrm>
            <a:off x="2233575" y="3144850"/>
            <a:ext cx="4496700" cy="656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defRPr>
            </a:lvl1pPr>
            <a:lvl2pPr lvl="1" algn="ctr" rtl="0">
              <a:spcBef>
                <a:spcPts val="0"/>
              </a:spcBef>
              <a:spcAft>
                <a:spcPts val="0"/>
              </a:spcAft>
              <a:buNone/>
              <a:defRPr>
                <a:solidFill>
                  <a:schemeClr val="dk1"/>
                </a:solidFill>
              </a:defRPr>
            </a:lvl2pPr>
            <a:lvl3pPr lvl="2" algn="ctr" rtl="0">
              <a:spcBef>
                <a:spcPts val="0"/>
              </a:spcBef>
              <a:spcAft>
                <a:spcPts val="0"/>
              </a:spcAft>
              <a:buNone/>
              <a:defRPr>
                <a:solidFill>
                  <a:schemeClr val="dk1"/>
                </a:solidFill>
              </a:defRPr>
            </a:lvl3pPr>
            <a:lvl4pPr lvl="3" algn="ctr" rtl="0">
              <a:spcBef>
                <a:spcPts val="0"/>
              </a:spcBef>
              <a:spcAft>
                <a:spcPts val="0"/>
              </a:spcAft>
              <a:buNone/>
              <a:defRPr>
                <a:solidFill>
                  <a:schemeClr val="dk1"/>
                </a:solidFill>
              </a:defRPr>
            </a:lvl4pPr>
            <a:lvl5pPr lvl="4" algn="ctr" rtl="0">
              <a:spcBef>
                <a:spcPts val="0"/>
              </a:spcBef>
              <a:spcAft>
                <a:spcPts val="0"/>
              </a:spcAft>
              <a:buNone/>
              <a:defRPr>
                <a:solidFill>
                  <a:schemeClr val="dk1"/>
                </a:solidFill>
              </a:defRPr>
            </a:lvl5pPr>
            <a:lvl6pPr lvl="5" algn="ctr" rtl="0">
              <a:spcBef>
                <a:spcPts val="0"/>
              </a:spcBef>
              <a:spcAft>
                <a:spcPts val="0"/>
              </a:spcAft>
              <a:buNone/>
              <a:defRPr>
                <a:solidFill>
                  <a:schemeClr val="dk1"/>
                </a:solidFill>
              </a:defRPr>
            </a:lvl6pPr>
            <a:lvl7pPr lvl="6" algn="ctr" rtl="0">
              <a:spcBef>
                <a:spcPts val="0"/>
              </a:spcBef>
              <a:spcAft>
                <a:spcPts val="0"/>
              </a:spcAft>
              <a:buNone/>
              <a:defRPr>
                <a:solidFill>
                  <a:schemeClr val="dk1"/>
                </a:solidFill>
              </a:defRPr>
            </a:lvl7pPr>
            <a:lvl8pPr lvl="7" algn="ctr" rtl="0">
              <a:spcBef>
                <a:spcPts val="0"/>
              </a:spcBef>
              <a:spcAft>
                <a:spcPts val="0"/>
              </a:spcAft>
              <a:buNone/>
              <a:defRPr>
                <a:solidFill>
                  <a:schemeClr val="dk1"/>
                </a:solidFill>
              </a:defRPr>
            </a:lvl8pPr>
            <a:lvl9pPr lvl="8" algn="ctr" rtl="0">
              <a:spcBef>
                <a:spcPts val="0"/>
              </a:spcBef>
              <a:spcAft>
                <a:spcPts val="0"/>
              </a:spcAft>
              <a:buNone/>
              <a:defRPr>
                <a:solidFill>
                  <a:schemeClr val="dk1"/>
                </a:solidFill>
              </a:defRPr>
            </a:lvl9pPr>
          </a:lstStyle>
          <a:p>
            <a:endParaRPr/>
          </a:p>
        </p:txBody>
      </p:sp>
      <p:grpSp>
        <p:nvGrpSpPr>
          <p:cNvPr id="211" name="Google Shape;211;p3"/>
          <p:cNvGrpSpPr/>
          <p:nvPr/>
        </p:nvGrpSpPr>
        <p:grpSpPr>
          <a:xfrm>
            <a:off x="1030175" y="1581350"/>
            <a:ext cx="444275" cy="398525"/>
            <a:chOff x="2495125" y="2142250"/>
            <a:chExt cx="444275" cy="398525"/>
          </a:xfrm>
        </p:grpSpPr>
        <p:sp>
          <p:nvSpPr>
            <p:cNvPr id="212" name="Google Shape;212;p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3"/>
          <p:cNvGrpSpPr/>
          <p:nvPr/>
        </p:nvGrpSpPr>
        <p:grpSpPr>
          <a:xfrm>
            <a:off x="7353450" y="3955275"/>
            <a:ext cx="291375" cy="281375"/>
            <a:chOff x="3243875" y="2372825"/>
            <a:chExt cx="291375" cy="281375"/>
          </a:xfrm>
        </p:grpSpPr>
        <p:sp>
          <p:nvSpPr>
            <p:cNvPr id="215" name="Google Shape;215;p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225;p3"/>
          <p:cNvGrpSpPr/>
          <p:nvPr/>
        </p:nvGrpSpPr>
        <p:grpSpPr>
          <a:xfrm>
            <a:off x="7510400" y="1254438"/>
            <a:ext cx="166675" cy="168575"/>
            <a:chOff x="4954425" y="2036375"/>
            <a:chExt cx="166675" cy="168575"/>
          </a:xfrm>
        </p:grpSpPr>
        <p:sp>
          <p:nvSpPr>
            <p:cNvPr id="226" name="Google Shape;226;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3"/>
          <p:cNvSpPr/>
          <p:nvPr/>
        </p:nvSpPr>
        <p:spPr>
          <a:xfrm>
            <a:off x="1531350" y="3017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8069225" y="27083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3"/>
          <p:cNvGrpSpPr/>
          <p:nvPr/>
        </p:nvGrpSpPr>
        <p:grpSpPr>
          <a:xfrm>
            <a:off x="1168975" y="4065000"/>
            <a:ext cx="166675" cy="168575"/>
            <a:chOff x="4954425" y="2036375"/>
            <a:chExt cx="166675" cy="168575"/>
          </a:xfrm>
        </p:grpSpPr>
        <p:sp>
          <p:nvSpPr>
            <p:cNvPr id="231" name="Google Shape;231;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3"/>
        <p:cNvGrpSpPr/>
        <p:nvPr/>
      </p:nvGrpSpPr>
      <p:grpSpPr>
        <a:xfrm>
          <a:off x="0" y="0"/>
          <a:ext cx="0" cy="0"/>
          <a:chOff x="0" y="0"/>
          <a:chExt cx="0" cy="0"/>
        </a:xfrm>
      </p:grpSpPr>
      <p:sp>
        <p:nvSpPr>
          <p:cNvPr id="234" name="Google Shape;234;p4"/>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 name="Google Shape;237;p4"/>
          <p:cNvGrpSpPr/>
          <p:nvPr/>
        </p:nvGrpSpPr>
        <p:grpSpPr>
          <a:xfrm>
            <a:off x="8341543" y="2282008"/>
            <a:ext cx="569676" cy="380612"/>
            <a:chOff x="8341543" y="2282008"/>
            <a:chExt cx="569676" cy="380612"/>
          </a:xfrm>
        </p:grpSpPr>
        <p:sp>
          <p:nvSpPr>
            <p:cNvPr id="238" name="Google Shape;238;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4"/>
          <p:cNvGrpSpPr/>
          <p:nvPr/>
        </p:nvGrpSpPr>
        <p:grpSpPr>
          <a:xfrm>
            <a:off x="8341543" y="1721094"/>
            <a:ext cx="569676" cy="380612"/>
            <a:chOff x="8341543" y="1721094"/>
            <a:chExt cx="569676" cy="380612"/>
          </a:xfrm>
        </p:grpSpPr>
        <p:sp>
          <p:nvSpPr>
            <p:cNvPr id="241" name="Google Shape;241;p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4"/>
          <p:cNvGrpSpPr/>
          <p:nvPr/>
        </p:nvGrpSpPr>
        <p:grpSpPr>
          <a:xfrm>
            <a:off x="8346273" y="1183592"/>
            <a:ext cx="568486" cy="388014"/>
            <a:chOff x="8346273" y="1183592"/>
            <a:chExt cx="568486" cy="388014"/>
          </a:xfrm>
        </p:grpSpPr>
        <p:sp>
          <p:nvSpPr>
            <p:cNvPr id="244" name="Google Shape;244;p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4"/>
          <p:cNvGrpSpPr/>
          <p:nvPr/>
        </p:nvGrpSpPr>
        <p:grpSpPr>
          <a:xfrm>
            <a:off x="8341543" y="606635"/>
            <a:ext cx="569676" cy="388014"/>
            <a:chOff x="8341543" y="606635"/>
            <a:chExt cx="569676" cy="388014"/>
          </a:xfrm>
        </p:grpSpPr>
        <p:sp>
          <p:nvSpPr>
            <p:cNvPr id="247" name="Google Shape;247;p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4"/>
          <p:cNvGrpSpPr/>
          <p:nvPr/>
        </p:nvGrpSpPr>
        <p:grpSpPr>
          <a:xfrm>
            <a:off x="8341543" y="2842933"/>
            <a:ext cx="569676" cy="380612"/>
            <a:chOff x="8341543" y="2282008"/>
            <a:chExt cx="569676" cy="380612"/>
          </a:xfrm>
        </p:grpSpPr>
        <p:sp>
          <p:nvSpPr>
            <p:cNvPr id="250" name="Google Shape;250;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4"/>
          <p:cNvGrpSpPr/>
          <p:nvPr/>
        </p:nvGrpSpPr>
        <p:grpSpPr>
          <a:xfrm>
            <a:off x="8341543" y="3403858"/>
            <a:ext cx="569676" cy="380612"/>
            <a:chOff x="8341543" y="2282008"/>
            <a:chExt cx="569676" cy="380612"/>
          </a:xfrm>
        </p:grpSpPr>
        <p:sp>
          <p:nvSpPr>
            <p:cNvPr id="253" name="Google Shape;253;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255;p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9" name="Google Shape;309;p4"/>
          <p:cNvSpPr txBox="1">
            <a:spLocks noGrp="1"/>
          </p:cNvSpPr>
          <p:nvPr>
            <p:ph type="subTitle" idx="1"/>
          </p:nvPr>
        </p:nvSpPr>
        <p:spPr>
          <a:xfrm>
            <a:off x="821325" y="1232150"/>
            <a:ext cx="7501200" cy="3321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200"/>
            </a:lvl1pPr>
            <a:lvl2pPr lvl="1" algn="ctr" rtl="0">
              <a:spcBef>
                <a:spcPts val="0"/>
              </a:spcBef>
              <a:spcAft>
                <a:spcPts val="0"/>
              </a:spcAft>
              <a:buNone/>
              <a:defRPr sz="1200"/>
            </a:lvl2pPr>
            <a:lvl3pPr lvl="2" algn="ctr" rtl="0">
              <a:spcBef>
                <a:spcPts val="0"/>
              </a:spcBef>
              <a:spcAft>
                <a:spcPts val="0"/>
              </a:spcAft>
              <a:buNone/>
              <a:defRPr sz="1200"/>
            </a:lvl3pPr>
            <a:lvl4pPr lvl="3" algn="ctr" rtl="0">
              <a:spcBef>
                <a:spcPts val="0"/>
              </a:spcBef>
              <a:spcAft>
                <a:spcPts val="0"/>
              </a:spcAft>
              <a:buNone/>
              <a:defRPr sz="1200"/>
            </a:lvl4pPr>
            <a:lvl5pPr lvl="4" algn="ctr" rtl="0">
              <a:spcBef>
                <a:spcPts val="0"/>
              </a:spcBef>
              <a:spcAft>
                <a:spcPts val="0"/>
              </a:spcAft>
              <a:buNone/>
              <a:defRPr sz="1200"/>
            </a:lvl5pPr>
            <a:lvl6pPr lvl="5" algn="ctr" rtl="0">
              <a:spcBef>
                <a:spcPts val="0"/>
              </a:spcBef>
              <a:spcAft>
                <a:spcPts val="0"/>
              </a:spcAft>
              <a:buNone/>
              <a:defRPr sz="1200"/>
            </a:lvl6pPr>
            <a:lvl7pPr lvl="6" algn="ctr" rtl="0">
              <a:spcBef>
                <a:spcPts val="0"/>
              </a:spcBef>
              <a:spcAft>
                <a:spcPts val="0"/>
              </a:spcAft>
              <a:buNone/>
              <a:defRPr sz="1200"/>
            </a:lvl7pPr>
            <a:lvl8pPr lvl="7" algn="ctr" rtl="0">
              <a:spcBef>
                <a:spcPts val="0"/>
              </a:spcBef>
              <a:spcAft>
                <a:spcPts val="0"/>
              </a:spcAft>
              <a:buNone/>
              <a:defRPr sz="1200"/>
            </a:lvl8pPr>
            <a:lvl9pPr lvl="8" algn="ctr" rtl="0">
              <a:spcBef>
                <a:spcPts val="0"/>
              </a:spcBef>
              <a:spcAft>
                <a:spcPts val="0"/>
              </a:spcAft>
              <a:buNone/>
              <a:defRPr sz="1200"/>
            </a:lvl9pPr>
          </a:lstStyle>
          <a:p>
            <a:endParaRPr/>
          </a:p>
        </p:txBody>
      </p:sp>
      <p:sp>
        <p:nvSpPr>
          <p:cNvPr id="310" name="Google Shape;310;p4"/>
          <p:cNvSpPr/>
          <p:nvPr/>
        </p:nvSpPr>
        <p:spPr>
          <a:xfrm rot="4238894">
            <a:off x="287196" y="4383386"/>
            <a:ext cx="794710" cy="68675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7109750" y="7326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1324400" y="55106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 name="Google Shape;313;p4"/>
          <p:cNvGrpSpPr/>
          <p:nvPr/>
        </p:nvGrpSpPr>
        <p:grpSpPr>
          <a:xfrm>
            <a:off x="7636900" y="441350"/>
            <a:ext cx="291375" cy="281375"/>
            <a:chOff x="3243875" y="2372825"/>
            <a:chExt cx="291375" cy="281375"/>
          </a:xfrm>
        </p:grpSpPr>
        <p:sp>
          <p:nvSpPr>
            <p:cNvPr id="314" name="Google Shape;314;p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4" name="Google Shape;324;p4"/>
          <p:cNvSpPr/>
          <p:nvPr/>
        </p:nvSpPr>
        <p:spPr>
          <a:xfrm>
            <a:off x="8088375" y="123213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1023000" y="1014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6"/>
        <p:cNvGrpSpPr/>
        <p:nvPr/>
      </p:nvGrpSpPr>
      <p:grpSpPr>
        <a:xfrm>
          <a:off x="0" y="0"/>
          <a:ext cx="0" cy="0"/>
          <a:chOff x="0" y="0"/>
          <a:chExt cx="0" cy="0"/>
        </a:xfrm>
      </p:grpSpPr>
      <p:grpSp>
        <p:nvGrpSpPr>
          <p:cNvPr id="327" name="Google Shape;327;p5"/>
          <p:cNvGrpSpPr/>
          <p:nvPr/>
        </p:nvGrpSpPr>
        <p:grpSpPr>
          <a:xfrm>
            <a:off x="395894" y="219519"/>
            <a:ext cx="8518865" cy="4788281"/>
            <a:chOff x="395894" y="219519"/>
            <a:chExt cx="8518865" cy="4788281"/>
          </a:xfrm>
        </p:grpSpPr>
        <p:sp>
          <p:nvSpPr>
            <p:cNvPr id="328" name="Google Shape;328;p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5"/>
            <p:cNvGrpSpPr/>
            <p:nvPr/>
          </p:nvGrpSpPr>
          <p:grpSpPr>
            <a:xfrm>
              <a:off x="8341543" y="2282008"/>
              <a:ext cx="569676" cy="380612"/>
              <a:chOff x="8341543" y="2282008"/>
              <a:chExt cx="569676" cy="380612"/>
            </a:xfrm>
          </p:grpSpPr>
          <p:sp>
            <p:nvSpPr>
              <p:cNvPr id="330" name="Google Shape;330;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5"/>
            <p:cNvGrpSpPr/>
            <p:nvPr/>
          </p:nvGrpSpPr>
          <p:grpSpPr>
            <a:xfrm>
              <a:off x="8341543" y="1721094"/>
              <a:ext cx="569676" cy="380612"/>
              <a:chOff x="8341543" y="1721094"/>
              <a:chExt cx="569676" cy="380612"/>
            </a:xfrm>
          </p:grpSpPr>
          <p:sp>
            <p:nvSpPr>
              <p:cNvPr id="334" name="Google Shape;334;p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5"/>
            <p:cNvGrpSpPr/>
            <p:nvPr/>
          </p:nvGrpSpPr>
          <p:grpSpPr>
            <a:xfrm>
              <a:off x="8346273" y="1183592"/>
              <a:ext cx="568486" cy="388014"/>
              <a:chOff x="8346273" y="1183592"/>
              <a:chExt cx="568486" cy="388014"/>
            </a:xfrm>
          </p:grpSpPr>
          <p:sp>
            <p:nvSpPr>
              <p:cNvPr id="337" name="Google Shape;337;p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 name="Google Shape;339;p5"/>
            <p:cNvGrpSpPr/>
            <p:nvPr/>
          </p:nvGrpSpPr>
          <p:grpSpPr>
            <a:xfrm>
              <a:off x="8341543" y="606635"/>
              <a:ext cx="569676" cy="388014"/>
              <a:chOff x="8341543" y="606635"/>
              <a:chExt cx="569676" cy="388014"/>
            </a:xfrm>
          </p:grpSpPr>
          <p:sp>
            <p:nvSpPr>
              <p:cNvPr id="340" name="Google Shape;340;p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 name="Google Shape;342;p5"/>
            <p:cNvGrpSpPr/>
            <p:nvPr/>
          </p:nvGrpSpPr>
          <p:grpSpPr>
            <a:xfrm>
              <a:off x="8341543" y="2842933"/>
              <a:ext cx="569676" cy="380612"/>
              <a:chOff x="8341543" y="2282008"/>
              <a:chExt cx="569676" cy="380612"/>
            </a:xfrm>
          </p:grpSpPr>
          <p:sp>
            <p:nvSpPr>
              <p:cNvPr id="343" name="Google Shape;343;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 name="Google Shape;345;p5"/>
            <p:cNvGrpSpPr/>
            <p:nvPr/>
          </p:nvGrpSpPr>
          <p:grpSpPr>
            <a:xfrm>
              <a:off x="8341543" y="3403858"/>
              <a:ext cx="569676" cy="380612"/>
              <a:chOff x="8341543" y="2282008"/>
              <a:chExt cx="569676" cy="380612"/>
            </a:xfrm>
          </p:grpSpPr>
          <p:sp>
            <p:nvSpPr>
              <p:cNvPr id="346" name="Google Shape;346;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8" name="Google Shape;348;p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
        <p:nvSpPr>
          <p:cNvPr id="351" name="Google Shape;351;p5"/>
          <p:cNvSpPr txBox="1">
            <a:spLocks noGrp="1"/>
          </p:cNvSpPr>
          <p:nvPr>
            <p:ph type="subTitle" idx="1"/>
          </p:nvPr>
        </p:nvSpPr>
        <p:spPr>
          <a:xfrm>
            <a:off x="1979838"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2" name="Google Shape;352;p5"/>
          <p:cNvSpPr txBox="1">
            <a:spLocks noGrp="1"/>
          </p:cNvSpPr>
          <p:nvPr>
            <p:ph type="subTitle" idx="2"/>
          </p:nvPr>
        </p:nvSpPr>
        <p:spPr>
          <a:xfrm>
            <a:off x="1979838" y="2603400"/>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3" name="Google Shape;353;p5"/>
          <p:cNvSpPr txBox="1">
            <a:spLocks noGrp="1"/>
          </p:cNvSpPr>
          <p:nvPr>
            <p:ph type="subTitle" idx="3"/>
          </p:nvPr>
        </p:nvSpPr>
        <p:spPr>
          <a:xfrm>
            <a:off x="4821463"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4" name="Google Shape;354;p5"/>
          <p:cNvSpPr txBox="1">
            <a:spLocks noGrp="1"/>
          </p:cNvSpPr>
          <p:nvPr>
            <p:ph type="subTitle" idx="4"/>
          </p:nvPr>
        </p:nvSpPr>
        <p:spPr>
          <a:xfrm>
            <a:off x="4821463" y="2603404"/>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5" name="Google Shape;355;p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5"/>
        <p:cNvGrpSpPr/>
        <p:nvPr/>
      </p:nvGrpSpPr>
      <p:grpSpPr>
        <a:xfrm>
          <a:off x="0" y="0"/>
          <a:ext cx="0" cy="0"/>
          <a:chOff x="0" y="0"/>
          <a:chExt cx="0" cy="0"/>
        </a:xfrm>
      </p:grpSpPr>
      <p:sp>
        <p:nvSpPr>
          <p:cNvPr id="406" name="Google Shape;406;p6"/>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9" name="Google Shape;409;p6"/>
          <p:cNvGrpSpPr/>
          <p:nvPr/>
        </p:nvGrpSpPr>
        <p:grpSpPr>
          <a:xfrm>
            <a:off x="8341543" y="2282008"/>
            <a:ext cx="569676" cy="380612"/>
            <a:chOff x="8341543" y="2282008"/>
            <a:chExt cx="569676" cy="380612"/>
          </a:xfrm>
        </p:grpSpPr>
        <p:sp>
          <p:nvSpPr>
            <p:cNvPr id="410" name="Google Shape;410;p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2" name="Google Shape;412;p6"/>
          <p:cNvGrpSpPr/>
          <p:nvPr/>
        </p:nvGrpSpPr>
        <p:grpSpPr>
          <a:xfrm>
            <a:off x="8341543" y="1721094"/>
            <a:ext cx="569676" cy="380612"/>
            <a:chOff x="8341543" y="1721094"/>
            <a:chExt cx="569676" cy="380612"/>
          </a:xfrm>
        </p:grpSpPr>
        <p:sp>
          <p:nvSpPr>
            <p:cNvPr id="413" name="Google Shape;413;p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5" name="Google Shape;415;p6"/>
          <p:cNvGrpSpPr/>
          <p:nvPr/>
        </p:nvGrpSpPr>
        <p:grpSpPr>
          <a:xfrm>
            <a:off x="8346273" y="1183592"/>
            <a:ext cx="568486" cy="388014"/>
            <a:chOff x="8346273" y="1183592"/>
            <a:chExt cx="568486" cy="388014"/>
          </a:xfrm>
        </p:grpSpPr>
        <p:sp>
          <p:nvSpPr>
            <p:cNvPr id="416" name="Google Shape;416;p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8" name="Google Shape;418;p6"/>
          <p:cNvGrpSpPr/>
          <p:nvPr/>
        </p:nvGrpSpPr>
        <p:grpSpPr>
          <a:xfrm>
            <a:off x="8341543" y="606635"/>
            <a:ext cx="569676" cy="388014"/>
            <a:chOff x="8341543" y="606635"/>
            <a:chExt cx="569676" cy="388014"/>
          </a:xfrm>
        </p:grpSpPr>
        <p:sp>
          <p:nvSpPr>
            <p:cNvPr id="419" name="Google Shape;419;p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1" name="Google Shape;421;p6"/>
          <p:cNvGrpSpPr/>
          <p:nvPr/>
        </p:nvGrpSpPr>
        <p:grpSpPr>
          <a:xfrm>
            <a:off x="8341543" y="2842933"/>
            <a:ext cx="569676" cy="380612"/>
            <a:chOff x="8341543" y="2282008"/>
            <a:chExt cx="569676" cy="380612"/>
          </a:xfrm>
        </p:grpSpPr>
        <p:sp>
          <p:nvSpPr>
            <p:cNvPr id="422" name="Google Shape;422;p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4" name="Google Shape;424;p6"/>
          <p:cNvGrpSpPr/>
          <p:nvPr/>
        </p:nvGrpSpPr>
        <p:grpSpPr>
          <a:xfrm>
            <a:off x="8341543" y="3403858"/>
            <a:ext cx="569676" cy="380612"/>
            <a:chOff x="8341543" y="2282008"/>
            <a:chExt cx="569676" cy="380612"/>
          </a:xfrm>
        </p:grpSpPr>
        <p:sp>
          <p:nvSpPr>
            <p:cNvPr id="425" name="Google Shape;425;p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7" name="Google Shape;427;p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6"/>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6"/>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grpSp>
        <p:nvGrpSpPr>
          <p:cNvPr id="481" name="Google Shape;481;p6"/>
          <p:cNvGrpSpPr/>
          <p:nvPr/>
        </p:nvGrpSpPr>
        <p:grpSpPr>
          <a:xfrm>
            <a:off x="726213" y="4500425"/>
            <a:ext cx="291375" cy="281375"/>
            <a:chOff x="3243875" y="2372825"/>
            <a:chExt cx="291375" cy="281375"/>
          </a:xfrm>
        </p:grpSpPr>
        <p:sp>
          <p:nvSpPr>
            <p:cNvPr id="482" name="Google Shape;482;p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2" name="Google Shape;492;p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3" name="Google Shape;493;p6"/>
          <p:cNvGrpSpPr/>
          <p:nvPr/>
        </p:nvGrpSpPr>
        <p:grpSpPr>
          <a:xfrm>
            <a:off x="1514950" y="454750"/>
            <a:ext cx="166675" cy="168575"/>
            <a:chOff x="4954425" y="2036375"/>
            <a:chExt cx="166675" cy="168575"/>
          </a:xfrm>
        </p:grpSpPr>
        <p:sp>
          <p:nvSpPr>
            <p:cNvPr id="494" name="Google Shape;494;p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6" name="Google Shape;496;p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7"/>
        <p:cNvGrpSpPr/>
        <p:nvPr/>
      </p:nvGrpSpPr>
      <p:grpSpPr>
        <a:xfrm>
          <a:off x="0" y="0"/>
          <a:ext cx="0" cy="0"/>
          <a:chOff x="0" y="0"/>
          <a:chExt cx="0" cy="0"/>
        </a:xfrm>
      </p:grpSpPr>
      <p:grpSp>
        <p:nvGrpSpPr>
          <p:cNvPr id="498" name="Google Shape;498;p7"/>
          <p:cNvGrpSpPr/>
          <p:nvPr/>
        </p:nvGrpSpPr>
        <p:grpSpPr>
          <a:xfrm>
            <a:off x="395894" y="219519"/>
            <a:ext cx="8518865" cy="4788281"/>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7"/>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5558685" y="2109350"/>
            <a:ext cx="24174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000" b="1">
                <a:solidFill>
                  <a:schemeClr val="accent1"/>
                </a:solidFill>
              </a:defRPr>
            </a:lvl1pPr>
            <a:lvl2pPr lvl="1" rtl="0">
              <a:spcBef>
                <a:spcPts val="0"/>
              </a:spcBef>
              <a:spcAft>
                <a:spcPts val="0"/>
              </a:spcAft>
              <a:buNone/>
              <a:defRPr sz="2000" b="1">
                <a:solidFill>
                  <a:schemeClr val="accent1"/>
                </a:solidFill>
              </a:defRPr>
            </a:lvl2pPr>
            <a:lvl3pPr lvl="2" rtl="0">
              <a:spcBef>
                <a:spcPts val="0"/>
              </a:spcBef>
              <a:spcAft>
                <a:spcPts val="0"/>
              </a:spcAft>
              <a:buNone/>
              <a:defRPr sz="2000" b="1">
                <a:solidFill>
                  <a:schemeClr val="accent1"/>
                </a:solidFill>
              </a:defRPr>
            </a:lvl3pPr>
            <a:lvl4pPr lvl="3" rtl="0">
              <a:spcBef>
                <a:spcPts val="0"/>
              </a:spcBef>
              <a:spcAft>
                <a:spcPts val="0"/>
              </a:spcAft>
              <a:buNone/>
              <a:defRPr sz="2000" b="1">
                <a:solidFill>
                  <a:schemeClr val="accent1"/>
                </a:solidFill>
              </a:defRPr>
            </a:lvl4pPr>
            <a:lvl5pPr lvl="4" rtl="0">
              <a:spcBef>
                <a:spcPts val="0"/>
              </a:spcBef>
              <a:spcAft>
                <a:spcPts val="0"/>
              </a:spcAft>
              <a:buNone/>
              <a:defRPr sz="2000" b="1">
                <a:solidFill>
                  <a:schemeClr val="accent1"/>
                </a:solidFill>
              </a:defRPr>
            </a:lvl5pPr>
            <a:lvl6pPr lvl="5" rtl="0">
              <a:spcBef>
                <a:spcPts val="0"/>
              </a:spcBef>
              <a:spcAft>
                <a:spcPts val="0"/>
              </a:spcAft>
              <a:buNone/>
              <a:defRPr sz="2000" b="1">
                <a:solidFill>
                  <a:schemeClr val="accent1"/>
                </a:solidFill>
              </a:defRPr>
            </a:lvl6pPr>
            <a:lvl7pPr lvl="6" rtl="0">
              <a:spcBef>
                <a:spcPts val="0"/>
              </a:spcBef>
              <a:spcAft>
                <a:spcPts val="0"/>
              </a:spcAft>
              <a:buNone/>
              <a:defRPr sz="2000" b="1">
                <a:solidFill>
                  <a:schemeClr val="accent1"/>
                </a:solidFill>
              </a:defRPr>
            </a:lvl7pPr>
            <a:lvl8pPr lvl="7" rtl="0">
              <a:spcBef>
                <a:spcPts val="0"/>
              </a:spcBef>
              <a:spcAft>
                <a:spcPts val="0"/>
              </a:spcAft>
              <a:buNone/>
              <a:defRPr sz="2000" b="1">
                <a:solidFill>
                  <a:schemeClr val="accent1"/>
                </a:solidFill>
              </a:defRPr>
            </a:lvl8pPr>
            <a:lvl9pPr lvl="8" rtl="0">
              <a:spcBef>
                <a:spcPts val="0"/>
              </a:spcBef>
              <a:spcAft>
                <a:spcPts val="0"/>
              </a:spcAft>
              <a:buNone/>
              <a:defRPr sz="2000" b="1">
                <a:solidFill>
                  <a:schemeClr val="accent1"/>
                </a:solidFill>
              </a:defRPr>
            </a:lvl9pPr>
          </a:lstStyle>
          <a:p>
            <a:endParaRPr/>
          </a:p>
        </p:txBody>
      </p:sp>
      <p:sp>
        <p:nvSpPr>
          <p:cNvPr id="523" name="Google Shape;523;p7"/>
          <p:cNvSpPr txBox="1">
            <a:spLocks noGrp="1"/>
          </p:cNvSpPr>
          <p:nvPr>
            <p:ph type="subTitle" idx="2"/>
          </p:nvPr>
        </p:nvSpPr>
        <p:spPr>
          <a:xfrm>
            <a:off x="5556263" y="2463297"/>
            <a:ext cx="2417400" cy="1326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a:lvl1pPr>
            <a:lvl2pPr lvl="1" rtl="0">
              <a:spcBef>
                <a:spcPts val="0"/>
              </a:spcBef>
              <a:spcAft>
                <a:spcPts val="0"/>
              </a:spcAft>
              <a:buNone/>
              <a:defRPr sz="1800"/>
            </a:lvl2pPr>
            <a:lvl3pPr lvl="2" rtl="0">
              <a:spcBef>
                <a:spcPts val="0"/>
              </a:spcBef>
              <a:spcAft>
                <a:spcPts val="0"/>
              </a:spcAft>
              <a:buNone/>
              <a:defRPr sz="1800"/>
            </a:lvl3pPr>
            <a:lvl4pPr lvl="3" rtl="0">
              <a:spcBef>
                <a:spcPts val="0"/>
              </a:spcBef>
              <a:spcAft>
                <a:spcPts val="0"/>
              </a:spcAft>
              <a:buNone/>
              <a:defRPr sz="1800"/>
            </a:lvl4pPr>
            <a:lvl5pPr lvl="4" rtl="0">
              <a:spcBef>
                <a:spcPts val="0"/>
              </a:spcBef>
              <a:spcAft>
                <a:spcPts val="0"/>
              </a:spcAft>
              <a:buNone/>
              <a:defRPr sz="1800"/>
            </a:lvl5pPr>
            <a:lvl6pPr lvl="5" rtl="0">
              <a:spcBef>
                <a:spcPts val="0"/>
              </a:spcBef>
              <a:spcAft>
                <a:spcPts val="0"/>
              </a:spcAft>
              <a:buNone/>
              <a:defRPr sz="1800"/>
            </a:lvl6pPr>
            <a:lvl7pPr lvl="6" rtl="0">
              <a:spcBef>
                <a:spcPts val="0"/>
              </a:spcBef>
              <a:spcAft>
                <a:spcPts val="0"/>
              </a:spcAft>
              <a:buNone/>
              <a:defRPr sz="1800"/>
            </a:lvl7pPr>
            <a:lvl8pPr lvl="7" rtl="0">
              <a:spcBef>
                <a:spcPts val="0"/>
              </a:spcBef>
              <a:spcAft>
                <a:spcPts val="0"/>
              </a:spcAft>
              <a:buNone/>
              <a:defRPr sz="1800"/>
            </a:lvl8pPr>
            <a:lvl9pPr lvl="8" rtl="0">
              <a:spcBef>
                <a:spcPts val="0"/>
              </a:spcBef>
              <a:spcAft>
                <a:spcPts val="0"/>
              </a:spcAft>
              <a:buNone/>
              <a:defRPr sz="1800"/>
            </a:lvl9pPr>
          </a:lstStyle>
          <a:p>
            <a:endParaRPr/>
          </a:p>
        </p:txBody>
      </p:sp>
      <p:sp>
        <p:nvSpPr>
          <p:cNvPr id="524" name="Google Shape;524;p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74"/>
        <p:cNvGrpSpPr/>
        <p:nvPr/>
      </p:nvGrpSpPr>
      <p:grpSpPr>
        <a:xfrm>
          <a:off x="0" y="0"/>
          <a:ext cx="0" cy="0"/>
          <a:chOff x="0" y="0"/>
          <a:chExt cx="0" cy="0"/>
        </a:xfrm>
      </p:grpSpPr>
      <p:grpSp>
        <p:nvGrpSpPr>
          <p:cNvPr id="575" name="Google Shape;575;p8"/>
          <p:cNvGrpSpPr/>
          <p:nvPr/>
        </p:nvGrpSpPr>
        <p:grpSpPr>
          <a:xfrm>
            <a:off x="395894" y="219519"/>
            <a:ext cx="8518865" cy="4788281"/>
            <a:chOff x="395894" y="219519"/>
            <a:chExt cx="8518865" cy="4788281"/>
          </a:xfrm>
        </p:grpSpPr>
        <p:sp>
          <p:nvSpPr>
            <p:cNvPr id="576" name="Google Shape;576;p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8"/>
            <p:cNvGrpSpPr/>
            <p:nvPr/>
          </p:nvGrpSpPr>
          <p:grpSpPr>
            <a:xfrm>
              <a:off x="8341543" y="2282008"/>
              <a:ext cx="569676" cy="380612"/>
              <a:chOff x="8341543" y="2282008"/>
              <a:chExt cx="569676" cy="380612"/>
            </a:xfrm>
          </p:grpSpPr>
          <p:sp>
            <p:nvSpPr>
              <p:cNvPr id="578" name="Google Shape;578;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1" name="Google Shape;581;p8"/>
            <p:cNvGrpSpPr/>
            <p:nvPr/>
          </p:nvGrpSpPr>
          <p:grpSpPr>
            <a:xfrm>
              <a:off x="8341543" y="1721094"/>
              <a:ext cx="569676" cy="380612"/>
              <a:chOff x="8341543" y="1721094"/>
              <a:chExt cx="569676" cy="380612"/>
            </a:xfrm>
          </p:grpSpPr>
          <p:sp>
            <p:nvSpPr>
              <p:cNvPr id="582" name="Google Shape;582;p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4" name="Google Shape;584;p8"/>
            <p:cNvGrpSpPr/>
            <p:nvPr/>
          </p:nvGrpSpPr>
          <p:grpSpPr>
            <a:xfrm>
              <a:off x="8346273" y="1183592"/>
              <a:ext cx="568486" cy="388014"/>
              <a:chOff x="8346273" y="1183592"/>
              <a:chExt cx="568486" cy="388014"/>
            </a:xfrm>
          </p:grpSpPr>
          <p:sp>
            <p:nvSpPr>
              <p:cNvPr id="585" name="Google Shape;585;p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7" name="Google Shape;587;p8"/>
            <p:cNvGrpSpPr/>
            <p:nvPr/>
          </p:nvGrpSpPr>
          <p:grpSpPr>
            <a:xfrm>
              <a:off x="8341543" y="606635"/>
              <a:ext cx="569676" cy="388014"/>
              <a:chOff x="8341543" y="606635"/>
              <a:chExt cx="569676" cy="388014"/>
            </a:xfrm>
          </p:grpSpPr>
          <p:sp>
            <p:nvSpPr>
              <p:cNvPr id="588" name="Google Shape;588;p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8"/>
            <p:cNvGrpSpPr/>
            <p:nvPr/>
          </p:nvGrpSpPr>
          <p:grpSpPr>
            <a:xfrm>
              <a:off x="8341543" y="2842933"/>
              <a:ext cx="569676" cy="380612"/>
              <a:chOff x="8341543" y="2282008"/>
              <a:chExt cx="569676" cy="380612"/>
            </a:xfrm>
          </p:grpSpPr>
          <p:sp>
            <p:nvSpPr>
              <p:cNvPr id="591" name="Google Shape;591;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3" name="Google Shape;593;p8"/>
            <p:cNvGrpSpPr/>
            <p:nvPr/>
          </p:nvGrpSpPr>
          <p:grpSpPr>
            <a:xfrm>
              <a:off x="8341543" y="3403858"/>
              <a:ext cx="569676" cy="380612"/>
              <a:chOff x="8341543" y="2282008"/>
              <a:chExt cx="569676" cy="380612"/>
            </a:xfrm>
          </p:grpSpPr>
          <p:sp>
            <p:nvSpPr>
              <p:cNvPr id="594" name="Google Shape;594;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8" name="Google Shape;598;p8"/>
          <p:cNvSpPr txBox="1">
            <a:spLocks noGrp="1"/>
          </p:cNvSpPr>
          <p:nvPr>
            <p:ph type="title"/>
          </p:nvPr>
        </p:nvSpPr>
        <p:spPr>
          <a:xfrm>
            <a:off x="1529550" y="1682550"/>
            <a:ext cx="6084900" cy="722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7200"/>
              <a:buNone/>
              <a:defRPr sz="72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endParaRPr/>
          </a:p>
        </p:txBody>
      </p:sp>
      <p:sp>
        <p:nvSpPr>
          <p:cNvPr id="599" name="Google Shape;599;p8"/>
          <p:cNvSpPr txBox="1">
            <a:spLocks noGrp="1"/>
          </p:cNvSpPr>
          <p:nvPr>
            <p:ph type="subTitle" idx="1"/>
          </p:nvPr>
        </p:nvSpPr>
        <p:spPr>
          <a:xfrm>
            <a:off x="1534825" y="2405250"/>
            <a:ext cx="6084900" cy="1055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600" name="Google Shape;600;p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395894" y="219519"/>
            <a:ext cx="8518865" cy="4788281"/>
            <a:chOff x="395894" y="219519"/>
            <a:chExt cx="8518865" cy="4788281"/>
          </a:xfrm>
        </p:grpSpPr>
        <p:sp>
          <p:nvSpPr>
            <p:cNvPr id="652" name="Google Shape;652;p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9"/>
            <p:cNvGrpSpPr/>
            <p:nvPr/>
          </p:nvGrpSpPr>
          <p:grpSpPr>
            <a:xfrm>
              <a:off x="8341543" y="2282008"/>
              <a:ext cx="569676" cy="380612"/>
              <a:chOff x="8341543" y="2282008"/>
              <a:chExt cx="569676" cy="380612"/>
            </a:xfrm>
          </p:grpSpPr>
          <p:sp>
            <p:nvSpPr>
              <p:cNvPr id="654" name="Google Shape;654;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6" name="Google Shape;656;p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9"/>
            <p:cNvGrpSpPr/>
            <p:nvPr/>
          </p:nvGrpSpPr>
          <p:grpSpPr>
            <a:xfrm>
              <a:off x="8341543" y="1721094"/>
              <a:ext cx="569676" cy="380612"/>
              <a:chOff x="8341543" y="1721094"/>
              <a:chExt cx="569676" cy="380612"/>
            </a:xfrm>
          </p:grpSpPr>
          <p:sp>
            <p:nvSpPr>
              <p:cNvPr id="658" name="Google Shape;658;p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9"/>
            <p:cNvGrpSpPr/>
            <p:nvPr/>
          </p:nvGrpSpPr>
          <p:grpSpPr>
            <a:xfrm>
              <a:off x="8346273" y="1183592"/>
              <a:ext cx="568486" cy="388014"/>
              <a:chOff x="8346273" y="1183592"/>
              <a:chExt cx="568486" cy="388014"/>
            </a:xfrm>
          </p:grpSpPr>
          <p:sp>
            <p:nvSpPr>
              <p:cNvPr id="661" name="Google Shape;661;p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9"/>
            <p:cNvGrpSpPr/>
            <p:nvPr/>
          </p:nvGrpSpPr>
          <p:grpSpPr>
            <a:xfrm>
              <a:off x="8341543" y="606635"/>
              <a:ext cx="569676" cy="388014"/>
              <a:chOff x="8341543" y="606635"/>
              <a:chExt cx="569676" cy="388014"/>
            </a:xfrm>
          </p:grpSpPr>
          <p:sp>
            <p:nvSpPr>
              <p:cNvPr id="664" name="Google Shape;664;p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9"/>
            <p:cNvGrpSpPr/>
            <p:nvPr/>
          </p:nvGrpSpPr>
          <p:grpSpPr>
            <a:xfrm>
              <a:off x="8341543" y="2842933"/>
              <a:ext cx="569676" cy="380612"/>
              <a:chOff x="8341543" y="2282008"/>
              <a:chExt cx="569676" cy="380612"/>
            </a:xfrm>
          </p:grpSpPr>
          <p:sp>
            <p:nvSpPr>
              <p:cNvPr id="667" name="Google Shape;667;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9"/>
            <p:cNvGrpSpPr/>
            <p:nvPr/>
          </p:nvGrpSpPr>
          <p:grpSpPr>
            <a:xfrm>
              <a:off x="8341543" y="3403858"/>
              <a:ext cx="569676" cy="380612"/>
              <a:chOff x="8341543" y="2282008"/>
              <a:chExt cx="569676" cy="380612"/>
            </a:xfrm>
          </p:grpSpPr>
          <p:sp>
            <p:nvSpPr>
              <p:cNvPr id="670" name="Google Shape;670;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2" name="Google Shape;672;p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4" name="Google Shape;674;p9"/>
          <p:cNvSpPr txBox="1">
            <a:spLocks noGrp="1"/>
          </p:cNvSpPr>
          <p:nvPr>
            <p:ph type="title"/>
          </p:nvPr>
        </p:nvSpPr>
        <p:spPr>
          <a:xfrm>
            <a:off x="2014800" y="1482700"/>
            <a:ext cx="5114400" cy="138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107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75" name="Google Shape;675;p9"/>
          <p:cNvSpPr txBox="1">
            <a:spLocks noGrp="1"/>
          </p:cNvSpPr>
          <p:nvPr>
            <p:ph type="subTitle" idx="1"/>
          </p:nvPr>
        </p:nvSpPr>
        <p:spPr>
          <a:xfrm>
            <a:off x="2594250" y="2750800"/>
            <a:ext cx="3955500" cy="994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a:endParaRPr/>
          </a:p>
        </p:txBody>
      </p:sp>
      <p:sp>
        <p:nvSpPr>
          <p:cNvPr id="676" name="Google Shape;676;p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26"/>
        <p:cNvGrpSpPr/>
        <p:nvPr/>
      </p:nvGrpSpPr>
      <p:grpSpPr>
        <a:xfrm>
          <a:off x="0" y="0"/>
          <a:ext cx="0" cy="0"/>
          <a:chOff x="0" y="0"/>
          <a:chExt cx="0" cy="0"/>
        </a:xfrm>
      </p:grpSpPr>
      <p:grpSp>
        <p:nvGrpSpPr>
          <p:cNvPr id="727" name="Google Shape;727;p10"/>
          <p:cNvGrpSpPr/>
          <p:nvPr/>
        </p:nvGrpSpPr>
        <p:grpSpPr>
          <a:xfrm>
            <a:off x="395894" y="219519"/>
            <a:ext cx="8518865" cy="4788281"/>
            <a:chOff x="395894" y="219519"/>
            <a:chExt cx="8518865" cy="4788281"/>
          </a:xfrm>
        </p:grpSpPr>
        <p:sp>
          <p:nvSpPr>
            <p:cNvPr id="728" name="Google Shape;728;p1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9" name="Google Shape;729;p10"/>
            <p:cNvGrpSpPr/>
            <p:nvPr/>
          </p:nvGrpSpPr>
          <p:grpSpPr>
            <a:xfrm>
              <a:off x="8341543" y="2282008"/>
              <a:ext cx="569676" cy="380612"/>
              <a:chOff x="8341543" y="2282008"/>
              <a:chExt cx="569676" cy="380612"/>
            </a:xfrm>
          </p:grpSpPr>
          <p:sp>
            <p:nvSpPr>
              <p:cNvPr id="730" name="Google Shape;730;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2" name="Google Shape;732;p1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10"/>
            <p:cNvGrpSpPr/>
            <p:nvPr/>
          </p:nvGrpSpPr>
          <p:grpSpPr>
            <a:xfrm>
              <a:off x="8341543" y="1721094"/>
              <a:ext cx="569676" cy="380612"/>
              <a:chOff x="8341543" y="1721094"/>
              <a:chExt cx="569676" cy="380612"/>
            </a:xfrm>
          </p:grpSpPr>
          <p:sp>
            <p:nvSpPr>
              <p:cNvPr id="734" name="Google Shape;734;p1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10"/>
            <p:cNvGrpSpPr/>
            <p:nvPr/>
          </p:nvGrpSpPr>
          <p:grpSpPr>
            <a:xfrm>
              <a:off x="8346273" y="1183592"/>
              <a:ext cx="568486" cy="388014"/>
              <a:chOff x="8346273" y="1183592"/>
              <a:chExt cx="568486" cy="388014"/>
            </a:xfrm>
          </p:grpSpPr>
          <p:sp>
            <p:nvSpPr>
              <p:cNvPr id="737" name="Google Shape;737;p1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9" name="Google Shape;739;p10"/>
            <p:cNvGrpSpPr/>
            <p:nvPr/>
          </p:nvGrpSpPr>
          <p:grpSpPr>
            <a:xfrm>
              <a:off x="8341543" y="606635"/>
              <a:ext cx="569676" cy="388014"/>
              <a:chOff x="8341543" y="606635"/>
              <a:chExt cx="569676" cy="388014"/>
            </a:xfrm>
          </p:grpSpPr>
          <p:sp>
            <p:nvSpPr>
              <p:cNvPr id="740" name="Google Shape;740;p1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2" name="Google Shape;742;p10"/>
            <p:cNvGrpSpPr/>
            <p:nvPr/>
          </p:nvGrpSpPr>
          <p:grpSpPr>
            <a:xfrm>
              <a:off x="8341543" y="2842933"/>
              <a:ext cx="569676" cy="380612"/>
              <a:chOff x="8341543" y="2282008"/>
              <a:chExt cx="569676" cy="380612"/>
            </a:xfrm>
          </p:grpSpPr>
          <p:sp>
            <p:nvSpPr>
              <p:cNvPr id="743" name="Google Shape;743;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10"/>
            <p:cNvGrpSpPr/>
            <p:nvPr/>
          </p:nvGrpSpPr>
          <p:grpSpPr>
            <a:xfrm>
              <a:off x="8341543" y="3403858"/>
              <a:ext cx="569676" cy="380612"/>
              <a:chOff x="8341543" y="2282008"/>
              <a:chExt cx="569676" cy="380612"/>
            </a:xfrm>
          </p:grpSpPr>
          <p:sp>
            <p:nvSpPr>
              <p:cNvPr id="746" name="Google Shape;746;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8" name="Google Shape;748;p1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0" name="Google Shape;750;p10"/>
          <p:cNvSpPr txBox="1">
            <a:spLocks noGrp="1"/>
          </p:cNvSpPr>
          <p:nvPr>
            <p:ph type="title"/>
          </p:nvPr>
        </p:nvSpPr>
        <p:spPr>
          <a:xfrm>
            <a:off x="3438550" y="2009550"/>
            <a:ext cx="4979400" cy="1124400"/>
          </a:xfrm>
          <a:prstGeom prst="rect">
            <a:avLst/>
          </a:prstGeom>
        </p:spPr>
        <p:txBody>
          <a:bodyPr spcFirstLastPara="1" wrap="square" lIns="91425" tIns="91425" rIns="91425" bIns="91425" anchor="t" anchorCtr="0">
            <a:noAutofit/>
          </a:bodyPr>
          <a:lstStyle>
            <a:lvl1pPr lvl="0" algn="l" rtl="0">
              <a:spcBef>
                <a:spcPts val="0"/>
              </a:spcBef>
              <a:spcAft>
                <a:spcPts val="0"/>
              </a:spcAft>
              <a:buSzPts val="2800"/>
              <a:buNone/>
              <a:defRPr sz="4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1" name="Google Shape;751;p10"/>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225" y="441350"/>
            <a:ext cx="76914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1pPr>
            <a:lvl2pPr lvl="1"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2pPr>
            <a:lvl3pPr lvl="2"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3pPr>
            <a:lvl4pPr lvl="3"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4pPr>
            <a:lvl5pPr lvl="4"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5pPr>
            <a:lvl6pPr lvl="5"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6pPr>
            <a:lvl7pPr lvl="6"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7pPr>
            <a:lvl8pPr lvl="7"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8pPr>
            <a:lvl9pPr lvl="8"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1pPr>
            <a:lvl2pPr marL="914400" lvl="1"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2pPr>
            <a:lvl3pPr marL="1371600" lvl="2"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3pPr>
            <a:lvl4pPr marL="1828800" lvl="3"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4pPr>
            <a:lvl5pPr marL="2286000" lvl="4"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5pPr>
            <a:lvl6pPr marL="2743200" lvl="5"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6pPr>
            <a:lvl7pPr marL="3200400" lvl="6"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7pPr>
            <a:lvl8pPr marL="3657600" lvl="7"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8pPr>
            <a:lvl9pPr marL="4114800" lvl="8" indent="-330200">
              <a:lnSpc>
                <a:spcPct val="100000"/>
              </a:lnSpc>
              <a:spcBef>
                <a:spcPts val="0"/>
              </a:spcBef>
              <a:spcAft>
                <a:spcPts val="0"/>
              </a:spcAft>
              <a:buClr>
                <a:srgbClr val="174A80"/>
              </a:buClr>
              <a:buSzPts val="1600"/>
              <a:buFont typeface="Quicksand Medium"/>
              <a:buChar char="■"/>
              <a:defRPr sz="1600">
                <a:solidFill>
                  <a:srgbClr val="174A80"/>
                </a:solidFill>
                <a:latin typeface="Quicksand Medium"/>
                <a:ea typeface="Quicksand Medium"/>
                <a:cs typeface="Quicksand Medium"/>
                <a:sym typeface="Quicksand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5.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9.xml"/></Relationships>
</file>

<file path=ppt/slides/_rels/slide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xml"/><Relationship Id="rId1" Type="http://schemas.openxmlformats.org/officeDocument/2006/relationships/slideLayout" Target="../slideLayouts/slideLayout11.xml"/><Relationship Id="rId5" Type="http://schemas.openxmlformats.org/officeDocument/2006/relationships/slide" Target="slide5.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slide" Target="slide5.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7.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slide" Target="slide5.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slide" Target="slide5.xml"/><Relationship Id="rId4" Type="http://schemas.openxmlformats.org/officeDocument/2006/relationships/slide" Target="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sp>
        <p:nvSpPr>
          <p:cNvPr id="1765" name="Google Shape;1765;p26"/>
          <p:cNvSpPr/>
          <p:nvPr/>
        </p:nvSpPr>
        <p:spPr>
          <a:xfrm rot="126755">
            <a:off x="2038604" y="859971"/>
            <a:ext cx="4703897" cy="3328063"/>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1766" name="Google Shape;1766;p26"/>
          <p:cNvSpPr/>
          <p:nvPr/>
        </p:nvSpPr>
        <p:spPr>
          <a:xfrm rot="-135875">
            <a:off x="1909815" y="721845"/>
            <a:ext cx="1088272" cy="940432"/>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1767" name="Google Shape;1767;p26"/>
          <p:cNvSpPr/>
          <p:nvPr/>
        </p:nvSpPr>
        <p:spPr>
          <a:xfrm rot="4829593">
            <a:off x="6015304" y="875314"/>
            <a:ext cx="1088288" cy="94038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1768" name="Google Shape;1768;p26"/>
          <p:cNvSpPr txBox="1">
            <a:spLocks noGrp="1"/>
          </p:cNvSpPr>
          <p:nvPr>
            <p:ph type="title"/>
          </p:nvPr>
        </p:nvSpPr>
        <p:spPr>
          <a:xfrm>
            <a:off x="2255078" y="2178197"/>
            <a:ext cx="4304370" cy="656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smtClean="0">
                <a:solidFill>
                  <a:schemeClr val="accent1">
                    <a:lumMod val="75000"/>
                  </a:schemeClr>
                </a:solidFill>
                <a:latin typeface="fiolex girl" panose="020B0506030404030204" pitchFamily="34" charset="0"/>
                <a:cs typeface="fiolex girl" panose="020B0506030404030204" pitchFamily="34" charset="0"/>
              </a:rPr>
              <a:t>K</a:t>
            </a:r>
            <a:r>
              <a:rPr lang="en" dirty="0" smtClean="0">
                <a:solidFill>
                  <a:schemeClr val="accent1">
                    <a:lumMod val="75000"/>
                  </a:schemeClr>
                </a:solidFill>
                <a:latin typeface="fiolex girl" panose="020B0506030404030204" pitchFamily="34" charset="0"/>
                <a:cs typeface="fiolex girl" panose="020B0506030404030204" pitchFamily="34" charset="0"/>
              </a:rPr>
              <a:t>iểm tra bài cũ</a:t>
            </a:r>
            <a:endParaRPr dirty="0">
              <a:solidFill>
                <a:schemeClr val="accent1">
                  <a:lumMod val="75000"/>
                </a:schemeClr>
              </a:solidFill>
              <a:latin typeface="fiolex girl" panose="020B0506030404030204" pitchFamily="34" charset="0"/>
              <a:cs typeface="fiolex girl" panose="020B0506030404030204" pitchFamily="34" charset="0"/>
            </a:endParaRPr>
          </a:p>
        </p:txBody>
      </p:sp>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1778" name="Google Shape;1778;p26">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1779" name="Google Shape;1779;p26">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Rectangle 3"/>
          <p:cNvSpPr/>
          <p:nvPr/>
        </p:nvSpPr>
        <p:spPr>
          <a:xfrm>
            <a:off x="2121263" y="3087207"/>
            <a:ext cx="4572000" cy="523220"/>
          </a:xfrm>
          <a:prstGeom prst="rect">
            <a:avLst/>
          </a:prstGeom>
        </p:spPr>
        <p:txBody>
          <a:bodyPr>
            <a:spAutoFit/>
          </a:bodyPr>
          <a:lstStyle/>
          <a:p>
            <a:pPr lvl="0"/>
            <a:r>
              <a:rPr lang="en-US" dirty="0"/>
              <a:t>https://np1.nearpod.com/sharePresentation.php?code=a70c765fce3699e646d39b409cc408e3-1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29"/>
        <p:cNvGrpSpPr/>
        <p:nvPr/>
      </p:nvGrpSpPr>
      <p:grpSpPr>
        <a:xfrm>
          <a:off x="0" y="0"/>
          <a:ext cx="0" cy="0"/>
          <a:chOff x="0" y="0"/>
          <a:chExt cx="0" cy="0"/>
        </a:xfrm>
      </p:grpSpPr>
      <p:sp>
        <p:nvSpPr>
          <p:cNvPr id="1730" name="Google Shape;1730;p23"/>
          <p:cNvSpPr txBox="1">
            <a:spLocks noGrp="1"/>
          </p:cNvSpPr>
          <p:nvPr>
            <p:ph type="ctrTitle"/>
          </p:nvPr>
        </p:nvSpPr>
        <p:spPr>
          <a:xfrm>
            <a:off x="796675" y="1352678"/>
            <a:ext cx="7208700" cy="1918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6600" dirty="0" smtClean="0">
                <a:latin typeface="fiolex girl" panose="020B0506030404030204" pitchFamily="34" charset="0"/>
                <a:cs typeface="fiolex girl" panose="020B0506030404030204" pitchFamily="34" charset="0"/>
              </a:rPr>
              <a:t>Toán</a:t>
            </a:r>
            <a:br>
              <a:rPr lang="en" sz="6600" dirty="0" smtClean="0">
                <a:latin typeface="fiolex girl" panose="020B0506030404030204" pitchFamily="34" charset="0"/>
                <a:cs typeface="fiolex girl" panose="020B0506030404030204" pitchFamily="34" charset="0"/>
              </a:rPr>
            </a:br>
            <a:r>
              <a:rPr lang="en" sz="6600" dirty="0" smtClean="0">
                <a:latin typeface="fiolex girl" panose="020B0506030404030204" pitchFamily="34" charset="0"/>
                <a:cs typeface="fiolex girl" panose="020B0506030404030204" pitchFamily="34" charset="0"/>
              </a:rPr>
              <a:t>Phép trừ các số trong phạm vi 100 000</a:t>
            </a:r>
            <a:endParaRPr sz="6600" dirty="0">
              <a:latin typeface="fiolex girl" panose="020B0506030404030204" pitchFamily="34" charset="0"/>
              <a:cs typeface="fiolex girl" panose="020B0506030404030204" pitchFamily="34" charset="0"/>
            </a:endParaRPr>
          </a:p>
        </p:txBody>
      </p:sp>
      <p:sp>
        <p:nvSpPr>
          <p:cNvPr id="1731" name="Google Shape;1731;p23"/>
          <p:cNvSpPr txBox="1">
            <a:spLocks noGrp="1"/>
          </p:cNvSpPr>
          <p:nvPr>
            <p:ph type="subTitle" idx="1"/>
          </p:nvPr>
        </p:nvSpPr>
        <p:spPr>
          <a:xfrm>
            <a:off x="1083256" y="3592157"/>
            <a:ext cx="6866700" cy="59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SGK/Tr157</a:t>
            </a: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5"/>
        <p:cNvGrpSpPr/>
        <p:nvPr/>
      </p:nvGrpSpPr>
      <p:grpSpPr>
        <a:xfrm>
          <a:off x="0" y="0"/>
          <a:ext cx="0" cy="0"/>
          <a:chOff x="0" y="0"/>
          <a:chExt cx="0" cy="0"/>
        </a:xfrm>
      </p:grpSpPr>
      <p:sp>
        <p:nvSpPr>
          <p:cNvPr id="6" name="Text Box 2"/>
          <p:cNvSpPr txBox="1">
            <a:spLocks noChangeArrowheads="1"/>
          </p:cNvSpPr>
          <p:nvPr/>
        </p:nvSpPr>
        <p:spPr bwMode="auto">
          <a:xfrm>
            <a:off x="659701" y="724638"/>
            <a:ext cx="2901746"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FF0000"/>
                </a:solidFill>
                <a:latin typeface="Times New Roman" panose="02020603050405020304" pitchFamily="18" charset="0"/>
                <a:cs typeface="Times New Roman" panose="02020603050405020304" pitchFamily="18" charset="0"/>
              </a:rPr>
              <a:t>85674 – 58329 = ?</a:t>
            </a:r>
          </a:p>
        </p:txBody>
      </p:sp>
      <p:sp>
        <p:nvSpPr>
          <p:cNvPr id="7" name="Text Box 3"/>
          <p:cNvSpPr txBox="1">
            <a:spLocks noChangeArrowheads="1"/>
          </p:cNvSpPr>
          <p:nvPr/>
        </p:nvSpPr>
        <p:spPr bwMode="auto">
          <a:xfrm>
            <a:off x="1193872" y="1542117"/>
            <a:ext cx="148590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85674</a:t>
            </a:r>
            <a:endParaRPr lang="en-US" sz="2400" b="1" dirty="0">
              <a:latin typeface="Times New Roman" panose="02020603050405020304" pitchFamily="18" charset="0"/>
              <a:cs typeface="Times New Roman" panose="02020603050405020304" pitchFamily="18" charset="0"/>
            </a:endParaRPr>
          </a:p>
        </p:txBody>
      </p:sp>
      <p:sp>
        <p:nvSpPr>
          <p:cNvPr id="8" name="Text Box 4"/>
          <p:cNvSpPr txBox="1">
            <a:spLocks noChangeArrowheads="1"/>
          </p:cNvSpPr>
          <p:nvPr/>
        </p:nvSpPr>
        <p:spPr bwMode="auto">
          <a:xfrm>
            <a:off x="1163453" y="2036981"/>
            <a:ext cx="148590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58329</a:t>
            </a:r>
            <a:endParaRPr lang="en-US" sz="2400" b="1" dirty="0">
              <a:latin typeface="Times New Roman" panose="02020603050405020304" pitchFamily="18" charset="0"/>
              <a:cs typeface="Times New Roman" panose="02020603050405020304" pitchFamily="18" charset="0"/>
            </a:endParaRPr>
          </a:p>
        </p:txBody>
      </p:sp>
      <p:sp>
        <p:nvSpPr>
          <p:cNvPr id="9" name="Text Box 5"/>
          <p:cNvSpPr txBox="1">
            <a:spLocks noChangeArrowheads="1"/>
          </p:cNvSpPr>
          <p:nvPr/>
        </p:nvSpPr>
        <p:spPr bwMode="auto">
          <a:xfrm>
            <a:off x="981710" y="1691162"/>
            <a:ext cx="285750" cy="415498"/>
          </a:xfrm>
          <a:prstGeom prst="rect">
            <a:avLst/>
          </a:prstGeom>
          <a:noFill/>
          <a:ln w="9525">
            <a:noFill/>
            <a:miter lim="800000"/>
            <a:headEnd/>
            <a:tailEnd/>
          </a:ln>
        </p:spPr>
        <p:txBody>
          <a:bodyPr anchor="ctr">
            <a:spAutoFit/>
          </a:bodyPr>
          <a:lstStyle/>
          <a:p>
            <a:pPr>
              <a:spcBef>
                <a:spcPct val="50000"/>
              </a:spcBef>
            </a:pPr>
            <a:r>
              <a:rPr lang="en-US" sz="2100" b="1" dirty="0">
                <a:latin typeface="Arial" charset="0"/>
              </a:rPr>
              <a:t>_</a:t>
            </a:r>
          </a:p>
        </p:txBody>
      </p:sp>
      <p:sp>
        <p:nvSpPr>
          <p:cNvPr id="10" name="Line 6"/>
          <p:cNvSpPr>
            <a:spLocks noChangeShapeType="1"/>
          </p:cNvSpPr>
          <p:nvPr/>
        </p:nvSpPr>
        <p:spPr bwMode="auto">
          <a:xfrm>
            <a:off x="1141023" y="2528177"/>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dirty="0"/>
          </a:p>
        </p:txBody>
      </p:sp>
      <p:sp>
        <p:nvSpPr>
          <p:cNvPr id="11" name="Text Box 7"/>
          <p:cNvSpPr txBox="1">
            <a:spLocks noChangeArrowheads="1"/>
          </p:cNvSpPr>
          <p:nvPr/>
        </p:nvSpPr>
        <p:spPr bwMode="auto">
          <a:xfrm>
            <a:off x="3444272" y="2593300"/>
            <a:ext cx="400050" cy="369332"/>
          </a:xfrm>
          <a:prstGeom prst="rect">
            <a:avLst/>
          </a:prstGeom>
          <a:noFill/>
          <a:ln w="9525">
            <a:noFill/>
            <a:miter lim="800000"/>
            <a:headEnd/>
            <a:tailEnd/>
          </a:ln>
        </p:spPr>
        <p:txBody>
          <a:bodyPr>
            <a:spAutoFit/>
          </a:bodyPr>
          <a:lstStyle/>
          <a:p>
            <a:pPr>
              <a:spcBef>
                <a:spcPct val="50000"/>
              </a:spcBef>
            </a:pPr>
            <a:endParaRPr lang="en-US" sz="1800">
              <a:latin typeface="Arial" charset="0"/>
            </a:endParaRPr>
          </a:p>
        </p:txBody>
      </p:sp>
      <p:sp>
        <p:nvSpPr>
          <p:cNvPr id="12" name="Text Box 8"/>
          <p:cNvSpPr txBox="1">
            <a:spLocks noChangeArrowheads="1"/>
          </p:cNvSpPr>
          <p:nvPr/>
        </p:nvSpPr>
        <p:spPr bwMode="auto">
          <a:xfrm>
            <a:off x="3558572" y="2707600"/>
            <a:ext cx="400050" cy="369332"/>
          </a:xfrm>
          <a:prstGeom prst="rect">
            <a:avLst/>
          </a:prstGeom>
          <a:noFill/>
          <a:ln w="9525">
            <a:noFill/>
            <a:miter lim="800000"/>
            <a:headEnd/>
            <a:tailEnd/>
          </a:ln>
        </p:spPr>
        <p:txBody>
          <a:bodyPr>
            <a:spAutoFit/>
          </a:bodyPr>
          <a:lstStyle/>
          <a:p>
            <a:pPr>
              <a:spcBef>
                <a:spcPct val="50000"/>
              </a:spcBef>
            </a:pPr>
            <a:endParaRPr lang="en-US" sz="1800">
              <a:latin typeface="Arial" charset="0"/>
            </a:endParaRPr>
          </a:p>
        </p:txBody>
      </p:sp>
      <p:sp>
        <p:nvSpPr>
          <p:cNvPr id="13" name="Text Box 9"/>
          <p:cNvSpPr txBox="1">
            <a:spLocks noChangeArrowheads="1"/>
          </p:cNvSpPr>
          <p:nvPr/>
        </p:nvSpPr>
        <p:spPr bwMode="auto">
          <a:xfrm>
            <a:off x="1358860" y="2610175"/>
            <a:ext cx="40005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7</a:t>
            </a:r>
          </a:p>
        </p:txBody>
      </p:sp>
      <p:sp>
        <p:nvSpPr>
          <p:cNvPr id="14" name="Text Box 10"/>
          <p:cNvSpPr txBox="1">
            <a:spLocks noChangeArrowheads="1"/>
          </p:cNvSpPr>
          <p:nvPr/>
        </p:nvSpPr>
        <p:spPr bwMode="auto">
          <a:xfrm>
            <a:off x="1852009" y="2605631"/>
            <a:ext cx="40005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5</a:t>
            </a:r>
          </a:p>
        </p:txBody>
      </p:sp>
      <p:sp>
        <p:nvSpPr>
          <p:cNvPr id="15" name="Text Box 11"/>
          <p:cNvSpPr txBox="1">
            <a:spLocks noChangeArrowheads="1"/>
          </p:cNvSpPr>
          <p:nvPr/>
        </p:nvSpPr>
        <p:spPr bwMode="auto">
          <a:xfrm>
            <a:off x="1681367" y="2603193"/>
            <a:ext cx="40005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4</a:t>
            </a:r>
          </a:p>
        </p:txBody>
      </p:sp>
      <p:sp>
        <p:nvSpPr>
          <p:cNvPr id="16" name="Text Box 12"/>
          <p:cNvSpPr txBox="1">
            <a:spLocks noChangeArrowheads="1"/>
          </p:cNvSpPr>
          <p:nvPr/>
        </p:nvSpPr>
        <p:spPr bwMode="auto">
          <a:xfrm>
            <a:off x="1517875" y="2605417"/>
            <a:ext cx="400050" cy="507831"/>
          </a:xfrm>
          <a:prstGeom prst="rect">
            <a:avLst/>
          </a:prstGeom>
          <a:noFill/>
          <a:ln w="9525">
            <a:noFill/>
            <a:miter lim="800000"/>
            <a:headEnd/>
            <a:tailEnd/>
          </a:ln>
        </p:spPr>
        <p:txBody>
          <a:bodyPr wrap="square">
            <a:spAutoFit/>
          </a:bodyPr>
          <a:lstStyle/>
          <a:p>
            <a:pPr>
              <a:spcBef>
                <a:spcPct val="50000"/>
              </a:spcBef>
            </a:pPr>
            <a:r>
              <a:rPr lang="en-US" sz="2700" b="1" dirty="0">
                <a:latin typeface="Times New Roman" panose="02020603050405020304" pitchFamily="18" charset="0"/>
                <a:cs typeface="Times New Roman" panose="02020603050405020304" pitchFamily="18" charset="0"/>
              </a:rPr>
              <a:t>3</a:t>
            </a:r>
          </a:p>
        </p:txBody>
      </p:sp>
      <p:sp>
        <p:nvSpPr>
          <p:cNvPr id="17" name="Text Box 15"/>
          <p:cNvSpPr txBox="1">
            <a:spLocks noChangeArrowheads="1"/>
          </p:cNvSpPr>
          <p:nvPr/>
        </p:nvSpPr>
        <p:spPr bwMode="auto">
          <a:xfrm>
            <a:off x="2391507" y="1494232"/>
            <a:ext cx="6194932" cy="415498"/>
          </a:xfrm>
          <a:prstGeom prst="rect">
            <a:avLst/>
          </a:prstGeom>
          <a:noFill/>
          <a:ln w="9525">
            <a:noFill/>
            <a:miter lim="800000"/>
            <a:headEnd/>
            <a:tailEnd/>
          </a:ln>
        </p:spPr>
        <p:txBody>
          <a:bodyPr wrap="square">
            <a:spAutoFit/>
          </a:bodyPr>
          <a:lstStyle/>
          <a:p>
            <a:pPr eaLnBrk="0" hangingPunct="0">
              <a:spcBef>
                <a:spcPct val="50000"/>
              </a:spcBef>
            </a:pPr>
            <a:r>
              <a:rPr lang="en-US" sz="2100" b="1" i="1" dirty="0">
                <a:latin typeface="Times New Roman" panose="02020603050405020304" pitchFamily="18" charset="0"/>
                <a:cs typeface="Times New Roman" panose="02020603050405020304" pitchFamily="18" charset="0"/>
              </a:rPr>
              <a:t>. 4 </a:t>
            </a:r>
            <a:r>
              <a:rPr lang="en-US" sz="2100" b="1" i="1" dirty="0" err="1">
                <a:latin typeface="Times New Roman" panose="02020603050405020304" pitchFamily="18" charset="0"/>
                <a:cs typeface="Times New Roman" panose="02020603050405020304" pitchFamily="18" charset="0"/>
              </a:rPr>
              <a:t>không</a:t>
            </a:r>
            <a:r>
              <a:rPr lang="en-US" sz="2100" b="1" i="1" dirty="0">
                <a:latin typeface="Times New Roman" panose="02020603050405020304" pitchFamily="18" charset="0"/>
                <a:cs typeface="Times New Roman" panose="02020603050405020304" pitchFamily="18" charset="0"/>
              </a:rPr>
              <a:t> </a:t>
            </a:r>
            <a:r>
              <a:rPr lang="en-US" sz="2100" b="1" i="1" dirty="0" err="1">
                <a:latin typeface="Times New Roman" panose="02020603050405020304" pitchFamily="18" charset="0"/>
                <a:cs typeface="Times New Roman" panose="02020603050405020304" pitchFamily="18" charset="0"/>
              </a:rPr>
              <a:t>trừ</a:t>
            </a:r>
            <a:r>
              <a:rPr lang="en-US" sz="2100" b="1" i="1" dirty="0">
                <a:latin typeface="Times New Roman" panose="02020603050405020304" pitchFamily="18" charset="0"/>
                <a:cs typeface="Times New Roman" panose="02020603050405020304" pitchFamily="18" charset="0"/>
              </a:rPr>
              <a:t> </a:t>
            </a:r>
            <a:r>
              <a:rPr lang="vi-VN" sz="2100" b="1" i="1" dirty="0">
                <a:latin typeface="Times New Roman" panose="02020603050405020304" pitchFamily="18" charset="0"/>
                <a:cs typeface="Times New Roman" panose="02020603050405020304" pitchFamily="18" charset="0"/>
              </a:rPr>
              <a:t>đư</a:t>
            </a:r>
            <a:r>
              <a:rPr lang="en-US" sz="2100" b="1" i="1" dirty="0">
                <a:latin typeface="Times New Roman" panose="02020603050405020304" pitchFamily="18" charset="0"/>
                <a:cs typeface="Times New Roman" panose="02020603050405020304" pitchFamily="18" charset="0"/>
              </a:rPr>
              <a:t>ợc 9, lấy 14 trừ 9 bằng 5, viết 5 nhớ </a:t>
            </a:r>
            <a:r>
              <a:rPr lang="en-US" sz="2100" b="1" i="1" dirty="0" smtClean="0">
                <a:latin typeface="Times New Roman" panose="02020603050405020304" pitchFamily="18" charset="0"/>
                <a:cs typeface="Times New Roman" panose="02020603050405020304" pitchFamily="18" charset="0"/>
              </a:rPr>
              <a:t>1.</a:t>
            </a:r>
            <a:endParaRPr lang="en-US" sz="2100" b="1" i="1" dirty="0">
              <a:latin typeface="Times New Roman" panose="02020603050405020304" pitchFamily="18" charset="0"/>
              <a:cs typeface="Times New Roman" panose="02020603050405020304" pitchFamily="18" charset="0"/>
            </a:endParaRPr>
          </a:p>
        </p:txBody>
      </p:sp>
      <p:sp>
        <p:nvSpPr>
          <p:cNvPr id="18" name="Text Box 16"/>
          <p:cNvSpPr txBox="1">
            <a:spLocks noChangeArrowheads="1"/>
          </p:cNvSpPr>
          <p:nvPr/>
        </p:nvSpPr>
        <p:spPr bwMode="auto">
          <a:xfrm>
            <a:off x="2391507" y="1934258"/>
            <a:ext cx="6078278" cy="415498"/>
          </a:xfrm>
          <a:prstGeom prst="rect">
            <a:avLst/>
          </a:prstGeom>
          <a:noFill/>
          <a:ln w="9525">
            <a:noFill/>
            <a:miter lim="800000"/>
            <a:headEnd/>
            <a:tailEnd/>
          </a:ln>
        </p:spPr>
        <p:txBody>
          <a:bodyPr wrap="square">
            <a:spAutoFit/>
          </a:bodyPr>
          <a:lstStyle/>
          <a:p>
            <a:pPr eaLnBrk="0" hangingPunct="0">
              <a:spcBef>
                <a:spcPct val="50000"/>
              </a:spcBef>
            </a:pPr>
            <a:r>
              <a:rPr lang="en-US" sz="2100" b="1" i="1" dirty="0">
                <a:latin typeface="Times New Roman" panose="02020603050405020304" pitchFamily="18" charset="0"/>
                <a:cs typeface="Times New Roman" panose="02020603050405020304" pitchFamily="18" charset="0"/>
              </a:rPr>
              <a:t>. </a:t>
            </a:r>
            <a:r>
              <a:rPr lang="en-US" sz="2100" b="1" i="1" dirty="0">
                <a:latin typeface="Times New Roman" panose="02020603050405020304" pitchFamily="18" charset="0"/>
                <a:cs typeface="Times New Roman" panose="02020603050405020304" pitchFamily="18" charset="0"/>
              </a:rPr>
              <a:t>2 thêm 1 bằng 3; 7 trừ 3 bằng 4, viết </a:t>
            </a:r>
            <a:r>
              <a:rPr lang="en-US" sz="2100" b="1" i="1" dirty="0" smtClean="0">
                <a:latin typeface="Times New Roman" panose="02020603050405020304" pitchFamily="18" charset="0"/>
                <a:cs typeface="Times New Roman" panose="02020603050405020304" pitchFamily="18" charset="0"/>
              </a:rPr>
              <a:t>4.</a:t>
            </a:r>
            <a:endParaRPr lang="en-US" sz="2100" b="1" i="1" dirty="0">
              <a:latin typeface="Times New Roman" panose="02020603050405020304" pitchFamily="18" charset="0"/>
              <a:cs typeface="Times New Roman" panose="02020603050405020304" pitchFamily="18" charset="0"/>
            </a:endParaRPr>
          </a:p>
        </p:txBody>
      </p:sp>
      <p:sp>
        <p:nvSpPr>
          <p:cNvPr id="19" name="Text Box 17"/>
          <p:cNvSpPr txBox="1">
            <a:spLocks noChangeArrowheads="1"/>
          </p:cNvSpPr>
          <p:nvPr/>
        </p:nvSpPr>
        <p:spPr bwMode="auto">
          <a:xfrm>
            <a:off x="2379204" y="2348233"/>
            <a:ext cx="6078278" cy="415498"/>
          </a:xfrm>
          <a:prstGeom prst="rect">
            <a:avLst/>
          </a:prstGeom>
          <a:noFill/>
          <a:ln w="9525">
            <a:noFill/>
            <a:miter lim="800000"/>
            <a:headEnd/>
            <a:tailEnd/>
          </a:ln>
        </p:spPr>
        <p:txBody>
          <a:bodyPr wrap="square">
            <a:spAutoFit/>
          </a:bodyPr>
          <a:lstStyle/>
          <a:p>
            <a:pPr eaLnBrk="0" hangingPunct="0">
              <a:spcBef>
                <a:spcPct val="50000"/>
              </a:spcBef>
            </a:pPr>
            <a:r>
              <a:rPr lang="en-US" sz="2100" b="1" i="1" dirty="0">
                <a:latin typeface="Times New Roman" panose="02020603050405020304" pitchFamily="18" charset="0"/>
                <a:cs typeface="Times New Roman" panose="02020603050405020304" pitchFamily="18" charset="0"/>
              </a:rPr>
              <a:t>. </a:t>
            </a:r>
            <a:r>
              <a:rPr lang="en-US" sz="2100" b="1" i="1" dirty="0">
                <a:latin typeface="Times New Roman" panose="02020603050405020304" pitchFamily="18" charset="0"/>
                <a:cs typeface="Times New Roman" panose="02020603050405020304" pitchFamily="18" charset="0"/>
              </a:rPr>
              <a:t>6  </a:t>
            </a:r>
            <a:r>
              <a:rPr lang="en-US" sz="2100" b="1" i="1" dirty="0" smtClean="0">
                <a:latin typeface="Times New Roman" panose="02020603050405020304" pitchFamily="18" charset="0"/>
                <a:cs typeface="Times New Roman" panose="02020603050405020304" pitchFamily="18" charset="0"/>
              </a:rPr>
              <a:t>trừ </a:t>
            </a:r>
            <a:r>
              <a:rPr lang="en-US" sz="2100" b="1" i="1" dirty="0">
                <a:latin typeface="Times New Roman" panose="02020603050405020304" pitchFamily="18" charset="0"/>
                <a:cs typeface="Times New Roman" panose="02020603050405020304" pitchFamily="18" charset="0"/>
              </a:rPr>
              <a:t>3 bằng 3, viết 3</a:t>
            </a:r>
            <a:r>
              <a:rPr lang="en-US" sz="1800" dirty="0">
                <a:latin typeface="Arial" charset="0"/>
              </a:rPr>
              <a:t>.</a:t>
            </a:r>
          </a:p>
        </p:txBody>
      </p:sp>
      <p:sp>
        <p:nvSpPr>
          <p:cNvPr id="20" name="Text Box 18"/>
          <p:cNvSpPr txBox="1">
            <a:spLocks noChangeArrowheads="1"/>
          </p:cNvSpPr>
          <p:nvPr/>
        </p:nvSpPr>
        <p:spPr bwMode="auto">
          <a:xfrm>
            <a:off x="2401057" y="3123235"/>
            <a:ext cx="5329465" cy="415498"/>
          </a:xfrm>
          <a:prstGeom prst="rect">
            <a:avLst/>
          </a:prstGeom>
          <a:noFill/>
          <a:ln w="9525">
            <a:noFill/>
            <a:miter lim="800000"/>
            <a:headEnd/>
            <a:tailEnd/>
          </a:ln>
        </p:spPr>
        <p:txBody>
          <a:bodyPr wrap="square">
            <a:spAutoFit/>
          </a:bodyPr>
          <a:lstStyle/>
          <a:p>
            <a:pPr eaLnBrk="0" hangingPunct="0">
              <a:spcBef>
                <a:spcPct val="50000"/>
              </a:spcBef>
            </a:pPr>
            <a:r>
              <a:rPr lang="en-US" sz="2100" b="1" i="1" dirty="0">
                <a:latin typeface="Times New Roman" panose="02020603050405020304" pitchFamily="18" charset="0"/>
                <a:cs typeface="Times New Roman" panose="02020603050405020304" pitchFamily="18" charset="0"/>
              </a:rPr>
              <a:t>. 5 </a:t>
            </a:r>
            <a:r>
              <a:rPr lang="en-US" sz="2100" b="1" i="1" dirty="0" err="1">
                <a:latin typeface="Times New Roman" panose="02020603050405020304" pitchFamily="18" charset="0"/>
                <a:cs typeface="Times New Roman" panose="02020603050405020304" pitchFamily="18" charset="0"/>
              </a:rPr>
              <a:t>thêm</a:t>
            </a:r>
            <a:r>
              <a:rPr lang="en-US" sz="2100" b="1" i="1" dirty="0">
                <a:latin typeface="Times New Roman" panose="02020603050405020304" pitchFamily="18" charset="0"/>
                <a:cs typeface="Times New Roman" panose="02020603050405020304" pitchFamily="18" charset="0"/>
              </a:rPr>
              <a:t> 1 </a:t>
            </a:r>
            <a:r>
              <a:rPr lang="en-US" sz="2100" b="1" i="1" dirty="0" err="1">
                <a:latin typeface="Times New Roman" panose="02020603050405020304" pitchFamily="18" charset="0"/>
                <a:cs typeface="Times New Roman" panose="02020603050405020304" pitchFamily="18" charset="0"/>
              </a:rPr>
              <a:t>bằng</a:t>
            </a:r>
            <a:r>
              <a:rPr lang="en-US" sz="2100" b="1" i="1" dirty="0">
                <a:latin typeface="Times New Roman" panose="02020603050405020304" pitchFamily="18" charset="0"/>
                <a:cs typeface="Times New Roman" panose="02020603050405020304" pitchFamily="18" charset="0"/>
              </a:rPr>
              <a:t> 6; 8 </a:t>
            </a:r>
            <a:r>
              <a:rPr lang="en-US" sz="2100" b="1" i="1" dirty="0" err="1">
                <a:latin typeface="Times New Roman" panose="02020603050405020304" pitchFamily="18" charset="0"/>
                <a:cs typeface="Times New Roman" panose="02020603050405020304" pitchFamily="18" charset="0"/>
              </a:rPr>
              <a:t>trừ</a:t>
            </a:r>
            <a:r>
              <a:rPr lang="en-US" sz="2100" b="1" i="1" dirty="0">
                <a:latin typeface="Times New Roman" panose="02020603050405020304" pitchFamily="18" charset="0"/>
                <a:cs typeface="Times New Roman" panose="02020603050405020304" pitchFamily="18" charset="0"/>
              </a:rPr>
              <a:t> 6 </a:t>
            </a:r>
            <a:r>
              <a:rPr lang="en-US" sz="2100" b="1" i="1" dirty="0" err="1">
                <a:latin typeface="Times New Roman" panose="02020603050405020304" pitchFamily="18" charset="0"/>
                <a:cs typeface="Times New Roman" panose="02020603050405020304" pitchFamily="18" charset="0"/>
              </a:rPr>
              <a:t>bằng</a:t>
            </a:r>
            <a:r>
              <a:rPr lang="en-US" sz="2100" b="1" i="1" dirty="0">
                <a:latin typeface="Times New Roman" panose="02020603050405020304" pitchFamily="18" charset="0"/>
                <a:cs typeface="Times New Roman" panose="02020603050405020304" pitchFamily="18" charset="0"/>
              </a:rPr>
              <a:t> 2, </a:t>
            </a:r>
            <a:r>
              <a:rPr lang="en-US" sz="2100" b="1" i="1" dirty="0" err="1">
                <a:latin typeface="Times New Roman" panose="02020603050405020304" pitchFamily="18" charset="0"/>
                <a:cs typeface="Times New Roman" panose="02020603050405020304" pitchFamily="18" charset="0"/>
              </a:rPr>
              <a:t>viết</a:t>
            </a:r>
            <a:r>
              <a:rPr lang="en-US" sz="2100" b="1" i="1" dirty="0">
                <a:latin typeface="Times New Roman" panose="02020603050405020304" pitchFamily="18" charset="0"/>
                <a:cs typeface="Times New Roman" panose="02020603050405020304" pitchFamily="18" charset="0"/>
              </a:rPr>
              <a:t> 2 .</a:t>
            </a:r>
          </a:p>
        </p:txBody>
      </p:sp>
      <p:sp>
        <p:nvSpPr>
          <p:cNvPr id="21" name="Text Box 19"/>
          <p:cNvSpPr txBox="1">
            <a:spLocks noChangeArrowheads="1"/>
          </p:cNvSpPr>
          <p:nvPr/>
        </p:nvSpPr>
        <p:spPr bwMode="auto">
          <a:xfrm>
            <a:off x="587705" y="3671821"/>
            <a:ext cx="4431890" cy="507831"/>
          </a:xfrm>
          <a:prstGeom prst="rect">
            <a:avLst/>
          </a:prstGeom>
          <a:noFill/>
          <a:ln w="9525">
            <a:noFill/>
            <a:miter lim="800000"/>
            <a:headEnd/>
            <a:tailEnd/>
          </a:ln>
        </p:spPr>
        <p:txBody>
          <a:bodyPr wrap="square">
            <a:spAutoFit/>
          </a:bodyPr>
          <a:lstStyle/>
          <a:p>
            <a:pPr>
              <a:spcBef>
                <a:spcPct val="50000"/>
              </a:spcBef>
            </a:pPr>
            <a:r>
              <a:rPr lang="en-US" sz="2700" b="1" i="1" dirty="0" err="1">
                <a:solidFill>
                  <a:srgbClr val="FF0000"/>
                </a:solidFill>
                <a:latin typeface="Times New Roman" panose="02020603050405020304" pitchFamily="18" charset="0"/>
                <a:cs typeface="Times New Roman" panose="02020603050405020304" pitchFamily="18" charset="0"/>
              </a:rPr>
              <a:t>Vậy</a:t>
            </a:r>
            <a:r>
              <a:rPr lang="en-US" sz="2700" b="1" i="1" dirty="0">
                <a:solidFill>
                  <a:srgbClr val="FF0000"/>
                </a:solidFill>
                <a:latin typeface="Times New Roman" panose="02020603050405020304" pitchFamily="18" charset="0"/>
                <a:cs typeface="Times New Roman" panose="02020603050405020304" pitchFamily="18" charset="0"/>
              </a:rPr>
              <a:t>: 85674 – 58329 = 27345</a:t>
            </a:r>
          </a:p>
        </p:txBody>
      </p:sp>
      <p:sp>
        <p:nvSpPr>
          <p:cNvPr id="22" name="Text Box 23"/>
          <p:cNvSpPr txBox="1">
            <a:spLocks noChangeArrowheads="1"/>
          </p:cNvSpPr>
          <p:nvPr/>
        </p:nvSpPr>
        <p:spPr bwMode="auto">
          <a:xfrm>
            <a:off x="2379204" y="2732326"/>
            <a:ext cx="6078278" cy="415498"/>
          </a:xfrm>
          <a:prstGeom prst="rect">
            <a:avLst/>
          </a:prstGeom>
          <a:noFill/>
          <a:ln w="9525">
            <a:noFill/>
            <a:miter lim="800000"/>
            <a:headEnd/>
            <a:tailEnd/>
          </a:ln>
        </p:spPr>
        <p:txBody>
          <a:bodyPr wrap="square">
            <a:spAutoFit/>
          </a:bodyPr>
          <a:lstStyle/>
          <a:p>
            <a:pPr eaLnBrk="0" hangingPunct="0">
              <a:spcBef>
                <a:spcPct val="50000"/>
              </a:spcBef>
            </a:pPr>
            <a:r>
              <a:rPr lang="en-US" sz="2100" b="1" i="1" dirty="0">
                <a:latin typeface="Times New Roman" panose="02020603050405020304" pitchFamily="18" charset="0"/>
                <a:cs typeface="Times New Roman" panose="02020603050405020304" pitchFamily="18" charset="0"/>
              </a:rPr>
              <a:t>. 5 </a:t>
            </a:r>
            <a:r>
              <a:rPr lang="en-US" sz="2100" b="1" i="1" dirty="0" err="1">
                <a:latin typeface="Times New Roman" panose="02020603050405020304" pitchFamily="18" charset="0"/>
                <a:cs typeface="Times New Roman" panose="02020603050405020304" pitchFamily="18" charset="0"/>
              </a:rPr>
              <a:t>không</a:t>
            </a:r>
            <a:r>
              <a:rPr lang="en-US" sz="2100" b="1" i="1" dirty="0">
                <a:latin typeface="Times New Roman" panose="02020603050405020304" pitchFamily="18" charset="0"/>
                <a:cs typeface="Times New Roman" panose="02020603050405020304" pitchFamily="18" charset="0"/>
              </a:rPr>
              <a:t> </a:t>
            </a:r>
            <a:r>
              <a:rPr lang="en-US" sz="2100" b="1" i="1" dirty="0" err="1">
                <a:latin typeface="Times New Roman" panose="02020603050405020304" pitchFamily="18" charset="0"/>
                <a:cs typeface="Times New Roman" panose="02020603050405020304" pitchFamily="18" charset="0"/>
              </a:rPr>
              <a:t>trừ</a:t>
            </a:r>
            <a:r>
              <a:rPr lang="en-US" sz="2100" b="1" i="1" dirty="0">
                <a:latin typeface="Times New Roman" panose="02020603050405020304" pitchFamily="18" charset="0"/>
                <a:cs typeface="Times New Roman" panose="02020603050405020304" pitchFamily="18" charset="0"/>
              </a:rPr>
              <a:t> </a:t>
            </a:r>
            <a:r>
              <a:rPr lang="vi-VN" sz="2100" b="1" i="1" dirty="0">
                <a:latin typeface="Times New Roman" panose="02020603050405020304" pitchFamily="18" charset="0"/>
                <a:cs typeface="Times New Roman" panose="02020603050405020304" pitchFamily="18" charset="0"/>
              </a:rPr>
              <a:t>đư</a:t>
            </a:r>
            <a:r>
              <a:rPr lang="en-US" sz="2100" b="1" i="1" dirty="0" err="1">
                <a:latin typeface="Times New Roman" panose="02020603050405020304" pitchFamily="18" charset="0"/>
                <a:cs typeface="Times New Roman" panose="02020603050405020304" pitchFamily="18" charset="0"/>
              </a:rPr>
              <a:t>ợc</a:t>
            </a:r>
            <a:r>
              <a:rPr lang="en-US" sz="2100" b="1" i="1" dirty="0">
                <a:latin typeface="Times New Roman" panose="02020603050405020304" pitchFamily="18" charset="0"/>
                <a:cs typeface="Times New Roman" panose="02020603050405020304" pitchFamily="18" charset="0"/>
              </a:rPr>
              <a:t> 8, </a:t>
            </a:r>
            <a:r>
              <a:rPr lang="en-US" sz="2100" b="1" i="1" dirty="0" err="1">
                <a:latin typeface="Times New Roman" panose="02020603050405020304" pitchFamily="18" charset="0"/>
                <a:cs typeface="Times New Roman" panose="02020603050405020304" pitchFamily="18" charset="0"/>
              </a:rPr>
              <a:t>lấy</a:t>
            </a:r>
            <a:r>
              <a:rPr lang="en-US" sz="2100" b="1" i="1" dirty="0">
                <a:latin typeface="Times New Roman" panose="02020603050405020304" pitchFamily="18" charset="0"/>
                <a:cs typeface="Times New Roman" panose="02020603050405020304" pitchFamily="18" charset="0"/>
              </a:rPr>
              <a:t> 15 </a:t>
            </a:r>
            <a:r>
              <a:rPr lang="en-US" sz="2100" b="1" i="1" dirty="0" err="1">
                <a:latin typeface="Times New Roman" panose="02020603050405020304" pitchFamily="18" charset="0"/>
                <a:cs typeface="Times New Roman" panose="02020603050405020304" pitchFamily="18" charset="0"/>
              </a:rPr>
              <a:t>trừ</a:t>
            </a:r>
            <a:r>
              <a:rPr lang="en-US" sz="2100" b="1" i="1" dirty="0">
                <a:latin typeface="Times New Roman" panose="02020603050405020304" pitchFamily="18" charset="0"/>
                <a:cs typeface="Times New Roman" panose="02020603050405020304" pitchFamily="18" charset="0"/>
              </a:rPr>
              <a:t> 8 </a:t>
            </a:r>
            <a:r>
              <a:rPr lang="en-US" sz="2100" b="1" i="1" dirty="0" err="1">
                <a:latin typeface="Times New Roman" panose="02020603050405020304" pitchFamily="18" charset="0"/>
                <a:cs typeface="Times New Roman" panose="02020603050405020304" pitchFamily="18" charset="0"/>
              </a:rPr>
              <a:t>bằng</a:t>
            </a:r>
            <a:r>
              <a:rPr lang="en-US" sz="2100" b="1" i="1" dirty="0">
                <a:latin typeface="Times New Roman" panose="02020603050405020304" pitchFamily="18" charset="0"/>
                <a:cs typeface="Times New Roman" panose="02020603050405020304" pitchFamily="18" charset="0"/>
              </a:rPr>
              <a:t> 7, </a:t>
            </a:r>
            <a:r>
              <a:rPr lang="en-US" sz="2100" b="1" i="1" dirty="0" err="1">
                <a:latin typeface="Times New Roman" panose="02020603050405020304" pitchFamily="18" charset="0"/>
                <a:cs typeface="Times New Roman" panose="02020603050405020304" pitchFamily="18" charset="0"/>
              </a:rPr>
              <a:t>viết</a:t>
            </a:r>
            <a:r>
              <a:rPr lang="en-US" sz="2100" b="1" i="1" dirty="0">
                <a:latin typeface="Times New Roman" panose="02020603050405020304" pitchFamily="18" charset="0"/>
                <a:cs typeface="Times New Roman" panose="02020603050405020304" pitchFamily="18" charset="0"/>
              </a:rPr>
              <a:t> 7 </a:t>
            </a:r>
            <a:r>
              <a:rPr lang="en-US" sz="2100" b="1" i="1" dirty="0" err="1">
                <a:latin typeface="Times New Roman" panose="02020603050405020304" pitchFamily="18" charset="0"/>
                <a:cs typeface="Times New Roman" panose="02020603050405020304" pitchFamily="18" charset="0"/>
              </a:rPr>
              <a:t>nhớ</a:t>
            </a:r>
            <a:r>
              <a:rPr lang="en-US" sz="2100" b="1" i="1" dirty="0">
                <a:latin typeface="Times New Roman" panose="02020603050405020304" pitchFamily="18" charset="0"/>
                <a:cs typeface="Times New Roman" panose="02020603050405020304" pitchFamily="18" charset="0"/>
              </a:rPr>
              <a:t> 1</a:t>
            </a:r>
          </a:p>
        </p:txBody>
      </p:sp>
      <p:sp>
        <p:nvSpPr>
          <p:cNvPr id="23" name="Text Box 24"/>
          <p:cNvSpPr txBox="1">
            <a:spLocks noChangeArrowheads="1"/>
          </p:cNvSpPr>
          <p:nvPr/>
        </p:nvSpPr>
        <p:spPr bwMode="auto">
          <a:xfrm>
            <a:off x="1188218" y="2614933"/>
            <a:ext cx="400050" cy="507831"/>
          </a:xfrm>
          <a:prstGeom prst="rect">
            <a:avLst/>
          </a:prstGeom>
          <a:noFill/>
          <a:ln w="9525">
            <a:noFill/>
            <a:miter lim="800000"/>
            <a:headEnd/>
            <a:tailEnd/>
          </a:ln>
        </p:spPr>
        <p:txBody>
          <a:bodyPr>
            <a:spAutoFit/>
          </a:bodyPr>
          <a:lstStyle/>
          <a:p>
            <a:pPr>
              <a:spcBef>
                <a:spcPct val="50000"/>
              </a:spcBef>
            </a:pPr>
            <a:r>
              <a:rPr lang="en-US" sz="2700" b="1" dirty="0">
                <a:latin typeface="Times New Roman" panose="02020603050405020304" pitchFamily="18" charset="0"/>
                <a:cs typeface="Times New Roman" panose="02020603050405020304" pitchFamily="18" charset="0"/>
              </a:rPr>
              <a:t>2</a:t>
            </a:r>
          </a:p>
        </p:txBody>
      </p:sp>
      <p:grpSp>
        <p:nvGrpSpPr>
          <p:cNvPr id="24" name="Google Shape;5031;p63">
            <a:extLst>
              <a:ext uri="{FF2B5EF4-FFF2-40B4-BE49-F238E27FC236}">
                <a16:creationId xmlns:a16="http://schemas.microsoft.com/office/drawing/2014/main" id="{7922A627-B66E-4677-A651-9A7D5D4B558F}"/>
              </a:ext>
            </a:extLst>
          </p:cNvPr>
          <p:cNvGrpSpPr/>
          <p:nvPr/>
        </p:nvGrpSpPr>
        <p:grpSpPr>
          <a:xfrm>
            <a:off x="7414230" y="3918892"/>
            <a:ext cx="815057" cy="1001975"/>
            <a:chOff x="6685951" y="2450060"/>
            <a:chExt cx="1738050" cy="2127646"/>
          </a:xfrm>
        </p:grpSpPr>
        <p:sp>
          <p:nvSpPr>
            <p:cNvPr id="25" name="Google Shape;5032;p63">
              <a:extLst>
                <a:ext uri="{FF2B5EF4-FFF2-40B4-BE49-F238E27FC236}">
                  <a16:creationId xmlns:a16="http://schemas.microsoft.com/office/drawing/2014/main" id="{78F89D81-2326-4F5E-A8F6-8DFF7AC26815}"/>
                </a:ext>
              </a:extLst>
            </p:cNvPr>
            <p:cNvSpPr/>
            <p:nvPr/>
          </p:nvSpPr>
          <p:spPr>
            <a:xfrm>
              <a:off x="6996830" y="4402390"/>
              <a:ext cx="1427169" cy="175316"/>
            </a:xfrm>
            <a:custGeom>
              <a:avLst/>
              <a:gdLst/>
              <a:ahLst/>
              <a:cxnLst/>
              <a:rect l="l" t="t" r="r" b="b"/>
              <a:pathLst>
                <a:path w="11991" h="1473" extrusionOk="0">
                  <a:moveTo>
                    <a:pt x="5996" y="1"/>
                  </a:moveTo>
                  <a:cubicBezTo>
                    <a:pt x="2686" y="1"/>
                    <a:pt x="1" y="331"/>
                    <a:pt x="1" y="741"/>
                  </a:cubicBezTo>
                  <a:cubicBezTo>
                    <a:pt x="1" y="1143"/>
                    <a:pt x="2686" y="1473"/>
                    <a:pt x="5996" y="1473"/>
                  </a:cubicBezTo>
                  <a:cubicBezTo>
                    <a:pt x="9305" y="1473"/>
                    <a:pt x="11991" y="1143"/>
                    <a:pt x="11991" y="741"/>
                  </a:cubicBezTo>
                  <a:cubicBezTo>
                    <a:pt x="11991" y="331"/>
                    <a:pt x="9305" y="1"/>
                    <a:pt x="5996" y="1"/>
                  </a:cubicBezTo>
                  <a:close/>
                </a:path>
              </a:pathLst>
            </a:custGeom>
            <a:solidFill>
              <a:srgbClr val="7F3DEC">
                <a:alpha val="1652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grpSp>
          <p:nvGrpSpPr>
            <p:cNvPr id="26" name="Google Shape;5033;p63">
              <a:extLst>
                <a:ext uri="{FF2B5EF4-FFF2-40B4-BE49-F238E27FC236}">
                  <a16:creationId xmlns:a16="http://schemas.microsoft.com/office/drawing/2014/main" id="{49430061-736E-4842-B9DE-F4A180011FC2}"/>
                </a:ext>
              </a:extLst>
            </p:cNvPr>
            <p:cNvGrpSpPr/>
            <p:nvPr/>
          </p:nvGrpSpPr>
          <p:grpSpPr>
            <a:xfrm>
              <a:off x="6685951" y="2450060"/>
              <a:ext cx="1738050" cy="2092632"/>
              <a:chOff x="1610033" y="1062587"/>
              <a:chExt cx="391303" cy="471133"/>
            </a:xfrm>
          </p:grpSpPr>
          <p:sp>
            <p:nvSpPr>
              <p:cNvPr id="27" name="Google Shape;5034;p63">
                <a:extLst>
                  <a:ext uri="{FF2B5EF4-FFF2-40B4-BE49-F238E27FC236}">
                    <a16:creationId xmlns:a16="http://schemas.microsoft.com/office/drawing/2014/main" id="{9D3161EE-8911-44F9-8419-E6CFA2C2A719}"/>
                  </a:ext>
                </a:extLst>
              </p:cNvPr>
              <p:cNvSpPr/>
              <p:nvPr/>
            </p:nvSpPr>
            <p:spPr>
              <a:xfrm>
                <a:off x="1633817" y="1256527"/>
                <a:ext cx="112599" cy="215227"/>
              </a:xfrm>
              <a:custGeom>
                <a:avLst/>
                <a:gdLst/>
                <a:ahLst/>
                <a:cxnLst/>
                <a:rect l="l" t="t" r="r" b="b"/>
                <a:pathLst>
                  <a:path w="19174" h="36650" extrusionOk="0">
                    <a:moveTo>
                      <a:pt x="886" y="1"/>
                    </a:moveTo>
                    <a:cubicBezTo>
                      <a:pt x="623" y="1"/>
                      <a:pt x="397" y="190"/>
                      <a:pt x="352" y="460"/>
                    </a:cubicBezTo>
                    <a:cubicBezTo>
                      <a:pt x="352" y="460"/>
                      <a:pt x="352" y="510"/>
                      <a:pt x="327" y="585"/>
                    </a:cubicBezTo>
                    <a:cubicBezTo>
                      <a:pt x="327" y="660"/>
                      <a:pt x="302" y="786"/>
                      <a:pt x="277" y="936"/>
                    </a:cubicBezTo>
                    <a:cubicBezTo>
                      <a:pt x="227" y="1237"/>
                      <a:pt x="176" y="1688"/>
                      <a:pt x="126" y="2239"/>
                    </a:cubicBezTo>
                    <a:cubicBezTo>
                      <a:pt x="76" y="2816"/>
                      <a:pt x="51" y="3492"/>
                      <a:pt x="26" y="4294"/>
                    </a:cubicBezTo>
                    <a:cubicBezTo>
                      <a:pt x="26" y="5071"/>
                      <a:pt x="1" y="5974"/>
                      <a:pt x="51" y="6951"/>
                    </a:cubicBezTo>
                    <a:cubicBezTo>
                      <a:pt x="51" y="7427"/>
                      <a:pt x="101" y="7928"/>
                      <a:pt x="126" y="8455"/>
                    </a:cubicBezTo>
                    <a:cubicBezTo>
                      <a:pt x="176" y="8981"/>
                      <a:pt x="227" y="9507"/>
                      <a:pt x="302" y="10059"/>
                    </a:cubicBezTo>
                    <a:cubicBezTo>
                      <a:pt x="402" y="11187"/>
                      <a:pt x="602" y="12339"/>
                      <a:pt x="853" y="13542"/>
                    </a:cubicBezTo>
                    <a:cubicBezTo>
                      <a:pt x="1104" y="14720"/>
                      <a:pt x="1404" y="15948"/>
                      <a:pt x="1805" y="17177"/>
                    </a:cubicBezTo>
                    <a:cubicBezTo>
                      <a:pt x="2156" y="18405"/>
                      <a:pt x="2658" y="19608"/>
                      <a:pt x="3159" y="20836"/>
                    </a:cubicBezTo>
                    <a:cubicBezTo>
                      <a:pt x="3435" y="21412"/>
                      <a:pt x="3685" y="22014"/>
                      <a:pt x="3986" y="22590"/>
                    </a:cubicBezTo>
                    <a:cubicBezTo>
                      <a:pt x="4312" y="23167"/>
                      <a:pt x="4587" y="23768"/>
                      <a:pt x="4938" y="24319"/>
                    </a:cubicBezTo>
                    <a:cubicBezTo>
                      <a:pt x="5264" y="24871"/>
                      <a:pt x="5590" y="25422"/>
                      <a:pt x="5941" y="25949"/>
                    </a:cubicBezTo>
                    <a:cubicBezTo>
                      <a:pt x="6116" y="26199"/>
                      <a:pt x="6292" y="26475"/>
                      <a:pt x="6467" y="26725"/>
                    </a:cubicBezTo>
                    <a:cubicBezTo>
                      <a:pt x="6643" y="27001"/>
                      <a:pt x="6843" y="27227"/>
                      <a:pt x="7019" y="27477"/>
                    </a:cubicBezTo>
                    <a:cubicBezTo>
                      <a:pt x="7219" y="27728"/>
                      <a:pt x="7394" y="27979"/>
                      <a:pt x="7570" y="28204"/>
                    </a:cubicBezTo>
                    <a:cubicBezTo>
                      <a:pt x="7770" y="28455"/>
                      <a:pt x="7971" y="28680"/>
                      <a:pt x="8146" y="28906"/>
                    </a:cubicBezTo>
                    <a:cubicBezTo>
                      <a:pt x="8522" y="29357"/>
                      <a:pt x="8898" y="29808"/>
                      <a:pt x="9299" y="30209"/>
                    </a:cubicBezTo>
                    <a:cubicBezTo>
                      <a:pt x="9500" y="30435"/>
                      <a:pt x="9675" y="30635"/>
                      <a:pt x="9876" y="30836"/>
                    </a:cubicBezTo>
                    <a:cubicBezTo>
                      <a:pt x="10051" y="31036"/>
                      <a:pt x="10252" y="31237"/>
                      <a:pt x="10452" y="31412"/>
                    </a:cubicBezTo>
                    <a:cubicBezTo>
                      <a:pt x="10828" y="31763"/>
                      <a:pt x="11204" y="32139"/>
                      <a:pt x="11580" y="32465"/>
                    </a:cubicBezTo>
                    <a:cubicBezTo>
                      <a:pt x="11931" y="32791"/>
                      <a:pt x="12307" y="33091"/>
                      <a:pt x="12658" y="33392"/>
                    </a:cubicBezTo>
                    <a:cubicBezTo>
                      <a:pt x="12983" y="33668"/>
                      <a:pt x="13334" y="33969"/>
                      <a:pt x="13660" y="34194"/>
                    </a:cubicBezTo>
                    <a:cubicBezTo>
                      <a:pt x="13961" y="34420"/>
                      <a:pt x="14262" y="34645"/>
                      <a:pt x="14562" y="34871"/>
                    </a:cubicBezTo>
                    <a:cubicBezTo>
                      <a:pt x="14688" y="34971"/>
                      <a:pt x="14813" y="35071"/>
                      <a:pt x="14963" y="35172"/>
                    </a:cubicBezTo>
                    <a:cubicBezTo>
                      <a:pt x="15089" y="35247"/>
                      <a:pt x="15214" y="35347"/>
                      <a:pt x="15339" y="35422"/>
                    </a:cubicBezTo>
                    <a:cubicBezTo>
                      <a:pt x="16292" y="36049"/>
                      <a:pt x="16843" y="36425"/>
                      <a:pt x="16843" y="36425"/>
                    </a:cubicBezTo>
                    <a:cubicBezTo>
                      <a:pt x="16868" y="36425"/>
                      <a:pt x="16868" y="36425"/>
                      <a:pt x="16893" y="36450"/>
                    </a:cubicBezTo>
                    <a:cubicBezTo>
                      <a:pt x="17114" y="36586"/>
                      <a:pt x="17357" y="36649"/>
                      <a:pt x="17598" y="36649"/>
                    </a:cubicBezTo>
                    <a:cubicBezTo>
                      <a:pt x="18070" y="36649"/>
                      <a:pt x="18533" y="36405"/>
                      <a:pt x="18798" y="35974"/>
                    </a:cubicBezTo>
                    <a:cubicBezTo>
                      <a:pt x="19174" y="35322"/>
                      <a:pt x="18974" y="34470"/>
                      <a:pt x="18322" y="34069"/>
                    </a:cubicBezTo>
                    <a:lnTo>
                      <a:pt x="18247" y="34044"/>
                    </a:lnTo>
                    <a:cubicBezTo>
                      <a:pt x="18247" y="34044"/>
                      <a:pt x="17745" y="33718"/>
                      <a:pt x="16818" y="33167"/>
                    </a:cubicBezTo>
                    <a:cubicBezTo>
                      <a:pt x="16693" y="33091"/>
                      <a:pt x="16567" y="33016"/>
                      <a:pt x="16442" y="32941"/>
                    </a:cubicBezTo>
                    <a:cubicBezTo>
                      <a:pt x="16342" y="32866"/>
                      <a:pt x="16192" y="32766"/>
                      <a:pt x="16066" y="32690"/>
                    </a:cubicBezTo>
                    <a:cubicBezTo>
                      <a:pt x="15791" y="32490"/>
                      <a:pt x="15515" y="32289"/>
                      <a:pt x="15214" y="32089"/>
                    </a:cubicBezTo>
                    <a:cubicBezTo>
                      <a:pt x="14888" y="31888"/>
                      <a:pt x="14588" y="31638"/>
                      <a:pt x="14262" y="31387"/>
                    </a:cubicBezTo>
                    <a:cubicBezTo>
                      <a:pt x="13911" y="31111"/>
                      <a:pt x="13560" y="30861"/>
                      <a:pt x="13209" y="30560"/>
                    </a:cubicBezTo>
                    <a:cubicBezTo>
                      <a:pt x="12858" y="30259"/>
                      <a:pt x="12507" y="29959"/>
                      <a:pt x="12131" y="29633"/>
                    </a:cubicBezTo>
                    <a:cubicBezTo>
                      <a:pt x="11931" y="29457"/>
                      <a:pt x="11755" y="29282"/>
                      <a:pt x="11580" y="29106"/>
                    </a:cubicBezTo>
                    <a:cubicBezTo>
                      <a:pt x="11405" y="28931"/>
                      <a:pt x="11204" y="28756"/>
                      <a:pt x="11029" y="28555"/>
                    </a:cubicBezTo>
                    <a:cubicBezTo>
                      <a:pt x="10628" y="28204"/>
                      <a:pt x="10277" y="27803"/>
                      <a:pt x="9901" y="27402"/>
                    </a:cubicBezTo>
                    <a:cubicBezTo>
                      <a:pt x="9725" y="27177"/>
                      <a:pt x="9525" y="26976"/>
                      <a:pt x="9349" y="26776"/>
                    </a:cubicBezTo>
                    <a:cubicBezTo>
                      <a:pt x="9149" y="26550"/>
                      <a:pt x="8973" y="26324"/>
                      <a:pt x="8798" y="26099"/>
                    </a:cubicBezTo>
                    <a:cubicBezTo>
                      <a:pt x="8623" y="25873"/>
                      <a:pt x="8422" y="25648"/>
                      <a:pt x="8247" y="25422"/>
                    </a:cubicBezTo>
                    <a:cubicBezTo>
                      <a:pt x="8071" y="25197"/>
                      <a:pt x="7896" y="24946"/>
                      <a:pt x="7745" y="24720"/>
                    </a:cubicBezTo>
                    <a:cubicBezTo>
                      <a:pt x="7369" y="24244"/>
                      <a:pt x="7044" y="23743"/>
                      <a:pt x="6718" y="23217"/>
                    </a:cubicBezTo>
                    <a:cubicBezTo>
                      <a:pt x="6367" y="22715"/>
                      <a:pt x="6091" y="22189"/>
                      <a:pt x="5790" y="21663"/>
                    </a:cubicBezTo>
                    <a:cubicBezTo>
                      <a:pt x="5465" y="21111"/>
                      <a:pt x="5214" y="20560"/>
                      <a:pt x="4913" y="20009"/>
                    </a:cubicBezTo>
                    <a:cubicBezTo>
                      <a:pt x="4387" y="18881"/>
                      <a:pt x="3886" y="17753"/>
                      <a:pt x="3485" y="16600"/>
                    </a:cubicBezTo>
                    <a:cubicBezTo>
                      <a:pt x="3084" y="15447"/>
                      <a:pt x="2758" y="14294"/>
                      <a:pt x="2457" y="13167"/>
                    </a:cubicBezTo>
                    <a:cubicBezTo>
                      <a:pt x="2181" y="12039"/>
                      <a:pt x="1931" y="10936"/>
                      <a:pt x="1780" y="9858"/>
                    </a:cubicBezTo>
                    <a:cubicBezTo>
                      <a:pt x="1680" y="9332"/>
                      <a:pt x="1630" y="8806"/>
                      <a:pt x="1580" y="8304"/>
                    </a:cubicBezTo>
                    <a:cubicBezTo>
                      <a:pt x="1530" y="7803"/>
                      <a:pt x="1455" y="7327"/>
                      <a:pt x="1430" y="6851"/>
                    </a:cubicBezTo>
                    <a:cubicBezTo>
                      <a:pt x="1354" y="5923"/>
                      <a:pt x="1329" y="5071"/>
                      <a:pt x="1304" y="4294"/>
                    </a:cubicBezTo>
                    <a:cubicBezTo>
                      <a:pt x="1304" y="3542"/>
                      <a:pt x="1304" y="2866"/>
                      <a:pt x="1329" y="2314"/>
                    </a:cubicBezTo>
                    <a:cubicBezTo>
                      <a:pt x="1354" y="1788"/>
                      <a:pt x="1379" y="1362"/>
                      <a:pt x="1404" y="1061"/>
                    </a:cubicBezTo>
                    <a:cubicBezTo>
                      <a:pt x="1430" y="936"/>
                      <a:pt x="1430" y="811"/>
                      <a:pt x="1455" y="735"/>
                    </a:cubicBezTo>
                    <a:cubicBezTo>
                      <a:pt x="1455" y="660"/>
                      <a:pt x="1455" y="635"/>
                      <a:pt x="1455" y="635"/>
                    </a:cubicBezTo>
                    <a:lnTo>
                      <a:pt x="1455" y="610"/>
                    </a:lnTo>
                    <a:cubicBezTo>
                      <a:pt x="1505" y="309"/>
                      <a:pt x="1279" y="59"/>
                      <a:pt x="978" y="9"/>
                    </a:cubicBezTo>
                    <a:cubicBezTo>
                      <a:pt x="947" y="3"/>
                      <a:pt x="917" y="1"/>
                      <a:pt x="886"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 name="Google Shape;5035;p63">
                <a:extLst>
                  <a:ext uri="{FF2B5EF4-FFF2-40B4-BE49-F238E27FC236}">
                    <a16:creationId xmlns:a16="http://schemas.microsoft.com/office/drawing/2014/main" id="{55358F4F-9E3B-4635-8B45-5954566C5E14}"/>
                  </a:ext>
                </a:extLst>
              </p:cNvPr>
              <p:cNvSpPr/>
              <p:nvPr/>
            </p:nvSpPr>
            <p:spPr>
              <a:xfrm>
                <a:off x="1695490" y="1421268"/>
                <a:ext cx="50926" cy="50486"/>
              </a:xfrm>
              <a:custGeom>
                <a:avLst/>
                <a:gdLst/>
                <a:ahLst/>
                <a:cxnLst/>
                <a:rect l="l" t="t" r="r" b="b"/>
                <a:pathLst>
                  <a:path w="8672" h="8597" extrusionOk="0">
                    <a:moveTo>
                      <a:pt x="0" y="1"/>
                    </a:moveTo>
                    <a:lnTo>
                      <a:pt x="0" y="1"/>
                    </a:lnTo>
                    <a:cubicBezTo>
                      <a:pt x="426" y="1580"/>
                      <a:pt x="928" y="3184"/>
                      <a:pt x="1429" y="4738"/>
                    </a:cubicBezTo>
                    <a:cubicBezTo>
                      <a:pt x="1679" y="4938"/>
                      <a:pt x="1930" y="5139"/>
                      <a:pt x="2156" y="5339"/>
                    </a:cubicBezTo>
                    <a:cubicBezTo>
                      <a:pt x="2481" y="5615"/>
                      <a:pt x="2832" y="5916"/>
                      <a:pt x="3158" y="6141"/>
                    </a:cubicBezTo>
                    <a:cubicBezTo>
                      <a:pt x="3459" y="6367"/>
                      <a:pt x="3760" y="6592"/>
                      <a:pt x="4060" y="6818"/>
                    </a:cubicBezTo>
                    <a:cubicBezTo>
                      <a:pt x="4186" y="6918"/>
                      <a:pt x="4311" y="7018"/>
                      <a:pt x="4461" y="7119"/>
                    </a:cubicBezTo>
                    <a:cubicBezTo>
                      <a:pt x="4587" y="7194"/>
                      <a:pt x="4712" y="7294"/>
                      <a:pt x="4837" y="7369"/>
                    </a:cubicBezTo>
                    <a:cubicBezTo>
                      <a:pt x="5790" y="7996"/>
                      <a:pt x="6341" y="8372"/>
                      <a:pt x="6341" y="8372"/>
                    </a:cubicBezTo>
                    <a:cubicBezTo>
                      <a:pt x="6366" y="8372"/>
                      <a:pt x="6366" y="8372"/>
                      <a:pt x="6391" y="8397"/>
                    </a:cubicBezTo>
                    <a:cubicBezTo>
                      <a:pt x="6612" y="8533"/>
                      <a:pt x="6855" y="8596"/>
                      <a:pt x="7096" y="8596"/>
                    </a:cubicBezTo>
                    <a:cubicBezTo>
                      <a:pt x="7568" y="8596"/>
                      <a:pt x="8031" y="8352"/>
                      <a:pt x="8296" y="7921"/>
                    </a:cubicBezTo>
                    <a:cubicBezTo>
                      <a:pt x="8672" y="7269"/>
                      <a:pt x="8472" y="6417"/>
                      <a:pt x="7820" y="6016"/>
                    </a:cubicBezTo>
                    <a:lnTo>
                      <a:pt x="7745" y="5991"/>
                    </a:lnTo>
                    <a:cubicBezTo>
                      <a:pt x="7745" y="5991"/>
                      <a:pt x="7243" y="5665"/>
                      <a:pt x="6316" y="5114"/>
                    </a:cubicBezTo>
                    <a:cubicBezTo>
                      <a:pt x="6191" y="5038"/>
                      <a:pt x="6065" y="4963"/>
                      <a:pt x="5940" y="4888"/>
                    </a:cubicBezTo>
                    <a:cubicBezTo>
                      <a:pt x="5840" y="4813"/>
                      <a:pt x="5690" y="4713"/>
                      <a:pt x="5564" y="4637"/>
                    </a:cubicBezTo>
                    <a:cubicBezTo>
                      <a:pt x="5289" y="4437"/>
                      <a:pt x="5013" y="4236"/>
                      <a:pt x="4712" y="4036"/>
                    </a:cubicBezTo>
                    <a:cubicBezTo>
                      <a:pt x="4386" y="3835"/>
                      <a:pt x="4086" y="3585"/>
                      <a:pt x="3760" y="3334"/>
                    </a:cubicBezTo>
                    <a:cubicBezTo>
                      <a:pt x="3409" y="3058"/>
                      <a:pt x="3058" y="2808"/>
                      <a:pt x="2707" y="2507"/>
                    </a:cubicBezTo>
                    <a:cubicBezTo>
                      <a:pt x="2356" y="2206"/>
                      <a:pt x="2005" y="1906"/>
                      <a:pt x="1629" y="1580"/>
                    </a:cubicBezTo>
                    <a:cubicBezTo>
                      <a:pt x="1429" y="1404"/>
                      <a:pt x="1253" y="1229"/>
                      <a:pt x="1078" y="1053"/>
                    </a:cubicBezTo>
                    <a:cubicBezTo>
                      <a:pt x="903" y="878"/>
                      <a:pt x="702" y="703"/>
                      <a:pt x="527" y="502"/>
                    </a:cubicBezTo>
                    <a:cubicBezTo>
                      <a:pt x="351" y="352"/>
                      <a:pt x="176" y="176"/>
                      <a:pt x="0"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9" name="Google Shape;5036;p63">
                <a:extLst>
                  <a:ext uri="{FF2B5EF4-FFF2-40B4-BE49-F238E27FC236}">
                    <a16:creationId xmlns:a16="http://schemas.microsoft.com/office/drawing/2014/main" id="{054AA1F4-90E5-41CF-BBE7-B1FA8C16022F}"/>
                  </a:ext>
                </a:extLst>
              </p:cNvPr>
              <p:cNvSpPr/>
              <p:nvPr/>
            </p:nvSpPr>
            <p:spPr>
              <a:xfrm>
                <a:off x="1610033" y="1203739"/>
                <a:ext cx="54256" cy="69953"/>
              </a:xfrm>
              <a:custGeom>
                <a:avLst/>
                <a:gdLst/>
                <a:ahLst/>
                <a:cxnLst/>
                <a:rect l="l" t="t" r="r" b="b"/>
                <a:pathLst>
                  <a:path w="9239" h="11912" extrusionOk="0">
                    <a:moveTo>
                      <a:pt x="4101" y="0"/>
                    </a:moveTo>
                    <a:cubicBezTo>
                      <a:pt x="4101" y="0"/>
                      <a:pt x="4703" y="2356"/>
                      <a:pt x="2698" y="4587"/>
                    </a:cubicBezTo>
                    <a:cubicBezTo>
                      <a:pt x="1" y="7577"/>
                      <a:pt x="254" y="11911"/>
                      <a:pt x="4653" y="11911"/>
                    </a:cubicBezTo>
                    <a:cubicBezTo>
                      <a:pt x="4751" y="11911"/>
                      <a:pt x="4851" y="11909"/>
                      <a:pt x="4953" y="11905"/>
                    </a:cubicBezTo>
                    <a:cubicBezTo>
                      <a:pt x="7008" y="11805"/>
                      <a:pt x="9239" y="8822"/>
                      <a:pt x="8287" y="5764"/>
                    </a:cubicBezTo>
                    <a:cubicBezTo>
                      <a:pt x="7059" y="1930"/>
                      <a:pt x="4101" y="0"/>
                      <a:pt x="4101" y="0"/>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0" name="Google Shape;5037;p63">
                <a:extLst>
                  <a:ext uri="{FF2B5EF4-FFF2-40B4-BE49-F238E27FC236}">
                    <a16:creationId xmlns:a16="http://schemas.microsoft.com/office/drawing/2014/main" id="{CE2F5D72-5A3C-4129-9F66-77991AE04FDA}"/>
                  </a:ext>
                </a:extLst>
              </p:cNvPr>
              <p:cNvSpPr/>
              <p:nvPr/>
            </p:nvSpPr>
            <p:spPr>
              <a:xfrm>
                <a:off x="1611595" y="1203739"/>
                <a:ext cx="24823" cy="67264"/>
              </a:xfrm>
              <a:custGeom>
                <a:avLst/>
                <a:gdLst/>
                <a:ahLst/>
                <a:cxnLst/>
                <a:rect l="l" t="t" r="r" b="b"/>
                <a:pathLst>
                  <a:path w="4227" h="11454" extrusionOk="0">
                    <a:moveTo>
                      <a:pt x="3835" y="0"/>
                    </a:moveTo>
                    <a:lnTo>
                      <a:pt x="3835" y="0"/>
                    </a:lnTo>
                    <a:cubicBezTo>
                      <a:pt x="3841" y="25"/>
                      <a:pt x="3846" y="50"/>
                      <a:pt x="3851" y="75"/>
                    </a:cubicBezTo>
                    <a:lnTo>
                      <a:pt x="3851" y="75"/>
                    </a:lnTo>
                    <a:cubicBezTo>
                      <a:pt x="3842" y="26"/>
                      <a:pt x="3835" y="0"/>
                      <a:pt x="3835" y="0"/>
                    </a:cubicBezTo>
                    <a:close/>
                    <a:moveTo>
                      <a:pt x="3851" y="75"/>
                    </a:moveTo>
                    <a:cubicBezTo>
                      <a:pt x="3933" y="492"/>
                      <a:pt x="4227" y="2590"/>
                      <a:pt x="2432" y="4587"/>
                    </a:cubicBezTo>
                    <a:cubicBezTo>
                      <a:pt x="251" y="6993"/>
                      <a:pt x="0" y="10276"/>
                      <a:pt x="2281" y="11454"/>
                    </a:cubicBezTo>
                    <a:cubicBezTo>
                      <a:pt x="1805" y="9574"/>
                      <a:pt x="2432" y="7544"/>
                      <a:pt x="3058" y="6466"/>
                    </a:cubicBezTo>
                    <a:cubicBezTo>
                      <a:pt x="4219" y="4466"/>
                      <a:pt x="4212" y="1783"/>
                      <a:pt x="3851" y="75"/>
                    </a:cubicBezTo>
                    <a:close/>
                  </a:path>
                </a:pathLst>
              </a:custGeom>
              <a:solidFill>
                <a:srgbClr val="4D1311">
                  <a:alpha val="2009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1" name="Google Shape;5038;p63">
                <a:extLst>
                  <a:ext uri="{FF2B5EF4-FFF2-40B4-BE49-F238E27FC236}">
                    <a16:creationId xmlns:a16="http://schemas.microsoft.com/office/drawing/2014/main" id="{F20D853F-01D3-4D9D-BE62-07A1360DFDD1}"/>
                  </a:ext>
                </a:extLst>
              </p:cNvPr>
              <p:cNvSpPr/>
              <p:nvPr/>
            </p:nvSpPr>
            <p:spPr>
              <a:xfrm>
                <a:off x="1617039" y="1203739"/>
                <a:ext cx="41366" cy="69618"/>
              </a:xfrm>
              <a:custGeom>
                <a:avLst/>
                <a:gdLst/>
                <a:ahLst/>
                <a:cxnLst/>
                <a:rect l="l" t="t" r="r" b="b"/>
                <a:pathLst>
                  <a:path w="7044" h="11855" extrusionOk="0">
                    <a:moveTo>
                      <a:pt x="2908" y="0"/>
                    </a:moveTo>
                    <a:cubicBezTo>
                      <a:pt x="2908" y="0"/>
                      <a:pt x="3259" y="1379"/>
                      <a:pt x="2532" y="3033"/>
                    </a:cubicBezTo>
                    <a:cubicBezTo>
                      <a:pt x="1755" y="5389"/>
                      <a:pt x="76" y="7469"/>
                      <a:pt x="1" y="10025"/>
                    </a:cubicBezTo>
                    <a:cubicBezTo>
                      <a:pt x="101" y="10201"/>
                      <a:pt x="201" y="10401"/>
                      <a:pt x="327" y="10577"/>
                    </a:cubicBezTo>
                    <a:cubicBezTo>
                      <a:pt x="753" y="7769"/>
                      <a:pt x="2607" y="5313"/>
                      <a:pt x="3033" y="2632"/>
                    </a:cubicBezTo>
                    <a:lnTo>
                      <a:pt x="3033" y="2632"/>
                    </a:lnTo>
                    <a:cubicBezTo>
                      <a:pt x="3033" y="4236"/>
                      <a:pt x="2733" y="5865"/>
                      <a:pt x="2382" y="7619"/>
                    </a:cubicBezTo>
                    <a:cubicBezTo>
                      <a:pt x="2081" y="9023"/>
                      <a:pt x="1755" y="10351"/>
                      <a:pt x="1830" y="11654"/>
                    </a:cubicBezTo>
                    <a:cubicBezTo>
                      <a:pt x="2081" y="11754"/>
                      <a:pt x="2332" y="11805"/>
                      <a:pt x="2632" y="11855"/>
                    </a:cubicBezTo>
                    <a:cubicBezTo>
                      <a:pt x="2457" y="9574"/>
                      <a:pt x="3109" y="7394"/>
                      <a:pt x="3485" y="5013"/>
                    </a:cubicBezTo>
                    <a:cubicBezTo>
                      <a:pt x="3660" y="3759"/>
                      <a:pt x="3710" y="2531"/>
                      <a:pt x="3459" y="1353"/>
                    </a:cubicBezTo>
                    <a:lnTo>
                      <a:pt x="3459" y="1353"/>
                    </a:lnTo>
                    <a:cubicBezTo>
                      <a:pt x="3710" y="1880"/>
                      <a:pt x="3961" y="2431"/>
                      <a:pt x="4161" y="3008"/>
                    </a:cubicBezTo>
                    <a:cubicBezTo>
                      <a:pt x="4662" y="4386"/>
                      <a:pt x="4612" y="5940"/>
                      <a:pt x="4662" y="7394"/>
                    </a:cubicBezTo>
                    <a:cubicBezTo>
                      <a:pt x="4713" y="8897"/>
                      <a:pt x="4487" y="10326"/>
                      <a:pt x="4612" y="11704"/>
                    </a:cubicBezTo>
                    <a:cubicBezTo>
                      <a:pt x="4788" y="11629"/>
                      <a:pt x="4938" y="11554"/>
                      <a:pt x="5089" y="11454"/>
                    </a:cubicBezTo>
                    <a:cubicBezTo>
                      <a:pt x="4863" y="9474"/>
                      <a:pt x="5114" y="7394"/>
                      <a:pt x="4988" y="5363"/>
                    </a:cubicBezTo>
                    <a:cubicBezTo>
                      <a:pt x="4863" y="3709"/>
                      <a:pt x="4287" y="2331"/>
                      <a:pt x="3560" y="952"/>
                    </a:cubicBezTo>
                    <a:lnTo>
                      <a:pt x="3560" y="952"/>
                    </a:lnTo>
                    <a:cubicBezTo>
                      <a:pt x="4261" y="1930"/>
                      <a:pt x="4913" y="2932"/>
                      <a:pt x="5339" y="4060"/>
                    </a:cubicBezTo>
                    <a:cubicBezTo>
                      <a:pt x="5715" y="5113"/>
                      <a:pt x="6116" y="6165"/>
                      <a:pt x="6442" y="7243"/>
                    </a:cubicBezTo>
                    <a:cubicBezTo>
                      <a:pt x="6668" y="8070"/>
                      <a:pt x="6693" y="8922"/>
                      <a:pt x="6642" y="9800"/>
                    </a:cubicBezTo>
                    <a:cubicBezTo>
                      <a:pt x="6818" y="9499"/>
                      <a:pt x="6943" y="9198"/>
                      <a:pt x="7043" y="8872"/>
                    </a:cubicBezTo>
                    <a:cubicBezTo>
                      <a:pt x="6943" y="7444"/>
                      <a:pt x="6517" y="6065"/>
                      <a:pt x="5966" y="4587"/>
                    </a:cubicBezTo>
                    <a:cubicBezTo>
                      <a:pt x="5314" y="2957"/>
                      <a:pt x="4412" y="1679"/>
                      <a:pt x="3434" y="401"/>
                    </a:cubicBezTo>
                    <a:cubicBezTo>
                      <a:pt x="3109" y="125"/>
                      <a:pt x="2908" y="0"/>
                      <a:pt x="2908"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2" name="Google Shape;5039;p63">
                <a:extLst>
                  <a:ext uri="{FF2B5EF4-FFF2-40B4-BE49-F238E27FC236}">
                    <a16:creationId xmlns:a16="http://schemas.microsoft.com/office/drawing/2014/main" id="{BF419F82-2960-466B-B98D-F634719DBC08}"/>
                  </a:ext>
                </a:extLst>
              </p:cNvPr>
              <p:cNvSpPr/>
              <p:nvPr/>
            </p:nvSpPr>
            <p:spPr>
              <a:xfrm>
                <a:off x="1919203" y="1374799"/>
                <a:ext cx="76249" cy="140823"/>
              </a:xfrm>
              <a:custGeom>
                <a:avLst/>
                <a:gdLst/>
                <a:ahLst/>
                <a:cxnLst/>
                <a:rect l="l" t="t" r="r" b="b"/>
                <a:pathLst>
                  <a:path w="12984" h="23980" extrusionOk="0">
                    <a:moveTo>
                      <a:pt x="8322" y="1"/>
                    </a:moveTo>
                    <a:cubicBezTo>
                      <a:pt x="3917" y="1"/>
                      <a:pt x="1" y="4781"/>
                      <a:pt x="1" y="4781"/>
                    </a:cubicBezTo>
                    <a:lnTo>
                      <a:pt x="2482" y="23979"/>
                    </a:lnTo>
                    <a:cubicBezTo>
                      <a:pt x="12983" y="12701"/>
                      <a:pt x="11078" y="621"/>
                      <a:pt x="10226" y="320"/>
                    </a:cubicBezTo>
                    <a:cubicBezTo>
                      <a:pt x="9588" y="98"/>
                      <a:pt x="8950" y="1"/>
                      <a:pt x="8322"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3" name="Google Shape;5040;p63">
                <a:extLst>
                  <a:ext uri="{FF2B5EF4-FFF2-40B4-BE49-F238E27FC236}">
                    <a16:creationId xmlns:a16="http://schemas.microsoft.com/office/drawing/2014/main" id="{3389E402-7B35-4440-8E45-3B012E691967}"/>
                  </a:ext>
                </a:extLst>
              </p:cNvPr>
              <p:cNvSpPr/>
              <p:nvPr/>
            </p:nvSpPr>
            <p:spPr>
              <a:xfrm>
                <a:off x="1929063" y="1480733"/>
                <a:ext cx="52993" cy="41648"/>
              </a:xfrm>
              <a:custGeom>
                <a:avLst/>
                <a:gdLst/>
                <a:ahLst/>
                <a:cxnLst/>
                <a:rect l="l" t="t" r="r" b="b"/>
                <a:pathLst>
                  <a:path w="9024" h="7092" extrusionOk="0">
                    <a:moveTo>
                      <a:pt x="1710" y="1"/>
                    </a:moveTo>
                    <a:cubicBezTo>
                      <a:pt x="1147" y="1"/>
                      <a:pt x="574" y="64"/>
                      <a:pt x="1" y="201"/>
                    </a:cubicBezTo>
                    <a:lnTo>
                      <a:pt x="803" y="7043"/>
                    </a:lnTo>
                    <a:cubicBezTo>
                      <a:pt x="803" y="7043"/>
                      <a:pt x="1683" y="7091"/>
                      <a:pt x="2868" y="7091"/>
                    </a:cubicBezTo>
                    <a:cubicBezTo>
                      <a:pt x="5303" y="7091"/>
                      <a:pt x="9024" y="6887"/>
                      <a:pt x="9024" y="5639"/>
                    </a:cubicBezTo>
                    <a:cubicBezTo>
                      <a:pt x="9024" y="2992"/>
                      <a:pt x="5585" y="1"/>
                      <a:pt x="1710"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4" name="Google Shape;5041;p63">
                <a:extLst>
                  <a:ext uri="{FF2B5EF4-FFF2-40B4-BE49-F238E27FC236}">
                    <a16:creationId xmlns:a16="http://schemas.microsoft.com/office/drawing/2014/main" id="{4C9573D4-CDCF-4852-94DC-94A6EE43AACB}"/>
                  </a:ext>
                </a:extLst>
              </p:cNvPr>
              <p:cNvSpPr/>
              <p:nvPr/>
            </p:nvSpPr>
            <p:spPr>
              <a:xfrm>
                <a:off x="1929063" y="1480709"/>
                <a:ext cx="52993" cy="41636"/>
              </a:xfrm>
              <a:custGeom>
                <a:avLst/>
                <a:gdLst/>
                <a:ahLst/>
                <a:cxnLst/>
                <a:rect l="l" t="t" r="r" b="b"/>
                <a:pathLst>
                  <a:path w="9024" h="7090" extrusionOk="0">
                    <a:moveTo>
                      <a:pt x="1713" y="0"/>
                    </a:moveTo>
                    <a:cubicBezTo>
                      <a:pt x="1149" y="0"/>
                      <a:pt x="575" y="64"/>
                      <a:pt x="1" y="205"/>
                    </a:cubicBezTo>
                    <a:lnTo>
                      <a:pt x="803" y="7047"/>
                    </a:lnTo>
                    <a:cubicBezTo>
                      <a:pt x="803" y="7047"/>
                      <a:pt x="1633" y="7090"/>
                      <a:pt x="2766" y="7090"/>
                    </a:cubicBezTo>
                    <a:cubicBezTo>
                      <a:pt x="5197" y="7090"/>
                      <a:pt x="9024" y="6892"/>
                      <a:pt x="9024" y="5643"/>
                    </a:cubicBezTo>
                    <a:cubicBezTo>
                      <a:pt x="9024" y="5593"/>
                      <a:pt x="9024" y="5543"/>
                      <a:pt x="9024" y="5493"/>
                    </a:cubicBezTo>
                    <a:cubicBezTo>
                      <a:pt x="8472" y="5192"/>
                      <a:pt x="7921" y="4866"/>
                      <a:pt x="7369" y="4541"/>
                    </a:cubicBezTo>
                    <a:cubicBezTo>
                      <a:pt x="6643" y="4190"/>
                      <a:pt x="5715" y="3814"/>
                      <a:pt x="5114" y="3287"/>
                    </a:cubicBezTo>
                    <a:cubicBezTo>
                      <a:pt x="4312" y="2686"/>
                      <a:pt x="3911" y="1408"/>
                      <a:pt x="3585" y="230"/>
                    </a:cubicBezTo>
                    <a:cubicBezTo>
                      <a:pt x="2984" y="83"/>
                      <a:pt x="2356" y="0"/>
                      <a:pt x="1713"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5" name="Google Shape;5042;p63">
                <a:extLst>
                  <a:ext uri="{FF2B5EF4-FFF2-40B4-BE49-F238E27FC236}">
                    <a16:creationId xmlns:a16="http://schemas.microsoft.com/office/drawing/2014/main" id="{C38B978F-98D0-4627-A944-068B2889A09B}"/>
                  </a:ext>
                </a:extLst>
              </p:cNvPr>
              <p:cNvSpPr/>
              <p:nvPr/>
            </p:nvSpPr>
            <p:spPr>
              <a:xfrm>
                <a:off x="1692695" y="1374799"/>
                <a:ext cx="76243" cy="140823"/>
              </a:xfrm>
              <a:custGeom>
                <a:avLst/>
                <a:gdLst/>
                <a:ahLst/>
                <a:cxnLst/>
                <a:rect l="l" t="t" r="r" b="b"/>
                <a:pathLst>
                  <a:path w="12983" h="23980" extrusionOk="0">
                    <a:moveTo>
                      <a:pt x="4661" y="1"/>
                    </a:moveTo>
                    <a:cubicBezTo>
                      <a:pt x="4033" y="1"/>
                      <a:pt x="3395" y="98"/>
                      <a:pt x="2757" y="320"/>
                    </a:cubicBezTo>
                    <a:cubicBezTo>
                      <a:pt x="1905" y="621"/>
                      <a:pt x="0" y="12701"/>
                      <a:pt x="10501" y="23979"/>
                    </a:cubicBezTo>
                    <a:lnTo>
                      <a:pt x="12983" y="4781"/>
                    </a:lnTo>
                    <a:cubicBezTo>
                      <a:pt x="12983" y="4781"/>
                      <a:pt x="9066" y="1"/>
                      <a:pt x="4661"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6" name="Google Shape;5043;p63">
                <a:extLst>
                  <a:ext uri="{FF2B5EF4-FFF2-40B4-BE49-F238E27FC236}">
                    <a16:creationId xmlns:a16="http://schemas.microsoft.com/office/drawing/2014/main" id="{D9F4762A-F2A0-4C92-863D-8507DD9CE663}"/>
                  </a:ext>
                </a:extLst>
              </p:cNvPr>
              <p:cNvSpPr/>
              <p:nvPr/>
            </p:nvSpPr>
            <p:spPr>
              <a:xfrm>
                <a:off x="1692695" y="1376525"/>
                <a:ext cx="62554" cy="139096"/>
              </a:xfrm>
              <a:custGeom>
                <a:avLst/>
                <a:gdLst/>
                <a:ahLst/>
                <a:cxnLst/>
                <a:rect l="l" t="t" r="r" b="b"/>
                <a:pathLst>
                  <a:path w="10652" h="23686" extrusionOk="0">
                    <a:moveTo>
                      <a:pt x="2857" y="1"/>
                    </a:moveTo>
                    <a:cubicBezTo>
                      <a:pt x="2832" y="1"/>
                      <a:pt x="2807" y="1"/>
                      <a:pt x="2757" y="26"/>
                    </a:cubicBezTo>
                    <a:cubicBezTo>
                      <a:pt x="1905" y="327"/>
                      <a:pt x="0" y="12407"/>
                      <a:pt x="10501" y="23685"/>
                    </a:cubicBezTo>
                    <a:lnTo>
                      <a:pt x="10652" y="22582"/>
                    </a:lnTo>
                    <a:cubicBezTo>
                      <a:pt x="8221" y="18272"/>
                      <a:pt x="3183" y="8347"/>
                      <a:pt x="2857"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7" name="Google Shape;5044;p63">
                <a:extLst>
                  <a:ext uri="{FF2B5EF4-FFF2-40B4-BE49-F238E27FC236}">
                    <a16:creationId xmlns:a16="http://schemas.microsoft.com/office/drawing/2014/main" id="{5AB6A333-6A86-4DC3-8C6B-FA8510B52AE3}"/>
                  </a:ext>
                </a:extLst>
              </p:cNvPr>
              <p:cNvSpPr/>
              <p:nvPr/>
            </p:nvSpPr>
            <p:spPr>
              <a:xfrm>
                <a:off x="1706084" y="1480733"/>
                <a:ext cx="52993" cy="41648"/>
              </a:xfrm>
              <a:custGeom>
                <a:avLst/>
                <a:gdLst/>
                <a:ahLst/>
                <a:cxnLst/>
                <a:rect l="l" t="t" r="r" b="b"/>
                <a:pathLst>
                  <a:path w="9024" h="7092" extrusionOk="0">
                    <a:moveTo>
                      <a:pt x="7314" y="1"/>
                    </a:moveTo>
                    <a:cubicBezTo>
                      <a:pt x="3439" y="1"/>
                      <a:pt x="1" y="2992"/>
                      <a:pt x="1" y="5639"/>
                    </a:cubicBezTo>
                    <a:cubicBezTo>
                      <a:pt x="1" y="6887"/>
                      <a:pt x="3721" y="7091"/>
                      <a:pt x="6156" y="7091"/>
                    </a:cubicBezTo>
                    <a:cubicBezTo>
                      <a:pt x="7341" y="7091"/>
                      <a:pt x="8221" y="7043"/>
                      <a:pt x="8221" y="7043"/>
                    </a:cubicBezTo>
                    <a:lnTo>
                      <a:pt x="9023" y="201"/>
                    </a:lnTo>
                    <a:cubicBezTo>
                      <a:pt x="8451" y="64"/>
                      <a:pt x="7878" y="1"/>
                      <a:pt x="7314"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8" name="Google Shape;5045;p63">
                <a:extLst>
                  <a:ext uri="{FF2B5EF4-FFF2-40B4-BE49-F238E27FC236}">
                    <a16:creationId xmlns:a16="http://schemas.microsoft.com/office/drawing/2014/main" id="{D4831B9B-5724-476D-A415-D8FF3BB2349B}"/>
                  </a:ext>
                </a:extLst>
              </p:cNvPr>
              <p:cNvSpPr/>
              <p:nvPr/>
            </p:nvSpPr>
            <p:spPr>
              <a:xfrm>
                <a:off x="1728458" y="1480762"/>
                <a:ext cx="30619" cy="41624"/>
              </a:xfrm>
              <a:custGeom>
                <a:avLst/>
                <a:gdLst/>
                <a:ahLst/>
                <a:cxnLst/>
                <a:rect l="l" t="t" r="r" b="b"/>
                <a:pathLst>
                  <a:path w="5214" h="7088" extrusionOk="0">
                    <a:moveTo>
                      <a:pt x="3507" y="1"/>
                    </a:moveTo>
                    <a:cubicBezTo>
                      <a:pt x="2260" y="1"/>
                      <a:pt x="1053" y="305"/>
                      <a:pt x="0" y="822"/>
                    </a:cubicBezTo>
                    <a:cubicBezTo>
                      <a:pt x="176" y="822"/>
                      <a:pt x="326" y="797"/>
                      <a:pt x="502" y="797"/>
                    </a:cubicBezTo>
                    <a:cubicBezTo>
                      <a:pt x="616" y="797"/>
                      <a:pt x="738" y="797"/>
                      <a:pt x="864" y="797"/>
                    </a:cubicBezTo>
                    <a:cubicBezTo>
                      <a:pt x="1845" y="797"/>
                      <a:pt x="3136" y="836"/>
                      <a:pt x="3935" y="1524"/>
                    </a:cubicBezTo>
                    <a:cubicBezTo>
                      <a:pt x="3208" y="3078"/>
                      <a:pt x="2482" y="5133"/>
                      <a:pt x="2457" y="7088"/>
                    </a:cubicBezTo>
                    <a:cubicBezTo>
                      <a:pt x="3584" y="7088"/>
                      <a:pt x="4411" y="7038"/>
                      <a:pt x="4411" y="7038"/>
                    </a:cubicBezTo>
                    <a:lnTo>
                      <a:pt x="5213" y="196"/>
                    </a:lnTo>
                    <a:cubicBezTo>
                      <a:pt x="4643" y="63"/>
                      <a:pt x="4071" y="1"/>
                      <a:pt x="3507"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39" name="Google Shape;5046;p63">
                <a:extLst>
                  <a:ext uri="{FF2B5EF4-FFF2-40B4-BE49-F238E27FC236}">
                    <a16:creationId xmlns:a16="http://schemas.microsoft.com/office/drawing/2014/main" id="{FB084E16-6231-431F-8C07-72E0092241A4}"/>
                  </a:ext>
                </a:extLst>
              </p:cNvPr>
              <p:cNvSpPr/>
              <p:nvPr/>
            </p:nvSpPr>
            <p:spPr>
              <a:xfrm>
                <a:off x="1730519" y="1491914"/>
                <a:ext cx="13248" cy="30326"/>
              </a:xfrm>
              <a:custGeom>
                <a:avLst/>
                <a:gdLst/>
                <a:ahLst/>
                <a:cxnLst/>
                <a:rect l="l" t="t" r="r" b="b"/>
                <a:pathLst>
                  <a:path w="2256" h="5164" extrusionOk="0">
                    <a:moveTo>
                      <a:pt x="2206" y="1"/>
                    </a:moveTo>
                    <a:cubicBezTo>
                      <a:pt x="1128" y="653"/>
                      <a:pt x="627" y="1655"/>
                      <a:pt x="326" y="2858"/>
                    </a:cubicBezTo>
                    <a:cubicBezTo>
                      <a:pt x="151" y="3485"/>
                      <a:pt x="0" y="4337"/>
                      <a:pt x="0" y="5139"/>
                    </a:cubicBezTo>
                    <a:cubicBezTo>
                      <a:pt x="301" y="5139"/>
                      <a:pt x="577" y="5164"/>
                      <a:pt x="852" y="5164"/>
                    </a:cubicBezTo>
                    <a:cubicBezTo>
                      <a:pt x="802" y="4638"/>
                      <a:pt x="752" y="4111"/>
                      <a:pt x="802" y="3585"/>
                    </a:cubicBezTo>
                    <a:cubicBezTo>
                      <a:pt x="877" y="2332"/>
                      <a:pt x="1303" y="928"/>
                      <a:pt x="2231" y="51"/>
                    </a:cubicBezTo>
                    <a:cubicBezTo>
                      <a:pt x="2256" y="26"/>
                      <a:pt x="2231" y="1"/>
                      <a:pt x="2206" y="1"/>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0" name="Google Shape;5047;p63">
                <a:extLst>
                  <a:ext uri="{FF2B5EF4-FFF2-40B4-BE49-F238E27FC236}">
                    <a16:creationId xmlns:a16="http://schemas.microsoft.com/office/drawing/2014/main" id="{26E65865-4ECF-47CB-AA78-64DCC0B219A5}"/>
                  </a:ext>
                </a:extLst>
              </p:cNvPr>
              <p:cNvSpPr/>
              <p:nvPr/>
            </p:nvSpPr>
            <p:spPr>
              <a:xfrm>
                <a:off x="1709766" y="1492613"/>
                <a:ext cx="19109" cy="27571"/>
              </a:xfrm>
              <a:custGeom>
                <a:avLst/>
                <a:gdLst/>
                <a:ahLst/>
                <a:cxnLst/>
                <a:rect l="l" t="t" r="r" b="b"/>
                <a:pathLst>
                  <a:path w="3254" h="4695" extrusionOk="0">
                    <a:moveTo>
                      <a:pt x="3222" y="0"/>
                    </a:moveTo>
                    <a:cubicBezTo>
                      <a:pt x="3218" y="0"/>
                      <a:pt x="3213" y="2"/>
                      <a:pt x="3208" y="7"/>
                    </a:cubicBezTo>
                    <a:cubicBezTo>
                      <a:pt x="1479" y="408"/>
                      <a:pt x="0" y="2589"/>
                      <a:pt x="251" y="4468"/>
                    </a:cubicBezTo>
                    <a:cubicBezTo>
                      <a:pt x="477" y="4569"/>
                      <a:pt x="727" y="4644"/>
                      <a:pt x="1003" y="4694"/>
                    </a:cubicBezTo>
                    <a:cubicBezTo>
                      <a:pt x="903" y="2864"/>
                      <a:pt x="1329" y="884"/>
                      <a:pt x="3233" y="57"/>
                    </a:cubicBezTo>
                    <a:cubicBezTo>
                      <a:pt x="3254" y="37"/>
                      <a:pt x="3241" y="0"/>
                      <a:pt x="3222" y="0"/>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1" name="Google Shape;5048;p63">
                <a:extLst>
                  <a:ext uri="{FF2B5EF4-FFF2-40B4-BE49-F238E27FC236}">
                    <a16:creationId xmlns:a16="http://schemas.microsoft.com/office/drawing/2014/main" id="{2304CD9C-923D-4DD3-8675-75A38B329A37}"/>
                  </a:ext>
                </a:extLst>
              </p:cNvPr>
              <p:cNvSpPr/>
              <p:nvPr/>
            </p:nvSpPr>
            <p:spPr>
              <a:xfrm>
                <a:off x="1768932" y="1286735"/>
                <a:ext cx="164847" cy="235652"/>
              </a:xfrm>
              <a:custGeom>
                <a:avLst/>
                <a:gdLst/>
                <a:ahLst/>
                <a:cxnLst/>
                <a:rect l="l" t="t" r="r" b="b"/>
                <a:pathLst>
                  <a:path w="28071" h="40128" extrusionOk="0">
                    <a:moveTo>
                      <a:pt x="13936" y="1"/>
                    </a:moveTo>
                    <a:cubicBezTo>
                      <a:pt x="11582" y="1"/>
                      <a:pt x="9176" y="767"/>
                      <a:pt x="7369" y="2584"/>
                    </a:cubicBezTo>
                    <a:cubicBezTo>
                      <a:pt x="2732" y="7221"/>
                      <a:pt x="1" y="40128"/>
                      <a:pt x="1" y="40128"/>
                    </a:cubicBezTo>
                    <a:lnTo>
                      <a:pt x="28071" y="40078"/>
                    </a:lnTo>
                    <a:cubicBezTo>
                      <a:pt x="28071" y="40078"/>
                      <a:pt x="23685" y="8900"/>
                      <a:pt x="22131" y="4539"/>
                    </a:cubicBezTo>
                    <a:cubicBezTo>
                      <a:pt x="21183" y="1878"/>
                      <a:pt x="17622" y="1"/>
                      <a:pt x="13936"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2" name="Google Shape;5049;p63">
                <a:extLst>
                  <a:ext uri="{FF2B5EF4-FFF2-40B4-BE49-F238E27FC236}">
                    <a16:creationId xmlns:a16="http://schemas.microsoft.com/office/drawing/2014/main" id="{9D7773A6-BDB1-410C-9AB8-FC70A2A25D54}"/>
                  </a:ext>
                </a:extLst>
              </p:cNvPr>
              <p:cNvSpPr/>
              <p:nvPr/>
            </p:nvSpPr>
            <p:spPr>
              <a:xfrm>
                <a:off x="1798664" y="1371857"/>
                <a:ext cx="102293" cy="150530"/>
              </a:xfrm>
              <a:custGeom>
                <a:avLst/>
                <a:gdLst/>
                <a:ahLst/>
                <a:cxnLst/>
                <a:rect l="l" t="t" r="r" b="b"/>
                <a:pathLst>
                  <a:path w="17419" h="25633" extrusionOk="0">
                    <a:moveTo>
                      <a:pt x="11512" y="1"/>
                    </a:moveTo>
                    <a:cubicBezTo>
                      <a:pt x="10949" y="1"/>
                      <a:pt x="10393" y="175"/>
                      <a:pt x="9875" y="495"/>
                    </a:cubicBezTo>
                    <a:cubicBezTo>
                      <a:pt x="7644" y="1873"/>
                      <a:pt x="2256" y="6911"/>
                      <a:pt x="978" y="11498"/>
                    </a:cubicBezTo>
                    <a:cubicBezTo>
                      <a:pt x="101" y="14706"/>
                      <a:pt x="0" y="21698"/>
                      <a:pt x="50" y="25633"/>
                    </a:cubicBezTo>
                    <a:lnTo>
                      <a:pt x="16015" y="25608"/>
                    </a:lnTo>
                    <a:cubicBezTo>
                      <a:pt x="17419" y="19367"/>
                      <a:pt x="17269" y="11498"/>
                      <a:pt x="16291" y="6736"/>
                    </a:cubicBezTo>
                    <a:cubicBezTo>
                      <a:pt x="15329" y="1905"/>
                      <a:pt x="13377" y="1"/>
                      <a:pt x="11512" y="1"/>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3" name="Google Shape;5050;p63">
                <a:extLst>
                  <a:ext uri="{FF2B5EF4-FFF2-40B4-BE49-F238E27FC236}">
                    <a16:creationId xmlns:a16="http://schemas.microsoft.com/office/drawing/2014/main" id="{717B935F-3161-4CB6-BAE7-FCF32B54E497}"/>
                  </a:ext>
                </a:extLst>
              </p:cNvPr>
              <p:cNvSpPr/>
              <p:nvPr/>
            </p:nvSpPr>
            <p:spPr>
              <a:xfrm>
                <a:off x="1866010" y="1293018"/>
                <a:ext cx="80136" cy="229368"/>
              </a:xfrm>
              <a:custGeom>
                <a:avLst/>
                <a:gdLst/>
                <a:ahLst/>
                <a:cxnLst/>
                <a:rect l="l" t="t" r="r" b="b"/>
                <a:pathLst>
                  <a:path w="13646" h="39058" extrusionOk="0">
                    <a:moveTo>
                      <a:pt x="1976" y="1"/>
                    </a:moveTo>
                    <a:cubicBezTo>
                      <a:pt x="0" y="1"/>
                      <a:pt x="2342" y="11664"/>
                      <a:pt x="2342" y="11664"/>
                    </a:cubicBezTo>
                    <a:cubicBezTo>
                      <a:pt x="2342" y="11664"/>
                      <a:pt x="5725" y="24522"/>
                      <a:pt x="3796" y="36050"/>
                    </a:cubicBezTo>
                    <a:lnTo>
                      <a:pt x="13044" y="39058"/>
                    </a:lnTo>
                    <a:cubicBezTo>
                      <a:pt x="13044" y="39058"/>
                      <a:pt x="13645" y="28933"/>
                      <a:pt x="11540" y="16928"/>
                    </a:cubicBezTo>
                    <a:cubicBezTo>
                      <a:pt x="9460" y="4948"/>
                      <a:pt x="4923" y="1514"/>
                      <a:pt x="2342" y="110"/>
                    </a:cubicBezTo>
                    <a:cubicBezTo>
                      <a:pt x="2206" y="36"/>
                      <a:pt x="2084" y="1"/>
                      <a:pt x="1976"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4" name="Google Shape;5051;p63">
                <a:extLst>
                  <a:ext uri="{FF2B5EF4-FFF2-40B4-BE49-F238E27FC236}">
                    <a16:creationId xmlns:a16="http://schemas.microsoft.com/office/drawing/2014/main" id="{64AB92A6-6C53-4F52-B05A-1615D04C0A50}"/>
                  </a:ext>
                </a:extLst>
              </p:cNvPr>
              <p:cNvSpPr/>
              <p:nvPr/>
            </p:nvSpPr>
            <p:spPr>
              <a:xfrm>
                <a:off x="1881085" y="1367106"/>
                <a:ext cx="23555" cy="140711"/>
              </a:xfrm>
              <a:custGeom>
                <a:avLst/>
                <a:gdLst/>
                <a:ahLst/>
                <a:cxnLst/>
                <a:rect l="l" t="t" r="r" b="b"/>
                <a:pathLst>
                  <a:path w="4011" h="23961" extrusionOk="0">
                    <a:moveTo>
                      <a:pt x="0" y="1"/>
                    </a:moveTo>
                    <a:lnTo>
                      <a:pt x="0" y="1"/>
                    </a:lnTo>
                    <a:cubicBezTo>
                      <a:pt x="702" y="3134"/>
                      <a:pt x="2858" y="13760"/>
                      <a:pt x="1229" y="23434"/>
                    </a:cubicBezTo>
                    <a:lnTo>
                      <a:pt x="2858" y="23961"/>
                    </a:lnTo>
                    <a:cubicBezTo>
                      <a:pt x="2858" y="23961"/>
                      <a:pt x="4011" y="7494"/>
                      <a:pt x="0"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5" name="Google Shape;5052;p63">
                <a:extLst>
                  <a:ext uri="{FF2B5EF4-FFF2-40B4-BE49-F238E27FC236}">
                    <a16:creationId xmlns:a16="http://schemas.microsoft.com/office/drawing/2014/main" id="{42BB3E82-B492-4938-94A2-C28BE73810EC}"/>
                  </a:ext>
                </a:extLst>
              </p:cNvPr>
              <p:cNvSpPr/>
              <p:nvPr/>
            </p:nvSpPr>
            <p:spPr>
              <a:xfrm>
                <a:off x="1854312" y="1487756"/>
                <a:ext cx="97718" cy="45964"/>
              </a:xfrm>
              <a:custGeom>
                <a:avLst/>
                <a:gdLst/>
                <a:ahLst/>
                <a:cxnLst/>
                <a:rect l="l" t="t" r="r" b="b"/>
                <a:pathLst>
                  <a:path w="16640" h="7827" extrusionOk="0">
                    <a:moveTo>
                      <a:pt x="7102" y="1"/>
                    </a:moveTo>
                    <a:cubicBezTo>
                      <a:pt x="1507" y="1"/>
                      <a:pt x="0" y="4651"/>
                      <a:pt x="48" y="5872"/>
                    </a:cubicBezTo>
                    <a:cubicBezTo>
                      <a:pt x="123" y="7100"/>
                      <a:pt x="3582" y="7827"/>
                      <a:pt x="8118" y="7827"/>
                    </a:cubicBezTo>
                    <a:cubicBezTo>
                      <a:pt x="12655" y="7827"/>
                      <a:pt x="16389" y="7050"/>
                      <a:pt x="16514" y="5872"/>
                    </a:cubicBezTo>
                    <a:cubicBezTo>
                      <a:pt x="16640" y="4694"/>
                      <a:pt x="14184" y="483"/>
                      <a:pt x="7918" y="32"/>
                    </a:cubicBezTo>
                    <a:cubicBezTo>
                      <a:pt x="7637" y="11"/>
                      <a:pt x="7365" y="1"/>
                      <a:pt x="7102"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6" name="Google Shape;5053;p63">
                <a:extLst>
                  <a:ext uri="{FF2B5EF4-FFF2-40B4-BE49-F238E27FC236}">
                    <a16:creationId xmlns:a16="http://schemas.microsoft.com/office/drawing/2014/main" id="{79EA62D3-5230-4D3A-8B19-B867C7D04694}"/>
                  </a:ext>
                </a:extLst>
              </p:cNvPr>
              <p:cNvSpPr/>
              <p:nvPr/>
            </p:nvSpPr>
            <p:spPr>
              <a:xfrm>
                <a:off x="1854312" y="1487756"/>
                <a:ext cx="69166" cy="40667"/>
              </a:xfrm>
              <a:custGeom>
                <a:avLst/>
                <a:gdLst/>
                <a:ahLst/>
                <a:cxnLst/>
                <a:rect l="l" t="t" r="r" b="b"/>
                <a:pathLst>
                  <a:path w="11778" h="6925" extrusionOk="0">
                    <a:moveTo>
                      <a:pt x="7102" y="1"/>
                    </a:moveTo>
                    <a:cubicBezTo>
                      <a:pt x="1507" y="1"/>
                      <a:pt x="0" y="4651"/>
                      <a:pt x="48" y="5872"/>
                    </a:cubicBezTo>
                    <a:cubicBezTo>
                      <a:pt x="73" y="6273"/>
                      <a:pt x="499" y="6624"/>
                      <a:pt x="1176" y="6925"/>
                    </a:cubicBezTo>
                    <a:cubicBezTo>
                      <a:pt x="2028" y="5646"/>
                      <a:pt x="3056" y="4519"/>
                      <a:pt x="4384" y="3691"/>
                    </a:cubicBezTo>
                    <a:cubicBezTo>
                      <a:pt x="6539" y="2338"/>
                      <a:pt x="9146" y="1361"/>
                      <a:pt x="11778" y="909"/>
                    </a:cubicBezTo>
                    <a:cubicBezTo>
                      <a:pt x="10700" y="458"/>
                      <a:pt x="9422" y="133"/>
                      <a:pt x="7918" y="32"/>
                    </a:cubicBezTo>
                    <a:cubicBezTo>
                      <a:pt x="7637" y="11"/>
                      <a:pt x="7365" y="1"/>
                      <a:pt x="7102"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7" name="Google Shape;5054;p63">
                <a:extLst>
                  <a:ext uri="{FF2B5EF4-FFF2-40B4-BE49-F238E27FC236}">
                    <a16:creationId xmlns:a16="http://schemas.microsoft.com/office/drawing/2014/main" id="{AAD2968A-EDBF-4D2E-A3A1-8B66DC700277}"/>
                  </a:ext>
                </a:extLst>
              </p:cNvPr>
              <p:cNvSpPr/>
              <p:nvPr/>
            </p:nvSpPr>
            <p:spPr>
              <a:xfrm>
                <a:off x="1877109" y="1493823"/>
                <a:ext cx="11780" cy="39164"/>
              </a:xfrm>
              <a:custGeom>
                <a:avLst/>
                <a:gdLst/>
                <a:ahLst/>
                <a:cxnLst/>
                <a:rect l="l" t="t" r="r" b="b"/>
                <a:pathLst>
                  <a:path w="2006" h="6669" extrusionOk="0">
                    <a:moveTo>
                      <a:pt x="1921" y="1"/>
                    </a:moveTo>
                    <a:cubicBezTo>
                      <a:pt x="1897" y="1"/>
                      <a:pt x="1873" y="9"/>
                      <a:pt x="1855" y="27"/>
                    </a:cubicBezTo>
                    <a:cubicBezTo>
                      <a:pt x="753" y="1907"/>
                      <a:pt x="1" y="4288"/>
                      <a:pt x="201" y="6543"/>
                    </a:cubicBezTo>
                    <a:cubicBezTo>
                      <a:pt x="527" y="6593"/>
                      <a:pt x="853" y="6643"/>
                      <a:pt x="1204" y="6668"/>
                    </a:cubicBezTo>
                    <a:cubicBezTo>
                      <a:pt x="1179" y="5866"/>
                      <a:pt x="1154" y="5090"/>
                      <a:pt x="1204" y="4288"/>
                    </a:cubicBezTo>
                    <a:cubicBezTo>
                      <a:pt x="1279" y="2834"/>
                      <a:pt x="1906" y="1506"/>
                      <a:pt x="2006" y="77"/>
                    </a:cubicBezTo>
                    <a:cubicBezTo>
                      <a:pt x="2006" y="28"/>
                      <a:pt x="1964" y="1"/>
                      <a:pt x="1921" y="1"/>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8" name="Google Shape;5055;p63">
                <a:extLst>
                  <a:ext uri="{FF2B5EF4-FFF2-40B4-BE49-F238E27FC236}">
                    <a16:creationId xmlns:a16="http://schemas.microsoft.com/office/drawing/2014/main" id="{8612B14A-E5F5-4FFE-8946-3E8FDFC40FC3}"/>
                  </a:ext>
                </a:extLst>
              </p:cNvPr>
              <p:cNvSpPr/>
              <p:nvPr/>
            </p:nvSpPr>
            <p:spPr>
              <a:xfrm>
                <a:off x="1902237" y="1494251"/>
                <a:ext cx="13736" cy="39175"/>
              </a:xfrm>
              <a:custGeom>
                <a:avLst/>
                <a:gdLst/>
                <a:ahLst/>
                <a:cxnLst/>
                <a:rect l="l" t="t" r="r" b="b"/>
                <a:pathLst>
                  <a:path w="2339" h="6671" extrusionOk="0">
                    <a:moveTo>
                      <a:pt x="126" y="1"/>
                    </a:moveTo>
                    <a:cubicBezTo>
                      <a:pt x="59" y="1"/>
                      <a:pt x="1" y="50"/>
                      <a:pt x="33" y="129"/>
                    </a:cubicBezTo>
                    <a:cubicBezTo>
                      <a:pt x="434" y="1508"/>
                      <a:pt x="1010" y="2736"/>
                      <a:pt x="1286" y="4164"/>
                    </a:cubicBezTo>
                    <a:cubicBezTo>
                      <a:pt x="1436" y="5017"/>
                      <a:pt x="1486" y="5844"/>
                      <a:pt x="1486" y="6671"/>
                    </a:cubicBezTo>
                    <a:cubicBezTo>
                      <a:pt x="1762" y="6671"/>
                      <a:pt x="2013" y="6646"/>
                      <a:pt x="2288" y="6646"/>
                    </a:cubicBezTo>
                    <a:cubicBezTo>
                      <a:pt x="2338" y="4340"/>
                      <a:pt x="1386" y="1959"/>
                      <a:pt x="233" y="54"/>
                    </a:cubicBezTo>
                    <a:cubicBezTo>
                      <a:pt x="205" y="17"/>
                      <a:pt x="164" y="1"/>
                      <a:pt x="126" y="1"/>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49" name="Google Shape;5056;p63">
                <a:extLst>
                  <a:ext uri="{FF2B5EF4-FFF2-40B4-BE49-F238E27FC236}">
                    <a16:creationId xmlns:a16="http://schemas.microsoft.com/office/drawing/2014/main" id="{E933055D-6943-4AC3-80D7-2B241B4A4936}"/>
                  </a:ext>
                </a:extLst>
              </p:cNvPr>
              <p:cNvSpPr/>
              <p:nvPr/>
            </p:nvSpPr>
            <p:spPr>
              <a:xfrm>
                <a:off x="1753035" y="1293018"/>
                <a:ext cx="80136" cy="229368"/>
              </a:xfrm>
              <a:custGeom>
                <a:avLst/>
                <a:gdLst/>
                <a:ahLst/>
                <a:cxnLst/>
                <a:rect l="l" t="t" r="r" b="b"/>
                <a:pathLst>
                  <a:path w="13646" h="39058" extrusionOk="0">
                    <a:moveTo>
                      <a:pt x="11671" y="1"/>
                    </a:moveTo>
                    <a:cubicBezTo>
                      <a:pt x="11562" y="1"/>
                      <a:pt x="11440" y="36"/>
                      <a:pt x="11304" y="110"/>
                    </a:cubicBezTo>
                    <a:cubicBezTo>
                      <a:pt x="8698" y="1514"/>
                      <a:pt x="4186" y="4948"/>
                      <a:pt x="2081" y="16928"/>
                    </a:cubicBezTo>
                    <a:cubicBezTo>
                      <a:pt x="1" y="28933"/>
                      <a:pt x="577" y="39058"/>
                      <a:pt x="577" y="39058"/>
                    </a:cubicBezTo>
                    <a:lnTo>
                      <a:pt x="9851" y="36050"/>
                    </a:lnTo>
                    <a:cubicBezTo>
                      <a:pt x="7921" y="24522"/>
                      <a:pt x="11304" y="11664"/>
                      <a:pt x="11304" y="11664"/>
                    </a:cubicBezTo>
                    <a:cubicBezTo>
                      <a:pt x="11304" y="11664"/>
                      <a:pt x="13646" y="1"/>
                      <a:pt x="11671"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0" name="Google Shape;5057;p63">
                <a:extLst>
                  <a:ext uri="{FF2B5EF4-FFF2-40B4-BE49-F238E27FC236}">
                    <a16:creationId xmlns:a16="http://schemas.microsoft.com/office/drawing/2014/main" id="{A3D613E4-1727-427A-A95C-27669C75E70C}"/>
                  </a:ext>
                </a:extLst>
              </p:cNvPr>
              <p:cNvSpPr/>
              <p:nvPr/>
            </p:nvSpPr>
            <p:spPr>
              <a:xfrm>
                <a:off x="1801312" y="1341725"/>
                <a:ext cx="21640" cy="152209"/>
              </a:xfrm>
              <a:custGeom>
                <a:avLst/>
                <a:gdLst/>
                <a:ahLst/>
                <a:cxnLst/>
                <a:rect l="l" t="t" r="r" b="b"/>
                <a:pathLst>
                  <a:path w="3685" h="25919" extrusionOk="0">
                    <a:moveTo>
                      <a:pt x="3666" y="1"/>
                    </a:moveTo>
                    <a:cubicBezTo>
                      <a:pt x="3662" y="1"/>
                      <a:pt x="3660" y="4"/>
                      <a:pt x="3660" y="12"/>
                    </a:cubicBezTo>
                    <a:cubicBezTo>
                      <a:pt x="2707" y="3922"/>
                      <a:pt x="1805" y="7781"/>
                      <a:pt x="1279" y="11791"/>
                    </a:cubicBezTo>
                    <a:cubicBezTo>
                      <a:pt x="677" y="16328"/>
                      <a:pt x="0" y="21315"/>
                      <a:pt x="1178" y="25802"/>
                    </a:cubicBezTo>
                    <a:cubicBezTo>
                      <a:pt x="1201" y="25881"/>
                      <a:pt x="1274" y="25919"/>
                      <a:pt x="1346" y="25919"/>
                    </a:cubicBezTo>
                    <a:cubicBezTo>
                      <a:pt x="1433" y="25919"/>
                      <a:pt x="1518" y="25862"/>
                      <a:pt x="1504" y="25751"/>
                    </a:cubicBezTo>
                    <a:cubicBezTo>
                      <a:pt x="677" y="17180"/>
                      <a:pt x="2181" y="8458"/>
                      <a:pt x="3685" y="12"/>
                    </a:cubicBezTo>
                    <a:cubicBezTo>
                      <a:pt x="3685" y="12"/>
                      <a:pt x="3674" y="1"/>
                      <a:pt x="3666"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1" name="Google Shape;5058;p63">
                <a:extLst>
                  <a:ext uri="{FF2B5EF4-FFF2-40B4-BE49-F238E27FC236}">
                    <a16:creationId xmlns:a16="http://schemas.microsoft.com/office/drawing/2014/main" id="{C292496C-53BF-487B-9D7C-0616E60B53BF}"/>
                  </a:ext>
                </a:extLst>
              </p:cNvPr>
              <p:cNvSpPr/>
              <p:nvPr/>
            </p:nvSpPr>
            <p:spPr>
              <a:xfrm>
                <a:off x="1753035" y="1311470"/>
                <a:ext cx="44602" cy="210917"/>
              </a:xfrm>
              <a:custGeom>
                <a:avLst/>
                <a:gdLst/>
                <a:ahLst/>
                <a:cxnLst/>
                <a:rect l="l" t="t" r="r" b="b"/>
                <a:pathLst>
                  <a:path w="7595" h="35916" extrusionOk="0">
                    <a:moveTo>
                      <a:pt x="7595" y="1"/>
                    </a:moveTo>
                    <a:lnTo>
                      <a:pt x="7595" y="1"/>
                    </a:lnTo>
                    <a:cubicBezTo>
                      <a:pt x="5515" y="2432"/>
                      <a:pt x="3359" y="6542"/>
                      <a:pt x="2081" y="13786"/>
                    </a:cubicBezTo>
                    <a:cubicBezTo>
                      <a:pt x="1" y="25791"/>
                      <a:pt x="577" y="35916"/>
                      <a:pt x="577" y="35916"/>
                    </a:cubicBezTo>
                    <a:lnTo>
                      <a:pt x="2708" y="35214"/>
                    </a:lnTo>
                    <a:cubicBezTo>
                      <a:pt x="2131" y="29274"/>
                      <a:pt x="1981" y="23234"/>
                      <a:pt x="2858" y="17369"/>
                    </a:cubicBezTo>
                    <a:cubicBezTo>
                      <a:pt x="3685" y="11555"/>
                      <a:pt x="4637" y="5114"/>
                      <a:pt x="7595"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2" name="Google Shape;5059;p63">
                <a:extLst>
                  <a:ext uri="{FF2B5EF4-FFF2-40B4-BE49-F238E27FC236}">
                    <a16:creationId xmlns:a16="http://schemas.microsoft.com/office/drawing/2014/main" id="{9C677848-7988-40AA-884E-2BB11729AC98}"/>
                  </a:ext>
                </a:extLst>
              </p:cNvPr>
              <p:cNvSpPr/>
              <p:nvPr/>
            </p:nvSpPr>
            <p:spPr>
              <a:xfrm>
                <a:off x="1747004" y="1487756"/>
                <a:ext cx="97859" cy="45964"/>
              </a:xfrm>
              <a:custGeom>
                <a:avLst/>
                <a:gdLst/>
                <a:ahLst/>
                <a:cxnLst/>
                <a:rect l="l" t="t" r="r" b="b"/>
                <a:pathLst>
                  <a:path w="16664" h="7827" extrusionOk="0">
                    <a:moveTo>
                      <a:pt x="9560" y="1"/>
                    </a:moveTo>
                    <a:cubicBezTo>
                      <a:pt x="9298" y="1"/>
                      <a:pt x="9027" y="11"/>
                      <a:pt x="8747" y="32"/>
                    </a:cubicBezTo>
                    <a:cubicBezTo>
                      <a:pt x="2481" y="483"/>
                      <a:pt x="0" y="4694"/>
                      <a:pt x="151" y="5872"/>
                    </a:cubicBezTo>
                    <a:cubicBezTo>
                      <a:pt x="276" y="7050"/>
                      <a:pt x="4010" y="7827"/>
                      <a:pt x="8547" y="7827"/>
                    </a:cubicBezTo>
                    <a:cubicBezTo>
                      <a:pt x="13058" y="7827"/>
                      <a:pt x="16542" y="7100"/>
                      <a:pt x="16592" y="5872"/>
                    </a:cubicBezTo>
                    <a:cubicBezTo>
                      <a:pt x="16664" y="4651"/>
                      <a:pt x="15135" y="1"/>
                      <a:pt x="9560"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3" name="Google Shape;5060;p63">
                <a:extLst>
                  <a:ext uri="{FF2B5EF4-FFF2-40B4-BE49-F238E27FC236}">
                    <a16:creationId xmlns:a16="http://schemas.microsoft.com/office/drawing/2014/main" id="{C62232BF-649C-49B8-B7AB-DD068DD1C649}"/>
                  </a:ext>
                </a:extLst>
              </p:cNvPr>
              <p:cNvSpPr/>
              <p:nvPr/>
            </p:nvSpPr>
            <p:spPr>
              <a:xfrm>
                <a:off x="1747004" y="1487727"/>
                <a:ext cx="76389" cy="41577"/>
              </a:xfrm>
              <a:custGeom>
                <a:avLst/>
                <a:gdLst/>
                <a:ahLst/>
                <a:cxnLst/>
                <a:rect l="l" t="t" r="r" b="b"/>
                <a:pathLst>
                  <a:path w="13008" h="7080" extrusionOk="0">
                    <a:moveTo>
                      <a:pt x="9591" y="0"/>
                    </a:moveTo>
                    <a:cubicBezTo>
                      <a:pt x="9319" y="0"/>
                      <a:pt x="9038" y="12"/>
                      <a:pt x="8747" y="37"/>
                    </a:cubicBezTo>
                    <a:cubicBezTo>
                      <a:pt x="2481" y="488"/>
                      <a:pt x="0" y="4699"/>
                      <a:pt x="151" y="5877"/>
                    </a:cubicBezTo>
                    <a:cubicBezTo>
                      <a:pt x="201" y="6353"/>
                      <a:pt x="827" y="6754"/>
                      <a:pt x="1855" y="7080"/>
                    </a:cubicBezTo>
                    <a:cubicBezTo>
                      <a:pt x="3108" y="5551"/>
                      <a:pt x="4737" y="4273"/>
                      <a:pt x="6266" y="3346"/>
                    </a:cubicBezTo>
                    <a:cubicBezTo>
                      <a:pt x="8171" y="2193"/>
                      <a:pt x="10602" y="1140"/>
                      <a:pt x="13008" y="739"/>
                    </a:cubicBezTo>
                    <a:cubicBezTo>
                      <a:pt x="12088" y="300"/>
                      <a:pt x="10959" y="0"/>
                      <a:pt x="9591"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4" name="Google Shape;5061;p63">
                <a:extLst>
                  <a:ext uri="{FF2B5EF4-FFF2-40B4-BE49-F238E27FC236}">
                    <a16:creationId xmlns:a16="http://schemas.microsoft.com/office/drawing/2014/main" id="{D363AE9C-53BB-432C-9D27-E58BE57A6F85}"/>
                  </a:ext>
                </a:extLst>
              </p:cNvPr>
              <p:cNvSpPr/>
              <p:nvPr/>
            </p:nvSpPr>
            <p:spPr>
              <a:xfrm>
                <a:off x="1773641" y="1500359"/>
                <a:ext cx="12779" cy="32481"/>
              </a:xfrm>
              <a:custGeom>
                <a:avLst/>
                <a:gdLst/>
                <a:ahLst/>
                <a:cxnLst/>
                <a:rect l="l" t="t" r="r" b="b"/>
                <a:pathLst>
                  <a:path w="2176" h="5531" extrusionOk="0">
                    <a:moveTo>
                      <a:pt x="2093" y="0"/>
                    </a:moveTo>
                    <a:cubicBezTo>
                      <a:pt x="2080" y="0"/>
                      <a:pt x="2067" y="5"/>
                      <a:pt x="2056" y="17"/>
                    </a:cubicBezTo>
                    <a:cubicBezTo>
                      <a:pt x="702" y="1570"/>
                      <a:pt x="1" y="3475"/>
                      <a:pt x="76" y="5455"/>
                    </a:cubicBezTo>
                    <a:cubicBezTo>
                      <a:pt x="301" y="5480"/>
                      <a:pt x="552" y="5505"/>
                      <a:pt x="803" y="5530"/>
                    </a:cubicBezTo>
                    <a:cubicBezTo>
                      <a:pt x="828" y="3651"/>
                      <a:pt x="1179" y="1946"/>
                      <a:pt x="2156" y="92"/>
                    </a:cubicBezTo>
                    <a:cubicBezTo>
                      <a:pt x="2175" y="53"/>
                      <a:pt x="2135" y="0"/>
                      <a:pt x="2093" y="0"/>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5" name="Google Shape;5062;p63">
                <a:extLst>
                  <a:ext uri="{FF2B5EF4-FFF2-40B4-BE49-F238E27FC236}">
                    <a16:creationId xmlns:a16="http://schemas.microsoft.com/office/drawing/2014/main" id="{5B741C94-EA4A-40FA-9B95-BE321EBA5B26}"/>
                  </a:ext>
                </a:extLst>
              </p:cNvPr>
              <p:cNvSpPr/>
              <p:nvPr/>
            </p:nvSpPr>
            <p:spPr>
              <a:xfrm>
                <a:off x="1802974" y="1492296"/>
                <a:ext cx="14241" cy="40837"/>
              </a:xfrm>
              <a:custGeom>
                <a:avLst/>
                <a:gdLst/>
                <a:ahLst/>
                <a:cxnLst/>
                <a:rect l="l" t="t" r="r" b="b"/>
                <a:pathLst>
                  <a:path w="2425" h="6954" extrusionOk="0">
                    <a:moveTo>
                      <a:pt x="33" y="1"/>
                    </a:moveTo>
                    <a:cubicBezTo>
                      <a:pt x="20" y="1"/>
                      <a:pt x="0" y="18"/>
                      <a:pt x="18" y="36"/>
                    </a:cubicBezTo>
                    <a:cubicBezTo>
                      <a:pt x="1246" y="2342"/>
                      <a:pt x="1647" y="4522"/>
                      <a:pt x="1773" y="6954"/>
                    </a:cubicBezTo>
                    <a:cubicBezTo>
                      <a:pt x="1998" y="6928"/>
                      <a:pt x="2224" y="6903"/>
                      <a:pt x="2424" y="6878"/>
                    </a:cubicBezTo>
                    <a:cubicBezTo>
                      <a:pt x="2399" y="4397"/>
                      <a:pt x="1672" y="2116"/>
                      <a:pt x="43" y="11"/>
                    </a:cubicBezTo>
                    <a:cubicBezTo>
                      <a:pt x="43" y="4"/>
                      <a:pt x="39" y="1"/>
                      <a:pt x="33" y="1"/>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6" name="Google Shape;5063;p63">
                <a:extLst>
                  <a:ext uri="{FF2B5EF4-FFF2-40B4-BE49-F238E27FC236}">
                    <a16:creationId xmlns:a16="http://schemas.microsoft.com/office/drawing/2014/main" id="{70696547-AA2C-402D-9B33-BCC7A88C305C}"/>
                  </a:ext>
                </a:extLst>
              </p:cNvPr>
              <p:cNvSpPr/>
              <p:nvPr/>
            </p:nvSpPr>
            <p:spPr>
              <a:xfrm>
                <a:off x="1783354" y="1286735"/>
                <a:ext cx="136888" cy="62061"/>
              </a:xfrm>
              <a:custGeom>
                <a:avLst/>
                <a:gdLst/>
                <a:ahLst/>
                <a:cxnLst/>
                <a:rect l="l" t="t" r="r" b="b"/>
                <a:pathLst>
                  <a:path w="23310" h="10568" extrusionOk="0">
                    <a:moveTo>
                      <a:pt x="11503" y="1"/>
                    </a:moveTo>
                    <a:cubicBezTo>
                      <a:pt x="9889" y="1"/>
                      <a:pt x="8248" y="362"/>
                      <a:pt x="6793" y="1180"/>
                    </a:cubicBezTo>
                    <a:cubicBezTo>
                      <a:pt x="6705" y="1105"/>
                      <a:pt x="6611" y="1068"/>
                      <a:pt x="6505" y="1068"/>
                    </a:cubicBezTo>
                    <a:cubicBezTo>
                      <a:pt x="6398" y="1068"/>
                      <a:pt x="6279" y="1105"/>
                      <a:pt x="6141" y="1180"/>
                    </a:cubicBezTo>
                    <a:cubicBezTo>
                      <a:pt x="4512" y="2058"/>
                      <a:pt x="2081" y="3762"/>
                      <a:pt x="1" y="7922"/>
                    </a:cubicBezTo>
                    <a:cubicBezTo>
                      <a:pt x="3785" y="9802"/>
                      <a:pt x="8597" y="10278"/>
                      <a:pt x="12632" y="10529"/>
                    </a:cubicBezTo>
                    <a:cubicBezTo>
                      <a:pt x="13249" y="10555"/>
                      <a:pt x="13866" y="10568"/>
                      <a:pt x="14483" y="10568"/>
                    </a:cubicBezTo>
                    <a:cubicBezTo>
                      <a:pt x="17448" y="10568"/>
                      <a:pt x="20404" y="10261"/>
                      <a:pt x="23309" y="9576"/>
                    </a:cubicBezTo>
                    <a:cubicBezTo>
                      <a:pt x="21455" y="5140"/>
                      <a:pt x="19199" y="2960"/>
                      <a:pt x="17444" y="1782"/>
                    </a:cubicBezTo>
                    <a:cubicBezTo>
                      <a:pt x="17119" y="1581"/>
                      <a:pt x="16768" y="1356"/>
                      <a:pt x="16417" y="1180"/>
                    </a:cubicBezTo>
                    <a:cubicBezTo>
                      <a:pt x="16392" y="1180"/>
                      <a:pt x="16392" y="1180"/>
                      <a:pt x="16392" y="1155"/>
                    </a:cubicBezTo>
                    <a:cubicBezTo>
                      <a:pt x="14971" y="425"/>
                      <a:pt x="13252" y="1"/>
                      <a:pt x="11503"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7" name="Google Shape;5064;p63">
                <a:extLst>
                  <a:ext uri="{FF2B5EF4-FFF2-40B4-BE49-F238E27FC236}">
                    <a16:creationId xmlns:a16="http://schemas.microsoft.com/office/drawing/2014/main" id="{1BF2CDF2-B936-4C4D-9CEC-A6C23B29499C}"/>
                  </a:ext>
                </a:extLst>
              </p:cNvPr>
              <p:cNvSpPr/>
              <p:nvPr/>
            </p:nvSpPr>
            <p:spPr>
              <a:xfrm>
                <a:off x="1681361" y="1073070"/>
                <a:ext cx="319241" cy="269107"/>
              </a:xfrm>
              <a:custGeom>
                <a:avLst/>
                <a:gdLst/>
                <a:ahLst/>
                <a:cxnLst/>
                <a:rect l="l" t="t" r="r" b="b"/>
                <a:pathLst>
                  <a:path w="54362" h="45825" extrusionOk="0">
                    <a:moveTo>
                      <a:pt x="28917" y="0"/>
                    </a:moveTo>
                    <a:cubicBezTo>
                      <a:pt x="14867" y="0"/>
                      <a:pt x="1132" y="17639"/>
                      <a:pt x="677" y="25083"/>
                    </a:cubicBezTo>
                    <a:cubicBezTo>
                      <a:pt x="0" y="35885"/>
                      <a:pt x="16316" y="44858"/>
                      <a:pt x="25188" y="45735"/>
                    </a:cubicBezTo>
                    <a:cubicBezTo>
                      <a:pt x="25813" y="45794"/>
                      <a:pt x="26497" y="45824"/>
                      <a:pt x="27229" y="45824"/>
                    </a:cubicBezTo>
                    <a:cubicBezTo>
                      <a:pt x="36081" y="45824"/>
                      <a:pt x="51926" y="41426"/>
                      <a:pt x="53083" y="31148"/>
                    </a:cubicBezTo>
                    <a:cubicBezTo>
                      <a:pt x="54361" y="20020"/>
                      <a:pt x="45640" y="1925"/>
                      <a:pt x="30903" y="121"/>
                    </a:cubicBezTo>
                    <a:cubicBezTo>
                      <a:pt x="30241" y="39"/>
                      <a:pt x="29578" y="0"/>
                      <a:pt x="28917" y="0"/>
                    </a:cubicBezTo>
                    <a:close/>
                  </a:path>
                </a:pathLst>
              </a:custGeom>
              <a:solidFill>
                <a:schemeClr val="accent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8" name="Google Shape;5065;p63">
                <a:extLst>
                  <a:ext uri="{FF2B5EF4-FFF2-40B4-BE49-F238E27FC236}">
                    <a16:creationId xmlns:a16="http://schemas.microsoft.com/office/drawing/2014/main" id="{6DC7806C-0F82-4C48-A92E-B3F28FD8D365}"/>
                  </a:ext>
                </a:extLst>
              </p:cNvPr>
              <p:cNvSpPr/>
              <p:nvPr/>
            </p:nvSpPr>
            <p:spPr>
              <a:xfrm>
                <a:off x="1683275" y="1073070"/>
                <a:ext cx="184126" cy="232375"/>
              </a:xfrm>
              <a:custGeom>
                <a:avLst/>
                <a:gdLst/>
                <a:ahLst/>
                <a:cxnLst/>
                <a:rect l="l" t="t" r="r" b="b"/>
                <a:pathLst>
                  <a:path w="31354" h="39570" extrusionOk="0">
                    <a:moveTo>
                      <a:pt x="28591" y="0"/>
                    </a:moveTo>
                    <a:cubicBezTo>
                      <a:pt x="14541" y="0"/>
                      <a:pt x="806" y="17639"/>
                      <a:pt x="351" y="25083"/>
                    </a:cubicBezTo>
                    <a:cubicBezTo>
                      <a:pt x="0" y="30697"/>
                      <a:pt x="4261" y="35835"/>
                      <a:pt x="9649" y="39569"/>
                    </a:cubicBezTo>
                    <a:cubicBezTo>
                      <a:pt x="7268" y="36712"/>
                      <a:pt x="4687" y="33579"/>
                      <a:pt x="3935" y="29895"/>
                    </a:cubicBezTo>
                    <a:cubicBezTo>
                      <a:pt x="3083" y="25660"/>
                      <a:pt x="4963" y="21424"/>
                      <a:pt x="7093" y="17890"/>
                    </a:cubicBezTo>
                    <a:cubicBezTo>
                      <a:pt x="9950" y="13103"/>
                      <a:pt x="13709" y="8642"/>
                      <a:pt x="18346" y="5384"/>
                    </a:cubicBezTo>
                    <a:cubicBezTo>
                      <a:pt x="22306" y="2652"/>
                      <a:pt x="26717" y="1248"/>
                      <a:pt x="31354" y="221"/>
                    </a:cubicBezTo>
                    <a:cubicBezTo>
                      <a:pt x="31103" y="196"/>
                      <a:pt x="30827" y="146"/>
                      <a:pt x="30577" y="121"/>
                    </a:cubicBezTo>
                    <a:cubicBezTo>
                      <a:pt x="29915" y="39"/>
                      <a:pt x="29252" y="0"/>
                      <a:pt x="28591" y="0"/>
                    </a:cubicBezTo>
                    <a:close/>
                  </a:path>
                </a:pathLst>
              </a:custGeom>
              <a:solidFill>
                <a:srgbClr val="4D1311">
                  <a:alpha val="2009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59" name="Google Shape;5066;p63">
                <a:extLst>
                  <a:ext uri="{FF2B5EF4-FFF2-40B4-BE49-F238E27FC236}">
                    <a16:creationId xmlns:a16="http://schemas.microsoft.com/office/drawing/2014/main" id="{F6BFD410-9655-47A7-A030-71039092B549}"/>
                  </a:ext>
                </a:extLst>
              </p:cNvPr>
              <p:cNvSpPr/>
              <p:nvPr/>
            </p:nvSpPr>
            <p:spPr>
              <a:xfrm>
                <a:off x="1811172" y="1076717"/>
                <a:ext cx="25352" cy="84382"/>
              </a:xfrm>
              <a:custGeom>
                <a:avLst/>
                <a:gdLst/>
                <a:ahLst/>
                <a:cxnLst/>
                <a:rect l="l" t="t" r="r" b="b"/>
                <a:pathLst>
                  <a:path w="4317" h="14369" extrusionOk="0">
                    <a:moveTo>
                      <a:pt x="2106" y="1"/>
                    </a:moveTo>
                    <a:cubicBezTo>
                      <a:pt x="1956" y="51"/>
                      <a:pt x="1830" y="76"/>
                      <a:pt x="1680" y="126"/>
                    </a:cubicBezTo>
                    <a:cubicBezTo>
                      <a:pt x="1605" y="1780"/>
                      <a:pt x="1805" y="3459"/>
                      <a:pt x="2006" y="5114"/>
                    </a:cubicBezTo>
                    <a:cubicBezTo>
                      <a:pt x="2281" y="7394"/>
                      <a:pt x="2632" y="9650"/>
                      <a:pt x="3184" y="11881"/>
                    </a:cubicBezTo>
                    <a:cubicBezTo>
                      <a:pt x="1555" y="8171"/>
                      <a:pt x="928" y="4437"/>
                      <a:pt x="602" y="452"/>
                    </a:cubicBezTo>
                    <a:cubicBezTo>
                      <a:pt x="427" y="527"/>
                      <a:pt x="276" y="577"/>
                      <a:pt x="101" y="652"/>
                    </a:cubicBezTo>
                    <a:cubicBezTo>
                      <a:pt x="1" y="5339"/>
                      <a:pt x="427" y="10427"/>
                      <a:pt x="3534" y="13961"/>
                    </a:cubicBezTo>
                    <a:cubicBezTo>
                      <a:pt x="3610" y="14036"/>
                      <a:pt x="3685" y="14061"/>
                      <a:pt x="3735" y="14061"/>
                    </a:cubicBezTo>
                    <a:cubicBezTo>
                      <a:pt x="3760" y="14111"/>
                      <a:pt x="3760" y="14136"/>
                      <a:pt x="3785" y="14186"/>
                    </a:cubicBezTo>
                    <a:cubicBezTo>
                      <a:pt x="3824" y="14313"/>
                      <a:pt x="3917" y="14368"/>
                      <a:pt x="4012" y="14368"/>
                    </a:cubicBezTo>
                    <a:cubicBezTo>
                      <a:pt x="4161" y="14368"/>
                      <a:pt x="4317" y="14235"/>
                      <a:pt x="4286" y="14036"/>
                    </a:cubicBezTo>
                    <a:cubicBezTo>
                      <a:pt x="3785" y="11028"/>
                      <a:pt x="3083" y="8046"/>
                      <a:pt x="2607" y="5038"/>
                    </a:cubicBezTo>
                    <a:cubicBezTo>
                      <a:pt x="2331" y="3359"/>
                      <a:pt x="2181" y="1705"/>
                      <a:pt x="2106" y="26"/>
                    </a:cubicBezTo>
                    <a:cubicBezTo>
                      <a:pt x="2106" y="26"/>
                      <a:pt x="2106" y="26"/>
                      <a:pt x="2106"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0" name="Google Shape;5067;p63">
                <a:extLst>
                  <a:ext uri="{FF2B5EF4-FFF2-40B4-BE49-F238E27FC236}">
                    <a16:creationId xmlns:a16="http://schemas.microsoft.com/office/drawing/2014/main" id="{54C5347F-E13A-49A8-9B87-2ABE1851EB56}"/>
                  </a:ext>
                </a:extLst>
              </p:cNvPr>
              <p:cNvSpPr/>
              <p:nvPr/>
            </p:nvSpPr>
            <p:spPr>
              <a:xfrm>
                <a:off x="1854887" y="1073774"/>
                <a:ext cx="10159" cy="87858"/>
              </a:xfrm>
              <a:custGeom>
                <a:avLst/>
                <a:gdLst/>
                <a:ahLst/>
                <a:cxnLst/>
                <a:rect l="l" t="t" r="r" b="b"/>
                <a:pathLst>
                  <a:path w="1730" h="14961" extrusionOk="0">
                    <a:moveTo>
                      <a:pt x="1329" y="1"/>
                    </a:moveTo>
                    <a:cubicBezTo>
                      <a:pt x="476" y="4888"/>
                      <a:pt x="0" y="9850"/>
                      <a:pt x="978" y="14788"/>
                    </a:cubicBezTo>
                    <a:cubicBezTo>
                      <a:pt x="999" y="14907"/>
                      <a:pt x="1092" y="14961"/>
                      <a:pt x="1189" y="14961"/>
                    </a:cubicBezTo>
                    <a:cubicBezTo>
                      <a:pt x="1317" y="14961"/>
                      <a:pt x="1454" y="14869"/>
                      <a:pt x="1454" y="14712"/>
                    </a:cubicBezTo>
                    <a:cubicBezTo>
                      <a:pt x="1128" y="9750"/>
                      <a:pt x="1278" y="4938"/>
                      <a:pt x="1730" y="51"/>
                    </a:cubicBezTo>
                    <a:cubicBezTo>
                      <a:pt x="1604" y="26"/>
                      <a:pt x="1479" y="1"/>
                      <a:pt x="1354"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1" name="Google Shape;5068;p63">
                <a:extLst>
                  <a:ext uri="{FF2B5EF4-FFF2-40B4-BE49-F238E27FC236}">
                    <a16:creationId xmlns:a16="http://schemas.microsoft.com/office/drawing/2014/main" id="{7E577565-C803-4125-B35B-3CD459D0F7DE}"/>
                  </a:ext>
                </a:extLst>
              </p:cNvPr>
              <p:cNvSpPr/>
              <p:nvPr/>
            </p:nvSpPr>
            <p:spPr>
              <a:xfrm>
                <a:off x="1873227" y="1091292"/>
                <a:ext cx="41566" cy="82514"/>
              </a:xfrm>
              <a:custGeom>
                <a:avLst/>
                <a:gdLst/>
                <a:ahLst/>
                <a:cxnLst/>
                <a:rect l="l" t="t" r="r" b="b"/>
                <a:pathLst>
                  <a:path w="7078" h="14051" extrusionOk="0">
                    <a:moveTo>
                      <a:pt x="6526" y="0"/>
                    </a:moveTo>
                    <a:cubicBezTo>
                      <a:pt x="6451" y="125"/>
                      <a:pt x="6351" y="226"/>
                      <a:pt x="6251" y="351"/>
                    </a:cubicBezTo>
                    <a:cubicBezTo>
                      <a:pt x="5273" y="1754"/>
                      <a:pt x="4446" y="3283"/>
                      <a:pt x="3644" y="4762"/>
                    </a:cubicBezTo>
                    <a:cubicBezTo>
                      <a:pt x="2115" y="7619"/>
                      <a:pt x="912" y="10627"/>
                      <a:pt x="60" y="13734"/>
                    </a:cubicBezTo>
                    <a:cubicBezTo>
                      <a:pt x="1" y="13928"/>
                      <a:pt x="153" y="14050"/>
                      <a:pt x="313" y="14050"/>
                    </a:cubicBezTo>
                    <a:cubicBezTo>
                      <a:pt x="422" y="14050"/>
                      <a:pt x="536" y="13992"/>
                      <a:pt x="587" y="13860"/>
                    </a:cubicBezTo>
                    <a:cubicBezTo>
                      <a:pt x="1689" y="10902"/>
                      <a:pt x="2892" y="7995"/>
                      <a:pt x="4271" y="5138"/>
                    </a:cubicBezTo>
                    <a:cubicBezTo>
                      <a:pt x="5073" y="3459"/>
                      <a:pt x="6075" y="1905"/>
                      <a:pt x="7078" y="351"/>
                    </a:cubicBezTo>
                    <a:cubicBezTo>
                      <a:pt x="6902" y="226"/>
                      <a:pt x="6727" y="100"/>
                      <a:pt x="6526"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2" name="Google Shape;5069;p63">
                <a:extLst>
                  <a:ext uri="{FF2B5EF4-FFF2-40B4-BE49-F238E27FC236}">
                    <a16:creationId xmlns:a16="http://schemas.microsoft.com/office/drawing/2014/main" id="{CE29F359-E82E-4AC0-8489-2D99D647AA21}"/>
                  </a:ext>
                </a:extLst>
              </p:cNvPr>
              <p:cNvSpPr/>
              <p:nvPr/>
            </p:nvSpPr>
            <p:spPr>
              <a:xfrm>
                <a:off x="1893675" y="1121312"/>
                <a:ext cx="54826" cy="52988"/>
              </a:xfrm>
              <a:custGeom>
                <a:avLst/>
                <a:gdLst/>
                <a:ahLst/>
                <a:cxnLst/>
                <a:rect l="l" t="t" r="r" b="b"/>
                <a:pathLst>
                  <a:path w="9336" h="9023" extrusionOk="0">
                    <a:moveTo>
                      <a:pt x="8959" y="1"/>
                    </a:moveTo>
                    <a:cubicBezTo>
                      <a:pt x="5526" y="2106"/>
                      <a:pt x="2794" y="5364"/>
                      <a:pt x="212" y="8447"/>
                    </a:cubicBezTo>
                    <a:cubicBezTo>
                      <a:pt x="0" y="8698"/>
                      <a:pt x="203" y="9022"/>
                      <a:pt x="445" y="9022"/>
                    </a:cubicBezTo>
                    <a:cubicBezTo>
                      <a:pt x="518" y="9022"/>
                      <a:pt x="594" y="8993"/>
                      <a:pt x="663" y="8923"/>
                    </a:cubicBezTo>
                    <a:cubicBezTo>
                      <a:pt x="3345" y="5991"/>
                      <a:pt x="6002" y="2683"/>
                      <a:pt x="9335" y="452"/>
                    </a:cubicBezTo>
                    <a:cubicBezTo>
                      <a:pt x="9210" y="302"/>
                      <a:pt x="9085" y="151"/>
                      <a:pt x="8959"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3" name="Google Shape;5070;p63">
                <a:extLst>
                  <a:ext uri="{FF2B5EF4-FFF2-40B4-BE49-F238E27FC236}">
                    <a16:creationId xmlns:a16="http://schemas.microsoft.com/office/drawing/2014/main" id="{56AADE3C-8AAF-4E34-BC66-259FB1E42685}"/>
                  </a:ext>
                </a:extLst>
              </p:cNvPr>
              <p:cNvSpPr/>
              <p:nvPr/>
            </p:nvSpPr>
            <p:spPr>
              <a:xfrm>
                <a:off x="1897257" y="1150311"/>
                <a:ext cx="71110" cy="44766"/>
              </a:xfrm>
              <a:custGeom>
                <a:avLst/>
                <a:gdLst/>
                <a:ahLst/>
                <a:cxnLst/>
                <a:rect l="l" t="t" r="r" b="b"/>
                <a:pathLst>
                  <a:path w="12109" h="7623" extrusionOk="0">
                    <a:moveTo>
                      <a:pt x="11833" y="0"/>
                    </a:moveTo>
                    <a:cubicBezTo>
                      <a:pt x="7522" y="1479"/>
                      <a:pt x="3738" y="3985"/>
                      <a:pt x="179" y="7243"/>
                    </a:cubicBezTo>
                    <a:cubicBezTo>
                      <a:pt x="1" y="7402"/>
                      <a:pt x="166" y="7622"/>
                      <a:pt x="354" y="7622"/>
                    </a:cubicBezTo>
                    <a:cubicBezTo>
                      <a:pt x="405" y="7622"/>
                      <a:pt x="457" y="7606"/>
                      <a:pt x="505" y="7569"/>
                    </a:cubicBezTo>
                    <a:cubicBezTo>
                      <a:pt x="4239" y="4637"/>
                      <a:pt x="7898" y="2080"/>
                      <a:pt x="12109" y="476"/>
                    </a:cubicBezTo>
                    <a:cubicBezTo>
                      <a:pt x="12008" y="301"/>
                      <a:pt x="11933" y="151"/>
                      <a:pt x="11833"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4" name="Google Shape;5071;p63">
                <a:extLst>
                  <a:ext uri="{FF2B5EF4-FFF2-40B4-BE49-F238E27FC236}">
                    <a16:creationId xmlns:a16="http://schemas.microsoft.com/office/drawing/2014/main" id="{4417A4F1-2508-4284-AED1-CE8921E0BA03}"/>
                  </a:ext>
                </a:extLst>
              </p:cNvPr>
              <p:cNvSpPr/>
              <p:nvPr/>
            </p:nvSpPr>
            <p:spPr>
              <a:xfrm>
                <a:off x="1901527" y="1168410"/>
                <a:ext cx="76113" cy="28270"/>
              </a:xfrm>
              <a:custGeom>
                <a:avLst/>
                <a:gdLst/>
                <a:ahLst/>
                <a:cxnLst/>
                <a:rect l="l" t="t" r="r" b="b"/>
                <a:pathLst>
                  <a:path w="12961" h="4814" extrusionOk="0">
                    <a:moveTo>
                      <a:pt x="12710" y="1"/>
                    </a:moveTo>
                    <a:cubicBezTo>
                      <a:pt x="8399" y="527"/>
                      <a:pt x="4314" y="2332"/>
                      <a:pt x="354" y="4211"/>
                    </a:cubicBezTo>
                    <a:cubicBezTo>
                      <a:pt x="0" y="4366"/>
                      <a:pt x="232" y="4814"/>
                      <a:pt x="549" y="4814"/>
                    </a:cubicBezTo>
                    <a:cubicBezTo>
                      <a:pt x="592" y="4814"/>
                      <a:pt x="636" y="4806"/>
                      <a:pt x="680" y="4788"/>
                    </a:cubicBezTo>
                    <a:cubicBezTo>
                      <a:pt x="4640" y="3109"/>
                      <a:pt x="8700" y="1229"/>
                      <a:pt x="12961" y="527"/>
                    </a:cubicBezTo>
                    <a:cubicBezTo>
                      <a:pt x="12860" y="352"/>
                      <a:pt x="12785" y="176"/>
                      <a:pt x="12710"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5" name="Google Shape;5072;p63">
                <a:extLst>
                  <a:ext uri="{FF2B5EF4-FFF2-40B4-BE49-F238E27FC236}">
                    <a16:creationId xmlns:a16="http://schemas.microsoft.com/office/drawing/2014/main" id="{3257AE4F-C721-4D7D-9C35-D119117C8A79}"/>
                  </a:ext>
                </a:extLst>
              </p:cNvPr>
              <p:cNvSpPr/>
              <p:nvPr/>
            </p:nvSpPr>
            <p:spPr>
              <a:xfrm>
                <a:off x="1874413" y="1194020"/>
                <a:ext cx="112793" cy="27207"/>
              </a:xfrm>
              <a:custGeom>
                <a:avLst/>
                <a:gdLst/>
                <a:ahLst/>
                <a:cxnLst/>
                <a:rect l="l" t="t" r="r" b="b"/>
                <a:pathLst>
                  <a:path w="19207" h="4633" extrusionOk="0">
                    <a:moveTo>
                      <a:pt x="18843" y="1"/>
                    </a:moveTo>
                    <a:cubicBezTo>
                      <a:pt x="12572" y="1"/>
                      <a:pt x="6207" y="1696"/>
                      <a:pt x="410" y="3886"/>
                    </a:cubicBezTo>
                    <a:cubicBezTo>
                      <a:pt x="0" y="4022"/>
                      <a:pt x="107" y="4633"/>
                      <a:pt x="486" y="4633"/>
                    </a:cubicBezTo>
                    <a:cubicBezTo>
                      <a:pt x="524" y="4633"/>
                      <a:pt x="566" y="4626"/>
                      <a:pt x="610" y="4612"/>
                    </a:cubicBezTo>
                    <a:cubicBezTo>
                      <a:pt x="6725" y="2758"/>
                      <a:pt x="12891" y="953"/>
                      <a:pt x="19207" y="728"/>
                    </a:cubicBezTo>
                    <a:cubicBezTo>
                      <a:pt x="19132" y="502"/>
                      <a:pt x="19056" y="251"/>
                      <a:pt x="18981" y="1"/>
                    </a:cubicBezTo>
                    <a:cubicBezTo>
                      <a:pt x="18935" y="1"/>
                      <a:pt x="18889" y="1"/>
                      <a:pt x="18843"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6" name="Google Shape;5073;p63">
                <a:extLst>
                  <a:ext uri="{FF2B5EF4-FFF2-40B4-BE49-F238E27FC236}">
                    <a16:creationId xmlns:a16="http://schemas.microsoft.com/office/drawing/2014/main" id="{AB8A5C10-7972-436D-A57C-4156441DB091}"/>
                  </a:ext>
                </a:extLst>
              </p:cNvPr>
              <p:cNvSpPr/>
              <p:nvPr/>
            </p:nvSpPr>
            <p:spPr>
              <a:xfrm>
                <a:off x="1889958" y="1226918"/>
                <a:ext cx="103726" cy="10970"/>
              </a:xfrm>
              <a:custGeom>
                <a:avLst/>
                <a:gdLst/>
                <a:ahLst/>
                <a:cxnLst/>
                <a:rect l="l" t="t" r="r" b="b"/>
                <a:pathLst>
                  <a:path w="17663" h="1868" extrusionOk="0">
                    <a:moveTo>
                      <a:pt x="7581" y="1"/>
                    </a:moveTo>
                    <a:cubicBezTo>
                      <a:pt x="5203" y="1"/>
                      <a:pt x="2793" y="194"/>
                      <a:pt x="344" y="564"/>
                    </a:cubicBezTo>
                    <a:cubicBezTo>
                      <a:pt x="0" y="613"/>
                      <a:pt x="90" y="1192"/>
                      <a:pt x="423" y="1192"/>
                    </a:cubicBezTo>
                    <a:cubicBezTo>
                      <a:pt x="430" y="1192"/>
                      <a:pt x="437" y="1191"/>
                      <a:pt x="444" y="1191"/>
                    </a:cubicBezTo>
                    <a:cubicBezTo>
                      <a:pt x="3084" y="990"/>
                      <a:pt x="5735" y="812"/>
                      <a:pt x="8390" y="812"/>
                    </a:cubicBezTo>
                    <a:cubicBezTo>
                      <a:pt x="9718" y="812"/>
                      <a:pt x="11046" y="857"/>
                      <a:pt x="12374" y="965"/>
                    </a:cubicBezTo>
                    <a:cubicBezTo>
                      <a:pt x="14179" y="1091"/>
                      <a:pt x="15933" y="1442"/>
                      <a:pt x="17662" y="1868"/>
                    </a:cubicBezTo>
                    <a:cubicBezTo>
                      <a:pt x="17662" y="1667"/>
                      <a:pt x="17637" y="1442"/>
                      <a:pt x="17637" y="1241"/>
                    </a:cubicBezTo>
                    <a:cubicBezTo>
                      <a:pt x="14343" y="399"/>
                      <a:pt x="10996" y="1"/>
                      <a:pt x="7581"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7" name="Google Shape;5074;p63">
                <a:extLst>
                  <a:ext uri="{FF2B5EF4-FFF2-40B4-BE49-F238E27FC236}">
                    <a16:creationId xmlns:a16="http://schemas.microsoft.com/office/drawing/2014/main" id="{74E9C510-9F35-4E81-8C7E-0992883ABEF6}"/>
                  </a:ext>
                </a:extLst>
              </p:cNvPr>
              <p:cNvSpPr/>
              <p:nvPr/>
            </p:nvSpPr>
            <p:spPr>
              <a:xfrm>
                <a:off x="1865452" y="1244371"/>
                <a:ext cx="116751" cy="90067"/>
              </a:xfrm>
              <a:custGeom>
                <a:avLst/>
                <a:gdLst/>
                <a:ahLst/>
                <a:cxnLst/>
                <a:rect l="l" t="t" r="r" b="b"/>
                <a:pathLst>
                  <a:path w="19881" h="15337" extrusionOk="0">
                    <a:moveTo>
                      <a:pt x="324" y="0"/>
                    </a:moveTo>
                    <a:cubicBezTo>
                      <a:pt x="161" y="0"/>
                      <a:pt x="1" y="182"/>
                      <a:pt x="131" y="349"/>
                    </a:cubicBezTo>
                    <a:cubicBezTo>
                      <a:pt x="307" y="650"/>
                      <a:pt x="507" y="926"/>
                      <a:pt x="683" y="1226"/>
                    </a:cubicBezTo>
                    <a:cubicBezTo>
                      <a:pt x="607" y="1352"/>
                      <a:pt x="632" y="1602"/>
                      <a:pt x="833" y="1627"/>
                    </a:cubicBezTo>
                    <a:cubicBezTo>
                      <a:pt x="883" y="1652"/>
                      <a:pt x="908" y="1652"/>
                      <a:pt x="958" y="1652"/>
                    </a:cubicBezTo>
                    <a:cubicBezTo>
                      <a:pt x="2261" y="3733"/>
                      <a:pt x="3289" y="5838"/>
                      <a:pt x="3941" y="8319"/>
                    </a:cubicBezTo>
                    <a:cubicBezTo>
                      <a:pt x="4542" y="10600"/>
                      <a:pt x="5119" y="12956"/>
                      <a:pt x="5545" y="15337"/>
                    </a:cubicBezTo>
                    <a:cubicBezTo>
                      <a:pt x="5695" y="15287"/>
                      <a:pt x="5820" y="15262"/>
                      <a:pt x="5971" y="15211"/>
                    </a:cubicBezTo>
                    <a:cubicBezTo>
                      <a:pt x="5419" y="10575"/>
                      <a:pt x="4367" y="5713"/>
                      <a:pt x="1810" y="1828"/>
                    </a:cubicBezTo>
                    <a:lnTo>
                      <a:pt x="1810" y="1828"/>
                    </a:lnTo>
                    <a:cubicBezTo>
                      <a:pt x="1936" y="1853"/>
                      <a:pt x="2036" y="1878"/>
                      <a:pt x="2136" y="1903"/>
                    </a:cubicBezTo>
                    <a:cubicBezTo>
                      <a:pt x="2111" y="2003"/>
                      <a:pt x="2136" y="2104"/>
                      <a:pt x="2261" y="2179"/>
                    </a:cubicBezTo>
                    <a:cubicBezTo>
                      <a:pt x="4693" y="3282"/>
                      <a:pt x="6973" y="4560"/>
                      <a:pt x="9053" y="6289"/>
                    </a:cubicBezTo>
                    <a:cubicBezTo>
                      <a:pt x="10883" y="7793"/>
                      <a:pt x="12913" y="9748"/>
                      <a:pt x="14116" y="11928"/>
                    </a:cubicBezTo>
                    <a:cubicBezTo>
                      <a:pt x="14241" y="11853"/>
                      <a:pt x="14392" y="11753"/>
                      <a:pt x="14542" y="11678"/>
                    </a:cubicBezTo>
                    <a:cubicBezTo>
                      <a:pt x="13490" y="9572"/>
                      <a:pt x="11710" y="7743"/>
                      <a:pt x="10031" y="6189"/>
                    </a:cubicBezTo>
                    <a:cubicBezTo>
                      <a:pt x="8176" y="4510"/>
                      <a:pt x="6046" y="3156"/>
                      <a:pt x="3740" y="2204"/>
                    </a:cubicBezTo>
                    <a:lnTo>
                      <a:pt x="3740" y="2204"/>
                    </a:lnTo>
                    <a:cubicBezTo>
                      <a:pt x="9254" y="3231"/>
                      <a:pt x="14943" y="4209"/>
                      <a:pt x="19630" y="7216"/>
                    </a:cubicBezTo>
                    <a:cubicBezTo>
                      <a:pt x="19705" y="7091"/>
                      <a:pt x="19780" y="6991"/>
                      <a:pt x="19881" y="6866"/>
                    </a:cubicBezTo>
                    <a:cubicBezTo>
                      <a:pt x="14542" y="3231"/>
                      <a:pt x="7650" y="1978"/>
                      <a:pt x="1359" y="1176"/>
                    </a:cubicBezTo>
                    <a:cubicBezTo>
                      <a:pt x="1084" y="800"/>
                      <a:pt x="808" y="424"/>
                      <a:pt x="482" y="74"/>
                    </a:cubicBezTo>
                    <a:cubicBezTo>
                      <a:pt x="437" y="22"/>
                      <a:pt x="380" y="0"/>
                      <a:pt x="324"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8" name="Google Shape;5075;p63">
                <a:extLst>
                  <a:ext uri="{FF2B5EF4-FFF2-40B4-BE49-F238E27FC236}">
                    <a16:creationId xmlns:a16="http://schemas.microsoft.com/office/drawing/2014/main" id="{AEEF0D3F-DE88-4157-A3EE-E7266884D866}"/>
                  </a:ext>
                </a:extLst>
              </p:cNvPr>
              <p:cNvSpPr/>
              <p:nvPr/>
            </p:nvSpPr>
            <p:spPr>
              <a:xfrm>
                <a:off x="1854887" y="1263409"/>
                <a:ext cx="12955" cy="78093"/>
              </a:xfrm>
              <a:custGeom>
                <a:avLst/>
                <a:gdLst/>
                <a:ahLst/>
                <a:cxnLst/>
                <a:rect l="l" t="t" r="r" b="b"/>
                <a:pathLst>
                  <a:path w="2206" h="13298" extrusionOk="0">
                    <a:moveTo>
                      <a:pt x="2117" y="1"/>
                    </a:moveTo>
                    <a:cubicBezTo>
                      <a:pt x="2084" y="1"/>
                      <a:pt x="2055" y="21"/>
                      <a:pt x="2055" y="65"/>
                    </a:cubicBezTo>
                    <a:cubicBezTo>
                      <a:pt x="1429" y="4300"/>
                      <a:pt x="0" y="8912"/>
                      <a:pt x="376" y="13298"/>
                    </a:cubicBezTo>
                    <a:cubicBezTo>
                      <a:pt x="577" y="13273"/>
                      <a:pt x="777" y="13248"/>
                      <a:pt x="978" y="13223"/>
                    </a:cubicBezTo>
                    <a:cubicBezTo>
                      <a:pt x="727" y="8837"/>
                      <a:pt x="1705" y="4476"/>
                      <a:pt x="2206" y="90"/>
                    </a:cubicBezTo>
                    <a:cubicBezTo>
                      <a:pt x="2206" y="33"/>
                      <a:pt x="2158" y="1"/>
                      <a:pt x="2117"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69" name="Google Shape;5076;p63">
                <a:extLst>
                  <a:ext uri="{FF2B5EF4-FFF2-40B4-BE49-F238E27FC236}">
                    <a16:creationId xmlns:a16="http://schemas.microsoft.com/office/drawing/2014/main" id="{6C139EFB-8355-4BAF-A70C-2529991DEFEE}"/>
                  </a:ext>
                </a:extLst>
              </p:cNvPr>
              <p:cNvSpPr/>
              <p:nvPr/>
            </p:nvSpPr>
            <p:spPr>
              <a:xfrm>
                <a:off x="1830158" y="1264372"/>
                <a:ext cx="11369" cy="77570"/>
              </a:xfrm>
              <a:custGeom>
                <a:avLst/>
                <a:gdLst/>
                <a:ahLst/>
                <a:cxnLst/>
                <a:rect l="l" t="t" r="r" b="b"/>
                <a:pathLst>
                  <a:path w="1936" h="13209" extrusionOk="0">
                    <a:moveTo>
                      <a:pt x="1630" y="0"/>
                    </a:moveTo>
                    <a:cubicBezTo>
                      <a:pt x="1530" y="0"/>
                      <a:pt x="1435" y="60"/>
                      <a:pt x="1404" y="201"/>
                    </a:cubicBezTo>
                    <a:cubicBezTo>
                      <a:pt x="753" y="2883"/>
                      <a:pt x="327" y="5565"/>
                      <a:pt x="151" y="8322"/>
                    </a:cubicBezTo>
                    <a:cubicBezTo>
                      <a:pt x="76" y="9826"/>
                      <a:pt x="1" y="11555"/>
                      <a:pt x="201" y="13184"/>
                    </a:cubicBezTo>
                    <a:cubicBezTo>
                      <a:pt x="377" y="13209"/>
                      <a:pt x="552" y="13209"/>
                      <a:pt x="702" y="13209"/>
                    </a:cubicBezTo>
                    <a:cubicBezTo>
                      <a:pt x="552" y="11580"/>
                      <a:pt x="702" y="9826"/>
                      <a:pt x="778" y="8322"/>
                    </a:cubicBezTo>
                    <a:cubicBezTo>
                      <a:pt x="878" y="5640"/>
                      <a:pt x="1404" y="2958"/>
                      <a:pt x="1906" y="327"/>
                    </a:cubicBezTo>
                    <a:cubicBezTo>
                      <a:pt x="1935" y="132"/>
                      <a:pt x="1778" y="0"/>
                      <a:pt x="1630"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0" name="Google Shape;5077;p63">
                <a:extLst>
                  <a:ext uri="{FF2B5EF4-FFF2-40B4-BE49-F238E27FC236}">
                    <a16:creationId xmlns:a16="http://schemas.microsoft.com/office/drawing/2014/main" id="{2F485FA9-E0DD-48B4-906E-A716D6744F9E}"/>
                  </a:ext>
                </a:extLst>
              </p:cNvPr>
              <p:cNvSpPr/>
              <p:nvPr/>
            </p:nvSpPr>
            <p:spPr>
              <a:xfrm>
                <a:off x="1810145" y="1266005"/>
                <a:ext cx="19538" cy="72995"/>
              </a:xfrm>
              <a:custGeom>
                <a:avLst/>
                <a:gdLst/>
                <a:ahLst/>
                <a:cxnLst/>
                <a:rect l="l" t="t" r="r" b="b"/>
                <a:pathLst>
                  <a:path w="3327" h="12430" extrusionOk="0">
                    <a:moveTo>
                      <a:pt x="3045" y="0"/>
                    </a:moveTo>
                    <a:cubicBezTo>
                      <a:pt x="2996" y="0"/>
                      <a:pt x="2947" y="22"/>
                      <a:pt x="2907" y="74"/>
                    </a:cubicBezTo>
                    <a:cubicBezTo>
                      <a:pt x="100" y="3583"/>
                      <a:pt x="0" y="7994"/>
                      <a:pt x="75" y="12304"/>
                    </a:cubicBezTo>
                    <a:cubicBezTo>
                      <a:pt x="276" y="12355"/>
                      <a:pt x="451" y="12405"/>
                      <a:pt x="652" y="12430"/>
                    </a:cubicBezTo>
                    <a:cubicBezTo>
                      <a:pt x="652" y="8194"/>
                      <a:pt x="752" y="3984"/>
                      <a:pt x="3233" y="324"/>
                    </a:cubicBezTo>
                    <a:cubicBezTo>
                      <a:pt x="3326" y="176"/>
                      <a:pt x="3185" y="0"/>
                      <a:pt x="3045"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1" name="Google Shape;5078;p63">
                <a:extLst>
                  <a:ext uri="{FF2B5EF4-FFF2-40B4-BE49-F238E27FC236}">
                    <a16:creationId xmlns:a16="http://schemas.microsoft.com/office/drawing/2014/main" id="{F39C96B1-01BE-4077-9ABD-85AE4E830037}"/>
                  </a:ext>
                </a:extLst>
              </p:cNvPr>
              <p:cNvSpPr/>
              <p:nvPr/>
            </p:nvSpPr>
            <p:spPr>
              <a:xfrm>
                <a:off x="1769965" y="1265506"/>
                <a:ext cx="41930" cy="58631"/>
              </a:xfrm>
              <a:custGeom>
                <a:avLst/>
                <a:gdLst/>
                <a:ahLst/>
                <a:cxnLst/>
                <a:rect l="l" t="t" r="r" b="b"/>
                <a:pathLst>
                  <a:path w="7140" h="9984" extrusionOk="0">
                    <a:moveTo>
                      <a:pt x="6817" y="0"/>
                    </a:moveTo>
                    <a:cubicBezTo>
                      <a:pt x="6744" y="0"/>
                      <a:pt x="6670" y="32"/>
                      <a:pt x="6617" y="109"/>
                    </a:cubicBezTo>
                    <a:cubicBezTo>
                      <a:pt x="4461" y="3367"/>
                      <a:pt x="2556" y="6851"/>
                      <a:pt x="0" y="9808"/>
                    </a:cubicBezTo>
                    <a:cubicBezTo>
                      <a:pt x="125" y="9858"/>
                      <a:pt x="276" y="9933"/>
                      <a:pt x="401" y="9983"/>
                    </a:cubicBezTo>
                    <a:cubicBezTo>
                      <a:pt x="3058" y="7126"/>
                      <a:pt x="5038" y="3718"/>
                      <a:pt x="7018" y="359"/>
                    </a:cubicBezTo>
                    <a:cubicBezTo>
                      <a:pt x="7140" y="168"/>
                      <a:pt x="6983" y="0"/>
                      <a:pt x="6817"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2" name="Google Shape;5079;p63">
                <a:extLst>
                  <a:ext uri="{FF2B5EF4-FFF2-40B4-BE49-F238E27FC236}">
                    <a16:creationId xmlns:a16="http://schemas.microsoft.com/office/drawing/2014/main" id="{607C0BC5-823D-447B-8F4E-8DD2B04F4A25}"/>
                  </a:ext>
                </a:extLst>
              </p:cNvPr>
              <p:cNvSpPr/>
              <p:nvPr/>
            </p:nvSpPr>
            <p:spPr>
              <a:xfrm>
                <a:off x="1743322" y="1260044"/>
                <a:ext cx="50498" cy="48930"/>
              </a:xfrm>
              <a:custGeom>
                <a:avLst/>
                <a:gdLst/>
                <a:ahLst/>
                <a:cxnLst/>
                <a:rect l="l" t="t" r="r" b="b"/>
                <a:pathLst>
                  <a:path w="8599" h="8332" extrusionOk="0">
                    <a:moveTo>
                      <a:pt x="8269" y="0"/>
                    </a:moveTo>
                    <a:cubicBezTo>
                      <a:pt x="8211" y="0"/>
                      <a:pt x="8151" y="25"/>
                      <a:pt x="8096" y="86"/>
                    </a:cubicBezTo>
                    <a:cubicBezTo>
                      <a:pt x="5540" y="2893"/>
                      <a:pt x="2908" y="5675"/>
                      <a:pt x="1" y="8106"/>
                    </a:cubicBezTo>
                    <a:cubicBezTo>
                      <a:pt x="101" y="8182"/>
                      <a:pt x="226" y="8282"/>
                      <a:pt x="327" y="8332"/>
                    </a:cubicBezTo>
                    <a:cubicBezTo>
                      <a:pt x="3309" y="6001"/>
                      <a:pt x="5966" y="3319"/>
                      <a:pt x="8447" y="437"/>
                    </a:cubicBezTo>
                    <a:cubicBezTo>
                      <a:pt x="8599" y="247"/>
                      <a:pt x="8449" y="0"/>
                      <a:pt x="8269"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3" name="Google Shape;5080;p63">
                <a:extLst>
                  <a:ext uri="{FF2B5EF4-FFF2-40B4-BE49-F238E27FC236}">
                    <a16:creationId xmlns:a16="http://schemas.microsoft.com/office/drawing/2014/main" id="{EAACF679-5B17-42AB-921D-586EB556652F}"/>
                  </a:ext>
                </a:extLst>
              </p:cNvPr>
              <p:cNvSpPr/>
              <p:nvPr/>
            </p:nvSpPr>
            <p:spPr>
              <a:xfrm>
                <a:off x="1716243" y="1256574"/>
                <a:ext cx="61591" cy="30472"/>
              </a:xfrm>
              <a:custGeom>
                <a:avLst/>
                <a:gdLst/>
                <a:ahLst/>
                <a:cxnLst/>
                <a:rect l="l" t="t" r="r" b="b"/>
                <a:pathLst>
                  <a:path w="10488" h="5189" extrusionOk="0">
                    <a:moveTo>
                      <a:pt x="10137" y="0"/>
                    </a:moveTo>
                    <a:cubicBezTo>
                      <a:pt x="10101" y="0"/>
                      <a:pt x="10064" y="8"/>
                      <a:pt x="10025" y="26"/>
                    </a:cubicBezTo>
                    <a:cubicBezTo>
                      <a:pt x="6667" y="1504"/>
                      <a:pt x="3384" y="3509"/>
                      <a:pt x="0" y="5013"/>
                    </a:cubicBezTo>
                    <a:cubicBezTo>
                      <a:pt x="50" y="5063"/>
                      <a:pt x="125" y="5138"/>
                      <a:pt x="176" y="5189"/>
                    </a:cubicBezTo>
                    <a:cubicBezTo>
                      <a:pt x="1203" y="4737"/>
                      <a:pt x="2231" y="4211"/>
                      <a:pt x="3258" y="3760"/>
                    </a:cubicBezTo>
                    <a:cubicBezTo>
                      <a:pt x="5614" y="2707"/>
                      <a:pt x="7945" y="1580"/>
                      <a:pt x="10251" y="402"/>
                    </a:cubicBezTo>
                    <a:cubicBezTo>
                      <a:pt x="10488" y="294"/>
                      <a:pt x="10354" y="0"/>
                      <a:pt x="10137"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4" name="Google Shape;5081;p63">
                <a:extLst>
                  <a:ext uri="{FF2B5EF4-FFF2-40B4-BE49-F238E27FC236}">
                    <a16:creationId xmlns:a16="http://schemas.microsoft.com/office/drawing/2014/main" id="{C0666852-87BA-4A05-B565-5FBE360844CB}"/>
                  </a:ext>
                </a:extLst>
              </p:cNvPr>
              <p:cNvSpPr/>
              <p:nvPr/>
            </p:nvSpPr>
            <p:spPr>
              <a:xfrm>
                <a:off x="1701374" y="1243578"/>
                <a:ext cx="73612" cy="27571"/>
              </a:xfrm>
              <a:custGeom>
                <a:avLst/>
                <a:gdLst/>
                <a:ahLst/>
                <a:cxnLst/>
                <a:rect l="l" t="t" r="r" b="b"/>
                <a:pathLst>
                  <a:path w="12535" h="4695" extrusionOk="0">
                    <a:moveTo>
                      <a:pt x="12146" y="0"/>
                    </a:moveTo>
                    <a:cubicBezTo>
                      <a:pt x="12125" y="0"/>
                      <a:pt x="12104" y="3"/>
                      <a:pt x="12081" y="8"/>
                    </a:cubicBezTo>
                    <a:cubicBezTo>
                      <a:pt x="7820" y="860"/>
                      <a:pt x="3735" y="2214"/>
                      <a:pt x="1" y="4344"/>
                    </a:cubicBezTo>
                    <a:cubicBezTo>
                      <a:pt x="101" y="4469"/>
                      <a:pt x="176" y="4569"/>
                      <a:pt x="276" y="4695"/>
                    </a:cubicBezTo>
                    <a:cubicBezTo>
                      <a:pt x="4036" y="2765"/>
                      <a:pt x="8096" y="1512"/>
                      <a:pt x="12231" y="509"/>
                    </a:cubicBezTo>
                    <a:cubicBezTo>
                      <a:pt x="12535" y="439"/>
                      <a:pt x="12425" y="0"/>
                      <a:pt x="12146"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5" name="Google Shape;5082;p63">
                <a:extLst>
                  <a:ext uri="{FF2B5EF4-FFF2-40B4-BE49-F238E27FC236}">
                    <a16:creationId xmlns:a16="http://schemas.microsoft.com/office/drawing/2014/main" id="{19984B00-BA34-49D0-BAF1-7E9A336DCDC2}"/>
                  </a:ext>
                </a:extLst>
              </p:cNvPr>
              <p:cNvSpPr/>
              <p:nvPr/>
            </p:nvSpPr>
            <p:spPr>
              <a:xfrm>
                <a:off x="1695196" y="1236408"/>
                <a:ext cx="69724" cy="25175"/>
              </a:xfrm>
              <a:custGeom>
                <a:avLst/>
                <a:gdLst/>
                <a:ahLst/>
                <a:cxnLst/>
                <a:rect l="l" t="t" r="r" b="b"/>
                <a:pathLst>
                  <a:path w="11873" h="4287" extrusionOk="0">
                    <a:moveTo>
                      <a:pt x="11525" y="0"/>
                    </a:moveTo>
                    <a:cubicBezTo>
                      <a:pt x="11518" y="0"/>
                      <a:pt x="11511" y="0"/>
                      <a:pt x="11504" y="1"/>
                    </a:cubicBezTo>
                    <a:cubicBezTo>
                      <a:pt x="7318" y="352"/>
                      <a:pt x="3559" y="1881"/>
                      <a:pt x="0" y="3911"/>
                    </a:cubicBezTo>
                    <a:cubicBezTo>
                      <a:pt x="75" y="4036"/>
                      <a:pt x="151" y="4161"/>
                      <a:pt x="226" y="4287"/>
                    </a:cubicBezTo>
                    <a:cubicBezTo>
                      <a:pt x="3810" y="2482"/>
                      <a:pt x="7519" y="1104"/>
                      <a:pt x="11579" y="552"/>
                    </a:cubicBezTo>
                    <a:cubicBezTo>
                      <a:pt x="11873" y="503"/>
                      <a:pt x="11808" y="0"/>
                      <a:pt x="11525"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6" name="Google Shape;5083;p63">
                <a:extLst>
                  <a:ext uri="{FF2B5EF4-FFF2-40B4-BE49-F238E27FC236}">
                    <a16:creationId xmlns:a16="http://schemas.microsoft.com/office/drawing/2014/main" id="{93A6F2A4-E952-4A3E-8A24-C96A71DF9F35}"/>
                  </a:ext>
                </a:extLst>
              </p:cNvPr>
              <p:cNvSpPr/>
              <p:nvPr/>
            </p:nvSpPr>
            <p:spPr>
              <a:xfrm>
                <a:off x="1686658" y="1230717"/>
                <a:ext cx="67416" cy="8498"/>
              </a:xfrm>
              <a:custGeom>
                <a:avLst/>
                <a:gdLst/>
                <a:ahLst/>
                <a:cxnLst/>
                <a:rect l="l" t="t" r="r" b="b"/>
                <a:pathLst>
                  <a:path w="11480" h="1447" extrusionOk="0">
                    <a:moveTo>
                      <a:pt x="9926" y="0"/>
                    </a:moveTo>
                    <a:cubicBezTo>
                      <a:pt x="6562" y="0"/>
                      <a:pt x="3242" y="355"/>
                      <a:pt x="1" y="1221"/>
                    </a:cubicBezTo>
                    <a:cubicBezTo>
                      <a:pt x="26" y="1296"/>
                      <a:pt x="51" y="1371"/>
                      <a:pt x="76" y="1446"/>
                    </a:cubicBezTo>
                    <a:cubicBezTo>
                      <a:pt x="3518" y="639"/>
                      <a:pt x="7072" y="417"/>
                      <a:pt x="10632" y="417"/>
                    </a:cubicBezTo>
                    <a:cubicBezTo>
                      <a:pt x="10831" y="417"/>
                      <a:pt x="11030" y="417"/>
                      <a:pt x="11229" y="419"/>
                    </a:cubicBezTo>
                    <a:cubicBezTo>
                      <a:pt x="11479" y="419"/>
                      <a:pt x="11479" y="43"/>
                      <a:pt x="11229" y="18"/>
                    </a:cubicBezTo>
                    <a:cubicBezTo>
                      <a:pt x="10794" y="6"/>
                      <a:pt x="10359" y="0"/>
                      <a:pt x="9926"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7" name="Google Shape;5084;p63">
                <a:extLst>
                  <a:ext uri="{FF2B5EF4-FFF2-40B4-BE49-F238E27FC236}">
                    <a16:creationId xmlns:a16="http://schemas.microsoft.com/office/drawing/2014/main" id="{0AD87310-3521-4E94-A317-1A1CE403A6BF}"/>
                  </a:ext>
                </a:extLst>
              </p:cNvPr>
              <p:cNvSpPr/>
              <p:nvPr/>
            </p:nvSpPr>
            <p:spPr>
              <a:xfrm>
                <a:off x="1687685" y="1206240"/>
                <a:ext cx="97895" cy="18170"/>
              </a:xfrm>
              <a:custGeom>
                <a:avLst/>
                <a:gdLst/>
                <a:ahLst/>
                <a:cxnLst/>
                <a:rect l="l" t="t" r="r" b="b"/>
                <a:pathLst>
                  <a:path w="16670" h="3094" extrusionOk="0">
                    <a:moveTo>
                      <a:pt x="76" y="0"/>
                    </a:moveTo>
                    <a:cubicBezTo>
                      <a:pt x="51" y="100"/>
                      <a:pt x="26" y="201"/>
                      <a:pt x="1" y="276"/>
                    </a:cubicBezTo>
                    <a:cubicBezTo>
                      <a:pt x="2282" y="326"/>
                      <a:pt x="4562" y="426"/>
                      <a:pt x="6818" y="727"/>
                    </a:cubicBezTo>
                    <a:cubicBezTo>
                      <a:pt x="10076" y="1178"/>
                      <a:pt x="13184" y="2206"/>
                      <a:pt x="16317" y="3083"/>
                    </a:cubicBezTo>
                    <a:cubicBezTo>
                      <a:pt x="16340" y="3090"/>
                      <a:pt x="16362" y="3094"/>
                      <a:pt x="16383" y="3094"/>
                    </a:cubicBezTo>
                    <a:cubicBezTo>
                      <a:pt x="16569" y="3094"/>
                      <a:pt x="16670" y="2822"/>
                      <a:pt x="16467" y="2732"/>
                    </a:cubicBezTo>
                    <a:cubicBezTo>
                      <a:pt x="11204" y="501"/>
                      <a:pt x="5690" y="0"/>
                      <a:pt x="76"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8" name="Google Shape;5085;p63">
                <a:extLst>
                  <a:ext uri="{FF2B5EF4-FFF2-40B4-BE49-F238E27FC236}">
                    <a16:creationId xmlns:a16="http://schemas.microsoft.com/office/drawing/2014/main" id="{38649FE1-C953-442A-A4EE-B7ED4EE48FC8}"/>
                  </a:ext>
                </a:extLst>
              </p:cNvPr>
              <p:cNvSpPr/>
              <p:nvPr/>
            </p:nvSpPr>
            <p:spPr>
              <a:xfrm>
                <a:off x="1708733" y="1162819"/>
                <a:ext cx="85879" cy="63341"/>
              </a:xfrm>
              <a:custGeom>
                <a:avLst/>
                <a:gdLst/>
                <a:ahLst/>
                <a:cxnLst/>
                <a:rect l="l" t="t" r="r" b="b"/>
                <a:pathLst>
                  <a:path w="14624" h="10786" extrusionOk="0">
                    <a:moveTo>
                      <a:pt x="402" y="1"/>
                    </a:moveTo>
                    <a:cubicBezTo>
                      <a:pt x="277" y="201"/>
                      <a:pt x="151" y="402"/>
                      <a:pt x="1" y="577"/>
                    </a:cubicBezTo>
                    <a:cubicBezTo>
                      <a:pt x="1956" y="1279"/>
                      <a:pt x="3886" y="2056"/>
                      <a:pt x="5690" y="3058"/>
                    </a:cubicBezTo>
                    <a:cubicBezTo>
                      <a:pt x="9049" y="4963"/>
                      <a:pt x="11405" y="8021"/>
                      <a:pt x="14086" y="10702"/>
                    </a:cubicBezTo>
                    <a:cubicBezTo>
                      <a:pt x="14138" y="10761"/>
                      <a:pt x="14203" y="10786"/>
                      <a:pt x="14266" y="10786"/>
                    </a:cubicBezTo>
                    <a:cubicBezTo>
                      <a:pt x="14447" y="10786"/>
                      <a:pt x="14623" y="10587"/>
                      <a:pt x="14512" y="10402"/>
                    </a:cubicBezTo>
                    <a:cubicBezTo>
                      <a:pt x="12482" y="7294"/>
                      <a:pt x="9750" y="4662"/>
                      <a:pt x="6643" y="2707"/>
                    </a:cubicBezTo>
                    <a:cubicBezTo>
                      <a:pt x="4713" y="1479"/>
                      <a:pt x="2582" y="677"/>
                      <a:pt x="402"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9" name="Google Shape;5086;p63">
                <a:extLst>
                  <a:ext uri="{FF2B5EF4-FFF2-40B4-BE49-F238E27FC236}">
                    <a16:creationId xmlns:a16="http://schemas.microsoft.com/office/drawing/2014/main" id="{24BDABCD-139A-412E-AFAF-129F44DCC171}"/>
                  </a:ext>
                </a:extLst>
              </p:cNvPr>
              <p:cNvSpPr/>
              <p:nvPr/>
            </p:nvSpPr>
            <p:spPr>
              <a:xfrm>
                <a:off x="1737584" y="1129411"/>
                <a:ext cx="75432" cy="70769"/>
              </a:xfrm>
              <a:custGeom>
                <a:avLst/>
                <a:gdLst/>
                <a:ahLst/>
                <a:cxnLst/>
                <a:rect l="l" t="t" r="r" b="b"/>
                <a:pathLst>
                  <a:path w="12845" h="12051" extrusionOk="0">
                    <a:moveTo>
                      <a:pt x="276" y="0"/>
                    </a:moveTo>
                    <a:cubicBezTo>
                      <a:pt x="176" y="101"/>
                      <a:pt x="100" y="201"/>
                      <a:pt x="0" y="301"/>
                    </a:cubicBezTo>
                    <a:cubicBezTo>
                      <a:pt x="2005" y="1454"/>
                      <a:pt x="3985" y="2682"/>
                      <a:pt x="5765" y="4186"/>
                    </a:cubicBezTo>
                    <a:cubicBezTo>
                      <a:pt x="8346" y="6341"/>
                      <a:pt x="10351" y="9123"/>
                      <a:pt x="12181" y="11905"/>
                    </a:cubicBezTo>
                    <a:cubicBezTo>
                      <a:pt x="12252" y="12007"/>
                      <a:pt x="12350" y="12050"/>
                      <a:pt x="12444" y="12050"/>
                    </a:cubicBezTo>
                    <a:cubicBezTo>
                      <a:pt x="12652" y="12050"/>
                      <a:pt x="12845" y="11845"/>
                      <a:pt x="12707" y="11604"/>
                    </a:cubicBezTo>
                    <a:cubicBezTo>
                      <a:pt x="10978" y="8597"/>
                      <a:pt x="8898" y="5965"/>
                      <a:pt x="6216" y="3735"/>
                    </a:cubicBezTo>
                    <a:cubicBezTo>
                      <a:pt x="4411" y="2256"/>
                      <a:pt x="2381" y="1078"/>
                      <a:pt x="276"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0" name="Google Shape;5087;p63">
                <a:extLst>
                  <a:ext uri="{FF2B5EF4-FFF2-40B4-BE49-F238E27FC236}">
                    <a16:creationId xmlns:a16="http://schemas.microsoft.com/office/drawing/2014/main" id="{19595AFB-14BF-4655-9617-CE68002F1F7E}"/>
                  </a:ext>
                </a:extLst>
              </p:cNvPr>
              <p:cNvSpPr/>
              <p:nvPr/>
            </p:nvSpPr>
            <p:spPr>
              <a:xfrm>
                <a:off x="1784535" y="1092467"/>
                <a:ext cx="33238" cy="79414"/>
              </a:xfrm>
              <a:custGeom>
                <a:avLst/>
                <a:gdLst/>
                <a:ahLst/>
                <a:cxnLst/>
                <a:rect l="l" t="t" r="r" b="b"/>
                <a:pathLst>
                  <a:path w="5660" h="13523" extrusionOk="0">
                    <a:moveTo>
                      <a:pt x="326" y="1"/>
                    </a:moveTo>
                    <a:cubicBezTo>
                      <a:pt x="226" y="51"/>
                      <a:pt x="126" y="101"/>
                      <a:pt x="0" y="176"/>
                    </a:cubicBezTo>
                    <a:cubicBezTo>
                      <a:pt x="727" y="1229"/>
                      <a:pt x="1404" y="2331"/>
                      <a:pt x="1980" y="3484"/>
                    </a:cubicBezTo>
                    <a:cubicBezTo>
                      <a:pt x="3509" y="6567"/>
                      <a:pt x="4211" y="10026"/>
                      <a:pt x="5113" y="13334"/>
                    </a:cubicBezTo>
                    <a:cubicBezTo>
                      <a:pt x="5143" y="13465"/>
                      <a:pt x="5242" y="13523"/>
                      <a:pt x="5345" y="13523"/>
                    </a:cubicBezTo>
                    <a:cubicBezTo>
                      <a:pt x="5498" y="13523"/>
                      <a:pt x="5659" y="13394"/>
                      <a:pt x="5614" y="13184"/>
                    </a:cubicBezTo>
                    <a:cubicBezTo>
                      <a:pt x="4938" y="9750"/>
                      <a:pt x="4010" y="6366"/>
                      <a:pt x="2406" y="3234"/>
                    </a:cubicBezTo>
                    <a:cubicBezTo>
                      <a:pt x="1830" y="2081"/>
                      <a:pt x="1103" y="1028"/>
                      <a:pt x="326"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1" name="Google Shape;5088;p63">
                <a:extLst>
                  <a:ext uri="{FF2B5EF4-FFF2-40B4-BE49-F238E27FC236}">
                    <a16:creationId xmlns:a16="http://schemas.microsoft.com/office/drawing/2014/main" id="{28D29B20-DC5B-4A52-A834-A5AFB9B4C34C}"/>
                  </a:ext>
                </a:extLst>
              </p:cNvPr>
              <p:cNvSpPr/>
              <p:nvPr/>
            </p:nvSpPr>
            <p:spPr>
              <a:xfrm>
                <a:off x="1864518" y="1076129"/>
                <a:ext cx="14805" cy="61984"/>
              </a:xfrm>
              <a:custGeom>
                <a:avLst/>
                <a:gdLst/>
                <a:ahLst/>
                <a:cxnLst/>
                <a:rect l="l" t="t" r="r" b="b"/>
                <a:pathLst>
                  <a:path w="2521" h="10555" extrusionOk="0">
                    <a:moveTo>
                      <a:pt x="1994" y="1"/>
                    </a:moveTo>
                    <a:cubicBezTo>
                      <a:pt x="1092" y="3434"/>
                      <a:pt x="415" y="6943"/>
                      <a:pt x="14" y="10377"/>
                    </a:cubicBezTo>
                    <a:cubicBezTo>
                      <a:pt x="0" y="10489"/>
                      <a:pt x="105" y="10554"/>
                      <a:pt x="204" y="10554"/>
                    </a:cubicBezTo>
                    <a:cubicBezTo>
                      <a:pt x="281" y="10554"/>
                      <a:pt x="354" y="10515"/>
                      <a:pt x="365" y="10427"/>
                    </a:cubicBezTo>
                    <a:cubicBezTo>
                      <a:pt x="1117" y="7043"/>
                      <a:pt x="1894" y="3585"/>
                      <a:pt x="2521" y="151"/>
                    </a:cubicBezTo>
                    <a:cubicBezTo>
                      <a:pt x="2345" y="101"/>
                      <a:pt x="2170" y="51"/>
                      <a:pt x="1994"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2" name="Google Shape;5089;p63">
                <a:extLst>
                  <a:ext uri="{FF2B5EF4-FFF2-40B4-BE49-F238E27FC236}">
                    <a16:creationId xmlns:a16="http://schemas.microsoft.com/office/drawing/2014/main" id="{B2A1A806-311D-4576-9DEB-06A6B0A9831F}"/>
                  </a:ext>
                </a:extLst>
              </p:cNvPr>
              <p:cNvSpPr/>
              <p:nvPr/>
            </p:nvSpPr>
            <p:spPr>
              <a:xfrm>
                <a:off x="1743322" y="1110061"/>
                <a:ext cx="221370" cy="187726"/>
              </a:xfrm>
              <a:custGeom>
                <a:avLst/>
                <a:gdLst/>
                <a:ahLst/>
                <a:cxnLst/>
                <a:rect l="l" t="t" r="r" b="b"/>
                <a:pathLst>
                  <a:path w="37696" h="31967" extrusionOk="0">
                    <a:moveTo>
                      <a:pt x="18541" y="0"/>
                    </a:moveTo>
                    <a:cubicBezTo>
                      <a:pt x="13481" y="0"/>
                      <a:pt x="10073" y="2696"/>
                      <a:pt x="8522" y="4498"/>
                    </a:cubicBezTo>
                    <a:cubicBezTo>
                      <a:pt x="6642" y="6654"/>
                      <a:pt x="1" y="20488"/>
                      <a:pt x="1" y="20488"/>
                    </a:cubicBezTo>
                    <a:cubicBezTo>
                      <a:pt x="1" y="20488"/>
                      <a:pt x="9249" y="29737"/>
                      <a:pt x="12006" y="31466"/>
                    </a:cubicBezTo>
                    <a:cubicBezTo>
                      <a:pt x="12556" y="31814"/>
                      <a:pt x="13537" y="31966"/>
                      <a:pt x="14791" y="31966"/>
                    </a:cubicBezTo>
                    <a:cubicBezTo>
                      <a:pt x="19764" y="31966"/>
                      <a:pt x="29041" y="29577"/>
                      <a:pt x="32883" y="27556"/>
                    </a:cubicBezTo>
                    <a:cubicBezTo>
                      <a:pt x="37695" y="25000"/>
                      <a:pt x="32557" y="12268"/>
                      <a:pt x="30778" y="8082"/>
                    </a:cubicBezTo>
                    <a:cubicBezTo>
                      <a:pt x="28998" y="3922"/>
                      <a:pt x="28497" y="1741"/>
                      <a:pt x="21705" y="338"/>
                    </a:cubicBezTo>
                    <a:cubicBezTo>
                      <a:pt x="20588" y="104"/>
                      <a:pt x="19533" y="0"/>
                      <a:pt x="18541" y="0"/>
                    </a:cubicBezTo>
                    <a:close/>
                  </a:path>
                </a:pathLst>
              </a:custGeom>
              <a:solidFill>
                <a:srgbClr val="4D1311">
                  <a:alpha val="2009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3" name="Google Shape;5090;p63">
                <a:extLst>
                  <a:ext uri="{FF2B5EF4-FFF2-40B4-BE49-F238E27FC236}">
                    <a16:creationId xmlns:a16="http://schemas.microsoft.com/office/drawing/2014/main" id="{869D00F7-BE11-49E3-AAB1-FCC86AD0FA4D}"/>
                  </a:ext>
                </a:extLst>
              </p:cNvPr>
              <p:cNvSpPr/>
              <p:nvPr/>
            </p:nvSpPr>
            <p:spPr>
              <a:xfrm>
                <a:off x="1738905" y="1115111"/>
                <a:ext cx="207681" cy="190621"/>
              </a:xfrm>
              <a:custGeom>
                <a:avLst/>
                <a:gdLst/>
                <a:ahLst/>
                <a:cxnLst/>
                <a:rect l="l" t="t" r="r" b="b"/>
                <a:pathLst>
                  <a:path w="35365" h="32460" extrusionOk="0">
                    <a:moveTo>
                      <a:pt x="18954" y="1"/>
                    </a:moveTo>
                    <a:cubicBezTo>
                      <a:pt x="16849" y="1"/>
                      <a:pt x="14589" y="492"/>
                      <a:pt x="12382" y="1809"/>
                    </a:cubicBezTo>
                    <a:cubicBezTo>
                      <a:pt x="9500" y="3538"/>
                      <a:pt x="1" y="17423"/>
                      <a:pt x="477" y="21032"/>
                    </a:cubicBezTo>
                    <a:cubicBezTo>
                      <a:pt x="928" y="24666"/>
                      <a:pt x="7520" y="30180"/>
                      <a:pt x="15715" y="32110"/>
                    </a:cubicBezTo>
                    <a:cubicBezTo>
                      <a:pt x="16736" y="32350"/>
                      <a:pt x="17789" y="32459"/>
                      <a:pt x="18852" y="32459"/>
                    </a:cubicBezTo>
                    <a:cubicBezTo>
                      <a:pt x="26320" y="32459"/>
                      <a:pt x="34258" y="27058"/>
                      <a:pt x="34763" y="23789"/>
                    </a:cubicBezTo>
                    <a:cubicBezTo>
                      <a:pt x="35364" y="20054"/>
                      <a:pt x="29500" y="5418"/>
                      <a:pt x="28497" y="3739"/>
                    </a:cubicBezTo>
                    <a:cubicBezTo>
                      <a:pt x="27799" y="2587"/>
                      <a:pt x="23783" y="1"/>
                      <a:pt x="18954"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4" name="Google Shape;5091;p63">
                <a:extLst>
                  <a:ext uri="{FF2B5EF4-FFF2-40B4-BE49-F238E27FC236}">
                    <a16:creationId xmlns:a16="http://schemas.microsoft.com/office/drawing/2014/main" id="{B31FC09D-912B-48D8-AF1F-FEC588E142DF}"/>
                  </a:ext>
                </a:extLst>
              </p:cNvPr>
              <p:cNvSpPr/>
              <p:nvPr/>
            </p:nvSpPr>
            <p:spPr>
              <a:xfrm>
                <a:off x="1738905" y="1115129"/>
                <a:ext cx="112893" cy="147635"/>
              </a:xfrm>
              <a:custGeom>
                <a:avLst/>
                <a:gdLst/>
                <a:ahLst/>
                <a:cxnLst/>
                <a:rect l="l" t="t" r="r" b="b"/>
                <a:pathLst>
                  <a:path w="19224" h="25140" extrusionOk="0">
                    <a:moveTo>
                      <a:pt x="19062" y="0"/>
                    </a:moveTo>
                    <a:cubicBezTo>
                      <a:pt x="16927" y="0"/>
                      <a:pt x="14630" y="486"/>
                      <a:pt x="12382" y="1806"/>
                    </a:cubicBezTo>
                    <a:cubicBezTo>
                      <a:pt x="9500" y="3535"/>
                      <a:pt x="1" y="17420"/>
                      <a:pt x="477" y="21029"/>
                    </a:cubicBezTo>
                    <a:cubicBezTo>
                      <a:pt x="627" y="22257"/>
                      <a:pt x="1480" y="23686"/>
                      <a:pt x="2858" y="25139"/>
                    </a:cubicBezTo>
                    <a:cubicBezTo>
                      <a:pt x="2858" y="24488"/>
                      <a:pt x="2908" y="23836"/>
                      <a:pt x="3033" y="23159"/>
                    </a:cubicBezTo>
                    <a:cubicBezTo>
                      <a:pt x="3835" y="19325"/>
                      <a:pt x="5991" y="15615"/>
                      <a:pt x="7820" y="12182"/>
                    </a:cubicBezTo>
                    <a:cubicBezTo>
                      <a:pt x="10527" y="7219"/>
                      <a:pt x="14061" y="2307"/>
                      <a:pt x="19224" y="1"/>
                    </a:cubicBezTo>
                    <a:cubicBezTo>
                      <a:pt x="19170" y="1"/>
                      <a:pt x="19116" y="0"/>
                      <a:pt x="19062"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5" name="Google Shape;5092;p63">
                <a:extLst>
                  <a:ext uri="{FF2B5EF4-FFF2-40B4-BE49-F238E27FC236}">
                    <a16:creationId xmlns:a16="http://schemas.microsoft.com/office/drawing/2014/main" id="{67158967-2385-4DE9-AA83-CFD159D2F339}"/>
                  </a:ext>
                </a:extLst>
              </p:cNvPr>
              <p:cNvSpPr/>
              <p:nvPr/>
            </p:nvSpPr>
            <p:spPr>
              <a:xfrm>
                <a:off x="1876668" y="1203886"/>
                <a:ext cx="16420" cy="15315"/>
              </a:xfrm>
              <a:custGeom>
                <a:avLst/>
                <a:gdLst/>
                <a:ahLst/>
                <a:cxnLst/>
                <a:rect l="l" t="t" r="r" b="b"/>
                <a:pathLst>
                  <a:path w="2796" h="2608" extrusionOk="0">
                    <a:moveTo>
                      <a:pt x="1554" y="0"/>
                    </a:moveTo>
                    <a:cubicBezTo>
                      <a:pt x="752" y="0"/>
                      <a:pt x="1" y="2556"/>
                      <a:pt x="1153" y="2607"/>
                    </a:cubicBezTo>
                    <a:cubicBezTo>
                      <a:pt x="1164" y="2607"/>
                      <a:pt x="1174" y="2607"/>
                      <a:pt x="1185" y="2607"/>
                    </a:cubicBezTo>
                    <a:cubicBezTo>
                      <a:pt x="2291" y="2607"/>
                      <a:pt x="2796" y="0"/>
                      <a:pt x="1554" y="0"/>
                    </a:cubicBezTo>
                    <a:close/>
                  </a:path>
                </a:pathLst>
              </a:custGeom>
              <a:solidFill>
                <a:srgbClr val="F2A52A"/>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6" name="Google Shape;5093;p63">
                <a:extLst>
                  <a:ext uri="{FF2B5EF4-FFF2-40B4-BE49-F238E27FC236}">
                    <a16:creationId xmlns:a16="http://schemas.microsoft.com/office/drawing/2014/main" id="{20FAC3A5-1A84-4A53-8807-8A727CF8E43C}"/>
                  </a:ext>
                </a:extLst>
              </p:cNvPr>
              <p:cNvSpPr/>
              <p:nvPr/>
            </p:nvSpPr>
            <p:spPr>
              <a:xfrm>
                <a:off x="1802487" y="1193286"/>
                <a:ext cx="16455" cy="15462"/>
              </a:xfrm>
              <a:custGeom>
                <a:avLst/>
                <a:gdLst/>
                <a:ahLst/>
                <a:cxnLst/>
                <a:rect l="l" t="t" r="r" b="b"/>
                <a:pathLst>
                  <a:path w="2802" h="2633" extrusionOk="0">
                    <a:moveTo>
                      <a:pt x="1530" y="1"/>
                    </a:moveTo>
                    <a:cubicBezTo>
                      <a:pt x="728" y="1"/>
                      <a:pt x="1" y="2582"/>
                      <a:pt x="1129" y="2632"/>
                    </a:cubicBezTo>
                    <a:cubicBezTo>
                      <a:pt x="1134" y="2632"/>
                      <a:pt x="1140" y="2632"/>
                      <a:pt x="1145" y="2632"/>
                    </a:cubicBezTo>
                    <a:cubicBezTo>
                      <a:pt x="2287" y="2632"/>
                      <a:pt x="2802" y="1"/>
                      <a:pt x="1530" y="1"/>
                    </a:cubicBezTo>
                    <a:close/>
                  </a:path>
                </a:pathLst>
              </a:custGeom>
              <a:solidFill>
                <a:srgbClr val="F2A52A"/>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7" name="Google Shape;5094;p63">
                <a:extLst>
                  <a:ext uri="{FF2B5EF4-FFF2-40B4-BE49-F238E27FC236}">
                    <a16:creationId xmlns:a16="http://schemas.microsoft.com/office/drawing/2014/main" id="{17F108A5-00B1-4436-9D82-524FBE3D67D0}"/>
                  </a:ext>
                </a:extLst>
              </p:cNvPr>
              <p:cNvSpPr/>
              <p:nvPr/>
            </p:nvSpPr>
            <p:spPr>
              <a:xfrm>
                <a:off x="1829571" y="1222578"/>
                <a:ext cx="109064" cy="83113"/>
              </a:xfrm>
              <a:custGeom>
                <a:avLst/>
                <a:gdLst/>
                <a:ahLst/>
                <a:cxnLst/>
                <a:rect l="l" t="t" r="r" b="b"/>
                <a:pathLst>
                  <a:path w="18572" h="14153" extrusionOk="0">
                    <a:moveTo>
                      <a:pt x="18472" y="0"/>
                    </a:moveTo>
                    <a:cubicBezTo>
                      <a:pt x="16191" y="1278"/>
                      <a:pt x="14236" y="3183"/>
                      <a:pt x="11930" y="4486"/>
                    </a:cubicBezTo>
                    <a:cubicBezTo>
                      <a:pt x="10752" y="5138"/>
                      <a:pt x="9574" y="5890"/>
                      <a:pt x="8346" y="6567"/>
                    </a:cubicBezTo>
                    <a:cubicBezTo>
                      <a:pt x="7093" y="3459"/>
                      <a:pt x="2983" y="1203"/>
                      <a:pt x="51" y="802"/>
                    </a:cubicBezTo>
                    <a:cubicBezTo>
                      <a:pt x="26" y="802"/>
                      <a:pt x="0" y="827"/>
                      <a:pt x="26" y="852"/>
                    </a:cubicBezTo>
                    <a:cubicBezTo>
                      <a:pt x="2632" y="2882"/>
                      <a:pt x="5765" y="3910"/>
                      <a:pt x="7018" y="7218"/>
                    </a:cubicBezTo>
                    <a:cubicBezTo>
                      <a:pt x="6692" y="7369"/>
                      <a:pt x="6391" y="7494"/>
                      <a:pt x="6066" y="7619"/>
                    </a:cubicBezTo>
                    <a:cubicBezTo>
                      <a:pt x="5526" y="7799"/>
                      <a:pt x="5672" y="8605"/>
                      <a:pt x="6143" y="8605"/>
                    </a:cubicBezTo>
                    <a:cubicBezTo>
                      <a:pt x="6197" y="8605"/>
                      <a:pt x="6255" y="8595"/>
                      <a:pt x="6316" y="8572"/>
                    </a:cubicBezTo>
                    <a:cubicBezTo>
                      <a:pt x="6667" y="8446"/>
                      <a:pt x="6993" y="8321"/>
                      <a:pt x="7319" y="8171"/>
                    </a:cubicBezTo>
                    <a:lnTo>
                      <a:pt x="7319" y="8171"/>
                    </a:lnTo>
                    <a:cubicBezTo>
                      <a:pt x="7494" y="8973"/>
                      <a:pt x="7419" y="9649"/>
                      <a:pt x="7168" y="10226"/>
                    </a:cubicBezTo>
                    <a:cubicBezTo>
                      <a:pt x="7018" y="10201"/>
                      <a:pt x="6843" y="10201"/>
                      <a:pt x="6667" y="10201"/>
                    </a:cubicBezTo>
                    <a:cubicBezTo>
                      <a:pt x="6658" y="10200"/>
                      <a:pt x="6649" y="10200"/>
                      <a:pt x="6640" y="10200"/>
                    </a:cubicBezTo>
                    <a:cubicBezTo>
                      <a:pt x="6131" y="10200"/>
                      <a:pt x="5847" y="10883"/>
                      <a:pt x="6241" y="11228"/>
                    </a:cubicBezTo>
                    <a:cubicBezTo>
                      <a:pt x="6291" y="11253"/>
                      <a:pt x="6316" y="11303"/>
                      <a:pt x="6366" y="11328"/>
                    </a:cubicBezTo>
                    <a:cubicBezTo>
                      <a:pt x="4938" y="12657"/>
                      <a:pt x="2331" y="13183"/>
                      <a:pt x="351" y="13835"/>
                    </a:cubicBezTo>
                    <a:cubicBezTo>
                      <a:pt x="1351" y="14053"/>
                      <a:pt x="2390" y="14152"/>
                      <a:pt x="3430" y="14152"/>
                    </a:cubicBezTo>
                    <a:cubicBezTo>
                      <a:pt x="3825" y="14152"/>
                      <a:pt x="4219" y="14138"/>
                      <a:pt x="4612" y="14110"/>
                    </a:cubicBezTo>
                    <a:cubicBezTo>
                      <a:pt x="5765" y="13559"/>
                      <a:pt x="6767" y="12832"/>
                      <a:pt x="7519" y="11880"/>
                    </a:cubicBezTo>
                    <a:cubicBezTo>
                      <a:pt x="8121" y="12030"/>
                      <a:pt x="8772" y="12080"/>
                      <a:pt x="9424" y="12156"/>
                    </a:cubicBezTo>
                    <a:cubicBezTo>
                      <a:pt x="10101" y="12256"/>
                      <a:pt x="10803" y="12331"/>
                      <a:pt x="11479" y="12331"/>
                    </a:cubicBezTo>
                    <a:cubicBezTo>
                      <a:pt x="11880" y="12156"/>
                      <a:pt x="12281" y="11980"/>
                      <a:pt x="12657" y="11780"/>
                    </a:cubicBezTo>
                    <a:cubicBezTo>
                      <a:pt x="11229" y="11379"/>
                      <a:pt x="9800" y="10752"/>
                      <a:pt x="8346" y="10426"/>
                    </a:cubicBezTo>
                    <a:cubicBezTo>
                      <a:pt x="8547" y="9950"/>
                      <a:pt x="8647" y="9449"/>
                      <a:pt x="8722" y="8922"/>
                    </a:cubicBezTo>
                    <a:cubicBezTo>
                      <a:pt x="8747" y="8446"/>
                      <a:pt x="8722" y="7970"/>
                      <a:pt x="8647" y="7519"/>
                    </a:cubicBezTo>
                    <a:cubicBezTo>
                      <a:pt x="9800" y="6892"/>
                      <a:pt x="10928" y="6165"/>
                      <a:pt x="12031" y="5514"/>
                    </a:cubicBezTo>
                    <a:cubicBezTo>
                      <a:pt x="14437" y="4085"/>
                      <a:pt x="16642" y="2406"/>
                      <a:pt x="18572" y="401"/>
                    </a:cubicBezTo>
                    <a:cubicBezTo>
                      <a:pt x="18547" y="276"/>
                      <a:pt x="18497" y="125"/>
                      <a:pt x="18472" y="0"/>
                    </a:cubicBezTo>
                    <a:close/>
                  </a:path>
                </a:pathLst>
              </a:custGeom>
              <a:solidFill>
                <a:srgbClr val="F2A52A"/>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8" name="Google Shape;5095;p63">
                <a:extLst>
                  <a:ext uri="{FF2B5EF4-FFF2-40B4-BE49-F238E27FC236}">
                    <a16:creationId xmlns:a16="http://schemas.microsoft.com/office/drawing/2014/main" id="{4D7D7FA8-8850-446F-A55C-7D17BDDDF639}"/>
                  </a:ext>
                </a:extLst>
              </p:cNvPr>
              <p:cNvSpPr/>
              <p:nvPr/>
            </p:nvSpPr>
            <p:spPr>
              <a:xfrm>
                <a:off x="1804108" y="1187249"/>
                <a:ext cx="65208" cy="86126"/>
              </a:xfrm>
              <a:custGeom>
                <a:avLst/>
                <a:gdLst/>
                <a:ahLst/>
                <a:cxnLst/>
                <a:rect l="l" t="t" r="r" b="b"/>
                <a:pathLst>
                  <a:path w="11104" h="14666" extrusionOk="0">
                    <a:moveTo>
                      <a:pt x="7289" y="1"/>
                    </a:moveTo>
                    <a:cubicBezTo>
                      <a:pt x="6655" y="1"/>
                      <a:pt x="1" y="9001"/>
                      <a:pt x="126" y="10051"/>
                    </a:cubicBezTo>
                    <a:cubicBezTo>
                      <a:pt x="251" y="11104"/>
                      <a:pt x="2958" y="14362"/>
                      <a:pt x="4261" y="14638"/>
                    </a:cubicBezTo>
                    <a:cubicBezTo>
                      <a:pt x="4342" y="14656"/>
                      <a:pt x="4437" y="14665"/>
                      <a:pt x="4544" y="14665"/>
                    </a:cubicBezTo>
                    <a:cubicBezTo>
                      <a:pt x="6185" y="14665"/>
                      <a:pt x="10763" y="12619"/>
                      <a:pt x="10928" y="11655"/>
                    </a:cubicBezTo>
                    <a:cubicBezTo>
                      <a:pt x="11103" y="10603"/>
                      <a:pt x="8823" y="101"/>
                      <a:pt x="7294" y="1"/>
                    </a:cubicBezTo>
                    <a:cubicBezTo>
                      <a:pt x="7292" y="1"/>
                      <a:pt x="7291" y="1"/>
                      <a:pt x="7289"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9" name="Google Shape;5096;p63">
                <a:extLst>
                  <a:ext uri="{FF2B5EF4-FFF2-40B4-BE49-F238E27FC236}">
                    <a16:creationId xmlns:a16="http://schemas.microsoft.com/office/drawing/2014/main" id="{7628777E-3FE8-4D10-86EF-7AB1AC6CEA34}"/>
                  </a:ext>
                </a:extLst>
              </p:cNvPr>
              <p:cNvSpPr/>
              <p:nvPr/>
            </p:nvSpPr>
            <p:spPr>
              <a:xfrm>
                <a:off x="1804255" y="1187548"/>
                <a:ext cx="41953" cy="75949"/>
              </a:xfrm>
              <a:custGeom>
                <a:avLst/>
                <a:gdLst/>
                <a:ahLst/>
                <a:cxnLst/>
                <a:rect l="l" t="t" r="r" b="b"/>
                <a:pathLst>
                  <a:path w="7144" h="12933" extrusionOk="0">
                    <a:moveTo>
                      <a:pt x="7144" y="0"/>
                    </a:moveTo>
                    <a:cubicBezTo>
                      <a:pt x="6066" y="702"/>
                      <a:pt x="1" y="8998"/>
                      <a:pt x="101" y="10000"/>
                    </a:cubicBezTo>
                    <a:cubicBezTo>
                      <a:pt x="176" y="10577"/>
                      <a:pt x="1053" y="11855"/>
                      <a:pt x="2056" y="12933"/>
                    </a:cubicBezTo>
                    <a:cubicBezTo>
                      <a:pt x="2357" y="10075"/>
                      <a:pt x="3134" y="7519"/>
                      <a:pt x="4462" y="4837"/>
                    </a:cubicBezTo>
                    <a:cubicBezTo>
                      <a:pt x="5289" y="3208"/>
                      <a:pt x="6116" y="1554"/>
                      <a:pt x="7144"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0" name="Google Shape;5097;p63">
                <a:extLst>
                  <a:ext uri="{FF2B5EF4-FFF2-40B4-BE49-F238E27FC236}">
                    <a16:creationId xmlns:a16="http://schemas.microsoft.com/office/drawing/2014/main" id="{378463D4-9923-41FD-8B3F-52F9A15D306E}"/>
                  </a:ext>
                </a:extLst>
              </p:cNvPr>
              <p:cNvSpPr/>
              <p:nvPr/>
            </p:nvSpPr>
            <p:spPr>
              <a:xfrm>
                <a:off x="1804989" y="1243548"/>
                <a:ext cx="62413" cy="29803"/>
              </a:xfrm>
              <a:custGeom>
                <a:avLst/>
                <a:gdLst/>
                <a:ahLst/>
                <a:cxnLst/>
                <a:rect l="l" t="t" r="r" b="b"/>
                <a:pathLst>
                  <a:path w="10628" h="5075" extrusionOk="0">
                    <a:moveTo>
                      <a:pt x="3764" y="1"/>
                    </a:moveTo>
                    <a:cubicBezTo>
                      <a:pt x="2185" y="1"/>
                      <a:pt x="853" y="316"/>
                      <a:pt x="1" y="589"/>
                    </a:cubicBezTo>
                    <a:cubicBezTo>
                      <a:pt x="302" y="1742"/>
                      <a:pt x="2858" y="4775"/>
                      <a:pt x="4111" y="5051"/>
                    </a:cubicBezTo>
                    <a:cubicBezTo>
                      <a:pt x="4186" y="5067"/>
                      <a:pt x="4274" y="5074"/>
                      <a:pt x="4374" y="5074"/>
                    </a:cubicBezTo>
                    <a:cubicBezTo>
                      <a:pt x="5837" y="5074"/>
                      <a:pt x="9759" y="3425"/>
                      <a:pt x="10628" y="2369"/>
                    </a:cubicBezTo>
                    <a:cubicBezTo>
                      <a:pt x="8266" y="530"/>
                      <a:pt x="5808" y="1"/>
                      <a:pt x="3764" y="1"/>
                    </a:cubicBezTo>
                    <a:close/>
                  </a:path>
                </a:pathLst>
              </a:custGeom>
              <a:solidFill>
                <a:srgbClr val="6A381D"/>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1" name="Google Shape;5098;p63">
                <a:extLst>
                  <a:ext uri="{FF2B5EF4-FFF2-40B4-BE49-F238E27FC236}">
                    <a16:creationId xmlns:a16="http://schemas.microsoft.com/office/drawing/2014/main" id="{1C534775-6F93-403C-B1B8-FEFA34875513}"/>
                  </a:ext>
                </a:extLst>
              </p:cNvPr>
              <p:cNvSpPr/>
              <p:nvPr/>
            </p:nvSpPr>
            <p:spPr>
              <a:xfrm>
                <a:off x="1809305" y="1245692"/>
                <a:ext cx="15269" cy="5773"/>
              </a:xfrm>
              <a:custGeom>
                <a:avLst/>
                <a:gdLst/>
                <a:ahLst/>
                <a:cxnLst/>
                <a:rect l="l" t="t" r="r" b="b"/>
                <a:pathLst>
                  <a:path w="2600" h="983" extrusionOk="0">
                    <a:moveTo>
                      <a:pt x="1721" y="1"/>
                    </a:moveTo>
                    <a:cubicBezTo>
                      <a:pt x="1089" y="1"/>
                      <a:pt x="361" y="211"/>
                      <a:pt x="93" y="676"/>
                    </a:cubicBezTo>
                    <a:cubicBezTo>
                      <a:pt x="0" y="843"/>
                      <a:pt x="127" y="982"/>
                      <a:pt x="271" y="982"/>
                    </a:cubicBezTo>
                    <a:cubicBezTo>
                      <a:pt x="321" y="982"/>
                      <a:pt x="373" y="965"/>
                      <a:pt x="419" y="926"/>
                    </a:cubicBezTo>
                    <a:cubicBezTo>
                      <a:pt x="619" y="776"/>
                      <a:pt x="1045" y="701"/>
                      <a:pt x="1271" y="651"/>
                    </a:cubicBezTo>
                    <a:cubicBezTo>
                      <a:pt x="1672" y="550"/>
                      <a:pt x="2073" y="625"/>
                      <a:pt x="2449" y="450"/>
                    </a:cubicBezTo>
                    <a:cubicBezTo>
                      <a:pt x="2599" y="375"/>
                      <a:pt x="2549" y="149"/>
                      <a:pt x="2399" y="99"/>
                    </a:cubicBezTo>
                    <a:cubicBezTo>
                      <a:pt x="2212" y="35"/>
                      <a:pt x="1974" y="1"/>
                      <a:pt x="1721" y="1"/>
                    </a:cubicBezTo>
                    <a:close/>
                  </a:path>
                </a:pathLst>
              </a:custGeom>
              <a:solidFill>
                <a:srgbClr val="84422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2" name="Google Shape;5099;p63">
                <a:extLst>
                  <a:ext uri="{FF2B5EF4-FFF2-40B4-BE49-F238E27FC236}">
                    <a16:creationId xmlns:a16="http://schemas.microsoft.com/office/drawing/2014/main" id="{2194B396-7FBC-4736-B77C-48FFFC593B36}"/>
                  </a:ext>
                </a:extLst>
              </p:cNvPr>
              <p:cNvSpPr/>
              <p:nvPr/>
            </p:nvSpPr>
            <p:spPr>
              <a:xfrm>
                <a:off x="1825554" y="1246021"/>
                <a:ext cx="4169" cy="2572"/>
              </a:xfrm>
              <a:custGeom>
                <a:avLst/>
                <a:gdLst/>
                <a:ahLst/>
                <a:cxnLst/>
                <a:rect l="l" t="t" r="r" b="b"/>
                <a:pathLst>
                  <a:path w="710" h="438" extrusionOk="0">
                    <a:moveTo>
                      <a:pt x="399" y="0"/>
                    </a:moveTo>
                    <a:cubicBezTo>
                      <a:pt x="224" y="0"/>
                      <a:pt x="0" y="70"/>
                      <a:pt x="58" y="244"/>
                    </a:cubicBezTo>
                    <a:cubicBezTo>
                      <a:pt x="96" y="377"/>
                      <a:pt x="249" y="438"/>
                      <a:pt x="397" y="438"/>
                    </a:cubicBezTo>
                    <a:cubicBezTo>
                      <a:pt x="445" y="438"/>
                      <a:pt x="492" y="431"/>
                      <a:pt x="534" y="419"/>
                    </a:cubicBezTo>
                    <a:cubicBezTo>
                      <a:pt x="710" y="344"/>
                      <a:pt x="710" y="93"/>
                      <a:pt x="534" y="18"/>
                    </a:cubicBezTo>
                    <a:cubicBezTo>
                      <a:pt x="500" y="7"/>
                      <a:pt x="452" y="0"/>
                      <a:pt x="399" y="0"/>
                    </a:cubicBezTo>
                    <a:close/>
                  </a:path>
                </a:pathLst>
              </a:custGeom>
              <a:solidFill>
                <a:srgbClr val="84422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3" name="Google Shape;5100;p63">
                <a:extLst>
                  <a:ext uri="{FF2B5EF4-FFF2-40B4-BE49-F238E27FC236}">
                    <a16:creationId xmlns:a16="http://schemas.microsoft.com/office/drawing/2014/main" id="{3E787B6D-F7C5-45B8-B37F-1ADD23F35DE7}"/>
                  </a:ext>
                </a:extLst>
              </p:cNvPr>
              <p:cNvSpPr/>
              <p:nvPr/>
            </p:nvSpPr>
            <p:spPr>
              <a:xfrm>
                <a:off x="1875347" y="1202705"/>
                <a:ext cx="16273" cy="15462"/>
              </a:xfrm>
              <a:custGeom>
                <a:avLst/>
                <a:gdLst/>
                <a:ahLst/>
                <a:cxnLst/>
                <a:rect l="l" t="t" r="r" b="b"/>
                <a:pathLst>
                  <a:path w="2771" h="2633" extrusionOk="0">
                    <a:moveTo>
                      <a:pt x="1529" y="1"/>
                    </a:moveTo>
                    <a:cubicBezTo>
                      <a:pt x="727" y="1"/>
                      <a:pt x="0" y="2582"/>
                      <a:pt x="1128" y="2632"/>
                    </a:cubicBezTo>
                    <a:cubicBezTo>
                      <a:pt x="1138" y="2633"/>
                      <a:pt x="1149" y="2633"/>
                      <a:pt x="1159" y="2633"/>
                    </a:cubicBezTo>
                    <a:cubicBezTo>
                      <a:pt x="2265" y="2633"/>
                      <a:pt x="2770" y="1"/>
                      <a:pt x="1529"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4" name="Google Shape;5101;p63">
                <a:extLst>
                  <a:ext uri="{FF2B5EF4-FFF2-40B4-BE49-F238E27FC236}">
                    <a16:creationId xmlns:a16="http://schemas.microsoft.com/office/drawing/2014/main" id="{B810F39A-0EB3-464E-86B3-E59DA3A3FB8A}"/>
                  </a:ext>
                </a:extLst>
              </p:cNvPr>
              <p:cNvSpPr/>
              <p:nvPr/>
            </p:nvSpPr>
            <p:spPr>
              <a:xfrm>
                <a:off x="1880497" y="1204009"/>
                <a:ext cx="4686" cy="4792"/>
              </a:xfrm>
              <a:custGeom>
                <a:avLst/>
                <a:gdLst/>
                <a:ahLst/>
                <a:cxnLst/>
                <a:rect l="l" t="t" r="r" b="b"/>
                <a:pathLst>
                  <a:path w="798" h="816" extrusionOk="0">
                    <a:moveTo>
                      <a:pt x="634" y="1"/>
                    </a:moveTo>
                    <a:cubicBezTo>
                      <a:pt x="623" y="1"/>
                      <a:pt x="613" y="2"/>
                      <a:pt x="602" y="4"/>
                    </a:cubicBezTo>
                    <a:cubicBezTo>
                      <a:pt x="451" y="54"/>
                      <a:pt x="301" y="104"/>
                      <a:pt x="201" y="230"/>
                    </a:cubicBezTo>
                    <a:cubicBezTo>
                      <a:pt x="100" y="380"/>
                      <a:pt x="0" y="556"/>
                      <a:pt x="100" y="731"/>
                    </a:cubicBezTo>
                    <a:cubicBezTo>
                      <a:pt x="138" y="787"/>
                      <a:pt x="204" y="816"/>
                      <a:pt x="266" y="816"/>
                    </a:cubicBezTo>
                    <a:cubicBezTo>
                      <a:pt x="287" y="816"/>
                      <a:pt x="307" y="812"/>
                      <a:pt x="326" y="806"/>
                    </a:cubicBezTo>
                    <a:cubicBezTo>
                      <a:pt x="602" y="756"/>
                      <a:pt x="652" y="430"/>
                      <a:pt x="752" y="205"/>
                    </a:cubicBezTo>
                    <a:cubicBezTo>
                      <a:pt x="798" y="113"/>
                      <a:pt x="739" y="1"/>
                      <a:pt x="634" y="1"/>
                    </a:cubicBezTo>
                    <a:close/>
                  </a:path>
                </a:pathLst>
              </a:custGeom>
              <a:solidFill>
                <a:srgbClr val="FFFFFF"/>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5" name="Google Shape;5102;p63">
                <a:extLst>
                  <a:ext uri="{FF2B5EF4-FFF2-40B4-BE49-F238E27FC236}">
                    <a16:creationId xmlns:a16="http://schemas.microsoft.com/office/drawing/2014/main" id="{94DBD2CB-4276-4F2A-9ADE-48213401A985}"/>
                  </a:ext>
                </a:extLst>
              </p:cNvPr>
              <p:cNvSpPr/>
              <p:nvPr/>
            </p:nvSpPr>
            <p:spPr>
              <a:xfrm>
                <a:off x="1879170" y="1209359"/>
                <a:ext cx="3095" cy="3312"/>
              </a:xfrm>
              <a:custGeom>
                <a:avLst/>
                <a:gdLst/>
                <a:ahLst/>
                <a:cxnLst/>
                <a:rect l="l" t="t" r="r" b="b"/>
                <a:pathLst>
                  <a:path w="527" h="564" extrusionOk="0">
                    <a:moveTo>
                      <a:pt x="330" y="1"/>
                    </a:moveTo>
                    <a:cubicBezTo>
                      <a:pt x="256" y="1"/>
                      <a:pt x="178" y="33"/>
                      <a:pt x="126" y="96"/>
                    </a:cubicBezTo>
                    <a:cubicBezTo>
                      <a:pt x="101" y="121"/>
                      <a:pt x="76" y="146"/>
                      <a:pt x="76" y="196"/>
                    </a:cubicBezTo>
                    <a:cubicBezTo>
                      <a:pt x="1" y="296"/>
                      <a:pt x="26" y="396"/>
                      <a:pt x="101" y="497"/>
                    </a:cubicBezTo>
                    <a:cubicBezTo>
                      <a:pt x="101" y="497"/>
                      <a:pt x="126" y="497"/>
                      <a:pt x="126" y="522"/>
                    </a:cubicBezTo>
                    <a:cubicBezTo>
                      <a:pt x="155" y="551"/>
                      <a:pt x="210" y="563"/>
                      <a:pt x="266" y="563"/>
                    </a:cubicBezTo>
                    <a:cubicBezTo>
                      <a:pt x="306" y="563"/>
                      <a:pt x="345" y="557"/>
                      <a:pt x="377" y="547"/>
                    </a:cubicBezTo>
                    <a:cubicBezTo>
                      <a:pt x="377" y="547"/>
                      <a:pt x="377" y="522"/>
                      <a:pt x="402" y="522"/>
                    </a:cubicBezTo>
                    <a:cubicBezTo>
                      <a:pt x="477" y="497"/>
                      <a:pt x="527" y="396"/>
                      <a:pt x="527" y="321"/>
                    </a:cubicBezTo>
                    <a:cubicBezTo>
                      <a:pt x="527" y="271"/>
                      <a:pt x="527" y="246"/>
                      <a:pt x="527" y="196"/>
                    </a:cubicBezTo>
                    <a:cubicBezTo>
                      <a:pt x="527" y="64"/>
                      <a:pt x="433" y="1"/>
                      <a:pt x="330" y="1"/>
                    </a:cubicBezTo>
                    <a:close/>
                  </a:path>
                </a:pathLst>
              </a:custGeom>
              <a:solidFill>
                <a:srgbClr val="FFFFFF"/>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6" name="Google Shape;5103;p63">
                <a:extLst>
                  <a:ext uri="{FF2B5EF4-FFF2-40B4-BE49-F238E27FC236}">
                    <a16:creationId xmlns:a16="http://schemas.microsoft.com/office/drawing/2014/main" id="{5C42BD2A-501A-47F9-BF59-3E1E42F52372}"/>
                  </a:ext>
                </a:extLst>
              </p:cNvPr>
              <p:cNvSpPr/>
              <p:nvPr/>
            </p:nvSpPr>
            <p:spPr>
              <a:xfrm>
                <a:off x="1801019" y="1192258"/>
                <a:ext cx="16420" cy="15315"/>
              </a:xfrm>
              <a:custGeom>
                <a:avLst/>
                <a:gdLst/>
                <a:ahLst/>
                <a:cxnLst/>
                <a:rect l="l" t="t" r="r" b="b"/>
                <a:pathLst>
                  <a:path w="2796" h="2608" extrusionOk="0">
                    <a:moveTo>
                      <a:pt x="1554" y="0"/>
                    </a:moveTo>
                    <a:cubicBezTo>
                      <a:pt x="752" y="0"/>
                      <a:pt x="0" y="2557"/>
                      <a:pt x="1153" y="2607"/>
                    </a:cubicBezTo>
                    <a:cubicBezTo>
                      <a:pt x="1164" y="2607"/>
                      <a:pt x="1174" y="2607"/>
                      <a:pt x="1185" y="2607"/>
                    </a:cubicBezTo>
                    <a:cubicBezTo>
                      <a:pt x="2291" y="2607"/>
                      <a:pt x="2796" y="0"/>
                      <a:pt x="1554"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7" name="Google Shape;5104;p63">
                <a:extLst>
                  <a:ext uri="{FF2B5EF4-FFF2-40B4-BE49-F238E27FC236}">
                    <a16:creationId xmlns:a16="http://schemas.microsoft.com/office/drawing/2014/main" id="{794230AA-3AC4-49AE-B92D-B2520F5F91D8}"/>
                  </a:ext>
                </a:extLst>
              </p:cNvPr>
              <p:cNvSpPr/>
              <p:nvPr/>
            </p:nvSpPr>
            <p:spPr>
              <a:xfrm>
                <a:off x="1806903" y="1192792"/>
                <a:ext cx="4076" cy="4128"/>
              </a:xfrm>
              <a:custGeom>
                <a:avLst/>
                <a:gdLst/>
                <a:ahLst/>
                <a:cxnLst/>
                <a:rect l="l" t="t" r="r" b="b"/>
                <a:pathLst>
                  <a:path w="694" h="703" extrusionOk="0">
                    <a:moveTo>
                      <a:pt x="462" y="1"/>
                    </a:moveTo>
                    <a:cubicBezTo>
                      <a:pt x="443" y="1"/>
                      <a:pt x="423" y="3"/>
                      <a:pt x="402" y="9"/>
                    </a:cubicBezTo>
                    <a:cubicBezTo>
                      <a:pt x="176" y="59"/>
                      <a:pt x="26" y="210"/>
                      <a:pt x="1" y="460"/>
                    </a:cubicBezTo>
                    <a:cubicBezTo>
                      <a:pt x="1" y="599"/>
                      <a:pt x="145" y="702"/>
                      <a:pt x="284" y="702"/>
                    </a:cubicBezTo>
                    <a:cubicBezTo>
                      <a:pt x="345" y="702"/>
                      <a:pt x="406" y="682"/>
                      <a:pt x="452" y="636"/>
                    </a:cubicBezTo>
                    <a:cubicBezTo>
                      <a:pt x="552" y="511"/>
                      <a:pt x="552" y="410"/>
                      <a:pt x="627" y="285"/>
                    </a:cubicBezTo>
                    <a:cubicBezTo>
                      <a:pt x="694" y="153"/>
                      <a:pt x="604" y="1"/>
                      <a:pt x="462" y="1"/>
                    </a:cubicBezTo>
                    <a:close/>
                  </a:path>
                </a:pathLst>
              </a:custGeom>
              <a:solidFill>
                <a:srgbClr val="FFFFFF"/>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8" name="Google Shape;5105;p63">
                <a:extLst>
                  <a:ext uri="{FF2B5EF4-FFF2-40B4-BE49-F238E27FC236}">
                    <a16:creationId xmlns:a16="http://schemas.microsoft.com/office/drawing/2014/main" id="{B8F4B83B-D843-48C9-8AF2-8D0312360FCF}"/>
                  </a:ext>
                </a:extLst>
              </p:cNvPr>
              <p:cNvSpPr/>
              <p:nvPr/>
            </p:nvSpPr>
            <p:spPr>
              <a:xfrm>
                <a:off x="1805059" y="1197849"/>
                <a:ext cx="3471" cy="4152"/>
              </a:xfrm>
              <a:custGeom>
                <a:avLst/>
                <a:gdLst/>
                <a:ahLst/>
                <a:cxnLst/>
                <a:rect l="l" t="t" r="r" b="b"/>
                <a:pathLst>
                  <a:path w="591" h="707" extrusionOk="0">
                    <a:moveTo>
                      <a:pt x="365" y="1"/>
                    </a:moveTo>
                    <a:cubicBezTo>
                      <a:pt x="290" y="1"/>
                      <a:pt x="240" y="51"/>
                      <a:pt x="164" y="101"/>
                    </a:cubicBezTo>
                    <a:cubicBezTo>
                      <a:pt x="64" y="201"/>
                      <a:pt x="14" y="301"/>
                      <a:pt x="14" y="452"/>
                    </a:cubicBezTo>
                    <a:cubicBezTo>
                      <a:pt x="1" y="625"/>
                      <a:pt x="115" y="706"/>
                      <a:pt x="244" y="706"/>
                    </a:cubicBezTo>
                    <a:cubicBezTo>
                      <a:pt x="358" y="706"/>
                      <a:pt x="482" y="644"/>
                      <a:pt x="540" y="527"/>
                    </a:cubicBezTo>
                    <a:cubicBezTo>
                      <a:pt x="591" y="376"/>
                      <a:pt x="565" y="26"/>
                      <a:pt x="365" y="1"/>
                    </a:cubicBezTo>
                    <a:close/>
                  </a:path>
                </a:pathLst>
              </a:custGeom>
              <a:solidFill>
                <a:srgbClr val="FFFFFF"/>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99" name="Google Shape;5106;p63">
                <a:extLst>
                  <a:ext uri="{FF2B5EF4-FFF2-40B4-BE49-F238E27FC236}">
                    <a16:creationId xmlns:a16="http://schemas.microsoft.com/office/drawing/2014/main" id="{7D7088A1-2A4D-483A-A495-E0E649ED1811}"/>
                  </a:ext>
                </a:extLst>
              </p:cNvPr>
              <p:cNvSpPr/>
              <p:nvPr/>
            </p:nvSpPr>
            <p:spPr>
              <a:xfrm>
                <a:off x="1748619" y="1213493"/>
                <a:ext cx="49235" cy="40191"/>
              </a:xfrm>
              <a:custGeom>
                <a:avLst/>
                <a:gdLst/>
                <a:ahLst/>
                <a:cxnLst/>
                <a:rect l="l" t="t" r="r" b="b"/>
                <a:pathLst>
                  <a:path w="8384" h="6844" extrusionOk="0">
                    <a:moveTo>
                      <a:pt x="33" y="1"/>
                    </a:moveTo>
                    <a:cubicBezTo>
                      <a:pt x="15" y="1"/>
                      <a:pt x="1" y="43"/>
                      <a:pt x="1" y="43"/>
                    </a:cubicBezTo>
                    <a:cubicBezTo>
                      <a:pt x="678" y="1998"/>
                      <a:pt x="1680" y="2499"/>
                      <a:pt x="3159" y="3853"/>
                    </a:cubicBezTo>
                    <a:cubicBezTo>
                      <a:pt x="4562" y="5156"/>
                      <a:pt x="6317" y="6284"/>
                      <a:pt x="8146" y="6835"/>
                    </a:cubicBezTo>
                    <a:cubicBezTo>
                      <a:pt x="8163" y="6841"/>
                      <a:pt x="8179" y="6843"/>
                      <a:pt x="8193" y="6843"/>
                    </a:cubicBezTo>
                    <a:cubicBezTo>
                      <a:pt x="8316" y="6843"/>
                      <a:pt x="8383" y="6677"/>
                      <a:pt x="8272" y="6610"/>
                    </a:cubicBezTo>
                    <a:cubicBezTo>
                      <a:pt x="6417" y="5632"/>
                      <a:pt x="4663" y="4730"/>
                      <a:pt x="3109" y="3327"/>
                    </a:cubicBezTo>
                    <a:cubicBezTo>
                      <a:pt x="1605" y="1998"/>
                      <a:pt x="1179" y="1622"/>
                      <a:pt x="51" y="18"/>
                    </a:cubicBezTo>
                    <a:cubicBezTo>
                      <a:pt x="45" y="6"/>
                      <a:pt x="39" y="1"/>
                      <a:pt x="33"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0" name="Google Shape;5107;p63">
                <a:extLst>
                  <a:ext uri="{FF2B5EF4-FFF2-40B4-BE49-F238E27FC236}">
                    <a16:creationId xmlns:a16="http://schemas.microsoft.com/office/drawing/2014/main" id="{11B1EB2B-3165-4835-BD08-45A4910043CD}"/>
                  </a:ext>
                </a:extLst>
              </p:cNvPr>
              <p:cNvSpPr/>
              <p:nvPr/>
            </p:nvSpPr>
            <p:spPr>
              <a:xfrm>
                <a:off x="1765426" y="1272153"/>
                <a:ext cx="32211" cy="3459"/>
              </a:xfrm>
              <a:custGeom>
                <a:avLst/>
                <a:gdLst/>
                <a:ahLst/>
                <a:cxnLst/>
                <a:rect l="l" t="t" r="r" b="b"/>
                <a:pathLst>
                  <a:path w="5485" h="589" extrusionOk="0">
                    <a:moveTo>
                      <a:pt x="53" y="1"/>
                    </a:moveTo>
                    <a:cubicBezTo>
                      <a:pt x="0" y="1"/>
                      <a:pt x="21" y="104"/>
                      <a:pt x="21" y="104"/>
                    </a:cubicBezTo>
                    <a:cubicBezTo>
                      <a:pt x="948" y="405"/>
                      <a:pt x="1500" y="505"/>
                      <a:pt x="2452" y="556"/>
                    </a:cubicBezTo>
                    <a:cubicBezTo>
                      <a:pt x="2802" y="574"/>
                      <a:pt x="3159" y="588"/>
                      <a:pt x="3515" y="588"/>
                    </a:cubicBezTo>
                    <a:cubicBezTo>
                      <a:pt x="4153" y="588"/>
                      <a:pt x="4790" y="541"/>
                      <a:pt x="5385" y="380"/>
                    </a:cubicBezTo>
                    <a:cubicBezTo>
                      <a:pt x="5478" y="357"/>
                      <a:pt x="5484" y="202"/>
                      <a:pt x="5403" y="202"/>
                    </a:cubicBezTo>
                    <a:cubicBezTo>
                      <a:pt x="5397" y="202"/>
                      <a:pt x="5391" y="203"/>
                      <a:pt x="5385" y="205"/>
                    </a:cubicBezTo>
                    <a:cubicBezTo>
                      <a:pt x="4473" y="217"/>
                      <a:pt x="3626" y="264"/>
                      <a:pt x="2787" y="264"/>
                    </a:cubicBezTo>
                    <a:cubicBezTo>
                      <a:pt x="1896" y="264"/>
                      <a:pt x="1014" y="211"/>
                      <a:pt x="71" y="4"/>
                    </a:cubicBezTo>
                    <a:cubicBezTo>
                      <a:pt x="64" y="2"/>
                      <a:pt x="58" y="1"/>
                      <a:pt x="53"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1" name="Google Shape;5108;p63">
                <a:extLst>
                  <a:ext uri="{FF2B5EF4-FFF2-40B4-BE49-F238E27FC236}">
                    <a16:creationId xmlns:a16="http://schemas.microsoft.com/office/drawing/2014/main" id="{24689E36-B90A-4F19-97B0-FC265741138A}"/>
                  </a:ext>
                </a:extLst>
              </p:cNvPr>
              <p:cNvSpPr/>
              <p:nvPr/>
            </p:nvSpPr>
            <p:spPr>
              <a:xfrm>
                <a:off x="1782473" y="1245387"/>
                <a:ext cx="15380" cy="8298"/>
              </a:xfrm>
              <a:custGeom>
                <a:avLst/>
                <a:gdLst/>
                <a:ahLst/>
                <a:cxnLst/>
                <a:rect l="l" t="t" r="r" b="b"/>
                <a:pathLst>
                  <a:path w="2619" h="1413" extrusionOk="0">
                    <a:moveTo>
                      <a:pt x="326" y="1"/>
                    </a:moveTo>
                    <a:cubicBezTo>
                      <a:pt x="226" y="101"/>
                      <a:pt x="101" y="226"/>
                      <a:pt x="0" y="352"/>
                    </a:cubicBezTo>
                    <a:cubicBezTo>
                      <a:pt x="777" y="778"/>
                      <a:pt x="1579" y="1154"/>
                      <a:pt x="2381" y="1404"/>
                    </a:cubicBezTo>
                    <a:cubicBezTo>
                      <a:pt x="2398" y="1410"/>
                      <a:pt x="2414" y="1412"/>
                      <a:pt x="2428" y="1412"/>
                    </a:cubicBezTo>
                    <a:cubicBezTo>
                      <a:pt x="2551" y="1412"/>
                      <a:pt x="2618" y="1246"/>
                      <a:pt x="2507" y="1179"/>
                    </a:cubicBezTo>
                    <a:cubicBezTo>
                      <a:pt x="1755" y="778"/>
                      <a:pt x="1028" y="402"/>
                      <a:pt x="326"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2" name="Google Shape;5109;p63">
                <a:extLst>
                  <a:ext uri="{FF2B5EF4-FFF2-40B4-BE49-F238E27FC236}">
                    <a16:creationId xmlns:a16="http://schemas.microsoft.com/office/drawing/2014/main" id="{E072BC4A-5830-4777-9ED2-5CE39154B024}"/>
                  </a:ext>
                </a:extLst>
              </p:cNvPr>
              <p:cNvSpPr/>
              <p:nvPr/>
            </p:nvSpPr>
            <p:spPr>
              <a:xfrm>
                <a:off x="1776583" y="1273340"/>
                <a:ext cx="21053" cy="2273"/>
              </a:xfrm>
              <a:custGeom>
                <a:avLst/>
                <a:gdLst/>
                <a:ahLst/>
                <a:cxnLst/>
                <a:rect l="l" t="t" r="r" b="b"/>
                <a:pathLst>
                  <a:path w="3585" h="387" extrusionOk="0">
                    <a:moveTo>
                      <a:pt x="3503" y="0"/>
                    </a:moveTo>
                    <a:cubicBezTo>
                      <a:pt x="3497" y="0"/>
                      <a:pt x="3491" y="1"/>
                      <a:pt x="3485" y="3"/>
                    </a:cubicBezTo>
                    <a:cubicBezTo>
                      <a:pt x="2591" y="3"/>
                      <a:pt x="1751" y="56"/>
                      <a:pt x="926" y="56"/>
                    </a:cubicBezTo>
                    <a:cubicBezTo>
                      <a:pt x="616" y="56"/>
                      <a:pt x="308" y="48"/>
                      <a:pt x="1" y="28"/>
                    </a:cubicBezTo>
                    <a:lnTo>
                      <a:pt x="1" y="28"/>
                    </a:lnTo>
                    <a:cubicBezTo>
                      <a:pt x="26" y="128"/>
                      <a:pt x="51" y="228"/>
                      <a:pt x="51" y="329"/>
                    </a:cubicBezTo>
                    <a:cubicBezTo>
                      <a:pt x="226" y="329"/>
                      <a:pt x="377" y="354"/>
                      <a:pt x="552" y="354"/>
                    </a:cubicBezTo>
                    <a:cubicBezTo>
                      <a:pt x="902" y="372"/>
                      <a:pt x="1259" y="386"/>
                      <a:pt x="1615" y="386"/>
                    </a:cubicBezTo>
                    <a:cubicBezTo>
                      <a:pt x="2253" y="386"/>
                      <a:pt x="2890" y="339"/>
                      <a:pt x="3485" y="178"/>
                    </a:cubicBezTo>
                    <a:cubicBezTo>
                      <a:pt x="3578" y="155"/>
                      <a:pt x="3584" y="0"/>
                      <a:pt x="3503"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3" name="Google Shape;5110;p63">
                <a:extLst>
                  <a:ext uri="{FF2B5EF4-FFF2-40B4-BE49-F238E27FC236}">
                    <a16:creationId xmlns:a16="http://schemas.microsoft.com/office/drawing/2014/main" id="{BC09828F-3BCD-4206-BED6-EAF5403FB975}"/>
                  </a:ext>
                </a:extLst>
              </p:cNvPr>
              <p:cNvSpPr/>
              <p:nvPr/>
            </p:nvSpPr>
            <p:spPr>
              <a:xfrm>
                <a:off x="1863027" y="1222578"/>
                <a:ext cx="75608" cy="44314"/>
              </a:xfrm>
              <a:custGeom>
                <a:avLst/>
                <a:gdLst/>
                <a:ahLst/>
                <a:cxnLst/>
                <a:rect l="l" t="t" r="r" b="b"/>
                <a:pathLst>
                  <a:path w="12875" h="7546" extrusionOk="0">
                    <a:moveTo>
                      <a:pt x="12775" y="0"/>
                    </a:moveTo>
                    <a:cubicBezTo>
                      <a:pt x="8715" y="2932"/>
                      <a:pt x="4855" y="5539"/>
                      <a:pt x="143" y="7293"/>
                    </a:cubicBezTo>
                    <a:cubicBezTo>
                      <a:pt x="1" y="7341"/>
                      <a:pt x="83" y="7546"/>
                      <a:pt x="199" y="7546"/>
                    </a:cubicBezTo>
                    <a:cubicBezTo>
                      <a:pt x="205" y="7546"/>
                      <a:pt x="212" y="7545"/>
                      <a:pt x="218" y="7544"/>
                    </a:cubicBezTo>
                    <a:cubicBezTo>
                      <a:pt x="2549" y="7093"/>
                      <a:pt x="4629" y="5589"/>
                      <a:pt x="6659" y="4461"/>
                    </a:cubicBezTo>
                    <a:cubicBezTo>
                      <a:pt x="9065" y="3133"/>
                      <a:pt x="10745" y="1855"/>
                      <a:pt x="12825" y="50"/>
                    </a:cubicBezTo>
                    <a:cubicBezTo>
                      <a:pt x="12875" y="25"/>
                      <a:pt x="12775" y="0"/>
                      <a:pt x="12775" y="0"/>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4" name="Google Shape;5111;p63">
                <a:extLst>
                  <a:ext uri="{FF2B5EF4-FFF2-40B4-BE49-F238E27FC236}">
                    <a16:creationId xmlns:a16="http://schemas.microsoft.com/office/drawing/2014/main" id="{985AF35D-576E-4E4B-93E2-1E0135095753}"/>
                  </a:ext>
                </a:extLst>
              </p:cNvPr>
              <p:cNvSpPr/>
              <p:nvPr/>
            </p:nvSpPr>
            <p:spPr>
              <a:xfrm>
                <a:off x="1858980" y="1272882"/>
                <a:ext cx="44925" cy="19773"/>
              </a:xfrm>
              <a:custGeom>
                <a:avLst/>
                <a:gdLst/>
                <a:ahLst/>
                <a:cxnLst/>
                <a:rect l="l" t="t" r="r" b="b"/>
                <a:pathLst>
                  <a:path w="7650" h="3367" extrusionOk="0">
                    <a:moveTo>
                      <a:pt x="177" y="1"/>
                    </a:moveTo>
                    <a:cubicBezTo>
                      <a:pt x="79" y="1"/>
                      <a:pt x="1" y="132"/>
                      <a:pt x="80" y="231"/>
                    </a:cubicBezTo>
                    <a:cubicBezTo>
                      <a:pt x="882" y="1183"/>
                      <a:pt x="2511" y="1685"/>
                      <a:pt x="3639" y="2186"/>
                    </a:cubicBezTo>
                    <a:cubicBezTo>
                      <a:pt x="5343" y="2913"/>
                      <a:pt x="5619" y="3013"/>
                      <a:pt x="7424" y="3364"/>
                    </a:cubicBezTo>
                    <a:cubicBezTo>
                      <a:pt x="7439" y="3366"/>
                      <a:pt x="7453" y="3366"/>
                      <a:pt x="7466" y="3366"/>
                    </a:cubicBezTo>
                    <a:cubicBezTo>
                      <a:pt x="7649" y="3366"/>
                      <a:pt x="7649" y="3214"/>
                      <a:pt x="7649" y="3214"/>
                    </a:cubicBezTo>
                    <a:cubicBezTo>
                      <a:pt x="4717" y="2462"/>
                      <a:pt x="2737" y="1835"/>
                      <a:pt x="256" y="31"/>
                    </a:cubicBezTo>
                    <a:cubicBezTo>
                      <a:pt x="230" y="10"/>
                      <a:pt x="203" y="1"/>
                      <a:pt x="177"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5" name="Google Shape;5112;p63">
                <a:extLst>
                  <a:ext uri="{FF2B5EF4-FFF2-40B4-BE49-F238E27FC236}">
                    <a16:creationId xmlns:a16="http://schemas.microsoft.com/office/drawing/2014/main" id="{705A30B5-F34A-4590-8C8D-A9EAAFDA0B7A}"/>
                  </a:ext>
                </a:extLst>
              </p:cNvPr>
              <p:cNvSpPr/>
              <p:nvPr/>
            </p:nvSpPr>
            <p:spPr>
              <a:xfrm>
                <a:off x="1776143" y="1226841"/>
                <a:ext cx="102869" cy="79731"/>
              </a:xfrm>
              <a:custGeom>
                <a:avLst/>
                <a:gdLst/>
                <a:ahLst/>
                <a:cxnLst/>
                <a:rect l="l" t="t" r="r" b="b"/>
                <a:pathLst>
                  <a:path w="17517" h="13577" extrusionOk="0">
                    <a:moveTo>
                      <a:pt x="8898" y="1"/>
                    </a:moveTo>
                    <a:cubicBezTo>
                      <a:pt x="4437" y="1"/>
                      <a:pt x="828" y="4738"/>
                      <a:pt x="327" y="5815"/>
                    </a:cubicBezTo>
                    <a:cubicBezTo>
                      <a:pt x="1" y="6517"/>
                      <a:pt x="1755" y="12357"/>
                      <a:pt x="7093" y="13334"/>
                    </a:cubicBezTo>
                    <a:cubicBezTo>
                      <a:pt x="8005" y="13502"/>
                      <a:pt x="8843" y="13576"/>
                      <a:pt x="9612" y="13576"/>
                    </a:cubicBezTo>
                    <a:cubicBezTo>
                      <a:pt x="15757" y="13576"/>
                      <a:pt x="17517" y="8795"/>
                      <a:pt x="17495" y="8171"/>
                    </a:cubicBezTo>
                    <a:cubicBezTo>
                      <a:pt x="17469" y="7470"/>
                      <a:pt x="14312" y="1"/>
                      <a:pt x="8898"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6" name="Google Shape;5113;p63">
                <a:extLst>
                  <a:ext uri="{FF2B5EF4-FFF2-40B4-BE49-F238E27FC236}">
                    <a16:creationId xmlns:a16="http://schemas.microsoft.com/office/drawing/2014/main" id="{7F6263A6-9A4D-4905-A8F4-215058AEF956}"/>
                  </a:ext>
                </a:extLst>
              </p:cNvPr>
              <p:cNvSpPr/>
              <p:nvPr/>
            </p:nvSpPr>
            <p:spPr>
              <a:xfrm>
                <a:off x="1799104" y="1226841"/>
                <a:ext cx="79907" cy="79731"/>
              </a:xfrm>
              <a:custGeom>
                <a:avLst/>
                <a:gdLst/>
                <a:ahLst/>
                <a:cxnLst/>
                <a:rect l="l" t="t" r="r" b="b"/>
                <a:pathLst>
                  <a:path w="13607" h="13577" extrusionOk="0">
                    <a:moveTo>
                      <a:pt x="4988" y="1"/>
                    </a:moveTo>
                    <a:cubicBezTo>
                      <a:pt x="4286" y="1"/>
                      <a:pt x="3635" y="126"/>
                      <a:pt x="2983" y="327"/>
                    </a:cubicBezTo>
                    <a:cubicBezTo>
                      <a:pt x="2557" y="753"/>
                      <a:pt x="2231" y="1204"/>
                      <a:pt x="2131" y="1630"/>
                    </a:cubicBezTo>
                    <a:cubicBezTo>
                      <a:pt x="1855" y="2758"/>
                      <a:pt x="3559" y="2482"/>
                      <a:pt x="4136" y="2933"/>
                    </a:cubicBezTo>
                    <a:cubicBezTo>
                      <a:pt x="4913" y="3510"/>
                      <a:pt x="3384" y="3810"/>
                      <a:pt x="2858" y="3936"/>
                    </a:cubicBezTo>
                    <a:cubicBezTo>
                      <a:pt x="878" y="4337"/>
                      <a:pt x="2381" y="5615"/>
                      <a:pt x="4286" y="5916"/>
                    </a:cubicBezTo>
                    <a:cubicBezTo>
                      <a:pt x="4838" y="6066"/>
                      <a:pt x="6366" y="6066"/>
                      <a:pt x="5514" y="6668"/>
                    </a:cubicBezTo>
                    <a:cubicBezTo>
                      <a:pt x="4687" y="7319"/>
                      <a:pt x="3108" y="7094"/>
                      <a:pt x="2081" y="7520"/>
                    </a:cubicBezTo>
                    <a:cubicBezTo>
                      <a:pt x="777" y="8071"/>
                      <a:pt x="126" y="9224"/>
                      <a:pt x="26" y="10627"/>
                    </a:cubicBezTo>
                    <a:cubicBezTo>
                      <a:pt x="0" y="11104"/>
                      <a:pt x="26" y="11580"/>
                      <a:pt x="101" y="12031"/>
                    </a:cubicBezTo>
                    <a:cubicBezTo>
                      <a:pt x="953" y="12633"/>
                      <a:pt x="1980" y="13109"/>
                      <a:pt x="3183" y="13334"/>
                    </a:cubicBezTo>
                    <a:cubicBezTo>
                      <a:pt x="4095" y="13502"/>
                      <a:pt x="4933" y="13576"/>
                      <a:pt x="5702" y="13576"/>
                    </a:cubicBezTo>
                    <a:cubicBezTo>
                      <a:pt x="11847" y="13576"/>
                      <a:pt x="13607" y="8795"/>
                      <a:pt x="13585" y="8171"/>
                    </a:cubicBezTo>
                    <a:cubicBezTo>
                      <a:pt x="13559" y="7470"/>
                      <a:pt x="10402" y="1"/>
                      <a:pt x="4988"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7" name="Google Shape;5114;p63">
                <a:extLst>
                  <a:ext uri="{FF2B5EF4-FFF2-40B4-BE49-F238E27FC236}">
                    <a16:creationId xmlns:a16="http://schemas.microsoft.com/office/drawing/2014/main" id="{377A2870-DC22-4C3B-B4B8-7028572AEA7C}"/>
                  </a:ext>
                </a:extLst>
              </p:cNvPr>
              <p:cNvSpPr/>
              <p:nvPr/>
            </p:nvSpPr>
            <p:spPr>
              <a:xfrm>
                <a:off x="1787624" y="1257901"/>
                <a:ext cx="80512" cy="10159"/>
              </a:xfrm>
              <a:custGeom>
                <a:avLst/>
                <a:gdLst/>
                <a:ahLst/>
                <a:cxnLst/>
                <a:rect l="l" t="t" r="r" b="b"/>
                <a:pathLst>
                  <a:path w="13710" h="1730" extrusionOk="0">
                    <a:moveTo>
                      <a:pt x="1" y="0"/>
                    </a:moveTo>
                    <a:lnTo>
                      <a:pt x="1" y="0"/>
                    </a:lnTo>
                    <a:cubicBezTo>
                      <a:pt x="1981" y="627"/>
                      <a:pt x="4086" y="777"/>
                      <a:pt x="6116" y="1053"/>
                    </a:cubicBezTo>
                    <a:cubicBezTo>
                      <a:pt x="8547" y="1354"/>
                      <a:pt x="11028" y="1654"/>
                      <a:pt x="13484" y="1729"/>
                    </a:cubicBezTo>
                    <a:cubicBezTo>
                      <a:pt x="13660" y="1729"/>
                      <a:pt x="13710" y="1454"/>
                      <a:pt x="13534" y="1404"/>
                    </a:cubicBezTo>
                    <a:cubicBezTo>
                      <a:pt x="9123" y="451"/>
                      <a:pt x="4462" y="727"/>
                      <a:pt x="1" y="0"/>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8" name="Google Shape;5115;p63">
                <a:extLst>
                  <a:ext uri="{FF2B5EF4-FFF2-40B4-BE49-F238E27FC236}">
                    <a16:creationId xmlns:a16="http://schemas.microsoft.com/office/drawing/2014/main" id="{BDDF7BB2-C4E4-43BB-B5A4-DFCA8C27BC57}"/>
                  </a:ext>
                </a:extLst>
              </p:cNvPr>
              <p:cNvSpPr/>
              <p:nvPr/>
            </p:nvSpPr>
            <p:spPr>
              <a:xfrm>
                <a:off x="1787917" y="1268935"/>
                <a:ext cx="73154" cy="10165"/>
              </a:xfrm>
              <a:custGeom>
                <a:avLst/>
                <a:gdLst/>
                <a:ahLst/>
                <a:cxnLst/>
                <a:rect l="l" t="t" r="r" b="b"/>
                <a:pathLst>
                  <a:path w="12457" h="1731" extrusionOk="0">
                    <a:moveTo>
                      <a:pt x="76" y="1"/>
                    </a:moveTo>
                    <a:cubicBezTo>
                      <a:pt x="26" y="1"/>
                      <a:pt x="1" y="76"/>
                      <a:pt x="76" y="101"/>
                    </a:cubicBezTo>
                    <a:cubicBezTo>
                      <a:pt x="3321" y="1075"/>
                      <a:pt x="7146" y="1731"/>
                      <a:pt x="10678" y="1731"/>
                    </a:cubicBezTo>
                    <a:cubicBezTo>
                      <a:pt x="11238" y="1731"/>
                      <a:pt x="11790" y="1714"/>
                      <a:pt x="12332" y="1680"/>
                    </a:cubicBezTo>
                    <a:cubicBezTo>
                      <a:pt x="12457" y="1680"/>
                      <a:pt x="12457" y="1480"/>
                      <a:pt x="12332" y="1480"/>
                    </a:cubicBezTo>
                    <a:cubicBezTo>
                      <a:pt x="8246" y="1028"/>
                      <a:pt x="4086" y="1028"/>
                      <a:pt x="76" y="1"/>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09" name="Google Shape;5116;p63">
                <a:extLst>
                  <a:ext uri="{FF2B5EF4-FFF2-40B4-BE49-F238E27FC236}">
                    <a16:creationId xmlns:a16="http://schemas.microsoft.com/office/drawing/2014/main" id="{6C99C3B4-CC2C-4B33-9E3E-2F91DFE6B852}"/>
                  </a:ext>
                </a:extLst>
              </p:cNvPr>
              <p:cNvSpPr/>
              <p:nvPr/>
            </p:nvSpPr>
            <p:spPr>
              <a:xfrm>
                <a:off x="1791200" y="1280974"/>
                <a:ext cx="59571" cy="8010"/>
              </a:xfrm>
              <a:custGeom>
                <a:avLst/>
                <a:gdLst/>
                <a:ahLst/>
                <a:cxnLst/>
                <a:rect l="l" t="t" r="r" b="b"/>
                <a:pathLst>
                  <a:path w="10144" h="1364" extrusionOk="0">
                    <a:moveTo>
                      <a:pt x="48" y="1"/>
                    </a:moveTo>
                    <a:cubicBezTo>
                      <a:pt x="13" y="1"/>
                      <a:pt x="0" y="56"/>
                      <a:pt x="43" y="56"/>
                    </a:cubicBezTo>
                    <a:cubicBezTo>
                      <a:pt x="2485" y="969"/>
                      <a:pt x="5241" y="1364"/>
                      <a:pt x="7900" y="1364"/>
                    </a:cubicBezTo>
                    <a:cubicBezTo>
                      <a:pt x="8599" y="1364"/>
                      <a:pt x="9290" y="1336"/>
                      <a:pt x="9968" y="1284"/>
                    </a:cubicBezTo>
                    <a:cubicBezTo>
                      <a:pt x="10144" y="1259"/>
                      <a:pt x="10144" y="1008"/>
                      <a:pt x="9968" y="1008"/>
                    </a:cubicBezTo>
                    <a:cubicBezTo>
                      <a:pt x="6660" y="958"/>
                      <a:pt x="3251" y="983"/>
                      <a:pt x="68" y="6"/>
                    </a:cubicBezTo>
                    <a:cubicBezTo>
                      <a:pt x="61" y="2"/>
                      <a:pt x="54" y="1"/>
                      <a:pt x="48" y="1"/>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0" name="Google Shape;5117;p63">
                <a:extLst>
                  <a:ext uri="{FF2B5EF4-FFF2-40B4-BE49-F238E27FC236}">
                    <a16:creationId xmlns:a16="http://schemas.microsoft.com/office/drawing/2014/main" id="{6402EB25-7F04-4FCF-8ABE-77F3B9DEE2C2}"/>
                  </a:ext>
                </a:extLst>
              </p:cNvPr>
              <p:cNvSpPr/>
              <p:nvPr/>
            </p:nvSpPr>
            <p:spPr>
              <a:xfrm>
                <a:off x="1726984" y="1062587"/>
                <a:ext cx="79314" cy="56341"/>
              </a:xfrm>
              <a:custGeom>
                <a:avLst/>
                <a:gdLst/>
                <a:ahLst/>
                <a:cxnLst/>
                <a:rect l="l" t="t" r="r" b="b"/>
                <a:pathLst>
                  <a:path w="13506" h="9594" extrusionOk="0">
                    <a:moveTo>
                      <a:pt x="7689" y="0"/>
                    </a:moveTo>
                    <a:cubicBezTo>
                      <a:pt x="6812" y="0"/>
                      <a:pt x="5898" y="348"/>
                      <a:pt x="5013" y="1179"/>
                    </a:cubicBezTo>
                    <a:cubicBezTo>
                      <a:pt x="1" y="5865"/>
                      <a:pt x="5765" y="9224"/>
                      <a:pt x="7219" y="9575"/>
                    </a:cubicBezTo>
                    <a:cubicBezTo>
                      <a:pt x="7271" y="9587"/>
                      <a:pt x="7333" y="9593"/>
                      <a:pt x="7404" y="9593"/>
                    </a:cubicBezTo>
                    <a:cubicBezTo>
                      <a:pt x="8631" y="9593"/>
                      <a:pt x="12493" y="7836"/>
                      <a:pt x="12682" y="7244"/>
                    </a:cubicBezTo>
                    <a:cubicBezTo>
                      <a:pt x="13506" y="4480"/>
                      <a:pt x="10834" y="0"/>
                      <a:pt x="7689" y="0"/>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1" name="Google Shape;5118;p63">
                <a:extLst>
                  <a:ext uri="{FF2B5EF4-FFF2-40B4-BE49-F238E27FC236}">
                    <a16:creationId xmlns:a16="http://schemas.microsoft.com/office/drawing/2014/main" id="{49AB9194-A38C-4860-BBC7-87B021BE43C8}"/>
                  </a:ext>
                </a:extLst>
              </p:cNvPr>
              <p:cNvSpPr/>
              <p:nvPr/>
            </p:nvSpPr>
            <p:spPr>
              <a:xfrm>
                <a:off x="1756664" y="1081456"/>
                <a:ext cx="34055" cy="25704"/>
              </a:xfrm>
              <a:custGeom>
                <a:avLst/>
                <a:gdLst/>
                <a:ahLst/>
                <a:cxnLst/>
                <a:rect l="l" t="t" r="r" b="b"/>
                <a:pathLst>
                  <a:path w="5799" h="4377" extrusionOk="0">
                    <a:moveTo>
                      <a:pt x="2402" y="0"/>
                    </a:moveTo>
                    <a:cubicBezTo>
                      <a:pt x="2300" y="0"/>
                      <a:pt x="2196" y="7"/>
                      <a:pt x="2090" y="21"/>
                    </a:cubicBezTo>
                    <a:cubicBezTo>
                      <a:pt x="135" y="278"/>
                      <a:pt x="0" y="4376"/>
                      <a:pt x="2837" y="4376"/>
                    </a:cubicBezTo>
                    <a:cubicBezTo>
                      <a:pt x="3601" y="4376"/>
                      <a:pt x="4581" y="4079"/>
                      <a:pt x="5799" y="3329"/>
                    </a:cubicBezTo>
                    <a:cubicBezTo>
                      <a:pt x="5799" y="3329"/>
                      <a:pt x="4674" y="0"/>
                      <a:pt x="2402" y="0"/>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2" name="Google Shape;5119;p63">
                <a:extLst>
                  <a:ext uri="{FF2B5EF4-FFF2-40B4-BE49-F238E27FC236}">
                    <a16:creationId xmlns:a16="http://schemas.microsoft.com/office/drawing/2014/main" id="{DA128278-17AC-4879-A0FA-FFE032388316}"/>
                  </a:ext>
                </a:extLst>
              </p:cNvPr>
              <p:cNvSpPr/>
              <p:nvPr/>
            </p:nvSpPr>
            <p:spPr>
              <a:xfrm>
                <a:off x="1754791" y="1079547"/>
                <a:ext cx="36962" cy="24118"/>
              </a:xfrm>
              <a:custGeom>
                <a:avLst/>
                <a:gdLst/>
                <a:ahLst/>
                <a:cxnLst/>
                <a:rect l="l" t="t" r="r" b="b"/>
                <a:pathLst>
                  <a:path w="6294" h="4107" extrusionOk="0">
                    <a:moveTo>
                      <a:pt x="2363" y="1"/>
                    </a:moveTo>
                    <a:cubicBezTo>
                      <a:pt x="1549" y="1"/>
                      <a:pt x="745" y="392"/>
                      <a:pt x="103" y="1348"/>
                    </a:cubicBezTo>
                    <a:cubicBezTo>
                      <a:pt x="1" y="1512"/>
                      <a:pt x="149" y="1676"/>
                      <a:pt x="302" y="1676"/>
                    </a:cubicBezTo>
                    <a:cubicBezTo>
                      <a:pt x="337" y="1676"/>
                      <a:pt x="371" y="1668"/>
                      <a:pt x="404" y="1649"/>
                    </a:cubicBezTo>
                    <a:cubicBezTo>
                      <a:pt x="1235" y="1154"/>
                      <a:pt x="1852" y="750"/>
                      <a:pt x="2573" y="750"/>
                    </a:cubicBezTo>
                    <a:cubicBezTo>
                      <a:pt x="2983" y="750"/>
                      <a:pt x="3427" y="880"/>
                      <a:pt x="3963" y="1198"/>
                    </a:cubicBezTo>
                    <a:cubicBezTo>
                      <a:pt x="5015" y="1825"/>
                      <a:pt x="5667" y="3003"/>
                      <a:pt x="6143" y="4080"/>
                    </a:cubicBezTo>
                    <a:cubicBezTo>
                      <a:pt x="6152" y="4098"/>
                      <a:pt x="6173" y="4106"/>
                      <a:pt x="6197" y="4106"/>
                    </a:cubicBezTo>
                    <a:cubicBezTo>
                      <a:pt x="6241" y="4106"/>
                      <a:pt x="6293" y="4079"/>
                      <a:pt x="6293" y="4030"/>
                    </a:cubicBezTo>
                    <a:cubicBezTo>
                      <a:pt x="6119" y="2028"/>
                      <a:pt x="4215" y="1"/>
                      <a:pt x="2363" y="1"/>
                    </a:cubicBezTo>
                    <a:close/>
                  </a:path>
                </a:pathLst>
              </a:custGeom>
              <a:solidFill>
                <a:srgbClr val="4D1311">
                  <a:alpha val="2009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3" name="Google Shape;5120;p63">
                <a:extLst>
                  <a:ext uri="{FF2B5EF4-FFF2-40B4-BE49-F238E27FC236}">
                    <a16:creationId xmlns:a16="http://schemas.microsoft.com/office/drawing/2014/main" id="{779347B9-220F-4409-9D4E-796F537A2CE6}"/>
                  </a:ext>
                </a:extLst>
              </p:cNvPr>
              <p:cNvSpPr/>
              <p:nvPr/>
            </p:nvSpPr>
            <p:spPr>
              <a:xfrm>
                <a:off x="1926268" y="1096067"/>
                <a:ext cx="75068" cy="55865"/>
              </a:xfrm>
              <a:custGeom>
                <a:avLst/>
                <a:gdLst/>
                <a:ahLst/>
                <a:cxnLst/>
                <a:rect l="l" t="t" r="r" b="b"/>
                <a:pathLst>
                  <a:path w="12783" h="9513" extrusionOk="0">
                    <a:moveTo>
                      <a:pt x="5871" y="1"/>
                    </a:moveTo>
                    <a:cubicBezTo>
                      <a:pt x="3020" y="1"/>
                      <a:pt x="1" y="3348"/>
                      <a:pt x="126" y="5979"/>
                    </a:cubicBezTo>
                    <a:cubicBezTo>
                      <a:pt x="176" y="6631"/>
                      <a:pt x="3911" y="9513"/>
                      <a:pt x="4913" y="9513"/>
                    </a:cubicBezTo>
                    <a:cubicBezTo>
                      <a:pt x="6392" y="9513"/>
                      <a:pt x="12783" y="7583"/>
                      <a:pt x="8998" y="1869"/>
                    </a:cubicBezTo>
                    <a:cubicBezTo>
                      <a:pt x="8124" y="536"/>
                      <a:pt x="7011" y="1"/>
                      <a:pt x="5871"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4" name="Google Shape;5121;p63">
                <a:extLst>
                  <a:ext uri="{FF2B5EF4-FFF2-40B4-BE49-F238E27FC236}">
                    <a16:creationId xmlns:a16="http://schemas.microsoft.com/office/drawing/2014/main" id="{51FFEE72-B556-4EFF-A5D9-62AFA9978A72}"/>
                  </a:ext>
                </a:extLst>
              </p:cNvPr>
              <p:cNvSpPr/>
              <p:nvPr/>
            </p:nvSpPr>
            <p:spPr>
              <a:xfrm>
                <a:off x="1938482" y="1117495"/>
                <a:ext cx="36151" cy="25017"/>
              </a:xfrm>
              <a:custGeom>
                <a:avLst/>
                <a:gdLst/>
                <a:ahLst/>
                <a:cxnLst/>
                <a:rect l="l" t="t" r="r" b="b"/>
                <a:pathLst>
                  <a:path w="6156" h="4260" extrusionOk="0">
                    <a:moveTo>
                      <a:pt x="3522" y="0"/>
                    </a:moveTo>
                    <a:cubicBezTo>
                      <a:pt x="1662" y="0"/>
                      <a:pt x="1" y="2180"/>
                      <a:pt x="1" y="2180"/>
                    </a:cubicBezTo>
                    <a:cubicBezTo>
                      <a:pt x="1259" y="3702"/>
                      <a:pt x="2366" y="4260"/>
                      <a:pt x="3244" y="4260"/>
                    </a:cubicBezTo>
                    <a:cubicBezTo>
                      <a:pt x="5360" y="4260"/>
                      <a:pt x="6156" y="1029"/>
                      <a:pt x="4562" y="250"/>
                    </a:cubicBezTo>
                    <a:cubicBezTo>
                      <a:pt x="4215" y="74"/>
                      <a:pt x="3865" y="0"/>
                      <a:pt x="3522" y="0"/>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115" name="Google Shape;5122;p63">
                <a:extLst>
                  <a:ext uri="{FF2B5EF4-FFF2-40B4-BE49-F238E27FC236}">
                    <a16:creationId xmlns:a16="http://schemas.microsoft.com/office/drawing/2014/main" id="{56100703-0DDA-4941-90E9-B4464C6201CA}"/>
                  </a:ext>
                </a:extLst>
              </p:cNvPr>
              <p:cNvSpPr/>
              <p:nvPr/>
            </p:nvSpPr>
            <p:spPr>
              <a:xfrm>
                <a:off x="1936762" y="1116250"/>
                <a:ext cx="39757" cy="16437"/>
              </a:xfrm>
              <a:custGeom>
                <a:avLst/>
                <a:gdLst/>
                <a:ahLst/>
                <a:cxnLst/>
                <a:rect l="l" t="t" r="r" b="b"/>
                <a:pathLst>
                  <a:path w="6770" h="2799" extrusionOk="0">
                    <a:moveTo>
                      <a:pt x="4095" y="0"/>
                    </a:moveTo>
                    <a:cubicBezTo>
                      <a:pt x="2495" y="0"/>
                      <a:pt x="684" y="1158"/>
                      <a:pt x="18" y="2692"/>
                    </a:cubicBezTo>
                    <a:cubicBezTo>
                      <a:pt x="1" y="2746"/>
                      <a:pt x="45" y="2799"/>
                      <a:pt x="91" y="2799"/>
                    </a:cubicBezTo>
                    <a:cubicBezTo>
                      <a:pt x="110" y="2799"/>
                      <a:pt x="129" y="2790"/>
                      <a:pt x="144" y="2768"/>
                    </a:cubicBezTo>
                    <a:cubicBezTo>
                      <a:pt x="946" y="1915"/>
                      <a:pt x="1923" y="1013"/>
                      <a:pt x="3126" y="763"/>
                    </a:cubicBezTo>
                    <a:cubicBezTo>
                      <a:pt x="3407" y="705"/>
                      <a:pt x="3655" y="678"/>
                      <a:pt x="3879" y="678"/>
                    </a:cubicBezTo>
                    <a:cubicBezTo>
                      <a:pt x="5016" y="678"/>
                      <a:pt x="5522" y="1378"/>
                      <a:pt x="6359" y="2342"/>
                    </a:cubicBezTo>
                    <a:cubicBezTo>
                      <a:pt x="6398" y="2388"/>
                      <a:pt x="6453" y="2408"/>
                      <a:pt x="6509" y="2408"/>
                    </a:cubicBezTo>
                    <a:cubicBezTo>
                      <a:pt x="6636" y="2408"/>
                      <a:pt x="6770" y="2305"/>
                      <a:pt x="6735" y="2166"/>
                    </a:cubicBezTo>
                    <a:cubicBezTo>
                      <a:pt x="6322" y="620"/>
                      <a:pt x="5265" y="0"/>
                      <a:pt x="4095" y="0"/>
                    </a:cubicBezTo>
                    <a:close/>
                  </a:path>
                </a:pathLst>
              </a:custGeom>
              <a:solidFill>
                <a:srgbClr val="4D1311">
                  <a:alpha val="2009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fade">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animBg="1"/>
      <p:bldP spid="13" grpId="0"/>
      <p:bldP spid="14" grpId="0"/>
      <p:bldP spid="15" grpId="0"/>
      <p:bldP spid="16" grpId="0"/>
      <p:bldP spid="17" grpId="0"/>
      <p:bldP spid="18" grpId="0"/>
      <p:bldP spid="19" grpId="0"/>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55"/>
        <p:cNvGrpSpPr/>
        <p:nvPr/>
      </p:nvGrpSpPr>
      <p:grpSpPr>
        <a:xfrm>
          <a:off x="0" y="0"/>
          <a:ext cx="0" cy="0"/>
          <a:chOff x="0" y="0"/>
          <a:chExt cx="0" cy="0"/>
        </a:xfrm>
      </p:grpSpPr>
      <p:grpSp>
        <p:nvGrpSpPr>
          <p:cNvPr id="2356" name="Google Shape;2356;p30"/>
          <p:cNvGrpSpPr/>
          <p:nvPr/>
        </p:nvGrpSpPr>
        <p:grpSpPr>
          <a:xfrm>
            <a:off x="1301429" y="1085646"/>
            <a:ext cx="6356923" cy="3200126"/>
            <a:chOff x="623255" y="927125"/>
            <a:chExt cx="7691377" cy="3871900"/>
          </a:xfrm>
        </p:grpSpPr>
        <p:sp>
          <p:nvSpPr>
            <p:cNvPr id="2357" name="Google Shape;2357;p30"/>
            <p:cNvSpPr/>
            <p:nvPr/>
          </p:nvSpPr>
          <p:spPr>
            <a:xfrm>
              <a:off x="2977025" y="927125"/>
              <a:ext cx="3134100" cy="1481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58" name="Google Shape;2358;p30"/>
            <p:cNvGrpSpPr/>
            <p:nvPr/>
          </p:nvGrpSpPr>
          <p:grpSpPr>
            <a:xfrm>
              <a:off x="623255" y="973375"/>
              <a:ext cx="7691377" cy="3825650"/>
              <a:chOff x="623255" y="973375"/>
              <a:chExt cx="7691377" cy="3825650"/>
            </a:xfrm>
          </p:grpSpPr>
          <p:sp>
            <p:nvSpPr>
              <p:cNvPr id="2359" name="Google Shape;2359;p30"/>
              <p:cNvSpPr/>
              <p:nvPr/>
            </p:nvSpPr>
            <p:spPr>
              <a:xfrm>
                <a:off x="623255" y="973375"/>
                <a:ext cx="7691377" cy="38256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0" name="Google Shape;2360;p30"/>
              <p:cNvSpPr/>
              <p:nvPr/>
            </p:nvSpPr>
            <p:spPr>
              <a:xfrm>
                <a:off x="1878425" y="1185100"/>
                <a:ext cx="2028300" cy="140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1" name="Google Shape;2361;p30"/>
              <p:cNvSpPr/>
              <p:nvPr/>
            </p:nvSpPr>
            <p:spPr>
              <a:xfrm>
                <a:off x="5585525" y="3231300"/>
                <a:ext cx="2028300" cy="140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62" name="Google Shape;2362;p30"/>
          <p:cNvSpPr txBox="1">
            <a:spLocks noGrp="1"/>
          </p:cNvSpPr>
          <p:nvPr>
            <p:ph type="title"/>
          </p:nvPr>
        </p:nvSpPr>
        <p:spPr>
          <a:xfrm>
            <a:off x="3849574" y="2070005"/>
            <a:ext cx="2685133"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5400" dirty="0" smtClean="0">
                <a:solidFill>
                  <a:srgbClr val="FF0000"/>
                </a:solidFill>
                <a:latin typeface="fiolex girl" panose="020B0506030404030204" pitchFamily="34" charset="0"/>
                <a:cs typeface="fiolex girl" panose="020B0506030404030204" pitchFamily="34" charset="0"/>
              </a:rPr>
              <a:t>L</a:t>
            </a:r>
            <a:r>
              <a:rPr lang="en" sz="5400" dirty="0" smtClean="0">
                <a:solidFill>
                  <a:srgbClr val="FF0000"/>
                </a:solidFill>
                <a:latin typeface="fiolex girl" panose="020B0506030404030204" pitchFamily="34" charset="0"/>
                <a:cs typeface="fiolex girl" panose="020B0506030404030204" pitchFamily="34" charset="0"/>
              </a:rPr>
              <a:t>uyện tập</a:t>
            </a:r>
            <a:endParaRPr sz="5400" dirty="0">
              <a:solidFill>
                <a:srgbClr val="FF0000"/>
              </a:solidFill>
              <a:latin typeface="fiolex girl" panose="020B0506030404030204" pitchFamily="34" charset="0"/>
              <a:cs typeface="fiolex girl" panose="020B0506030404030204" pitchFamily="34" charset="0"/>
            </a:endParaRPr>
          </a:p>
        </p:txBody>
      </p:sp>
      <p:sp>
        <p:nvSpPr>
          <p:cNvPr id="2363" name="Google Shape;2363;p30"/>
          <p:cNvSpPr/>
          <p:nvPr/>
        </p:nvSpPr>
        <p:spPr>
          <a:xfrm>
            <a:off x="3268043" y="1564070"/>
            <a:ext cx="136477" cy="360786"/>
          </a:xfrm>
          <a:custGeom>
            <a:avLst/>
            <a:gdLst/>
            <a:ahLst/>
            <a:cxnLst/>
            <a:rect l="l" t="t" r="r" b="b"/>
            <a:pathLst>
              <a:path w="8021" h="21204" extrusionOk="0">
                <a:moveTo>
                  <a:pt x="1" y="151"/>
                </a:moveTo>
                <a:cubicBezTo>
                  <a:pt x="978" y="1880"/>
                  <a:pt x="1856" y="3710"/>
                  <a:pt x="2658" y="5539"/>
                </a:cubicBezTo>
                <a:lnTo>
                  <a:pt x="2658" y="5539"/>
                </a:lnTo>
                <a:cubicBezTo>
                  <a:pt x="3460" y="7369"/>
                  <a:pt x="4186" y="9249"/>
                  <a:pt x="4838" y="11128"/>
                </a:cubicBezTo>
                <a:lnTo>
                  <a:pt x="4838" y="11128"/>
                </a:lnTo>
                <a:cubicBezTo>
                  <a:pt x="5465" y="13033"/>
                  <a:pt x="5991" y="14963"/>
                  <a:pt x="6417" y="16918"/>
                </a:cubicBezTo>
                <a:lnTo>
                  <a:pt x="6417" y="16918"/>
                </a:lnTo>
                <a:cubicBezTo>
                  <a:pt x="6718" y="18321"/>
                  <a:pt x="6918" y="19750"/>
                  <a:pt x="7069" y="21203"/>
                </a:cubicBezTo>
                <a:lnTo>
                  <a:pt x="7069" y="21203"/>
                </a:lnTo>
                <a:lnTo>
                  <a:pt x="8021" y="21203"/>
                </a:lnTo>
                <a:cubicBezTo>
                  <a:pt x="7820" y="19700"/>
                  <a:pt x="7570" y="18196"/>
                  <a:pt x="7194" y="16742"/>
                </a:cubicBezTo>
                <a:lnTo>
                  <a:pt x="7194" y="16742"/>
                </a:lnTo>
                <a:cubicBezTo>
                  <a:pt x="6718" y="14762"/>
                  <a:pt x="6141" y="12833"/>
                  <a:pt x="5414" y="10928"/>
                </a:cubicBezTo>
                <a:lnTo>
                  <a:pt x="5414" y="10928"/>
                </a:lnTo>
                <a:cubicBezTo>
                  <a:pt x="4713" y="9023"/>
                  <a:pt x="3936" y="7168"/>
                  <a:pt x="3059" y="5339"/>
                </a:cubicBezTo>
                <a:lnTo>
                  <a:pt x="3059" y="5339"/>
                </a:lnTo>
                <a:cubicBezTo>
                  <a:pt x="2206" y="3534"/>
                  <a:pt x="1279" y="1730"/>
                  <a:pt x="226" y="0"/>
                </a:cubicBezTo>
                <a:lnTo>
                  <a:pt x="226" y="0"/>
                </a:ln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4" name="Google Shape;2364;p30"/>
          <p:cNvSpPr/>
          <p:nvPr/>
        </p:nvSpPr>
        <p:spPr>
          <a:xfrm>
            <a:off x="3223695" y="1485584"/>
            <a:ext cx="18359" cy="21337"/>
          </a:xfrm>
          <a:custGeom>
            <a:avLst/>
            <a:gdLst/>
            <a:ahLst/>
            <a:cxnLst/>
            <a:rect l="l" t="t" r="r" b="b"/>
            <a:pathLst>
              <a:path w="1079" h="1254" extrusionOk="0">
                <a:moveTo>
                  <a:pt x="0" y="276"/>
                </a:moveTo>
                <a:cubicBezTo>
                  <a:pt x="301" y="577"/>
                  <a:pt x="527" y="903"/>
                  <a:pt x="752" y="1254"/>
                </a:cubicBezTo>
                <a:lnTo>
                  <a:pt x="752" y="1254"/>
                </a:lnTo>
                <a:lnTo>
                  <a:pt x="1078" y="1028"/>
                </a:lnTo>
                <a:cubicBezTo>
                  <a:pt x="853" y="678"/>
                  <a:pt x="602" y="327"/>
                  <a:pt x="301" y="1"/>
                </a:cubicBezTo>
                <a:lnTo>
                  <a:pt x="301" y="1"/>
                </a:ln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5" name="Google Shape;2365;p30"/>
          <p:cNvSpPr/>
          <p:nvPr/>
        </p:nvSpPr>
        <p:spPr>
          <a:xfrm>
            <a:off x="3231795" y="1500679"/>
            <a:ext cx="63126" cy="98891"/>
          </a:xfrm>
          <a:custGeom>
            <a:avLst/>
            <a:gdLst/>
            <a:ahLst/>
            <a:cxnLst/>
            <a:rect l="l" t="t" r="r" b="b"/>
            <a:pathLst>
              <a:path w="3710" h="5812" extrusionOk="0">
                <a:moveTo>
                  <a:pt x="545" y="0"/>
                </a:moveTo>
                <a:cubicBezTo>
                  <a:pt x="358" y="0"/>
                  <a:pt x="187" y="83"/>
                  <a:pt x="101" y="317"/>
                </a:cubicBezTo>
                <a:cubicBezTo>
                  <a:pt x="76" y="342"/>
                  <a:pt x="76" y="367"/>
                  <a:pt x="76" y="392"/>
                </a:cubicBezTo>
                <a:cubicBezTo>
                  <a:pt x="1" y="593"/>
                  <a:pt x="76" y="793"/>
                  <a:pt x="151" y="968"/>
                </a:cubicBezTo>
                <a:cubicBezTo>
                  <a:pt x="627" y="2322"/>
                  <a:pt x="1229" y="3650"/>
                  <a:pt x="1830" y="4953"/>
                </a:cubicBezTo>
                <a:cubicBezTo>
                  <a:pt x="1930" y="5204"/>
                  <a:pt x="2056" y="5455"/>
                  <a:pt x="2306" y="5630"/>
                </a:cubicBezTo>
                <a:cubicBezTo>
                  <a:pt x="2448" y="5740"/>
                  <a:pt x="2659" y="5811"/>
                  <a:pt x="2871" y="5811"/>
                </a:cubicBezTo>
                <a:cubicBezTo>
                  <a:pt x="2996" y="5811"/>
                  <a:pt x="3122" y="5786"/>
                  <a:pt x="3234" y="5730"/>
                </a:cubicBezTo>
                <a:cubicBezTo>
                  <a:pt x="3484" y="5605"/>
                  <a:pt x="3635" y="5354"/>
                  <a:pt x="3660" y="5129"/>
                </a:cubicBezTo>
                <a:cubicBezTo>
                  <a:pt x="3685" y="5129"/>
                  <a:pt x="3685" y="5129"/>
                  <a:pt x="3685" y="5104"/>
                </a:cubicBezTo>
                <a:cubicBezTo>
                  <a:pt x="3710" y="4878"/>
                  <a:pt x="3635" y="4653"/>
                  <a:pt x="3559" y="4452"/>
                </a:cubicBezTo>
                <a:cubicBezTo>
                  <a:pt x="3209" y="3299"/>
                  <a:pt x="2682" y="2197"/>
                  <a:pt x="2006" y="1169"/>
                </a:cubicBezTo>
                <a:cubicBezTo>
                  <a:pt x="1780" y="793"/>
                  <a:pt x="1504" y="442"/>
                  <a:pt x="1103" y="192"/>
                </a:cubicBezTo>
                <a:cubicBezTo>
                  <a:pt x="950" y="89"/>
                  <a:pt x="739" y="0"/>
                  <a:pt x="545" y="0"/>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6" name="Google Shape;2366;p30"/>
          <p:cNvSpPr/>
          <p:nvPr/>
        </p:nvSpPr>
        <p:spPr>
          <a:xfrm>
            <a:off x="3231795" y="1506057"/>
            <a:ext cx="62275" cy="94688"/>
          </a:xfrm>
          <a:custGeom>
            <a:avLst/>
            <a:gdLst/>
            <a:ahLst/>
            <a:cxnLst/>
            <a:rect l="l" t="t" r="r" b="b"/>
            <a:pathLst>
              <a:path w="3660" h="5565" extrusionOk="0">
                <a:moveTo>
                  <a:pt x="3660" y="4813"/>
                </a:moveTo>
                <a:cubicBezTo>
                  <a:pt x="3635" y="5038"/>
                  <a:pt x="3484" y="5289"/>
                  <a:pt x="3234" y="5414"/>
                </a:cubicBezTo>
                <a:cubicBezTo>
                  <a:pt x="2933" y="5565"/>
                  <a:pt x="2532" y="5490"/>
                  <a:pt x="2306" y="5314"/>
                </a:cubicBezTo>
                <a:cubicBezTo>
                  <a:pt x="2056" y="5139"/>
                  <a:pt x="1930" y="4888"/>
                  <a:pt x="1830" y="4637"/>
                </a:cubicBezTo>
                <a:cubicBezTo>
                  <a:pt x="1229" y="3334"/>
                  <a:pt x="627" y="2006"/>
                  <a:pt x="151" y="652"/>
                </a:cubicBezTo>
                <a:cubicBezTo>
                  <a:pt x="76" y="477"/>
                  <a:pt x="1" y="277"/>
                  <a:pt x="76" y="76"/>
                </a:cubicBezTo>
                <a:cubicBezTo>
                  <a:pt x="76" y="51"/>
                  <a:pt x="76" y="26"/>
                  <a:pt x="101" y="1"/>
                </a:cubicBezTo>
                <a:cubicBezTo>
                  <a:pt x="652" y="1956"/>
                  <a:pt x="1955" y="3710"/>
                  <a:pt x="3660" y="4813"/>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7" name="Google Shape;2367;p30"/>
          <p:cNvSpPr/>
          <p:nvPr/>
        </p:nvSpPr>
        <p:spPr>
          <a:xfrm>
            <a:off x="3364873" y="1544874"/>
            <a:ext cx="46485" cy="379979"/>
          </a:xfrm>
          <a:custGeom>
            <a:avLst/>
            <a:gdLst/>
            <a:ahLst/>
            <a:cxnLst/>
            <a:rect l="l" t="t" r="r" b="b"/>
            <a:pathLst>
              <a:path w="2732" h="22332" extrusionOk="0">
                <a:moveTo>
                  <a:pt x="0" y="76"/>
                </a:moveTo>
                <a:cubicBezTo>
                  <a:pt x="501" y="2006"/>
                  <a:pt x="877" y="3986"/>
                  <a:pt x="1203" y="5965"/>
                </a:cubicBezTo>
                <a:lnTo>
                  <a:pt x="1203" y="5965"/>
                </a:lnTo>
                <a:cubicBezTo>
                  <a:pt x="1504" y="7945"/>
                  <a:pt x="1704" y="9950"/>
                  <a:pt x="1855" y="11930"/>
                </a:cubicBezTo>
                <a:lnTo>
                  <a:pt x="1855" y="11930"/>
                </a:lnTo>
                <a:cubicBezTo>
                  <a:pt x="1980" y="13935"/>
                  <a:pt x="1980" y="15940"/>
                  <a:pt x="1905" y="17920"/>
                </a:cubicBezTo>
                <a:lnTo>
                  <a:pt x="1905" y="17920"/>
                </a:lnTo>
                <a:cubicBezTo>
                  <a:pt x="1830" y="19399"/>
                  <a:pt x="1654" y="20878"/>
                  <a:pt x="1429" y="22331"/>
                </a:cubicBezTo>
                <a:lnTo>
                  <a:pt x="1429" y="22331"/>
                </a:lnTo>
                <a:lnTo>
                  <a:pt x="2381" y="22331"/>
                </a:lnTo>
                <a:cubicBezTo>
                  <a:pt x="2557" y="20878"/>
                  <a:pt x="2682" y="19424"/>
                  <a:pt x="2707" y="17945"/>
                </a:cubicBezTo>
                <a:lnTo>
                  <a:pt x="2707" y="17945"/>
                </a:lnTo>
                <a:cubicBezTo>
                  <a:pt x="2732" y="15915"/>
                  <a:pt x="2682" y="13910"/>
                  <a:pt x="2481" y="11880"/>
                </a:cubicBezTo>
                <a:lnTo>
                  <a:pt x="2481" y="11880"/>
                </a:lnTo>
                <a:cubicBezTo>
                  <a:pt x="2281" y="9875"/>
                  <a:pt x="2005" y="7870"/>
                  <a:pt x="1629" y="5890"/>
                </a:cubicBezTo>
                <a:lnTo>
                  <a:pt x="1629" y="5890"/>
                </a:lnTo>
                <a:cubicBezTo>
                  <a:pt x="1253" y="3910"/>
                  <a:pt x="827" y="1930"/>
                  <a:pt x="251" y="1"/>
                </a:cubicBezTo>
                <a:lnTo>
                  <a:pt x="251" y="1"/>
                </a:ln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8" name="Google Shape;2368;p30"/>
          <p:cNvSpPr/>
          <p:nvPr/>
        </p:nvSpPr>
        <p:spPr>
          <a:xfrm>
            <a:off x="3341831" y="1457863"/>
            <a:ext cx="14088" cy="22188"/>
          </a:xfrm>
          <a:custGeom>
            <a:avLst/>
            <a:gdLst/>
            <a:ahLst/>
            <a:cxnLst/>
            <a:rect l="l" t="t" r="r" b="b"/>
            <a:pathLst>
              <a:path w="828" h="1304" extrusionOk="0">
                <a:moveTo>
                  <a:pt x="1" y="201"/>
                </a:moveTo>
                <a:cubicBezTo>
                  <a:pt x="176" y="552"/>
                  <a:pt x="352" y="928"/>
                  <a:pt x="452" y="1304"/>
                </a:cubicBezTo>
                <a:lnTo>
                  <a:pt x="452" y="1304"/>
                </a:lnTo>
                <a:lnTo>
                  <a:pt x="828" y="1204"/>
                </a:lnTo>
                <a:cubicBezTo>
                  <a:pt x="703" y="778"/>
                  <a:pt x="552" y="377"/>
                  <a:pt x="327" y="1"/>
                </a:cubicBezTo>
                <a:lnTo>
                  <a:pt x="327" y="1"/>
                </a:ln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9" name="Google Shape;2369;p30"/>
          <p:cNvSpPr/>
          <p:nvPr/>
        </p:nvSpPr>
        <p:spPr>
          <a:xfrm>
            <a:off x="3343975" y="1475340"/>
            <a:ext cx="42231" cy="106514"/>
          </a:xfrm>
          <a:custGeom>
            <a:avLst/>
            <a:gdLst/>
            <a:ahLst/>
            <a:cxnLst/>
            <a:rect l="l" t="t" r="r" b="b"/>
            <a:pathLst>
              <a:path w="2482" h="6260" extrusionOk="0">
                <a:moveTo>
                  <a:pt x="544" y="0"/>
                </a:moveTo>
                <a:cubicBezTo>
                  <a:pt x="413" y="0"/>
                  <a:pt x="284" y="57"/>
                  <a:pt x="176" y="202"/>
                </a:cubicBezTo>
                <a:cubicBezTo>
                  <a:pt x="150" y="227"/>
                  <a:pt x="125" y="252"/>
                  <a:pt x="125" y="252"/>
                </a:cubicBezTo>
                <a:cubicBezTo>
                  <a:pt x="0" y="452"/>
                  <a:pt x="25" y="653"/>
                  <a:pt x="50" y="853"/>
                </a:cubicBezTo>
                <a:cubicBezTo>
                  <a:pt x="176" y="2282"/>
                  <a:pt x="401" y="3711"/>
                  <a:pt x="652" y="5139"/>
                </a:cubicBezTo>
                <a:cubicBezTo>
                  <a:pt x="702" y="5415"/>
                  <a:pt x="752" y="5691"/>
                  <a:pt x="927" y="5916"/>
                </a:cubicBezTo>
                <a:cubicBezTo>
                  <a:pt x="1096" y="6106"/>
                  <a:pt x="1370" y="6260"/>
                  <a:pt x="1662" y="6260"/>
                </a:cubicBezTo>
                <a:cubicBezTo>
                  <a:pt x="1717" y="6260"/>
                  <a:pt x="1773" y="6254"/>
                  <a:pt x="1830" y="6242"/>
                </a:cubicBezTo>
                <a:cubicBezTo>
                  <a:pt x="2105" y="6192"/>
                  <a:pt x="2306" y="5991"/>
                  <a:pt x="2381" y="5766"/>
                </a:cubicBezTo>
                <a:lnTo>
                  <a:pt x="2406" y="5766"/>
                </a:lnTo>
                <a:cubicBezTo>
                  <a:pt x="2481" y="5540"/>
                  <a:pt x="2481" y="5315"/>
                  <a:pt x="2481" y="5089"/>
                </a:cubicBezTo>
                <a:cubicBezTo>
                  <a:pt x="2406" y="3886"/>
                  <a:pt x="2181" y="2683"/>
                  <a:pt x="1805" y="1505"/>
                </a:cubicBezTo>
                <a:cubicBezTo>
                  <a:pt x="1679" y="1104"/>
                  <a:pt x="1504" y="678"/>
                  <a:pt x="1178" y="352"/>
                </a:cubicBezTo>
                <a:cubicBezTo>
                  <a:pt x="1018" y="176"/>
                  <a:pt x="776" y="0"/>
                  <a:pt x="544" y="0"/>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30"/>
          <p:cNvSpPr/>
          <p:nvPr/>
        </p:nvSpPr>
        <p:spPr>
          <a:xfrm>
            <a:off x="3343975" y="1478760"/>
            <a:ext cx="40530" cy="104081"/>
          </a:xfrm>
          <a:custGeom>
            <a:avLst/>
            <a:gdLst/>
            <a:ahLst/>
            <a:cxnLst/>
            <a:rect l="l" t="t" r="r" b="b"/>
            <a:pathLst>
              <a:path w="2382" h="6117" extrusionOk="0">
                <a:moveTo>
                  <a:pt x="2381" y="5565"/>
                </a:moveTo>
                <a:cubicBezTo>
                  <a:pt x="2306" y="5790"/>
                  <a:pt x="2105" y="5991"/>
                  <a:pt x="1830" y="6041"/>
                </a:cubicBezTo>
                <a:cubicBezTo>
                  <a:pt x="1479" y="6116"/>
                  <a:pt x="1128" y="5941"/>
                  <a:pt x="927" y="5715"/>
                </a:cubicBezTo>
                <a:cubicBezTo>
                  <a:pt x="752" y="5490"/>
                  <a:pt x="702" y="5214"/>
                  <a:pt x="652" y="4938"/>
                </a:cubicBezTo>
                <a:cubicBezTo>
                  <a:pt x="401" y="3510"/>
                  <a:pt x="176" y="2081"/>
                  <a:pt x="50" y="652"/>
                </a:cubicBezTo>
                <a:cubicBezTo>
                  <a:pt x="25" y="452"/>
                  <a:pt x="0" y="251"/>
                  <a:pt x="125" y="51"/>
                </a:cubicBezTo>
                <a:cubicBezTo>
                  <a:pt x="125" y="51"/>
                  <a:pt x="150" y="26"/>
                  <a:pt x="176" y="1"/>
                </a:cubicBezTo>
                <a:cubicBezTo>
                  <a:pt x="201" y="2031"/>
                  <a:pt x="1028" y="4061"/>
                  <a:pt x="2381" y="5565"/>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30"/>
          <p:cNvSpPr/>
          <p:nvPr/>
        </p:nvSpPr>
        <p:spPr>
          <a:xfrm>
            <a:off x="3253544" y="1711646"/>
            <a:ext cx="119003" cy="213232"/>
          </a:xfrm>
          <a:custGeom>
            <a:avLst/>
            <a:gdLst/>
            <a:ahLst/>
            <a:cxnLst/>
            <a:rect l="l" t="t" r="r" b="b"/>
            <a:pathLst>
              <a:path w="6994" h="12532" extrusionOk="0">
                <a:moveTo>
                  <a:pt x="452" y="451"/>
                </a:moveTo>
                <a:cubicBezTo>
                  <a:pt x="452" y="451"/>
                  <a:pt x="452" y="476"/>
                  <a:pt x="452" y="476"/>
                </a:cubicBezTo>
                <a:lnTo>
                  <a:pt x="452" y="476"/>
                </a:lnTo>
                <a:cubicBezTo>
                  <a:pt x="1630" y="1704"/>
                  <a:pt x="4612" y="5514"/>
                  <a:pt x="5740" y="12531"/>
                </a:cubicBezTo>
                <a:lnTo>
                  <a:pt x="5740" y="12531"/>
                </a:lnTo>
                <a:lnTo>
                  <a:pt x="6993" y="12531"/>
                </a:lnTo>
                <a:cubicBezTo>
                  <a:pt x="6417" y="9574"/>
                  <a:pt x="4612" y="2556"/>
                  <a:pt x="1" y="0"/>
                </a:cubicBezTo>
                <a:lnTo>
                  <a:pt x="1" y="0"/>
                </a:lnTo>
                <a:cubicBezTo>
                  <a:pt x="1" y="0"/>
                  <a:pt x="151" y="150"/>
                  <a:pt x="452" y="451"/>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30"/>
          <p:cNvSpPr/>
          <p:nvPr/>
        </p:nvSpPr>
        <p:spPr>
          <a:xfrm>
            <a:off x="3261219" y="1719746"/>
            <a:ext cx="102362" cy="205133"/>
          </a:xfrm>
          <a:custGeom>
            <a:avLst/>
            <a:gdLst/>
            <a:ahLst/>
            <a:cxnLst/>
            <a:rect l="l" t="t" r="r" b="b"/>
            <a:pathLst>
              <a:path w="6016" h="12056" extrusionOk="0">
                <a:moveTo>
                  <a:pt x="6016" y="12055"/>
                </a:moveTo>
                <a:cubicBezTo>
                  <a:pt x="5540" y="5715"/>
                  <a:pt x="1906" y="1679"/>
                  <a:pt x="1" y="0"/>
                </a:cubicBezTo>
                <a:cubicBezTo>
                  <a:pt x="1179" y="1228"/>
                  <a:pt x="4161" y="5038"/>
                  <a:pt x="5289" y="12055"/>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30"/>
          <p:cNvSpPr/>
          <p:nvPr/>
        </p:nvSpPr>
        <p:spPr>
          <a:xfrm>
            <a:off x="3393871" y="1654058"/>
            <a:ext cx="78473" cy="270811"/>
          </a:xfrm>
          <a:custGeom>
            <a:avLst/>
            <a:gdLst/>
            <a:ahLst/>
            <a:cxnLst/>
            <a:rect l="l" t="t" r="r" b="b"/>
            <a:pathLst>
              <a:path w="4612" h="15916" extrusionOk="0">
                <a:moveTo>
                  <a:pt x="2557" y="15915"/>
                </a:moveTo>
                <a:lnTo>
                  <a:pt x="4386" y="15915"/>
                </a:lnTo>
                <a:cubicBezTo>
                  <a:pt x="4587" y="13008"/>
                  <a:pt x="4612" y="5289"/>
                  <a:pt x="276" y="326"/>
                </a:cubicBezTo>
                <a:lnTo>
                  <a:pt x="276" y="326"/>
                </a:lnTo>
                <a:cubicBezTo>
                  <a:pt x="176" y="226"/>
                  <a:pt x="76" y="126"/>
                  <a:pt x="0" y="1"/>
                </a:cubicBezTo>
                <a:lnTo>
                  <a:pt x="0" y="1"/>
                </a:lnTo>
                <a:cubicBezTo>
                  <a:pt x="76" y="226"/>
                  <a:pt x="3509" y="8246"/>
                  <a:pt x="2557" y="1591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4" name="Google Shape;2374;p30"/>
          <p:cNvSpPr/>
          <p:nvPr/>
        </p:nvSpPr>
        <p:spPr>
          <a:xfrm>
            <a:off x="3393871" y="1654058"/>
            <a:ext cx="83595" cy="270811"/>
          </a:xfrm>
          <a:custGeom>
            <a:avLst/>
            <a:gdLst/>
            <a:ahLst/>
            <a:cxnLst/>
            <a:rect l="l" t="t" r="r" b="b"/>
            <a:pathLst>
              <a:path w="4913" h="15916" extrusionOk="0">
                <a:moveTo>
                  <a:pt x="2557" y="15915"/>
                </a:moveTo>
                <a:lnTo>
                  <a:pt x="3634" y="15915"/>
                </a:lnTo>
                <a:cubicBezTo>
                  <a:pt x="4913" y="10151"/>
                  <a:pt x="1655" y="3008"/>
                  <a:pt x="276" y="326"/>
                </a:cubicBezTo>
                <a:cubicBezTo>
                  <a:pt x="176" y="226"/>
                  <a:pt x="76" y="126"/>
                  <a:pt x="0" y="1"/>
                </a:cubicBezTo>
                <a:cubicBezTo>
                  <a:pt x="76" y="226"/>
                  <a:pt x="3509" y="8246"/>
                  <a:pt x="2557" y="1591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5" name="Google Shape;2375;p30"/>
          <p:cNvSpPr/>
          <p:nvPr/>
        </p:nvSpPr>
        <p:spPr>
          <a:xfrm>
            <a:off x="3298760" y="1924893"/>
            <a:ext cx="212381" cy="17"/>
          </a:xfrm>
          <a:custGeom>
            <a:avLst/>
            <a:gdLst/>
            <a:ahLst/>
            <a:cxnLst/>
            <a:rect l="l" t="t" r="r" b="b"/>
            <a:pathLst>
              <a:path w="12482" h="1" fill="none" extrusionOk="0">
                <a:moveTo>
                  <a:pt x="0" y="0"/>
                </a:moveTo>
                <a:lnTo>
                  <a:pt x="12482" y="0"/>
                </a:lnTo>
              </a:path>
            </a:pathLst>
          </a:custGeom>
          <a:noFill/>
          <a:ln w="8775" cap="flat" cmpd="sng">
            <a:solidFill>
              <a:srgbClr val="82DEEC"/>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30"/>
          <p:cNvSpPr/>
          <p:nvPr/>
        </p:nvSpPr>
        <p:spPr>
          <a:xfrm>
            <a:off x="3372548" y="1938116"/>
            <a:ext cx="154819" cy="17"/>
          </a:xfrm>
          <a:custGeom>
            <a:avLst/>
            <a:gdLst/>
            <a:ahLst/>
            <a:cxnLst/>
            <a:rect l="l" t="t" r="r" b="b"/>
            <a:pathLst>
              <a:path w="9099" h="1" fill="none" extrusionOk="0">
                <a:moveTo>
                  <a:pt x="0" y="0"/>
                </a:moveTo>
                <a:lnTo>
                  <a:pt x="9098" y="0"/>
                </a:lnTo>
              </a:path>
            </a:pathLst>
          </a:custGeom>
          <a:noFill/>
          <a:ln w="8775" cap="flat" cmpd="sng">
            <a:solidFill>
              <a:srgbClr val="82DEEC"/>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7" name="Google Shape;2377;p30"/>
          <p:cNvSpPr/>
          <p:nvPr/>
        </p:nvSpPr>
        <p:spPr>
          <a:xfrm>
            <a:off x="2365114" y="2317712"/>
            <a:ext cx="330091" cy="184238"/>
          </a:xfrm>
          <a:custGeom>
            <a:avLst/>
            <a:gdLst/>
            <a:ahLst/>
            <a:cxnLst/>
            <a:rect l="l" t="t" r="r" b="b"/>
            <a:pathLst>
              <a:path w="19400" h="10828" extrusionOk="0">
                <a:moveTo>
                  <a:pt x="6392" y="201"/>
                </a:moveTo>
                <a:cubicBezTo>
                  <a:pt x="6267" y="226"/>
                  <a:pt x="6166" y="251"/>
                  <a:pt x="6041" y="276"/>
                </a:cubicBezTo>
                <a:lnTo>
                  <a:pt x="6041" y="276"/>
                </a:lnTo>
                <a:cubicBezTo>
                  <a:pt x="2883" y="878"/>
                  <a:pt x="577" y="2407"/>
                  <a:pt x="126" y="4362"/>
                </a:cubicBezTo>
                <a:lnTo>
                  <a:pt x="126" y="4362"/>
                </a:lnTo>
                <a:cubicBezTo>
                  <a:pt x="101" y="4487"/>
                  <a:pt x="76" y="4612"/>
                  <a:pt x="76" y="4713"/>
                </a:cubicBezTo>
                <a:lnTo>
                  <a:pt x="76" y="4713"/>
                </a:lnTo>
                <a:cubicBezTo>
                  <a:pt x="76" y="4763"/>
                  <a:pt x="76" y="4813"/>
                  <a:pt x="76" y="4863"/>
                </a:cubicBezTo>
                <a:lnTo>
                  <a:pt x="76" y="4863"/>
                </a:lnTo>
                <a:cubicBezTo>
                  <a:pt x="1" y="6141"/>
                  <a:pt x="728" y="7369"/>
                  <a:pt x="2056" y="8372"/>
                </a:cubicBezTo>
                <a:lnTo>
                  <a:pt x="2056" y="8372"/>
                </a:lnTo>
                <a:cubicBezTo>
                  <a:pt x="2633" y="8096"/>
                  <a:pt x="3610" y="7670"/>
                  <a:pt x="4562" y="7269"/>
                </a:cubicBezTo>
                <a:lnTo>
                  <a:pt x="4562" y="7269"/>
                </a:lnTo>
                <a:cubicBezTo>
                  <a:pt x="4713" y="7219"/>
                  <a:pt x="4838" y="7169"/>
                  <a:pt x="4988" y="7119"/>
                </a:cubicBezTo>
                <a:lnTo>
                  <a:pt x="4988" y="7119"/>
                </a:lnTo>
                <a:cubicBezTo>
                  <a:pt x="5189" y="7043"/>
                  <a:pt x="5389" y="6968"/>
                  <a:pt x="5590" y="6893"/>
                </a:cubicBezTo>
                <a:lnTo>
                  <a:pt x="5590" y="6893"/>
                </a:lnTo>
                <a:cubicBezTo>
                  <a:pt x="5715" y="6843"/>
                  <a:pt x="5815" y="6793"/>
                  <a:pt x="5941" y="6768"/>
                </a:cubicBezTo>
                <a:lnTo>
                  <a:pt x="5941" y="6768"/>
                </a:lnTo>
                <a:cubicBezTo>
                  <a:pt x="6141" y="6693"/>
                  <a:pt x="6317" y="6642"/>
                  <a:pt x="6492" y="6592"/>
                </a:cubicBezTo>
                <a:lnTo>
                  <a:pt x="6492" y="6592"/>
                </a:lnTo>
                <a:cubicBezTo>
                  <a:pt x="6668" y="6542"/>
                  <a:pt x="6818" y="6492"/>
                  <a:pt x="6943" y="6467"/>
                </a:cubicBezTo>
                <a:lnTo>
                  <a:pt x="6943" y="6467"/>
                </a:lnTo>
                <a:cubicBezTo>
                  <a:pt x="6968" y="6467"/>
                  <a:pt x="6968" y="6467"/>
                  <a:pt x="6993" y="6467"/>
                </a:cubicBezTo>
                <a:lnTo>
                  <a:pt x="6993" y="6467"/>
                </a:lnTo>
                <a:cubicBezTo>
                  <a:pt x="7144" y="6442"/>
                  <a:pt x="7219" y="6442"/>
                  <a:pt x="7269" y="6467"/>
                </a:cubicBezTo>
                <a:lnTo>
                  <a:pt x="7269" y="6467"/>
                </a:lnTo>
                <a:cubicBezTo>
                  <a:pt x="7319" y="6517"/>
                  <a:pt x="7294" y="6592"/>
                  <a:pt x="7219" y="6718"/>
                </a:cubicBezTo>
                <a:lnTo>
                  <a:pt x="7219" y="6718"/>
                </a:lnTo>
                <a:cubicBezTo>
                  <a:pt x="7194" y="6768"/>
                  <a:pt x="7144" y="6843"/>
                  <a:pt x="7094" y="6893"/>
                </a:cubicBezTo>
                <a:lnTo>
                  <a:pt x="7094" y="6893"/>
                </a:lnTo>
                <a:cubicBezTo>
                  <a:pt x="7018" y="7018"/>
                  <a:pt x="6918" y="7144"/>
                  <a:pt x="6768" y="7294"/>
                </a:cubicBezTo>
                <a:lnTo>
                  <a:pt x="6768" y="7294"/>
                </a:lnTo>
                <a:cubicBezTo>
                  <a:pt x="6617" y="7444"/>
                  <a:pt x="6442" y="7620"/>
                  <a:pt x="6267" y="7820"/>
                </a:cubicBezTo>
                <a:lnTo>
                  <a:pt x="6267" y="7820"/>
                </a:lnTo>
                <a:cubicBezTo>
                  <a:pt x="6166" y="7921"/>
                  <a:pt x="6066" y="8021"/>
                  <a:pt x="5966" y="8096"/>
                </a:cubicBezTo>
                <a:lnTo>
                  <a:pt x="5966" y="8096"/>
                </a:lnTo>
                <a:cubicBezTo>
                  <a:pt x="5790" y="8297"/>
                  <a:pt x="5590" y="8472"/>
                  <a:pt x="5389" y="8647"/>
                </a:cubicBezTo>
                <a:lnTo>
                  <a:pt x="5389" y="8647"/>
                </a:lnTo>
                <a:cubicBezTo>
                  <a:pt x="5289" y="8723"/>
                  <a:pt x="5214" y="8823"/>
                  <a:pt x="5114" y="8898"/>
                </a:cubicBezTo>
                <a:lnTo>
                  <a:pt x="5114" y="8898"/>
                </a:lnTo>
                <a:cubicBezTo>
                  <a:pt x="4788" y="9199"/>
                  <a:pt x="4512" y="9449"/>
                  <a:pt x="4287" y="9650"/>
                </a:cubicBezTo>
                <a:lnTo>
                  <a:pt x="4287" y="9650"/>
                </a:lnTo>
                <a:cubicBezTo>
                  <a:pt x="5740" y="10276"/>
                  <a:pt x="7520" y="10677"/>
                  <a:pt x="9425" y="10778"/>
                </a:cubicBezTo>
                <a:lnTo>
                  <a:pt x="9425" y="10778"/>
                </a:lnTo>
                <a:cubicBezTo>
                  <a:pt x="9750" y="10803"/>
                  <a:pt x="10076" y="10803"/>
                  <a:pt x="10402" y="10803"/>
                </a:cubicBezTo>
                <a:lnTo>
                  <a:pt x="10402" y="10803"/>
                </a:lnTo>
                <a:cubicBezTo>
                  <a:pt x="10728" y="10828"/>
                  <a:pt x="11029" y="10803"/>
                  <a:pt x="11329" y="10778"/>
                </a:cubicBezTo>
                <a:lnTo>
                  <a:pt x="11329" y="10778"/>
                </a:lnTo>
                <a:cubicBezTo>
                  <a:pt x="12908" y="10703"/>
                  <a:pt x="14362" y="10402"/>
                  <a:pt x="15565" y="9926"/>
                </a:cubicBezTo>
                <a:lnTo>
                  <a:pt x="15565" y="9926"/>
                </a:lnTo>
                <a:cubicBezTo>
                  <a:pt x="15765" y="9850"/>
                  <a:pt x="15966" y="9775"/>
                  <a:pt x="16141" y="9700"/>
                </a:cubicBezTo>
                <a:lnTo>
                  <a:pt x="16141" y="9700"/>
                </a:lnTo>
                <a:cubicBezTo>
                  <a:pt x="18071" y="8823"/>
                  <a:pt x="19299" y="7495"/>
                  <a:pt x="19399" y="5941"/>
                </a:cubicBezTo>
                <a:lnTo>
                  <a:pt x="19399" y="5941"/>
                </a:lnTo>
                <a:cubicBezTo>
                  <a:pt x="19399" y="5815"/>
                  <a:pt x="19399" y="5665"/>
                  <a:pt x="19374" y="5540"/>
                </a:cubicBezTo>
                <a:lnTo>
                  <a:pt x="19374" y="5540"/>
                </a:lnTo>
                <a:cubicBezTo>
                  <a:pt x="19374" y="5414"/>
                  <a:pt x="19349" y="5314"/>
                  <a:pt x="19324" y="5214"/>
                </a:cubicBezTo>
                <a:lnTo>
                  <a:pt x="19324" y="5214"/>
                </a:lnTo>
                <a:cubicBezTo>
                  <a:pt x="19174" y="4286"/>
                  <a:pt x="18597" y="3434"/>
                  <a:pt x="17720" y="2682"/>
                </a:cubicBezTo>
                <a:lnTo>
                  <a:pt x="17720" y="2682"/>
                </a:lnTo>
                <a:cubicBezTo>
                  <a:pt x="17620" y="2607"/>
                  <a:pt x="17520" y="2507"/>
                  <a:pt x="17420" y="2432"/>
                </a:cubicBezTo>
                <a:lnTo>
                  <a:pt x="17420" y="2432"/>
                </a:lnTo>
                <a:cubicBezTo>
                  <a:pt x="16016" y="1354"/>
                  <a:pt x="13986" y="552"/>
                  <a:pt x="11630" y="201"/>
                </a:cubicBezTo>
                <a:lnTo>
                  <a:pt x="11630" y="201"/>
                </a:lnTo>
                <a:cubicBezTo>
                  <a:pt x="11505" y="176"/>
                  <a:pt x="11379" y="151"/>
                  <a:pt x="11229" y="126"/>
                </a:cubicBezTo>
                <a:lnTo>
                  <a:pt x="11229" y="126"/>
                </a:lnTo>
                <a:cubicBezTo>
                  <a:pt x="10853" y="76"/>
                  <a:pt x="10452" y="51"/>
                  <a:pt x="10026" y="26"/>
                </a:cubicBezTo>
                <a:lnTo>
                  <a:pt x="10026" y="26"/>
                </a:lnTo>
                <a:cubicBezTo>
                  <a:pt x="9700" y="1"/>
                  <a:pt x="9374" y="1"/>
                  <a:pt x="9049" y="1"/>
                </a:cubicBezTo>
                <a:lnTo>
                  <a:pt x="9049" y="1"/>
                </a:lnTo>
                <a:cubicBezTo>
                  <a:pt x="8121" y="1"/>
                  <a:pt x="7219" y="76"/>
                  <a:pt x="6392" y="201"/>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8" name="Google Shape;2378;p30"/>
          <p:cNvSpPr/>
          <p:nvPr/>
        </p:nvSpPr>
        <p:spPr>
          <a:xfrm>
            <a:off x="5610430" y="2977941"/>
            <a:ext cx="118561" cy="318146"/>
          </a:xfrm>
          <a:custGeom>
            <a:avLst/>
            <a:gdLst/>
            <a:ahLst/>
            <a:cxnLst/>
            <a:rect l="l" t="t" r="r" b="b"/>
            <a:pathLst>
              <a:path w="6968" h="18698" extrusionOk="0">
                <a:moveTo>
                  <a:pt x="0" y="101"/>
                </a:moveTo>
                <a:cubicBezTo>
                  <a:pt x="852" y="1605"/>
                  <a:pt x="1604" y="3158"/>
                  <a:pt x="2281" y="4737"/>
                </a:cubicBezTo>
                <a:lnTo>
                  <a:pt x="2281" y="4737"/>
                </a:lnTo>
                <a:cubicBezTo>
                  <a:pt x="2983" y="6341"/>
                  <a:pt x="3609" y="7945"/>
                  <a:pt x="4161" y="9575"/>
                </a:cubicBezTo>
                <a:lnTo>
                  <a:pt x="4161" y="9575"/>
                </a:lnTo>
                <a:cubicBezTo>
                  <a:pt x="4712" y="11204"/>
                  <a:pt x="5138" y="12883"/>
                  <a:pt x="5514" y="14562"/>
                </a:cubicBezTo>
                <a:lnTo>
                  <a:pt x="5514" y="14562"/>
                </a:lnTo>
                <a:cubicBezTo>
                  <a:pt x="5815" y="15915"/>
                  <a:pt x="6015" y="17294"/>
                  <a:pt x="6141" y="18697"/>
                </a:cubicBezTo>
                <a:lnTo>
                  <a:pt x="6141" y="18697"/>
                </a:lnTo>
                <a:lnTo>
                  <a:pt x="6968" y="18697"/>
                </a:lnTo>
                <a:cubicBezTo>
                  <a:pt x="6792" y="17244"/>
                  <a:pt x="6567" y="15815"/>
                  <a:pt x="6216" y="14412"/>
                </a:cubicBezTo>
                <a:lnTo>
                  <a:pt x="6216" y="14412"/>
                </a:lnTo>
                <a:cubicBezTo>
                  <a:pt x="5765" y="12707"/>
                  <a:pt x="5289" y="11028"/>
                  <a:pt x="4662" y="9399"/>
                </a:cubicBezTo>
                <a:lnTo>
                  <a:pt x="4662" y="9399"/>
                </a:lnTo>
                <a:cubicBezTo>
                  <a:pt x="4060" y="7770"/>
                  <a:pt x="3384" y="6166"/>
                  <a:pt x="2632" y="4587"/>
                </a:cubicBezTo>
                <a:lnTo>
                  <a:pt x="2632" y="4587"/>
                </a:lnTo>
                <a:cubicBezTo>
                  <a:pt x="1880" y="3008"/>
                  <a:pt x="1078" y="1479"/>
                  <a:pt x="201" y="1"/>
                </a:cubicBezTo>
                <a:lnTo>
                  <a:pt x="201" y="1"/>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30"/>
          <p:cNvSpPr/>
          <p:nvPr/>
        </p:nvSpPr>
        <p:spPr>
          <a:xfrm>
            <a:off x="5572464" y="2910126"/>
            <a:ext cx="15365" cy="17934"/>
          </a:xfrm>
          <a:custGeom>
            <a:avLst/>
            <a:gdLst/>
            <a:ahLst/>
            <a:cxnLst/>
            <a:rect l="l" t="t" r="r" b="b"/>
            <a:pathLst>
              <a:path w="903" h="1054" extrusionOk="0">
                <a:moveTo>
                  <a:pt x="1" y="226"/>
                </a:moveTo>
                <a:cubicBezTo>
                  <a:pt x="226" y="477"/>
                  <a:pt x="452" y="752"/>
                  <a:pt x="627" y="1053"/>
                </a:cubicBezTo>
                <a:lnTo>
                  <a:pt x="627" y="1053"/>
                </a:lnTo>
                <a:lnTo>
                  <a:pt x="903" y="878"/>
                </a:lnTo>
                <a:cubicBezTo>
                  <a:pt x="728" y="577"/>
                  <a:pt x="502" y="276"/>
                  <a:pt x="226" y="1"/>
                </a:cubicBezTo>
                <a:lnTo>
                  <a:pt x="226" y="1"/>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30"/>
          <p:cNvSpPr/>
          <p:nvPr/>
        </p:nvSpPr>
        <p:spPr>
          <a:xfrm>
            <a:off x="5579288" y="2923077"/>
            <a:ext cx="54176" cy="85075"/>
          </a:xfrm>
          <a:custGeom>
            <a:avLst/>
            <a:gdLst/>
            <a:ahLst/>
            <a:cxnLst/>
            <a:rect l="l" t="t" r="r" b="b"/>
            <a:pathLst>
              <a:path w="3184" h="5000" extrusionOk="0">
                <a:moveTo>
                  <a:pt x="457" y="1"/>
                </a:moveTo>
                <a:cubicBezTo>
                  <a:pt x="295" y="1"/>
                  <a:pt x="149" y="71"/>
                  <a:pt x="76" y="267"/>
                </a:cubicBezTo>
                <a:cubicBezTo>
                  <a:pt x="51" y="292"/>
                  <a:pt x="51" y="292"/>
                  <a:pt x="51" y="317"/>
                </a:cubicBezTo>
                <a:cubicBezTo>
                  <a:pt x="1" y="493"/>
                  <a:pt x="51" y="668"/>
                  <a:pt x="101" y="844"/>
                </a:cubicBezTo>
                <a:cubicBezTo>
                  <a:pt x="527" y="1996"/>
                  <a:pt x="1028" y="3149"/>
                  <a:pt x="1555" y="4252"/>
                </a:cubicBezTo>
                <a:cubicBezTo>
                  <a:pt x="1655" y="4478"/>
                  <a:pt x="1755" y="4703"/>
                  <a:pt x="1981" y="4854"/>
                </a:cubicBezTo>
                <a:cubicBezTo>
                  <a:pt x="2103" y="4945"/>
                  <a:pt x="2272" y="5000"/>
                  <a:pt x="2448" y="5000"/>
                </a:cubicBezTo>
                <a:cubicBezTo>
                  <a:pt x="2560" y="5000"/>
                  <a:pt x="2675" y="4978"/>
                  <a:pt x="2783" y="4929"/>
                </a:cubicBezTo>
                <a:cubicBezTo>
                  <a:pt x="3008" y="4829"/>
                  <a:pt x="3108" y="4603"/>
                  <a:pt x="3159" y="4428"/>
                </a:cubicBezTo>
                <a:cubicBezTo>
                  <a:pt x="3159" y="4402"/>
                  <a:pt x="3159" y="4402"/>
                  <a:pt x="3159" y="4402"/>
                </a:cubicBezTo>
                <a:cubicBezTo>
                  <a:pt x="3184" y="4202"/>
                  <a:pt x="3134" y="4001"/>
                  <a:pt x="3058" y="3826"/>
                </a:cubicBezTo>
                <a:cubicBezTo>
                  <a:pt x="2733" y="2824"/>
                  <a:pt x="2281" y="1871"/>
                  <a:pt x="1730" y="994"/>
                </a:cubicBezTo>
                <a:cubicBezTo>
                  <a:pt x="1530" y="693"/>
                  <a:pt x="1304" y="367"/>
                  <a:pt x="953" y="167"/>
                </a:cubicBezTo>
                <a:cubicBezTo>
                  <a:pt x="812" y="77"/>
                  <a:pt x="626" y="1"/>
                  <a:pt x="457" y="1"/>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1" name="Google Shape;2381;p30"/>
          <p:cNvSpPr/>
          <p:nvPr/>
        </p:nvSpPr>
        <p:spPr>
          <a:xfrm>
            <a:off x="5579288" y="2927620"/>
            <a:ext cx="53750" cy="81468"/>
          </a:xfrm>
          <a:custGeom>
            <a:avLst/>
            <a:gdLst/>
            <a:ahLst/>
            <a:cxnLst/>
            <a:rect l="l" t="t" r="r" b="b"/>
            <a:pathLst>
              <a:path w="3159" h="4788" extrusionOk="0">
                <a:moveTo>
                  <a:pt x="3159" y="4161"/>
                </a:moveTo>
                <a:cubicBezTo>
                  <a:pt x="3108" y="4336"/>
                  <a:pt x="3008" y="4562"/>
                  <a:pt x="2783" y="4662"/>
                </a:cubicBezTo>
                <a:cubicBezTo>
                  <a:pt x="2507" y="4787"/>
                  <a:pt x="2181" y="4737"/>
                  <a:pt x="1981" y="4587"/>
                </a:cubicBezTo>
                <a:cubicBezTo>
                  <a:pt x="1755" y="4436"/>
                  <a:pt x="1655" y="4211"/>
                  <a:pt x="1555" y="3985"/>
                </a:cubicBezTo>
                <a:cubicBezTo>
                  <a:pt x="1028" y="2882"/>
                  <a:pt x="527" y="1729"/>
                  <a:pt x="101" y="577"/>
                </a:cubicBezTo>
                <a:cubicBezTo>
                  <a:pt x="51" y="401"/>
                  <a:pt x="1" y="226"/>
                  <a:pt x="51" y="50"/>
                </a:cubicBezTo>
                <a:cubicBezTo>
                  <a:pt x="51" y="25"/>
                  <a:pt x="51" y="25"/>
                  <a:pt x="76" y="0"/>
                </a:cubicBezTo>
                <a:cubicBezTo>
                  <a:pt x="552" y="1679"/>
                  <a:pt x="1680" y="3183"/>
                  <a:pt x="3159" y="4161"/>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30"/>
          <p:cNvSpPr/>
          <p:nvPr/>
        </p:nvSpPr>
        <p:spPr>
          <a:xfrm>
            <a:off x="5597633" y="3104620"/>
            <a:ext cx="104064" cy="191487"/>
          </a:xfrm>
          <a:custGeom>
            <a:avLst/>
            <a:gdLst/>
            <a:ahLst/>
            <a:cxnLst/>
            <a:rect l="l" t="t" r="r" b="b"/>
            <a:pathLst>
              <a:path w="6116" h="11254" extrusionOk="0">
                <a:moveTo>
                  <a:pt x="401" y="401"/>
                </a:moveTo>
                <a:cubicBezTo>
                  <a:pt x="401" y="401"/>
                  <a:pt x="401" y="401"/>
                  <a:pt x="401" y="426"/>
                </a:cubicBezTo>
                <a:lnTo>
                  <a:pt x="401" y="426"/>
                </a:lnTo>
                <a:cubicBezTo>
                  <a:pt x="1429" y="1504"/>
                  <a:pt x="4111" y="4912"/>
                  <a:pt x="5038" y="11253"/>
                </a:cubicBezTo>
                <a:lnTo>
                  <a:pt x="5038" y="11253"/>
                </a:lnTo>
                <a:lnTo>
                  <a:pt x="6116" y="11253"/>
                </a:lnTo>
                <a:cubicBezTo>
                  <a:pt x="5740" y="9048"/>
                  <a:pt x="4236" y="2356"/>
                  <a:pt x="0" y="0"/>
                </a:cubicBezTo>
                <a:lnTo>
                  <a:pt x="0" y="0"/>
                </a:lnTo>
                <a:cubicBezTo>
                  <a:pt x="0" y="0"/>
                  <a:pt x="151" y="151"/>
                  <a:pt x="401" y="401"/>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30"/>
          <p:cNvSpPr/>
          <p:nvPr/>
        </p:nvSpPr>
        <p:spPr>
          <a:xfrm>
            <a:off x="5604457" y="3111870"/>
            <a:ext cx="88716" cy="184238"/>
          </a:xfrm>
          <a:custGeom>
            <a:avLst/>
            <a:gdLst/>
            <a:ahLst/>
            <a:cxnLst/>
            <a:rect l="l" t="t" r="r" b="b"/>
            <a:pathLst>
              <a:path w="5214" h="10828" extrusionOk="0">
                <a:moveTo>
                  <a:pt x="5213" y="10827"/>
                </a:moveTo>
                <a:cubicBezTo>
                  <a:pt x="4938" y="5113"/>
                  <a:pt x="1680" y="1479"/>
                  <a:pt x="0" y="0"/>
                </a:cubicBezTo>
                <a:cubicBezTo>
                  <a:pt x="1028" y="1078"/>
                  <a:pt x="3710" y="4486"/>
                  <a:pt x="4637" y="10827"/>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30"/>
          <p:cNvSpPr/>
          <p:nvPr/>
        </p:nvSpPr>
        <p:spPr>
          <a:xfrm>
            <a:off x="5718765" y="3055133"/>
            <a:ext cx="72076" cy="240966"/>
          </a:xfrm>
          <a:custGeom>
            <a:avLst/>
            <a:gdLst/>
            <a:ahLst/>
            <a:cxnLst/>
            <a:rect l="l" t="t" r="r" b="b"/>
            <a:pathLst>
              <a:path w="4236" h="14162" extrusionOk="0">
                <a:moveTo>
                  <a:pt x="2156" y="14161"/>
                </a:moveTo>
                <a:lnTo>
                  <a:pt x="3735" y="14161"/>
                </a:lnTo>
                <a:cubicBezTo>
                  <a:pt x="3935" y="12106"/>
                  <a:pt x="4236" y="4863"/>
                  <a:pt x="226" y="277"/>
                </a:cubicBezTo>
                <a:lnTo>
                  <a:pt x="226" y="277"/>
                </a:lnTo>
                <a:cubicBezTo>
                  <a:pt x="151" y="201"/>
                  <a:pt x="75" y="101"/>
                  <a:pt x="0" y="1"/>
                </a:cubicBezTo>
                <a:lnTo>
                  <a:pt x="0" y="1"/>
                </a:lnTo>
                <a:cubicBezTo>
                  <a:pt x="75" y="201"/>
                  <a:pt x="3183" y="7419"/>
                  <a:pt x="2156" y="14161"/>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30"/>
          <p:cNvSpPr/>
          <p:nvPr/>
        </p:nvSpPr>
        <p:spPr>
          <a:xfrm>
            <a:off x="5718765" y="3055133"/>
            <a:ext cx="74645" cy="240966"/>
          </a:xfrm>
          <a:custGeom>
            <a:avLst/>
            <a:gdLst/>
            <a:ahLst/>
            <a:cxnLst/>
            <a:rect l="l" t="t" r="r" b="b"/>
            <a:pathLst>
              <a:path w="4387" h="14162" extrusionOk="0">
                <a:moveTo>
                  <a:pt x="2156" y="14161"/>
                </a:moveTo>
                <a:lnTo>
                  <a:pt x="3033" y="14161"/>
                </a:lnTo>
                <a:cubicBezTo>
                  <a:pt x="4386" y="9124"/>
                  <a:pt x="1454" y="2658"/>
                  <a:pt x="226" y="277"/>
                </a:cubicBezTo>
                <a:cubicBezTo>
                  <a:pt x="151" y="201"/>
                  <a:pt x="75" y="101"/>
                  <a:pt x="0" y="1"/>
                </a:cubicBezTo>
                <a:cubicBezTo>
                  <a:pt x="75" y="201"/>
                  <a:pt x="3183" y="7419"/>
                  <a:pt x="2156" y="14161"/>
                </a:cubicBezTo>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30"/>
          <p:cNvSpPr/>
          <p:nvPr/>
        </p:nvSpPr>
        <p:spPr>
          <a:xfrm>
            <a:off x="5647103" y="3296119"/>
            <a:ext cx="189785" cy="17"/>
          </a:xfrm>
          <a:custGeom>
            <a:avLst/>
            <a:gdLst/>
            <a:ahLst/>
            <a:cxnLst/>
            <a:rect l="l" t="t" r="r" b="b"/>
            <a:pathLst>
              <a:path w="11154" h="1" fill="none" extrusionOk="0">
                <a:moveTo>
                  <a:pt x="1" y="0"/>
                </a:moveTo>
                <a:lnTo>
                  <a:pt x="11154" y="0"/>
                </a:ln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30"/>
          <p:cNvSpPr/>
          <p:nvPr/>
        </p:nvSpPr>
        <p:spPr>
          <a:xfrm>
            <a:off x="2829176" y="3504261"/>
            <a:ext cx="146703" cy="394476"/>
          </a:xfrm>
          <a:custGeom>
            <a:avLst/>
            <a:gdLst/>
            <a:ahLst/>
            <a:cxnLst/>
            <a:rect l="l" t="t" r="r" b="b"/>
            <a:pathLst>
              <a:path w="8622" h="23184" extrusionOk="0">
                <a:moveTo>
                  <a:pt x="5364" y="5714"/>
                </a:moveTo>
                <a:cubicBezTo>
                  <a:pt x="4436" y="7669"/>
                  <a:pt x="3609" y="9649"/>
                  <a:pt x="2858" y="11679"/>
                </a:cubicBezTo>
                <a:lnTo>
                  <a:pt x="2858" y="11679"/>
                </a:lnTo>
                <a:cubicBezTo>
                  <a:pt x="2081" y="13684"/>
                  <a:pt x="1479" y="15764"/>
                  <a:pt x="953" y="17870"/>
                </a:cubicBezTo>
                <a:lnTo>
                  <a:pt x="953" y="17870"/>
                </a:lnTo>
                <a:cubicBezTo>
                  <a:pt x="502" y="19624"/>
                  <a:pt x="201" y="21404"/>
                  <a:pt x="0" y="23183"/>
                </a:cubicBezTo>
                <a:lnTo>
                  <a:pt x="0" y="23183"/>
                </a:lnTo>
                <a:lnTo>
                  <a:pt x="1028" y="23183"/>
                </a:lnTo>
                <a:cubicBezTo>
                  <a:pt x="1178" y="21479"/>
                  <a:pt x="1429" y="19749"/>
                  <a:pt x="1780" y="18070"/>
                </a:cubicBezTo>
                <a:lnTo>
                  <a:pt x="1780" y="18070"/>
                </a:lnTo>
                <a:cubicBezTo>
                  <a:pt x="2256" y="15990"/>
                  <a:pt x="2782" y="13910"/>
                  <a:pt x="3484" y="11905"/>
                </a:cubicBezTo>
                <a:lnTo>
                  <a:pt x="3484" y="11905"/>
                </a:lnTo>
                <a:cubicBezTo>
                  <a:pt x="4161" y="9875"/>
                  <a:pt x="4938" y="7870"/>
                  <a:pt x="5790" y="5915"/>
                </a:cubicBezTo>
                <a:lnTo>
                  <a:pt x="5790" y="5915"/>
                </a:lnTo>
                <a:cubicBezTo>
                  <a:pt x="6642" y="3960"/>
                  <a:pt x="7594" y="2005"/>
                  <a:pt x="8622" y="150"/>
                </a:cubicBezTo>
                <a:lnTo>
                  <a:pt x="8622" y="150"/>
                </a:lnTo>
                <a:lnTo>
                  <a:pt x="8396" y="0"/>
                </a:lnTo>
                <a:cubicBezTo>
                  <a:pt x="7269" y="1855"/>
                  <a:pt x="6291" y="3759"/>
                  <a:pt x="5364" y="5714"/>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30"/>
          <p:cNvSpPr/>
          <p:nvPr/>
        </p:nvSpPr>
        <p:spPr>
          <a:xfrm>
            <a:off x="3003623" y="3420654"/>
            <a:ext cx="19618" cy="22188"/>
          </a:xfrm>
          <a:custGeom>
            <a:avLst/>
            <a:gdLst/>
            <a:ahLst/>
            <a:cxnLst/>
            <a:rect l="l" t="t" r="r" b="b"/>
            <a:pathLst>
              <a:path w="1153" h="1304" extrusionOk="0">
                <a:moveTo>
                  <a:pt x="0" y="1103"/>
                </a:moveTo>
                <a:lnTo>
                  <a:pt x="376" y="1304"/>
                </a:lnTo>
                <a:cubicBezTo>
                  <a:pt x="602" y="953"/>
                  <a:pt x="852" y="602"/>
                  <a:pt x="1153" y="276"/>
                </a:cubicBezTo>
                <a:lnTo>
                  <a:pt x="1153" y="276"/>
                </a:lnTo>
                <a:lnTo>
                  <a:pt x="852" y="1"/>
                </a:lnTo>
                <a:cubicBezTo>
                  <a:pt x="526" y="327"/>
                  <a:pt x="251" y="702"/>
                  <a:pt x="0" y="1103"/>
                </a:cubicBezTo>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30"/>
          <p:cNvSpPr/>
          <p:nvPr/>
        </p:nvSpPr>
        <p:spPr>
          <a:xfrm>
            <a:off x="2947738" y="3436650"/>
            <a:ext cx="66971" cy="105561"/>
          </a:xfrm>
          <a:custGeom>
            <a:avLst/>
            <a:gdLst/>
            <a:ahLst/>
            <a:cxnLst/>
            <a:rect l="l" t="t" r="r" b="b"/>
            <a:pathLst>
              <a:path w="3936" h="6204" extrusionOk="0">
                <a:moveTo>
                  <a:pt x="3362" y="1"/>
                </a:moveTo>
                <a:cubicBezTo>
                  <a:pt x="3159" y="1"/>
                  <a:pt x="2933" y="88"/>
                  <a:pt x="2758" y="189"/>
                </a:cubicBezTo>
                <a:cubicBezTo>
                  <a:pt x="2332" y="464"/>
                  <a:pt x="2056" y="840"/>
                  <a:pt x="1805" y="1241"/>
                </a:cubicBezTo>
                <a:cubicBezTo>
                  <a:pt x="1104" y="2344"/>
                  <a:pt x="527" y="3522"/>
                  <a:pt x="126" y="4750"/>
                </a:cubicBezTo>
                <a:cubicBezTo>
                  <a:pt x="51" y="4976"/>
                  <a:pt x="1" y="5201"/>
                  <a:pt x="26" y="5452"/>
                </a:cubicBezTo>
                <a:cubicBezTo>
                  <a:pt x="26" y="5452"/>
                  <a:pt x="26" y="5477"/>
                  <a:pt x="26" y="5477"/>
                </a:cubicBezTo>
                <a:cubicBezTo>
                  <a:pt x="76" y="5727"/>
                  <a:pt x="226" y="5978"/>
                  <a:pt x="477" y="6103"/>
                </a:cubicBezTo>
                <a:cubicBezTo>
                  <a:pt x="616" y="6173"/>
                  <a:pt x="764" y="6203"/>
                  <a:pt x="906" y="6203"/>
                </a:cubicBezTo>
                <a:cubicBezTo>
                  <a:pt x="1123" y="6203"/>
                  <a:pt x="1328" y="6134"/>
                  <a:pt x="1480" y="6028"/>
                </a:cubicBezTo>
                <a:cubicBezTo>
                  <a:pt x="1755" y="5828"/>
                  <a:pt x="1881" y="5552"/>
                  <a:pt x="2006" y="5276"/>
                </a:cubicBezTo>
                <a:cubicBezTo>
                  <a:pt x="2632" y="3898"/>
                  <a:pt x="3259" y="2494"/>
                  <a:pt x="3785" y="1041"/>
                </a:cubicBezTo>
                <a:cubicBezTo>
                  <a:pt x="3860" y="840"/>
                  <a:pt x="3936" y="615"/>
                  <a:pt x="3886" y="414"/>
                </a:cubicBezTo>
                <a:cubicBezTo>
                  <a:pt x="3860" y="389"/>
                  <a:pt x="3860" y="364"/>
                  <a:pt x="3835" y="339"/>
                </a:cubicBezTo>
                <a:cubicBezTo>
                  <a:pt x="3748" y="88"/>
                  <a:pt x="3566" y="1"/>
                  <a:pt x="3362" y="1"/>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30"/>
          <p:cNvSpPr/>
          <p:nvPr/>
        </p:nvSpPr>
        <p:spPr>
          <a:xfrm>
            <a:off x="2948163" y="3442402"/>
            <a:ext cx="66546" cy="101086"/>
          </a:xfrm>
          <a:custGeom>
            <a:avLst/>
            <a:gdLst/>
            <a:ahLst/>
            <a:cxnLst/>
            <a:rect l="l" t="t" r="r" b="b"/>
            <a:pathLst>
              <a:path w="3911" h="5941" extrusionOk="0">
                <a:moveTo>
                  <a:pt x="1" y="5139"/>
                </a:moveTo>
                <a:cubicBezTo>
                  <a:pt x="51" y="5389"/>
                  <a:pt x="201" y="5640"/>
                  <a:pt x="452" y="5765"/>
                </a:cubicBezTo>
                <a:cubicBezTo>
                  <a:pt x="803" y="5941"/>
                  <a:pt x="1204" y="5866"/>
                  <a:pt x="1455" y="5690"/>
                </a:cubicBezTo>
                <a:cubicBezTo>
                  <a:pt x="1730" y="5490"/>
                  <a:pt x="1856" y="5214"/>
                  <a:pt x="1981" y="4938"/>
                </a:cubicBezTo>
                <a:cubicBezTo>
                  <a:pt x="2607" y="3560"/>
                  <a:pt x="3234" y="2156"/>
                  <a:pt x="3760" y="703"/>
                </a:cubicBezTo>
                <a:cubicBezTo>
                  <a:pt x="3835" y="502"/>
                  <a:pt x="3911" y="277"/>
                  <a:pt x="3861" y="76"/>
                </a:cubicBezTo>
                <a:cubicBezTo>
                  <a:pt x="3835" y="51"/>
                  <a:pt x="3835" y="26"/>
                  <a:pt x="3810" y="1"/>
                </a:cubicBezTo>
                <a:cubicBezTo>
                  <a:pt x="3209" y="2081"/>
                  <a:pt x="1830" y="3961"/>
                  <a:pt x="1" y="5139"/>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30"/>
          <p:cNvSpPr/>
          <p:nvPr/>
        </p:nvSpPr>
        <p:spPr>
          <a:xfrm>
            <a:off x="2862871" y="3662065"/>
            <a:ext cx="128804" cy="236696"/>
          </a:xfrm>
          <a:custGeom>
            <a:avLst/>
            <a:gdLst/>
            <a:ahLst/>
            <a:cxnLst/>
            <a:rect l="l" t="t" r="r" b="b"/>
            <a:pathLst>
              <a:path w="7570" h="13911" extrusionOk="0">
                <a:moveTo>
                  <a:pt x="0" y="13910"/>
                </a:moveTo>
                <a:lnTo>
                  <a:pt x="1354" y="13910"/>
                </a:lnTo>
                <a:cubicBezTo>
                  <a:pt x="2482" y="6065"/>
                  <a:pt x="5815" y="1855"/>
                  <a:pt x="7068" y="501"/>
                </a:cubicBezTo>
                <a:lnTo>
                  <a:pt x="7068" y="501"/>
                </a:lnTo>
                <a:cubicBezTo>
                  <a:pt x="7093" y="476"/>
                  <a:pt x="7093" y="476"/>
                  <a:pt x="7093" y="476"/>
                </a:cubicBezTo>
                <a:lnTo>
                  <a:pt x="7093" y="476"/>
                </a:lnTo>
                <a:cubicBezTo>
                  <a:pt x="7394" y="151"/>
                  <a:pt x="7569" y="0"/>
                  <a:pt x="7569" y="0"/>
                </a:cubicBezTo>
                <a:lnTo>
                  <a:pt x="7569" y="0"/>
                </a:lnTo>
                <a:cubicBezTo>
                  <a:pt x="2331" y="2908"/>
                  <a:pt x="477" y="11203"/>
                  <a:pt x="0" y="13910"/>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30"/>
          <p:cNvSpPr/>
          <p:nvPr/>
        </p:nvSpPr>
        <p:spPr>
          <a:xfrm>
            <a:off x="2873524" y="3670591"/>
            <a:ext cx="109628" cy="228171"/>
          </a:xfrm>
          <a:custGeom>
            <a:avLst/>
            <a:gdLst/>
            <a:ahLst/>
            <a:cxnLst/>
            <a:rect l="l" t="t" r="r" b="b"/>
            <a:pathLst>
              <a:path w="6443" h="13410" extrusionOk="0">
                <a:moveTo>
                  <a:pt x="1" y="13409"/>
                </a:moveTo>
                <a:cubicBezTo>
                  <a:pt x="327" y="6341"/>
                  <a:pt x="4362" y="1855"/>
                  <a:pt x="6442" y="0"/>
                </a:cubicBezTo>
                <a:cubicBezTo>
                  <a:pt x="5189" y="1354"/>
                  <a:pt x="1856" y="5564"/>
                  <a:pt x="728" y="13409"/>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3" name="Google Shape;2393;p30"/>
          <p:cNvSpPr/>
          <p:nvPr/>
        </p:nvSpPr>
        <p:spPr>
          <a:xfrm>
            <a:off x="2752410" y="3600649"/>
            <a:ext cx="89567" cy="298103"/>
          </a:xfrm>
          <a:custGeom>
            <a:avLst/>
            <a:gdLst/>
            <a:ahLst/>
            <a:cxnLst/>
            <a:rect l="l" t="t" r="r" b="b"/>
            <a:pathLst>
              <a:path w="5264" h="17520" extrusionOk="0">
                <a:moveTo>
                  <a:pt x="4963" y="326"/>
                </a:moveTo>
                <a:cubicBezTo>
                  <a:pt x="0" y="5990"/>
                  <a:pt x="401" y="14988"/>
                  <a:pt x="602" y="17519"/>
                </a:cubicBezTo>
                <a:lnTo>
                  <a:pt x="602" y="17519"/>
                </a:lnTo>
                <a:lnTo>
                  <a:pt x="2582" y="17519"/>
                </a:lnTo>
                <a:cubicBezTo>
                  <a:pt x="1328" y="9173"/>
                  <a:pt x="5163" y="226"/>
                  <a:pt x="5263" y="0"/>
                </a:cubicBezTo>
                <a:lnTo>
                  <a:pt x="5263" y="0"/>
                </a:lnTo>
                <a:cubicBezTo>
                  <a:pt x="5163" y="100"/>
                  <a:pt x="5063" y="226"/>
                  <a:pt x="4963" y="326"/>
                </a:cubicBezTo>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4" name="Google Shape;2394;p30"/>
          <p:cNvSpPr/>
          <p:nvPr/>
        </p:nvSpPr>
        <p:spPr>
          <a:xfrm>
            <a:off x="2748989" y="3600649"/>
            <a:ext cx="92987" cy="298103"/>
          </a:xfrm>
          <a:custGeom>
            <a:avLst/>
            <a:gdLst/>
            <a:ahLst/>
            <a:cxnLst/>
            <a:rect l="l" t="t" r="r" b="b"/>
            <a:pathLst>
              <a:path w="5465" h="17520" extrusionOk="0">
                <a:moveTo>
                  <a:pt x="2783" y="17519"/>
                </a:moveTo>
                <a:lnTo>
                  <a:pt x="1705" y="17519"/>
                </a:lnTo>
                <a:cubicBezTo>
                  <a:pt x="1" y="11304"/>
                  <a:pt x="3660" y="3283"/>
                  <a:pt x="5164" y="326"/>
                </a:cubicBezTo>
                <a:cubicBezTo>
                  <a:pt x="5264" y="226"/>
                  <a:pt x="5364" y="100"/>
                  <a:pt x="5464" y="0"/>
                </a:cubicBezTo>
                <a:cubicBezTo>
                  <a:pt x="5364" y="226"/>
                  <a:pt x="1529" y="9173"/>
                  <a:pt x="2783" y="17519"/>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30"/>
          <p:cNvSpPr/>
          <p:nvPr/>
        </p:nvSpPr>
        <p:spPr>
          <a:xfrm>
            <a:off x="2695247" y="3898780"/>
            <a:ext cx="234994" cy="17"/>
          </a:xfrm>
          <a:custGeom>
            <a:avLst/>
            <a:gdLst/>
            <a:ahLst/>
            <a:cxnLst/>
            <a:rect l="l" t="t" r="r" b="b"/>
            <a:pathLst>
              <a:path w="13811" h="1" fill="none" extrusionOk="0">
                <a:moveTo>
                  <a:pt x="13810" y="0"/>
                </a:moveTo>
                <a:lnTo>
                  <a:pt x="1" y="0"/>
                </a:lnTo>
              </a:path>
            </a:pathLst>
          </a:custGeom>
          <a:noFill/>
          <a:ln w="940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30"/>
          <p:cNvSpPr/>
          <p:nvPr/>
        </p:nvSpPr>
        <p:spPr>
          <a:xfrm>
            <a:off x="4213410" y="3314012"/>
            <a:ext cx="162068" cy="428591"/>
          </a:xfrm>
          <a:custGeom>
            <a:avLst/>
            <a:gdLst/>
            <a:ahLst/>
            <a:cxnLst/>
            <a:rect l="l" t="t" r="r" b="b"/>
            <a:pathLst>
              <a:path w="9525" h="25189" extrusionOk="0">
                <a:moveTo>
                  <a:pt x="0" y="151"/>
                </a:moveTo>
                <a:cubicBezTo>
                  <a:pt x="1153" y="2231"/>
                  <a:pt x="2206" y="4387"/>
                  <a:pt x="3158" y="6567"/>
                </a:cubicBezTo>
                <a:lnTo>
                  <a:pt x="3158" y="6567"/>
                </a:lnTo>
                <a:cubicBezTo>
                  <a:pt x="4111" y="8748"/>
                  <a:pt x="4963" y="10978"/>
                  <a:pt x="5740" y="13234"/>
                </a:cubicBezTo>
                <a:lnTo>
                  <a:pt x="5740" y="13234"/>
                </a:lnTo>
                <a:cubicBezTo>
                  <a:pt x="6492" y="15465"/>
                  <a:pt x="7093" y="17770"/>
                  <a:pt x="7619" y="20076"/>
                </a:cubicBezTo>
                <a:lnTo>
                  <a:pt x="7619" y="20076"/>
                </a:lnTo>
                <a:cubicBezTo>
                  <a:pt x="7970" y="21780"/>
                  <a:pt x="8221" y="23460"/>
                  <a:pt x="8396" y="25189"/>
                </a:cubicBezTo>
                <a:lnTo>
                  <a:pt x="8396" y="25189"/>
                </a:lnTo>
                <a:lnTo>
                  <a:pt x="9524" y="25189"/>
                </a:lnTo>
                <a:cubicBezTo>
                  <a:pt x="9299" y="23384"/>
                  <a:pt x="8998" y="21605"/>
                  <a:pt x="8547" y="19876"/>
                </a:cubicBezTo>
                <a:lnTo>
                  <a:pt x="8547" y="19876"/>
                </a:lnTo>
                <a:cubicBezTo>
                  <a:pt x="7970" y="17545"/>
                  <a:pt x="7294" y="15214"/>
                  <a:pt x="6441" y="12983"/>
                </a:cubicBezTo>
                <a:lnTo>
                  <a:pt x="6441" y="12983"/>
                </a:lnTo>
                <a:cubicBezTo>
                  <a:pt x="5614" y="10728"/>
                  <a:pt x="4662" y="8497"/>
                  <a:pt x="3634" y="6342"/>
                </a:cubicBezTo>
                <a:lnTo>
                  <a:pt x="3634" y="6342"/>
                </a:lnTo>
                <a:cubicBezTo>
                  <a:pt x="2607" y="4186"/>
                  <a:pt x="1504" y="2056"/>
                  <a:pt x="276" y="1"/>
                </a:cubicBezTo>
                <a:lnTo>
                  <a:pt x="276" y="1"/>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30"/>
          <p:cNvSpPr/>
          <p:nvPr/>
        </p:nvSpPr>
        <p:spPr>
          <a:xfrm>
            <a:off x="4160945" y="3220619"/>
            <a:ext cx="21762" cy="25165"/>
          </a:xfrm>
          <a:custGeom>
            <a:avLst/>
            <a:gdLst/>
            <a:ahLst/>
            <a:cxnLst/>
            <a:rect l="l" t="t" r="r" b="b"/>
            <a:pathLst>
              <a:path w="1279" h="1479" extrusionOk="0">
                <a:moveTo>
                  <a:pt x="1" y="326"/>
                </a:moveTo>
                <a:cubicBezTo>
                  <a:pt x="326" y="677"/>
                  <a:pt x="627" y="1053"/>
                  <a:pt x="853" y="1479"/>
                </a:cubicBezTo>
                <a:lnTo>
                  <a:pt x="853" y="1479"/>
                </a:lnTo>
                <a:lnTo>
                  <a:pt x="1279" y="1228"/>
                </a:lnTo>
                <a:cubicBezTo>
                  <a:pt x="1003" y="777"/>
                  <a:pt x="677" y="376"/>
                  <a:pt x="326" y="0"/>
                </a:cubicBezTo>
                <a:lnTo>
                  <a:pt x="326" y="0"/>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30"/>
          <p:cNvSpPr/>
          <p:nvPr/>
        </p:nvSpPr>
        <p:spPr>
          <a:xfrm>
            <a:off x="4170321" y="3238522"/>
            <a:ext cx="74645" cy="117455"/>
          </a:xfrm>
          <a:custGeom>
            <a:avLst/>
            <a:gdLst/>
            <a:ahLst/>
            <a:cxnLst/>
            <a:rect l="l" t="t" r="r" b="b"/>
            <a:pathLst>
              <a:path w="4387" h="6903" extrusionOk="0">
                <a:moveTo>
                  <a:pt x="626" y="0"/>
                </a:moveTo>
                <a:cubicBezTo>
                  <a:pt x="408" y="0"/>
                  <a:pt x="211" y="97"/>
                  <a:pt x="101" y="377"/>
                </a:cubicBezTo>
                <a:cubicBezTo>
                  <a:pt x="101" y="402"/>
                  <a:pt x="76" y="427"/>
                  <a:pt x="76" y="452"/>
                </a:cubicBezTo>
                <a:cubicBezTo>
                  <a:pt x="1" y="703"/>
                  <a:pt x="76" y="928"/>
                  <a:pt x="151" y="1154"/>
                </a:cubicBezTo>
                <a:cubicBezTo>
                  <a:pt x="753" y="2758"/>
                  <a:pt x="1455" y="4337"/>
                  <a:pt x="2156" y="5891"/>
                </a:cubicBezTo>
                <a:cubicBezTo>
                  <a:pt x="2307" y="6191"/>
                  <a:pt x="2457" y="6492"/>
                  <a:pt x="2733" y="6693"/>
                </a:cubicBezTo>
                <a:cubicBezTo>
                  <a:pt x="2903" y="6816"/>
                  <a:pt x="3150" y="6902"/>
                  <a:pt x="3397" y="6902"/>
                </a:cubicBezTo>
                <a:cubicBezTo>
                  <a:pt x="3549" y="6902"/>
                  <a:pt x="3702" y="6869"/>
                  <a:pt x="3836" y="6793"/>
                </a:cubicBezTo>
                <a:cubicBezTo>
                  <a:pt x="4136" y="6642"/>
                  <a:pt x="4312" y="6367"/>
                  <a:pt x="4362" y="6091"/>
                </a:cubicBezTo>
                <a:cubicBezTo>
                  <a:pt x="4362" y="6091"/>
                  <a:pt x="4362" y="6066"/>
                  <a:pt x="4362" y="6066"/>
                </a:cubicBezTo>
                <a:cubicBezTo>
                  <a:pt x="4387" y="5790"/>
                  <a:pt x="4312" y="5540"/>
                  <a:pt x="4237" y="5289"/>
                </a:cubicBezTo>
                <a:cubicBezTo>
                  <a:pt x="3785" y="3911"/>
                  <a:pt x="3184" y="2607"/>
                  <a:pt x="2382" y="1379"/>
                </a:cubicBezTo>
                <a:cubicBezTo>
                  <a:pt x="2106" y="928"/>
                  <a:pt x="1805" y="502"/>
                  <a:pt x="1304" y="226"/>
                </a:cubicBezTo>
                <a:cubicBezTo>
                  <a:pt x="1110" y="110"/>
                  <a:pt x="857" y="0"/>
                  <a:pt x="626" y="0"/>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30"/>
          <p:cNvSpPr/>
          <p:nvPr/>
        </p:nvSpPr>
        <p:spPr>
          <a:xfrm>
            <a:off x="4170321" y="3244495"/>
            <a:ext cx="74219" cy="113031"/>
          </a:xfrm>
          <a:custGeom>
            <a:avLst/>
            <a:gdLst/>
            <a:ahLst/>
            <a:cxnLst/>
            <a:rect l="l" t="t" r="r" b="b"/>
            <a:pathLst>
              <a:path w="4362" h="6643" extrusionOk="0">
                <a:moveTo>
                  <a:pt x="4362" y="5740"/>
                </a:moveTo>
                <a:cubicBezTo>
                  <a:pt x="4312" y="6016"/>
                  <a:pt x="4136" y="6291"/>
                  <a:pt x="3836" y="6442"/>
                </a:cubicBezTo>
                <a:cubicBezTo>
                  <a:pt x="3485" y="6642"/>
                  <a:pt x="3008" y="6542"/>
                  <a:pt x="2733" y="6342"/>
                </a:cubicBezTo>
                <a:cubicBezTo>
                  <a:pt x="2457" y="6141"/>
                  <a:pt x="2307" y="5840"/>
                  <a:pt x="2156" y="5540"/>
                </a:cubicBezTo>
                <a:cubicBezTo>
                  <a:pt x="1455" y="3986"/>
                  <a:pt x="753" y="2407"/>
                  <a:pt x="151" y="803"/>
                </a:cubicBezTo>
                <a:cubicBezTo>
                  <a:pt x="76" y="577"/>
                  <a:pt x="1" y="352"/>
                  <a:pt x="76" y="101"/>
                </a:cubicBezTo>
                <a:cubicBezTo>
                  <a:pt x="76" y="76"/>
                  <a:pt x="101" y="51"/>
                  <a:pt x="101" y="1"/>
                </a:cubicBezTo>
                <a:cubicBezTo>
                  <a:pt x="778" y="2357"/>
                  <a:pt x="2332" y="4412"/>
                  <a:pt x="4362" y="5740"/>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30"/>
          <p:cNvSpPr/>
          <p:nvPr/>
        </p:nvSpPr>
        <p:spPr>
          <a:xfrm>
            <a:off x="4328568" y="3290987"/>
            <a:ext cx="55027" cy="451612"/>
          </a:xfrm>
          <a:custGeom>
            <a:avLst/>
            <a:gdLst/>
            <a:ahLst/>
            <a:cxnLst/>
            <a:rect l="l" t="t" r="r" b="b"/>
            <a:pathLst>
              <a:path w="3234" h="26542" extrusionOk="0">
                <a:moveTo>
                  <a:pt x="0" y="76"/>
                </a:moveTo>
                <a:cubicBezTo>
                  <a:pt x="577" y="2381"/>
                  <a:pt x="1028" y="4737"/>
                  <a:pt x="1404" y="7093"/>
                </a:cubicBezTo>
                <a:lnTo>
                  <a:pt x="1404" y="7093"/>
                </a:lnTo>
                <a:cubicBezTo>
                  <a:pt x="1780" y="9449"/>
                  <a:pt x="2030" y="11805"/>
                  <a:pt x="2181" y="14186"/>
                </a:cubicBezTo>
                <a:lnTo>
                  <a:pt x="2181" y="14186"/>
                </a:lnTo>
                <a:cubicBezTo>
                  <a:pt x="2356" y="16567"/>
                  <a:pt x="2356" y="18948"/>
                  <a:pt x="2256" y="21304"/>
                </a:cubicBezTo>
                <a:lnTo>
                  <a:pt x="2256" y="21304"/>
                </a:lnTo>
                <a:cubicBezTo>
                  <a:pt x="2156" y="23058"/>
                  <a:pt x="1955" y="24813"/>
                  <a:pt x="1679" y="26542"/>
                </a:cubicBezTo>
                <a:lnTo>
                  <a:pt x="1679" y="26542"/>
                </a:lnTo>
                <a:lnTo>
                  <a:pt x="2832" y="26542"/>
                </a:lnTo>
                <a:cubicBezTo>
                  <a:pt x="3033" y="24813"/>
                  <a:pt x="3183" y="23083"/>
                  <a:pt x="3208" y="21329"/>
                </a:cubicBezTo>
                <a:lnTo>
                  <a:pt x="3208" y="21329"/>
                </a:lnTo>
                <a:cubicBezTo>
                  <a:pt x="3233" y="18923"/>
                  <a:pt x="3183" y="16517"/>
                  <a:pt x="2933" y="14136"/>
                </a:cubicBezTo>
                <a:lnTo>
                  <a:pt x="2933" y="14136"/>
                </a:lnTo>
                <a:cubicBezTo>
                  <a:pt x="2707" y="11730"/>
                  <a:pt x="2356" y="9349"/>
                  <a:pt x="1930" y="6993"/>
                </a:cubicBezTo>
                <a:lnTo>
                  <a:pt x="1930" y="6993"/>
                </a:lnTo>
                <a:cubicBezTo>
                  <a:pt x="1479" y="4637"/>
                  <a:pt x="953" y="2306"/>
                  <a:pt x="301" y="1"/>
                </a:cubicBezTo>
                <a:lnTo>
                  <a:pt x="301" y="1"/>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30"/>
          <p:cNvSpPr/>
          <p:nvPr/>
        </p:nvSpPr>
        <p:spPr>
          <a:xfrm>
            <a:off x="4300846" y="3187775"/>
            <a:ext cx="17066" cy="26458"/>
          </a:xfrm>
          <a:custGeom>
            <a:avLst/>
            <a:gdLst/>
            <a:ahLst/>
            <a:cxnLst/>
            <a:rect l="l" t="t" r="r" b="b"/>
            <a:pathLst>
              <a:path w="1003" h="1555" extrusionOk="0">
                <a:moveTo>
                  <a:pt x="0" y="226"/>
                </a:moveTo>
                <a:cubicBezTo>
                  <a:pt x="226" y="627"/>
                  <a:pt x="426" y="1078"/>
                  <a:pt x="552" y="1554"/>
                </a:cubicBezTo>
                <a:lnTo>
                  <a:pt x="552" y="1554"/>
                </a:lnTo>
                <a:lnTo>
                  <a:pt x="1003" y="1429"/>
                </a:lnTo>
                <a:cubicBezTo>
                  <a:pt x="852" y="928"/>
                  <a:pt x="652" y="451"/>
                  <a:pt x="401" y="0"/>
                </a:cubicBezTo>
                <a:lnTo>
                  <a:pt x="401" y="0"/>
                </a:ln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30"/>
          <p:cNvSpPr/>
          <p:nvPr/>
        </p:nvSpPr>
        <p:spPr>
          <a:xfrm>
            <a:off x="4303825" y="3208401"/>
            <a:ext cx="49905" cy="126353"/>
          </a:xfrm>
          <a:custGeom>
            <a:avLst/>
            <a:gdLst/>
            <a:ahLst/>
            <a:cxnLst/>
            <a:rect l="l" t="t" r="r" b="b"/>
            <a:pathLst>
              <a:path w="2933" h="7426" extrusionOk="0">
                <a:moveTo>
                  <a:pt x="631" y="1"/>
                </a:moveTo>
                <a:cubicBezTo>
                  <a:pt x="471" y="1"/>
                  <a:pt x="314" y="68"/>
                  <a:pt x="176" y="242"/>
                </a:cubicBezTo>
                <a:cubicBezTo>
                  <a:pt x="151" y="267"/>
                  <a:pt x="151" y="292"/>
                  <a:pt x="126" y="292"/>
                </a:cubicBezTo>
                <a:cubicBezTo>
                  <a:pt x="1" y="518"/>
                  <a:pt x="26" y="768"/>
                  <a:pt x="26" y="1019"/>
                </a:cubicBezTo>
                <a:cubicBezTo>
                  <a:pt x="201" y="2723"/>
                  <a:pt x="452" y="4402"/>
                  <a:pt x="752" y="6082"/>
                </a:cubicBezTo>
                <a:cubicBezTo>
                  <a:pt x="803" y="6407"/>
                  <a:pt x="878" y="6758"/>
                  <a:pt x="1103" y="7034"/>
                </a:cubicBezTo>
                <a:cubicBezTo>
                  <a:pt x="1296" y="7248"/>
                  <a:pt x="1636" y="7426"/>
                  <a:pt x="1981" y="7426"/>
                </a:cubicBezTo>
                <a:cubicBezTo>
                  <a:pt x="2039" y="7426"/>
                  <a:pt x="2098" y="7421"/>
                  <a:pt x="2156" y="7410"/>
                </a:cubicBezTo>
                <a:cubicBezTo>
                  <a:pt x="2482" y="7335"/>
                  <a:pt x="2707" y="7109"/>
                  <a:pt x="2833" y="6859"/>
                </a:cubicBezTo>
                <a:cubicBezTo>
                  <a:pt x="2833" y="6859"/>
                  <a:pt x="2833" y="6833"/>
                  <a:pt x="2833" y="6833"/>
                </a:cubicBezTo>
                <a:cubicBezTo>
                  <a:pt x="2933" y="6583"/>
                  <a:pt x="2933" y="6307"/>
                  <a:pt x="2908" y="6031"/>
                </a:cubicBezTo>
                <a:cubicBezTo>
                  <a:pt x="2833" y="4603"/>
                  <a:pt x="2582" y="3174"/>
                  <a:pt x="2131" y="1796"/>
                </a:cubicBezTo>
                <a:cubicBezTo>
                  <a:pt x="1981" y="1295"/>
                  <a:pt x="1780" y="793"/>
                  <a:pt x="1379" y="392"/>
                </a:cubicBezTo>
                <a:cubicBezTo>
                  <a:pt x="1188" y="202"/>
                  <a:pt x="907" y="1"/>
                  <a:pt x="631" y="1"/>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30"/>
          <p:cNvSpPr/>
          <p:nvPr/>
        </p:nvSpPr>
        <p:spPr>
          <a:xfrm>
            <a:off x="4303825" y="3212502"/>
            <a:ext cx="48203" cy="123274"/>
          </a:xfrm>
          <a:custGeom>
            <a:avLst/>
            <a:gdLst/>
            <a:ahLst/>
            <a:cxnLst/>
            <a:rect l="l" t="t" r="r" b="b"/>
            <a:pathLst>
              <a:path w="2833" h="7245" extrusionOk="0">
                <a:moveTo>
                  <a:pt x="2833" y="6618"/>
                </a:moveTo>
                <a:cubicBezTo>
                  <a:pt x="2707" y="6868"/>
                  <a:pt x="2482" y="7094"/>
                  <a:pt x="2156" y="7169"/>
                </a:cubicBezTo>
                <a:cubicBezTo>
                  <a:pt x="1755" y="7244"/>
                  <a:pt x="1329" y="7044"/>
                  <a:pt x="1103" y="6793"/>
                </a:cubicBezTo>
                <a:cubicBezTo>
                  <a:pt x="878" y="6517"/>
                  <a:pt x="803" y="6166"/>
                  <a:pt x="752" y="5841"/>
                </a:cubicBezTo>
                <a:cubicBezTo>
                  <a:pt x="452" y="4161"/>
                  <a:pt x="201" y="2482"/>
                  <a:pt x="26" y="778"/>
                </a:cubicBezTo>
                <a:cubicBezTo>
                  <a:pt x="26" y="527"/>
                  <a:pt x="1" y="277"/>
                  <a:pt x="126" y="51"/>
                </a:cubicBezTo>
                <a:cubicBezTo>
                  <a:pt x="151" y="51"/>
                  <a:pt x="151" y="26"/>
                  <a:pt x="176" y="1"/>
                </a:cubicBezTo>
                <a:cubicBezTo>
                  <a:pt x="226" y="2432"/>
                  <a:pt x="1204" y="4813"/>
                  <a:pt x="2833" y="6618"/>
                </a:cubicBezTo>
                <a:close/>
              </a:path>
            </a:pathLst>
          </a:custGeom>
          <a:solidFill>
            <a:srgbClr val="D98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30"/>
          <p:cNvSpPr/>
          <p:nvPr/>
        </p:nvSpPr>
        <p:spPr>
          <a:xfrm>
            <a:off x="4195916" y="3489310"/>
            <a:ext cx="141599" cy="253319"/>
          </a:xfrm>
          <a:custGeom>
            <a:avLst/>
            <a:gdLst/>
            <a:ahLst/>
            <a:cxnLst/>
            <a:rect l="l" t="t" r="r" b="b"/>
            <a:pathLst>
              <a:path w="8322" h="14888" extrusionOk="0">
                <a:moveTo>
                  <a:pt x="527" y="527"/>
                </a:moveTo>
                <a:cubicBezTo>
                  <a:pt x="552" y="527"/>
                  <a:pt x="552" y="552"/>
                  <a:pt x="552" y="552"/>
                </a:cubicBezTo>
                <a:lnTo>
                  <a:pt x="552" y="552"/>
                </a:lnTo>
                <a:cubicBezTo>
                  <a:pt x="1931" y="2031"/>
                  <a:pt x="5489" y="6542"/>
                  <a:pt x="6818" y="14888"/>
                </a:cubicBezTo>
                <a:lnTo>
                  <a:pt x="6818" y="14888"/>
                </a:lnTo>
                <a:lnTo>
                  <a:pt x="8322" y="14888"/>
                </a:lnTo>
                <a:cubicBezTo>
                  <a:pt x="7645" y="11379"/>
                  <a:pt x="5489" y="3033"/>
                  <a:pt x="1" y="1"/>
                </a:cubicBezTo>
                <a:lnTo>
                  <a:pt x="1" y="1"/>
                </a:lnTo>
                <a:cubicBezTo>
                  <a:pt x="1" y="1"/>
                  <a:pt x="201" y="176"/>
                  <a:pt x="527" y="527"/>
                </a:cubicBezTo>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30"/>
          <p:cNvSpPr/>
          <p:nvPr/>
        </p:nvSpPr>
        <p:spPr>
          <a:xfrm>
            <a:off x="4205310" y="3498704"/>
            <a:ext cx="121538" cy="243927"/>
          </a:xfrm>
          <a:custGeom>
            <a:avLst/>
            <a:gdLst/>
            <a:ahLst/>
            <a:cxnLst/>
            <a:rect l="l" t="t" r="r" b="b"/>
            <a:pathLst>
              <a:path w="7143" h="14336" extrusionOk="0">
                <a:moveTo>
                  <a:pt x="7143" y="14336"/>
                </a:moveTo>
                <a:cubicBezTo>
                  <a:pt x="6567" y="6792"/>
                  <a:pt x="2256" y="2005"/>
                  <a:pt x="0" y="0"/>
                </a:cubicBezTo>
                <a:cubicBezTo>
                  <a:pt x="1379" y="1479"/>
                  <a:pt x="4937" y="5990"/>
                  <a:pt x="6266" y="14336"/>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30"/>
          <p:cNvSpPr/>
          <p:nvPr/>
        </p:nvSpPr>
        <p:spPr>
          <a:xfrm>
            <a:off x="4362688" y="3421069"/>
            <a:ext cx="93395" cy="321549"/>
          </a:xfrm>
          <a:custGeom>
            <a:avLst/>
            <a:gdLst/>
            <a:ahLst/>
            <a:cxnLst/>
            <a:rect l="l" t="t" r="r" b="b"/>
            <a:pathLst>
              <a:path w="5489" h="18898" extrusionOk="0">
                <a:moveTo>
                  <a:pt x="3058" y="18898"/>
                </a:moveTo>
                <a:lnTo>
                  <a:pt x="5213" y="18898"/>
                </a:lnTo>
                <a:cubicBezTo>
                  <a:pt x="5439" y="15439"/>
                  <a:pt x="5489" y="6266"/>
                  <a:pt x="326" y="377"/>
                </a:cubicBezTo>
                <a:lnTo>
                  <a:pt x="326" y="377"/>
                </a:lnTo>
                <a:cubicBezTo>
                  <a:pt x="226" y="251"/>
                  <a:pt x="100" y="126"/>
                  <a:pt x="0" y="1"/>
                </a:cubicBezTo>
                <a:lnTo>
                  <a:pt x="0" y="1"/>
                </a:lnTo>
                <a:cubicBezTo>
                  <a:pt x="100" y="251"/>
                  <a:pt x="4186" y="9775"/>
                  <a:pt x="3058" y="18898"/>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30"/>
          <p:cNvSpPr/>
          <p:nvPr/>
        </p:nvSpPr>
        <p:spPr>
          <a:xfrm>
            <a:off x="4362688" y="3421069"/>
            <a:ext cx="99368" cy="321549"/>
          </a:xfrm>
          <a:custGeom>
            <a:avLst/>
            <a:gdLst/>
            <a:ahLst/>
            <a:cxnLst/>
            <a:rect l="l" t="t" r="r" b="b"/>
            <a:pathLst>
              <a:path w="5840" h="18898" extrusionOk="0">
                <a:moveTo>
                  <a:pt x="3058" y="18898"/>
                </a:moveTo>
                <a:lnTo>
                  <a:pt x="4336" y="18898"/>
                </a:lnTo>
                <a:cubicBezTo>
                  <a:pt x="5840" y="12056"/>
                  <a:pt x="1980" y="3535"/>
                  <a:pt x="326" y="377"/>
                </a:cubicBezTo>
                <a:cubicBezTo>
                  <a:pt x="226" y="251"/>
                  <a:pt x="100" y="126"/>
                  <a:pt x="0" y="1"/>
                </a:cubicBezTo>
                <a:cubicBezTo>
                  <a:pt x="100" y="251"/>
                  <a:pt x="4186" y="9775"/>
                  <a:pt x="3058" y="18898"/>
                </a:cubicBezTo>
                <a:close/>
              </a:path>
            </a:pathLst>
          </a:custGeom>
          <a:solidFill>
            <a:srgbClr val="86C3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30"/>
          <p:cNvSpPr/>
          <p:nvPr/>
        </p:nvSpPr>
        <p:spPr>
          <a:xfrm>
            <a:off x="4250083" y="3742668"/>
            <a:ext cx="252043" cy="0"/>
          </a:xfrm>
          <a:custGeom>
            <a:avLst/>
            <a:gdLst/>
            <a:ahLst/>
            <a:cxnLst/>
            <a:rect l="l" t="t" r="r" b="b"/>
            <a:pathLst>
              <a:path w="14813" fill="none" extrusionOk="0">
                <a:moveTo>
                  <a:pt x="1" y="0"/>
                </a:moveTo>
                <a:lnTo>
                  <a:pt x="14813" y="0"/>
                </a:lnTo>
              </a:path>
            </a:pathLst>
          </a:custGeom>
          <a:noFill/>
          <a:ln w="106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30"/>
          <p:cNvSpPr/>
          <p:nvPr/>
        </p:nvSpPr>
        <p:spPr>
          <a:xfrm>
            <a:off x="4337519" y="3758443"/>
            <a:ext cx="184238" cy="17"/>
          </a:xfrm>
          <a:custGeom>
            <a:avLst/>
            <a:gdLst/>
            <a:ahLst/>
            <a:cxnLst/>
            <a:rect l="l" t="t" r="r" b="b"/>
            <a:pathLst>
              <a:path w="10828" h="1" fill="none" extrusionOk="0">
                <a:moveTo>
                  <a:pt x="1" y="0"/>
                </a:moveTo>
                <a:lnTo>
                  <a:pt x="10828" y="0"/>
                </a:lnTo>
              </a:path>
            </a:pathLst>
          </a:custGeom>
          <a:noFill/>
          <a:ln w="106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30"/>
          <p:cNvSpPr/>
          <p:nvPr/>
        </p:nvSpPr>
        <p:spPr>
          <a:xfrm>
            <a:off x="5916662" y="3827970"/>
            <a:ext cx="472932" cy="17"/>
          </a:xfrm>
          <a:custGeom>
            <a:avLst/>
            <a:gdLst/>
            <a:ahLst/>
            <a:cxnLst/>
            <a:rect l="l" t="t" r="r" b="b"/>
            <a:pathLst>
              <a:path w="27795" h="1" fill="none" extrusionOk="0">
                <a:moveTo>
                  <a:pt x="0" y="1"/>
                </a:moveTo>
                <a:lnTo>
                  <a:pt x="27795" y="1"/>
                </a:ln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30"/>
          <p:cNvSpPr/>
          <p:nvPr/>
        </p:nvSpPr>
        <p:spPr>
          <a:xfrm>
            <a:off x="5836475" y="3825843"/>
            <a:ext cx="266115" cy="62700"/>
          </a:xfrm>
          <a:custGeom>
            <a:avLst/>
            <a:gdLst/>
            <a:ahLst/>
            <a:cxnLst/>
            <a:rect l="l" t="t" r="r" b="b"/>
            <a:pathLst>
              <a:path w="15640" h="3685" fill="none" extrusionOk="0">
                <a:moveTo>
                  <a:pt x="15640" y="3685"/>
                </a:moveTo>
                <a:cubicBezTo>
                  <a:pt x="6767" y="3384"/>
                  <a:pt x="1" y="1955"/>
                  <a:pt x="1" y="201"/>
                </a:cubicBezTo>
                <a:cubicBezTo>
                  <a:pt x="1" y="126"/>
                  <a:pt x="1" y="76"/>
                  <a:pt x="26" y="0"/>
                </a:cubicBez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30"/>
          <p:cNvSpPr/>
          <p:nvPr/>
        </p:nvSpPr>
        <p:spPr>
          <a:xfrm>
            <a:off x="5890642" y="3769548"/>
            <a:ext cx="588072" cy="118986"/>
          </a:xfrm>
          <a:custGeom>
            <a:avLst/>
            <a:gdLst/>
            <a:ahLst/>
            <a:cxnLst/>
            <a:rect l="l" t="t" r="r" b="b"/>
            <a:pathLst>
              <a:path w="34562" h="6993" fill="none" extrusionOk="0">
                <a:moveTo>
                  <a:pt x="0" y="1554"/>
                </a:moveTo>
                <a:cubicBezTo>
                  <a:pt x="3384" y="627"/>
                  <a:pt x="9148" y="0"/>
                  <a:pt x="15690" y="0"/>
                </a:cubicBezTo>
                <a:cubicBezTo>
                  <a:pt x="26116" y="0"/>
                  <a:pt x="34562" y="1579"/>
                  <a:pt x="34562" y="3509"/>
                </a:cubicBezTo>
                <a:cubicBezTo>
                  <a:pt x="34562" y="5263"/>
                  <a:pt x="27795" y="6692"/>
                  <a:pt x="18898" y="6993"/>
                </a:cubicBez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30"/>
          <p:cNvSpPr/>
          <p:nvPr/>
        </p:nvSpPr>
        <p:spPr>
          <a:xfrm>
            <a:off x="5905141" y="3902183"/>
            <a:ext cx="495119" cy="20061"/>
          </a:xfrm>
          <a:custGeom>
            <a:avLst/>
            <a:gdLst/>
            <a:ahLst/>
            <a:cxnLst/>
            <a:rect l="l" t="t" r="r" b="b"/>
            <a:pathLst>
              <a:path w="29099" h="1179" fill="none" extrusionOk="0">
                <a:moveTo>
                  <a:pt x="29098" y="101"/>
                </a:moveTo>
                <a:cubicBezTo>
                  <a:pt x="25088" y="778"/>
                  <a:pt x="20151" y="1179"/>
                  <a:pt x="14838" y="1179"/>
                </a:cubicBezTo>
                <a:cubicBezTo>
                  <a:pt x="9249" y="1179"/>
                  <a:pt x="4111" y="752"/>
                  <a:pt x="1" y="1"/>
                </a:cubicBez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30"/>
          <p:cNvSpPr/>
          <p:nvPr/>
        </p:nvSpPr>
        <p:spPr>
          <a:xfrm>
            <a:off x="5744342" y="3730306"/>
            <a:ext cx="826470" cy="147996"/>
          </a:xfrm>
          <a:custGeom>
            <a:avLst/>
            <a:gdLst/>
            <a:ahLst/>
            <a:cxnLst/>
            <a:rect l="l" t="t" r="r" b="b"/>
            <a:pathLst>
              <a:path w="48573" h="8698" fill="none" extrusionOk="0">
                <a:moveTo>
                  <a:pt x="1455" y="7569"/>
                </a:moveTo>
                <a:cubicBezTo>
                  <a:pt x="527" y="6968"/>
                  <a:pt x="1" y="6316"/>
                  <a:pt x="1" y="5639"/>
                </a:cubicBezTo>
                <a:cubicBezTo>
                  <a:pt x="1" y="2532"/>
                  <a:pt x="10878" y="0"/>
                  <a:pt x="24287" y="0"/>
                </a:cubicBezTo>
                <a:cubicBezTo>
                  <a:pt x="37695" y="0"/>
                  <a:pt x="48573" y="2532"/>
                  <a:pt x="48573" y="5639"/>
                </a:cubicBezTo>
                <a:cubicBezTo>
                  <a:pt x="48573" y="6767"/>
                  <a:pt x="47144" y="7820"/>
                  <a:pt x="44688" y="8697"/>
                </a:cubicBezTo>
              </a:path>
            </a:pathLst>
          </a:custGeom>
          <a:no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30"/>
          <p:cNvSpPr/>
          <p:nvPr/>
        </p:nvSpPr>
        <p:spPr>
          <a:xfrm>
            <a:off x="5915811" y="3420228"/>
            <a:ext cx="491699" cy="407696"/>
          </a:xfrm>
          <a:custGeom>
            <a:avLst/>
            <a:gdLst/>
            <a:ahLst/>
            <a:cxnLst/>
            <a:rect l="l" t="t" r="r" b="b"/>
            <a:pathLst>
              <a:path w="28898" h="23961" extrusionOk="0">
                <a:moveTo>
                  <a:pt x="5740" y="978"/>
                </a:moveTo>
                <a:cubicBezTo>
                  <a:pt x="5740" y="978"/>
                  <a:pt x="5213" y="878"/>
                  <a:pt x="4211" y="702"/>
                </a:cubicBezTo>
                <a:lnTo>
                  <a:pt x="4211" y="702"/>
                </a:lnTo>
                <a:lnTo>
                  <a:pt x="5339" y="1580"/>
                </a:lnTo>
                <a:cubicBezTo>
                  <a:pt x="777" y="2156"/>
                  <a:pt x="351" y="6517"/>
                  <a:pt x="351" y="6517"/>
                </a:cubicBezTo>
                <a:lnTo>
                  <a:pt x="351" y="6517"/>
                </a:lnTo>
                <a:lnTo>
                  <a:pt x="451" y="7118"/>
                </a:lnTo>
                <a:cubicBezTo>
                  <a:pt x="827" y="7870"/>
                  <a:pt x="0" y="7920"/>
                  <a:pt x="702" y="8372"/>
                </a:cubicBezTo>
                <a:lnTo>
                  <a:pt x="702" y="8372"/>
                </a:lnTo>
                <a:cubicBezTo>
                  <a:pt x="677" y="8547"/>
                  <a:pt x="802" y="8748"/>
                  <a:pt x="978" y="8948"/>
                </a:cubicBezTo>
                <a:lnTo>
                  <a:pt x="978" y="8948"/>
                </a:lnTo>
                <a:cubicBezTo>
                  <a:pt x="1529" y="9524"/>
                  <a:pt x="2682" y="10176"/>
                  <a:pt x="3083" y="10452"/>
                </a:cubicBezTo>
                <a:lnTo>
                  <a:pt x="3083" y="10452"/>
                </a:lnTo>
                <a:cubicBezTo>
                  <a:pt x="3634" y="10828"/>
                  <a:pt x="4261" y="11078"/>
                  <a:pt x="4712" y="11555"/>
                </a:cubicBezTo>
                <a:lnTo>
                  <a:pt x="4712" y="11555"/>
                </a:lnTo>
                <a:cubicBezTo>
                  <a:pt x="5263" y="12131"/>
                  <a:pt x="5464" y="12983"/>
                  <a:pt x="5389" y="13760"/>
                </a:cubicBezTo>
                <a:lnTo>
                  <a:pt x="5389" y="13760"/>
                </a:lnTo>
                <a:cubicBezTo>
                  <a:pt x="5313" y="14562"/>
                  <a:pt x="4988" y="15314"/>
                  <a:pt x="4587" y="16016"/>
                </a:cubicBezTo>
                <a:lnTo>
                  <a:pt x="4587" y="16016"/>
                </a:lnTo>
                <a:cubicBezTo>
                  <a:pt x="4211" y="16718"/>
                  <a:pt x="3760" y="17369"/>
                  <a:pt x="3384" y="18096"/>
                </a:cubicBezTo>
                <a:lnTo>
                  <a:pt x="3384" y="18096"/>
                </a:lnTo>
                <a:cubicBezTo>
                  <a:pt x="2456" y="19875"/>
                  <a:pt x="2156" y="21956"/>
                  <a:pt x="2481" y="23961"/>
                </a:cubicBezTo>
                <a:lnTo>
                  <a:pt x="2481" y="23961"/>
                </a:lnTo>
                <a:lnTo>
                  <a:pt x="24938" y="23961"/>
                </a:lnTo>
                <a:cubicBezTo>
                  <a:pt x="28897" y="17870"/>
                  <a:pt x="25138" y="14738"/>
                  <a:pt x="23810" y="13860"/>
                </a:cubicBezTo>
                <a:lnTo>
                  <a:pt x="23810" y="13860"/>
                </a:lnTo>
                <a:cubicBezTo>
                  <a:pt x="23609" y="13735"/>
                  <a:pt x="23359" y="13860"/>
                  <a:pt x="23334" y="14086"/>
                </a:cubicBezTo>
                <a:lnTo>
                  <a:pt x="23334" y="14086"/>
                </a:lnTo>
                <a:cubicBezTo>
                  <a:pt x="23258" y="14487"/>
                  <a:pt x="23183" y="14788"/>
                  <a:pt x="23058" y="15063"/>
                </a:cubicBezTo>
                <a:lnTo>
                  <a:pt x="23058" y="15063"/>
                </a:lnTo>
                <a:cubicBezTo>
                  <a:pt x="22732" y="15916"/>
                  <a:pt x="21805" y="16392"/>
                  <a:pt x="20902" y="16191"/>
                </a:cubicBezTo>
                <a:lnTo>
                  <a:pt x="20902" y="16191"/>
                </a:lnTo>
                <a:cubicBezTo>
                  <a:pt x="19073" y="15815"/>
                  <a:pt x="16416" y="15590"/>
                  <a:pt x="14110" y="15765"/>
                </a:cubicBezTo>
                <a:lnTo>
                  <a:pt x="14110" y="15765"/>
                </a:lnTo>
                <a:cubicBezTo>
                  <a:pt x="11354" y="15991"/>
                  <a:pt x="10201" y="13560"/>
                  <a:pt x="10727" y="11204"/>
                </a:cubicBezTo>
                <a:lnTo>
                  <a:pt x="10727" y="11204"/>
                </a:lnTo>
                <a:cubicBezTo>
                  <a:pt x="11203" y="8998"/>
                  <a:pt x="12256" y="2482"/>
                  <a:pt x="7519" y="1605"/>
                </a:cubicBezTo>
                <a:lnTo>
                  <a:pt x="7519" y="1605"/>
                </a:lnTo>
                <a:cubicBezTo>
                  <a:pt x="7043" y="1154"/>
                  <a:pt x="6065" y="276"/>
                  <a:pt x="5439" y="1"/>
                </a:cubicBezTo>
                <a:lnTo>
                  <a:pt x="5439" y="1"/>
                </a:lnTo>
                <a:close/>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30"/>
          <p:cNvSpPr/>
          <p:nvPr/>
        </p:nvSpPr>
        <p:spPr>
          <a:xfrm>
            <a:off x="5932437" y="3563108"/>
            <a:ext cx="102362" cy="264838"/>
          </a:xfrm>
          <a:custGeom>
            <a:avLst/>
            <a:gdLst/>
            <a:ahLst/>
            <a:cxnLst/>
            <a:rect l="l" t="t" r="r" b="b"/>
            <a:pathLst>
              <a:path w="6016" h="15565" extrusionOk="0">
                <a:moveTo>
                  <a:pt x="5464" y="7394"/>
                </a:moveTo>
                <a:cubicBezTo>
                  <a:pt x="5088" y="8372"/>
                  <a:pt x="4537" y="9274"/>
                  <a:pt x="4061" y="10201"/>
                </a:cubicBezTo>
                <a:cubicBezTo>
                  <a:pt x="3585" y="11129"/>
                  <a:pt x="3209" y="12156"/>
                  <a:pt x="3184" y="13184"/>
                </a:cubicBezTo>
                <a:cubicBezTo>
                  <a:pt x="3159" y="14036"/>
                  <a:pt x="3409" y="14913"/>
                  <a:pt x="3961" y="15565"/>
                </a:cubicBezTo>
                <a:lnTo>
                  <a:pt x="1504" y="15565"/>
                </a:lnTo>
                <a:cubicBezTo>
                  <a:pt x="1179" y="13560"/>
                  <a:pt x="1479" y="11479"/>
                  <a:pt x="2407" y="9700"/>
                </a:cubicBezTo>
                <a:cubicBezTo>
                  <a:pt x="2783" y="8973"/>
                  <a:pt x="3234" y="8322"/>
                  <a:pt x="3610" y="7620"/>
                </a:cubicBezTo>
                <a:cubicBezTo>
                  <a:pt x="4011" y="6918"/>
                  <a:pt x="4336" y="6166"/>
                  <a:pt x="4412" y="5364"/>
                </a:cubicBezTo>
                <a:cubicBezTo>
                  <a:pt x="4487" y="4587"/>
                  <a:pt x="4286" y="3735"/>
                  <a:pt x="3735" y="3159"/>
                </a:cubicBezTo>
                <a:cubicBezTo>
                  <a:pt x="3284" y="2682"/>
                  <a:pt x="2657" y="2432"/>
                  <a:pt x="2106" y="2056"/>
                </a:cubicBezTo>
                <a:cubicBezTo>
                  <a:pt x="1705" y="1780"/>
                  <a:pt x="552" y="1128"/>
                  <a:pt x="1" y="552"/>
                </a:cubicBezTo>
                <a:cubicBezTo>
                  <a:pt x="301" y="201"/>
                  <a:pt x="753" y="1"/>
                  <a:pt x="1204" y="51"/>
                </a:cubicBezTo>
                <a:cubicBezTo>
                  <a:pt x="2557" y="251"/>
                  <a:pt x="3685" y="1204"/>
                  <a:pt x="4562" y="2256"/>
                </a:cubicBezTo>
                <a:cubicBezTo>
                  <a:pt x="5088" y="2883"/>
                  <a:pt x="5539" y="3535"/>
                  <a:pt x="5740" y="4311"/>
                </a:cubicBezTo>
                <a:cubicBezTo>
                  <a:pt x="6016" y="5314"/>
                  <a:pt x="5840" y="6417"/>
                  <a:pt x="5464" y="7394"/>
                </a:cubicBezTo>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30"/>
          <p:cNvSpPr/>
          <p:nvPr/>
        </p:nvSpPr>
        <p:spPr>
          <a:xfrm>
            <a:off x="6109438" y="3695335"/>
            <a:ext cx="174863" cy="98942"/>
          </a:xfrm>
          <a:custGeom>
            <a:avLst/>
            <a:gdLst/>
            <a:ahLst/>
            <a:cxnLst/>
            <a:rect l="l" t="t" r="r" b="b"/>
            <a:pathLst>
              <a:path w="10277" h="5815" extrusionOk="0">
                <a:moveTo>
                  <a:pt x="10151" y="677"/>
                </a:moveTo>
                <a:cubicBezTo>
                  <a:pt x="10276" y="1053"/>
                  <a:pt x="10276" y="1504"/>
                  <a:pt x="10126" y="1880"/>
                </a:cubicBezTo>
                <a:cubicBezTo>
                  <a:pt x="9976" y="2231"/>
                  <a:pt x="9600" y="2582"/>
                  <a:pt x="9249" y="2757"/>
                </a:cubicBezTo>
                <a:cubicBezTo>
                  <a:pt x="9249" y="3308"/>
                  <a:pt x="9023" y="3835"/>
                  <a:pt x="8622" y="4211"/>
                </a:cubicBezTo>
                <a:cubicBezTo>
                  <a:pt x="8221" y="4587"/>
                  <a:pt x="7620" y="4737"/>
                  <a:pt x="7093" y="4687"/>
                </a:cubicBezTo>
                <a:cubicBezTo>
                  <a:pt x="7118" y="5138"/>
                  <a:pt x="6717" y="5539"/>
                  <a:pt x="6266" y="5689"/>
                </a:cubicBezTo>
                <a:cubicBezTo>
                  <a:pt x="5815" y="5815"/>
                  <a:pt x="5339" y="5714"/>
                  <a:pt x="4888" y="5589"/>
                </a:cubicBezTo>
                <a:cubicBezTo>
                  <a:pt x="2833" y="5038"/>
                  <a:pt x="1053" y="3609"/>
                  <a:pt x="1" y="1755"/>
                </a:cubicBezTo>
                <a:cubicBezTo>
                  <a:pt x="176" y="1153"/>
                  <a:pt x="627" y="627"/>
                  <a:pt x="1229" y="376"/>
                </a:cubicBezTo>
                <a:cubicBezTo>
                  <a:pt x="1805" y="125"/>
                  <a:pt x="2457" y="50"/>
                  <a:pt x="3108" y="25"/>
                </a:cubicBezTo>
                <a:cubicBezTo>
                  <a:pt x="4036" y="0"/>
                  <a:pt x="4938" y="75"/>
                  <a:pt x="5865" y="151"/>
                </a:cubicBezTo>
                <a:cubicBezTo>
                  <a:pt x="7344" y="276"/>
                  <a:pt x="8697" y="301"/>
                  <a:pt x="10151" y="677"/>
                </a:cubicBezTo>
              </a:path>
            </a:pathLst>
          </a:custGeom>
          <a:solidFill>
            <a:srgbClr val="FFDB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30"/>
          <p:cNvSpPr/>
          <p:nvPr/>
        </p:nvSpPr>
        <p:spPr>
          <a:xfrm>
            <a:off x="5987455" y="3508516"/>
            <a:ext cx="20061" cy="19635"/>
          </a:xfrm>
          <a:custGeom>
            <a:avLst/>
            <a:gdLst/>
            <a:ahLst/>
            <a:cxnLst/>
            <a:rect l="l" t="t" r="r" b="b"/>
            <a:pathLst>
              <a:path w="1179" h="1154" extrusionOk="0">
                <a:moveTo>
                  <a:pt x="577" y="1"/>
                </a:moveTo>
                <a:cubicBezTo>
                  <a:pt x="276" y="1"/>
                  <a:pt x="1" y="251"/>
                  <a:pt x="1" y="577"/>
                </a:cubicBezTo>
                <a:cubicBezTo>
                  <a:pt x="1" y="903"/>
                  <a:pt x="276" y="1154"/>
                  <a:pt x="577" y="1154"/>
                </a:cubicBezTo>
                <a:cubicBezTo>
                  <a:pt x="903" y="1154"/>
                  <a:pt x="1179" y="903"/>
                  <a:pt x="1179" y="577"/>
                </a:cubicBezTo>
                <a:cubicBezTo>
                  <a:pt x="1179" y="251"/>
                  <a:pt x="903" y="1"/>
                  <a:pt x="577" y="1"/>
                </a:cubicBezTo>
                <a:close/>
              </a:path>
            </a:pathLst>
          </a:custGeom>
          <a:solidFill>
            <a:srgbClr val="2F14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30"/>
          <p:cNvSpPr/>
          <p:nvPr/>
        </p:nvSpPr>
        <p:spPr>
          <a:xfrm>
            <a:off x="5858649" y="3531115"/>
            <a:ext cx="128804" cy="71242"/>
          </a:xfrm>
          <a:custGeom>
            <a:avLst/>
            <a:gdLst/>
            <a:ahLst/>
            <a:cxnLst/>
            <a:rect l="l" t="t" r="r" b="b"/>
            <a:pathLst>
              <a:path w="7570" h="4187" extrusionOk="0">
                <a:moveTo>
                  <a:pt x="3710" y="1"/>
                </a:moveTo>
                <a:cubicBezTo>
                  <a:pt x="2758" y="1404"/>
                  <a:pt x="1404" y="2106"/>
                  <a:pt x="652" y="2407"/>
                </a:cubicBezTo>
                <a:cubicBezTo>
                  <a:pt x="502" y="2457"/>
                  <a:pt x="377" y="2557"/>
                  <a:pt x="276" y="2658"/>
                </a:cubicBezTo>
                <a:cubicBezTo>
                  <a:pt x="51" y="2933"/>
                  <a:pt x="1" y="3309"/>
                  <a:pt x="126" y="3610"/>
                </a:cubicBezTo>
                <a:cubicBezTo>
                  <a:pt x="176" y="3760"/>
                  <a:pt x="276" y="3911"/>
                  <a:pt x="427" y="4011"/>
                </a:cubicBezTo>
                <a:lnTo>
                  <a:pt x="452" y="4011"/>
                </a:lnTo>
                <a:cubicBezTo>
                  <a:pt x="602" y="4136"/>
                  <a:pt x="803" y="4186"/>
                  <a:pt x="1003" y="4186"/>
                </a:cubicBezTo>
                <a:cubicBezTo>
                  <a:pt x="5615" y="4061"/>
                  <a:pt x="7570" y="1204"/>
                  <a:pt x="7570" y="1204"/>
                </a:cubicBezTo>
                <a:lnTo>
                  <a:pt x="7570" y="1204"/>
                </a:lnTo>
                <a:cubicBezTo>
                  <a:pt x="7252" y="1271"/>
                  <a:pt x="6946" y="1304"/>
                  <a:pt x="6651" y="1304"/>
                </a:cubicBezTo>
                <a:cubicBezTo>
                  <a:pt x="6503" y="1304"/>
                  <a:pt x="6358" y="1296"/>
                  <a:pt x="6216" y="1279"/>
                </a:cubicBezTo>
                <a:cubicBezTo>
                  <a:pt x="4963" y="1129"/>
                  <a:pt x="4136" y="427"/>
                  <a:pt x="3835" y="126"/>
                </a:cubicBezTo>
                <a:cubicBezTo>
                  <a:pt x="3760" y="51"/>
                  <a:pt x="3710" y="1"/>
                  <a:pt x="3710" y="1"/>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30"/>
          <p:cNvSpPr/>
          <p:nvPr/>
        </p:nvSpPr>
        <p:spPr>
          <a:xfrm>
            <a:off x="5860793" y="3551587"/>
            <a:ext cx="126660" cy="50773"/>
          </a:xfrm>
          <a:custGeom>
            <a:avLst/>
            <a:gdLst/>
            <a:ahLst/>
            <a:cxnLst/>
            <a:rect l="l" t="t" r="r" b="b"/>
            <a:pathLst>
              <a:path w="7444" h="2984" extrusionOk="0">
                <a:moveTo>
                  <a:pt x="7444" y="1"/>
                </a:moveTo>
                <a:cubicBezTo>
                  <a:pt x="7444" y="1"/>
                  <a:pt x="5489" y="2858"/>
                  <a:pt x="877" y="2983"/>
                </a:cubicBezTo>
                <a:cubicBezTo>
                  <a:pt x="677" y="2983"/>
                  <a:pt x="476" y="2933"/>
                  <a:pt x="326" y="2808"/>
                </a:cubicBezTo>
                <a:cubicBezTo>
                  <a:pt x="301" y="2808"/>
                  <a:pt x="301" y="2808"/>
                  <a:pt x="301" y="2808"/>
                </a:cubicBezTo>
                <a:cubicBezTo>
                  <a:pt x="150" y="2708"/>
                  <a:pt x="50" y="2557"/>
                  <a:pt x="0" y="2407"/>
                </a:cubicBezTo>
                <a:cubicBezTo>
                  <a:pt x="3434" y="2407"/>
                  <a:pt x="5464" y="703"/>
                  <a:pt x="6090" y="76"/>
                </a:cubicBezTo>
                <a:lnTo>
                  <a:pt x="6090" y="76"/>
                </a:lnTo>
                <a:cubicBezTo>
                  <a:pt x="6516" y="126"/>
                  <a:pt x="6968" y="101"/>
                  <a:pt x="7444" y="1"/>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30"/>
          <p:cNvSpPr/>
          <p:nvPr/>
        </p:nvSpPr>
        <p:spPr>
          <a:xfrm>
            <a:off x="5863346" y="3531115"/>
            <a:ext cx="60573" cy="45226"/>
          </a:xfrm>
          <a:custGeom>
            <a:avLst/>
            <a:gdLst/>
            <a:ahLst/>
            <a:cxnLst/>
            <a:rect l="l" t="t" r="r" b="b"/>
            <a:pathLst>
              <a:path w="3560" h="2658" extrusionOk="0">
                <a:moveTo>
                  <a:pt x="3559" y="126"/>
                </a:moveTo>
                <a:cubicBezTo>
                  <a:pt x="3234" y="803"/>
                  <a:pt x="2256" y="2382"/>
                  <a:pt x="0" y="2658"/>
                </a:cubicBezTo>
                <a:cubicBezTo>
                  <a:pt x="101" y="2557"/>
                  <a:pt x="226" y="2457"/>
                  <a:pt x="376" y="2407"/>
                </a:cubicBezTo>
                <a:cubicBezTo>
                  <a:pt x="1153" y="2106"/>
                  <a:pt x="2482" y="1404"/>
                  <a:pt x="3434" y="1"/>
                </a:cubicBezTo>
                <a:cubicBezTo>
                  <a:pt x="3434" y="1"/>
                  <a:pt x="3484" y="51"/>
                  <a:pt x="3559" y="126"/>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30"/>
          <p:cNvSpPr/>
          <p:nvPr/>
        </p:nvSpPr>
        <p:spPr>
          <a:xfrm>
            <a:off x="2719140" y="1999107"/>
            <a:ext cx="1166327" cy="142875"/>
          </a:xfrm>
          <a:custGeom>
            <a:avLst/>
            <a:gdLst/>
            <a:ahLst/>
            <a:cxnLst/>
            <a:rect l="l" t="t" r="r" b="b"/>
            <a:pathLst>
              <a:path w="68547" h="8397" fill="none" extrusionOk="0">
                <a:moveTo>
                  <a:pt x="0" y="3635"/>
                </a:moveTo>
                <a:cubicBezTo>
                  <a:pt x="2456" y="1579"/>
                  <a:pt x="16792" y="0"/>
                  <a:pt x="34085" y="0"/>
                </a:cubicBezTo>
                <a:cubicBezTo>
                  <a:pt x="53133" y="0"/>
                  <a:pt x="68547" y="1905"/>
                  <a:pt x="68547" y="4261"/>
                </a:cubicBezTo>
                <a:cubicBezTo>
                  <a:pt x="68547" y="6266"/>
                  <a:pt x="57419" y="7945"/>
                  <a:pt x="42406" y="8396"/>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30"/>
          <p:cNvSpPr/>
          <p:nvPr/>
        </p:nvSpPr>
        <p:spPr>
          <a:xfrm>
            <a:off x="2733639" y="2090798"/>
            <a:ext cx="537759" cy="53325"/>
          </a:xfrm>
          <a:custGeom>
            <a:avLst/>
            <a:gdLst/>
            <a:ahLst/>
            <a:cxnLst/>
            <a:rect l="l" t="t" r="r" b="b"/>
            <a:pathLst>
              <a:path w="31605" h="3134" fill="none" extrusionOk="0">
                <a:moveTo>
                  <a:pt x="31604" y="3134"/>
                </a:moveTo>
                <a:cubicBezTo>
                  <a:pt x="16467" y="3034"/>
                  <a:pt x="3885" y="1755"/>
                  <a:pt x="0" y="1"/>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30"/>
          <p:cNvSpPr/>
          <p:nvPr/>
        </p:nvSpPr>
        <p:spPr>
          <a:xfrm>
            <a:off x="3179330" y="2167156"/>
            <a:ext cx="531361" cy="20911"/>
          </a:xfrm>
          <a:custGeom>
            <a:avLst/>
            <a:gdLst/>
            <a:ahLst/>
            <a:cxnLst/>
            <a:rect l="l" t="t" r="r" b="b"/>
            <a:pathLst>
              <a:path w="31229" h="1229" fill="none" extrusionOk="0">
                <a:moveTo>
                  <a:pt x="31229" y="0"/>
                </a:moveTo>
                <a:cubicBezTo>
                  <a:pt x="24337" y="777"/>
                  <a:pt x="16016" y="1228"/>
                  <a:pt x="7043" y="1228"/>
                </a:cubicBezTo>
                <a:cubicBezTo>
                  <a:pt x="4637" y="1228"/>
                  <a:pt x="2307" y="1178"/>
                  <a:pt x="1" y="1128"/>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30"/>
          <p:cNvSpPr/>
          <p:nvPr/>
        </p:nvSpPr>
        <p:spPr>
          <a:xfrm>
            <a:off x="3904824" y="2014882"/>
            <a:ext cx="121555" cy="120704"/>
          </a:xfrm>
          <a:custGeom>
            <a:avLst/>
            <a:gdLst/>
            <a:ahLst/>
            <a:cxnLst/>
            <a:rect l="l" t="t" r="r" b="b"/>
            <a:pathLst>
              <a:path w="7144" h="7094" fill="none" extrusionOk="0">
                <a:moveTo>
                  <a:pt x="1955" y="1"/>
                </a:moveTo>
                <a:cubicBezTo>
                  <a:pt x="5264" y="978"/>
                  <a:pt x="7143" y="2081"/>
                  <a:pt x="7143" y="3284"/>
                </a:cubicBezTo>
                <a:cubicBezTo>
                  <a:pt x="7143" y="4687"/>
                  <a:pt x="4512" y="5991"/>
                  <a:pt x="1" y="7094"/>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30"/>
          <p:cNvSpPr/>
          <p:nvPr/>
        </p:nvSpPr>
        <p:spPr>
          <a:xfrm>
            <a:off x="2790359" y="1953466"/>
            <a:ext cx="1005569" cy="33707"/>
          </a:xfrm>
          <a:custGeom>
            <a:avLst/>
            <a:gdLst/>
            <a:ahLst/>
            <a:cxnLst/>
            <a:rect l="l" t="t" r="r" b="b"/>
            <a:pathLst>
              <a:path w="59099" h="1981" fill="none" extrusionOk="0">
                <a:moveTo>
                  <a:pt x="1" y="1981"/>
                </a:moveTo>
                <a:cubicBezTo>
                  <a:pt x="7720" y="753"/>
                  <a:pt x="18271" y="1"/>
                  <a:pt x="29900" y="1"/>
                </a:cubicBezTo>
                <a:cubicBezTo>
                  <a:pt x="41204" y="1"/>
                  <a:pt x="51454" y="702"/>
                  <a:pt x="59099" y="1855"/>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30"/>
          <p:cNvSpPr/>
          <p:nvPr/>
        </p:nvSpPr>
        <p:spPr>
          <a:xfrm>
            <a:off x="2571989" y="2008484"/>
            <a:ext cx="191912" cy="141599"/>
          </a:xfrm>
          <a:custGeom>
            <a:avLst/>
            <a:gdLst/>
            <a:ahLst/>
            <a:cxnLst/>
            <a:rect l="l" t="t" r="r" b="b"/>
            <a:pathLst>
              <a:path w="11279" h="8322" fill="none" extrusionOk="0">
                <a:moveTo>
                  <a:pt x="11279" y="8322"/>
                </a:moveTo>
                <a:cubicBezTo>
                  <a:pt x="4286" y="7094"/>
                  <a:pt x="1" y="5464"/>
                  <a:pt x="1" y="3660"/>
                </a:cubicBezTo>
                <a:cubicBezTo>
                  <a:pt x="1" y="2307"/>
                  <a:pt x="2432" y="1053"/>
                  <a:pt x="6592" y="1"/>
                </a:cubicBez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30"/>
          <p:cNvSpPr/>
          <p:nvPr/>
        </p:nvSpPr>
        <p:spPr>
          <a:xfrm>
            <a:off x="2794205" y="2078443"/>
            <a:ext cx="976984" cy="17"/>
          </a:xfrm>
          <a:custGeom>
            <a:avLst/>
            <a:gdLst/>
            <a:ahLst/>
            <a:cxnLst/>
            <a:rect l="l" t="t" r="r" b="b"/>
            <a:pathLst>
              <a:path w="57419" h="1" fill="none" extrusionOk="0">
                <a:moveTo>
                  <a:pt x="0" y="0"/>
                </a:moveTo>
                <a:lnTo>
                  <a:pt x="57419" y="0"/>
                </a:lnTo>
              </a:path>
            </a:pathLst>
          </a:custGeom>
          <a:solidFill>
            <a:schemeClr val="accent5"/>
          </a:solidFill>
          <a:ln w="752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30"/>
          <p:cNvSpPr/>
          <p:nvPr/>
        </p:nvSpPr>
        <p:spPr>
          <a:xfrm>
            <a:off x="2802731" y="1783290"/>
            <a:ext cx="220906" cy="17"/>
          </a:xfrm>
          <a:custGeom>
            <a:avLst/>
            <a:gdLst/>
            <a:ahLst/>
            <a:cxnLst/>
            <a:rect l="l" t="t" r="r" b="b"/>
            <a:pathLst>
              <a:path w="12983" h="1" fill="none" extrusionOk="0">
                <a:moveTo>
                  <a:pt x="12983" y="1"/>
                </a:moveTo>
                <a:lnTo>
                  <a:pt x="0" y="1"/>
                </a:lnTo>
              </a:path>
            </a:pathLst>
          </a:custGeom>
          <a:solidFill>
            <a:schemeClr val="accent5"/>
          </a:solidFill>
          <a:ln w="37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30"/>
          <p:cNvSpPr/>
          <p:nvPr/>
        </p:nvSpPr>
        <p:spPr>
          <a:xfrm>
            <a:off x="2936659" y="1782439"/>
            <a:ext cx="124533" cy="29011"/>
          </a:xfrm>
          <a:custGeom>
            <a:avLst/>
            <a:gdLst/>
            <a:ahLst/>
            <a:cxnLst/>
            <a:rect l="l" t="t" r="r" b="b"/>
            <a:pathLst>
              <a:path w="7319" h="1705" fill="none" extrusionOk="0">
                <a:moveTo>
                  <a:pt x="0" y="1705"/>
                </a:moveTo>
                <a:cubicBezTo>
                  <a:pt x="4161" y="1579"/>
                  <a:pt x="7318" y="903"/>
                  <a:pt x="7318" y="101"/>
                </a:cubicBezTo>
                <a:cubicBezTo>
                  <a:pt x="7318" y="51"/>
                  <a:pt x="7318" y="26"/>
                  <a:pt x="7318" y="1"/>
                </a:cubicBezTo>
              </a:path>
            </a:pathLst>
          </a:custGeom>
          <a:solidFill>
            <a:schemeClr val="accent5"/>
          </a:solidFill>
          <a:ln w="37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30"/>
          <p:cNvSpPr/>
          <p:nvPr/>
        </p:nvSpPr>
        <p:spPr>
          <a:xfrm>
            <a:off x="2760935" y="1755994"/>
            <a:ext cx="275064" cy="55452"/>
          </a:xfrm>
          <a:custGeom>
            <a:avLst/>
            <a:gdLst/>
            <a:ahLst/>
            <a:cxnLst/>
            <a:rect l="l" t="t" r="r" b="b"/>
            <a:pathLst>
              <a:path w="16166" h="3259" fill="none" extrusionOk="0">
                <a:moveTo>
                  <a:pt x="16166" y="727"/>
                </a:moveTo>
                <a:cubicBezTo>
                  <a:pt x="14587" y="276"/>
                  <a:pt x="11880" y="1"/>
                  <a:pt x="8822" y="1"/>
                </a:cubicBezTo>
                <a:cubicBezTo>
                  <a:pt x="3960" y="1"/>
                  <a:pt x="0" y="727"/>
                  <a:pt x="0" y="1655"/>
                </a:cubicBezTo>
                <a:cubicBezTo>
                  <a:pt x="0" y="2457"/>
                  <a:pt x="3158" y="3133"/>
                  <a:pt x="7319" y="3259"/>
                </a:cubicBezTo>
              </a:path>
            </a:pathLst>
          </a:custGeom>
          <a:solidFill>
            <a:schemeClr val="accent5"/>
          </a:solidFill>
          <a:ln w="37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30"/>
          <p:cNvSpPr/>
          <p:nvPr/>
        </p:nvSpPr>
        <p:spPr>
          <a:xfrm>
            <a:off x="2797608" y="1818261"/>
            <a:ext cx="231574" cy="8984"/>
          </a:xfrm>
          <a:custGeom>
            <a:avLst/>
            <a:gdLst/>
            <a:ahLst/>
            <a:cxnLst/>
            <a:rect l="l" t="t" r="r" b="b"/>
            <a:pathLst>
              <a:path w="13610" h="528" fill="none" extrusionOk="0">
                <a:moveTo>
                  <a:pt x="1" y="26"/>
                </a:moveTo>
                <a:cubicBezTo>
                  <a:pt x="1880" y="352"/>
                  <a:pt x="4186" y="527"/>
                  <a:pt x="6667" y="527"/>
                </a:cubicBezTo>
                <a:cubicBezTo>
                  <a:pt x="9274" y="527"/>
                  <a:pt x="11680" y="327"/>
                  <a:pt x="13610" y="1"/>
                </a:cubicBezTo>
              </a:path>
            </a:pathLst>
          </a:custGeom>
          <a:solidFill>
            <a:schemeClr val="accent5"/>
          </a:solidFill>
          <a:ln w="37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30"/>
          <p:cNvSpPr/>
          <p:nvPr/>
        </p:nvSpPr>
        <p:spPr>
          <a:xfrm>
            <a:off x="2717864" y="1737649"/>
            <a:ext cx="386360" cy="69115"/>
          </a:xfrm>
          <a:custGeom>
            <a:avLst/>
            <a:gdLst/>
            <a:ahLst/>
            <a:cxnLst/>
            <a:rect l="l" t="t" r="r" b="b"/>
            <a:pathLst>
              <a:path w="22707" h="4062" fill="none" extrusionOk="0">
                <a:moveTo>
                  <a:pt x="22030" y="3535"/>
                </a:moveTo>
                <a:cubicBezTo>
                  <a:pt x="22456" y="3259"/>
                  <a:pt x="22707" y="2958"/>
                  <a:pt x="22707" y="2633"/>
                </a:cubicBezTo>
                <a:cubicBezTo>
                  <a:pt x="22707" y="1179"/>
                  <a:pt x="17619" y="1"/>
                  <a:pt x="11353" y="1"/>
                </a:cubicBezTo>
                <a:cubicBezTo>
                  <a:pt x="5088" y="1"/>
                  <a:pt x="0" y="1179"/>
                  <a:pt x="0" y="2633"/>
                </a:cubicBezTo>
                <a:cubicBezTo>
                  <a:pt x="0" y="3159"/>
                  <a:pt x="677" y="3660"/>
                  <a:pt x="1805" y="4061"/>
                </a:cubicBezTo>
              </a:path>
            </a:pathLst>
          </a:custGeom>
          <a:solidFill>
            <a:schemeClr val="accent5"/>
          </a:solidFill>
          <a:ln w="3750"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30"/>
          <p:cNvSpPr/>
          <p:nvPr/>
        </p:nvSpPr>
        <p:spPr>
          <a:xfrm>
            <a:off x="2794205" y="1592642"/>
            <a:ext cx="229873" cy="190636"/>
          </a:xfrm>
          <a:custGeom>
            <a:avLst/>
            <a:gdLst/>
            <a:ahLst/>
            <a:cxnLst/>
            <a:rect l="l" t="t" r="r" b="b"/>
            <a:pathLst>
              <a:path w="13510" h="11204" extrusionOk="0">
                <a:moveTo>
                  <a:pt x="10000" y="752"/>
                </a:moveTo>
                <a:cubicBezTo>
                  <a:pt x="7770" y="1153"/>
                  <a:pt x="8271" y="4211"/>
                  <a:pt x="8496" y="5239"/>
                </a:cubicBezTo>
                <a:lnTo>
                  <a:pt x="8496" y="5239"/>
                </a:lnTo>
                <a:cubicBezTo>
                  <a:pt x="8747" y="6341"/>
                  <a:pt x="8221" y="7494"/>
                  <a:pt x="6918" y="7369"/>
                </a:cubicBezTo>
                <a:lnTo>
                  <a:pt x="6918" y="7369"/>
                </a:lnTo>
                <a:cubicBezTo>
                  <a:pt x="5840" y="7294"/>
                  <a:pt x="4587" y="7394"/>
                  <a:pt x="3735" y="7570"/>
                </a:cubicBezTo>
                <a:lnTo>
                  <a:pt x="3735" y="7570"/>
                </a:lnTo>
                <a:cubicBezTo>
                  <a:pt x="3334" y="7670"/>
                  <a:pt x="2882" y="7444"/>
                  <a:pt x="2732" y="7043"/>
                </a:cubicBezTo>
                <a:lnTo>
                  <a:pt x="2732" y="7043"/>
                </a:lnTo>
                <a:cubicBezTo>
                  <a:pt x="2682" y="6918"/>
                  <a:pt x="2632" y="6768"/>
                  <a:pt x="2607" y="6592"/>
                </a:cubicBezTo>
                <a:lnTo>
                  <a:pt x="2607" y="6592"/>
                </a:lnTo>
                <a:cubicBezTo>
                  <a:pt x="2582" y="6492"/>
                  <a:pt x="2481" y="6442"/>
                  <a:pt x="2381" y="6492"/>
                </a:cubicBezTo>
                <a:lnTo>
                  <a:pt x="2381" y="6492"/>
                </a:lnTo>
                <a:cubicBezTo>
                  <a:pt x="1755" y="6893"/>
                  <a:pt x="0" y="8346"/>
                  <a:pt x="1855" y="11204"/>
                </a:cubicBezTo>
                <a:lnTo>
                  <a:pt x="1855" y="11204"/>
                </a:lnTo>
                <a:lnTo>
                  <a:pt x="12356" y="11204"/>
                </a:lnTo>
                <a:cubicBezTo>
                  <a:pt x="12507" y="10276"/>
                  <a:pt x="12356" y="9299"/>
                  <a:pt x="11930" y="8447"/>
                </a:cubicBezTo>
                <a:lnTo>
                  <a:pt x="11930" y="8447"/>
                </a:lnTo>
                <a:cubicBezTo>
                  <a:pt x="11755" y="8121"/>
                  <a:pt x="11554" y="7820"/>
                  <a:pt x="11354" y="7494"/>
                </a:cubicBezTo>
                <a:lnTo>
                  <a:pt x="11354" y="7494"/>
                </a:lnTo>
                <a:cubicBezTo>
                  <a:pt x="11178" y="7169"/>
                  <a:pt x="11028" y="6818"/>
                  <a:pt x="11003" y="6442"/>
                </a:cubicBezTo>
                <a:lnTo>
                  <a:pt x="11003" y="6442"/>
                </a:lnTo>
                <a:cubicBezTo>
                  <a:pt x="10953" y="6066"/>
                  <a:pt x="11053" y="5665"/>
                  <a:pt x="11304" y="5389"/>
                </a:cubicBezTo>
                <a:lnTo>
                  <a:pt x="11304" y="5389"/>
                </a:lnTo>
                <a:cubicBezTo>
                  <a:pt x="11529" y="5189"/>
                  <a:pt x="11830" y="5063"/>
                  <a:pt x="12080" y="4888"/>
                </a:cubicBezTo>
                <a:lnTo>
                  <a:pt x="12080" y="4888"/>
                </a:lnTo>
                <a:cubicBezTo>
                  <a:pt x="12256" y="4762"/>
                  <a:pt x="12807" y="4462"/>
                  <a:pt x="13058" y="4186"/>
                </a:cubicBezTo>
                <a:lnTo>
                  <a:pt x="13058" y="4186"/>
                </a:lnTo>
                <a:cubicBezTo>
                  <a:pt x="13133" y="4086"/>
                  <a:pt x="13183" y="3986"/>
                  <a:pt x="13183" y="3910"/>
                </a:cubicBezTo>
                <a:lnTo>
                  <a:pt x="13183" y="3910"/>
                </a:lnTo>
                <a:cubicBezTo>
                  <a:pt x="13509" y="3710"/>
                  <a:pt x="13133" y="3685"/>
                  <a:pt x="13309" y="3334"/>
                </a:cubicBezTo>
                <a:lnTo>
                  <a:pt x="13309" y="3334"/>
                </a:lnTo>
                <a:lnTo>
                  <a:pt x="13359" y="3058"/>
                </a:lnTo>
                <a:cubicBezTo>
                  <a:pt x="13359" y="3058"/>
                  <a:pt x="13158" y="1003"/>
                  <a:pt x="11028" y="752"/>
                </a:cubicBezTo>
                <a:lnTo>
                  <a:pt x="11028" y="752"/>
                </a:lnTo>
                <a:lnTo>
                  <a:pt x="11529" y="326"/>
                </a:lnTo>
                <a:cubicBezTo>
                  <a:pt x="11078" y="402"/>
                  <a:pt x="10827" y="477"/>
                  <a:pt x="10827" y="477"/>
                </a:cubicBezTo>
                <a:lnTo>
                  <a:pt x="10827" y="477"/>
                </a:lnTo>
                <a:lnTo>
                  <a:pt x="10978" y="1"/>
                </a:lnTo>
                <a:cubicBezTo>
                  <a:pt x="10677" y="126"/>
                  <a:pt x="10226" y="552"/>
                  <a:pt x="10000" y="752"/>
                </a:cubicBezTo>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30"/>
          <p:cNvSpPr/>
          <p:nvPr/>
        </p:nvSpPr>
        <p:spPr>
          <a:xfrm>
            <a:off x="2968635" y="1659606"/>
            <a:ext cx="47778" cy="123682"/>
          </a:xfrm>
          <a:custGeom>
            <a:avLst/>
            <a:gdLst/>
            <a:ahLst/>
            <a:cxnLst/>
            <a:rect l="l" t="t" r="r" b="b"/>
            <a:pathLst>
              <a:path w="2808" h="7269" extrusionOk="0">
                <a:moveTo>
                  <a:pt x="252" y="3459"/>
                </a:moveTo>
                <a:cubicBezTo>
                  <a:pt x="427" y="3910"/>
                  <a:pt x="678" y="4336"/>
                  <a:pt x="903" y="4762"/>
                </a:cubicBezTo>
                <a:cubicBezTo>
                  <a:pt x="1129" y="5213"/>
                  <a:pt x="1304" y="5665"/>
                  <a:pt x="1329" y="6166"/>
                </a:cubicBezTo>
                <a:cubicBezTo>
                  <a:pt x="1329" y="6567"/>
                  <a:pt x="1204" y="6968"/>
                  <a:pt x="953" y="7269"/>
                </a:cubicBezTo>
                <a:lnTo>
                  <a:pt x="2106" y="7269"/>
                </a:lnTo>
                <a:cubicBezTo>
                  <a:pt x="2257" y="6341"/>
                  <a:pt x="2106" y="5364"/>
                  <a:pt x="1680" y="4512"/>
                </a:cubicBezTo>
                <a:cubicBezTo>
                  <a:pt x="1505" y="4186"/>
                  <a:pt x="1304" y="3885"/>
                  <a:pt x="1104" y="3559"/>
                </a:cubicBezTo>
                <a:cubicBezTo>
                  <a:pt x="928" y="3234"/>
                  <a:pt x="778" y="2883"/>
                  <a:pt x="753" y="2507"/>
                </a:cubicBezTo>
                <a:cubicBezTo>
                  <a:pt x="703" y="2131"/>
                  <a:pt x="803" y="1730"/>
                  <a:pt x="1054" y="1454"/>
                </a:cubicBezTo>
                <a:cubicBezTo>
                  <a:pt x="1279" y="1254"/>
                  <a:pt x="1580" y="1128"/>
                  <a:pt x="1830" y="953"/>
                </a:cubicBezTo>
                <a:cubicBezTo>
                  <a:pt x="2006" y="827"/>
                  <a:pt x="2557" y="527"/>
                  <a:pt x="2808" y="251"/>
                </a:cubicBezTo>
                <a:cubicBezTo>
                  <a:pt x="2658" y="76"/>
                  <a:pt x="2457" y="0"/>
                  <a:pt x="2231" y="25"/>
                </a:cubicBezTo>
                <a:cubicBezTo>
                  <a:pt x="1605" y="126"/>
                  <a:pt x="1079" y="552"/>
                  <a:pt x="678" y="1053"/>
                </a:cubicBezTo>
                <a:cubicBezTo>
                  <a:pt x="427" y="1329"/>
                  <a:pt x="226" y="1655"/>
                  <a:pt x="126" y="2005"/>
                </a:cubicBezTo>
                <a:cubicBezTo>
                  <a:pt x="1" y="2482"/>
                  <a:pt x="76" y="2983"/>
                  <a:pt x="252" y="3459"/>
                </a:cubicBezTo>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30"/>
          <p:cNvSpPr/>
          <p:nvPr/>
        </p:nvSpPr>
        <p:spPr>
          <a:xfrm>
            <a:off x="2851775" y="1721448"/>
            <a:ext cx="81893" cy="46077"/>
          </a:xfrm>
          <a:custGeom>
            <a:avLst/>
            <a:gdLst/>
            <a:ahLst/>
            <a:cxnLst/>
            <a:rect l="l" t="t" r="r" b="b"/>
            <a:pathLst>
              <a:path w="4813" h="2708" extrusionOk="0">
                <a:moveTo>
                  <a:pt x="76" y="301"/>
                </a:moveTo>
                <a:cubicBezTo>
                  <a:pt x="1" y="477"/>
                  <a:pt x="1" y="677"/>
                  <a:pt x="76" y="853"/>
                </a:cubicBezTo>
                <a:cubicBezTo>
                  <a:pt x="151" y="1028"/>
                  <a:pt x="327" y="1204"/>
                  <a:pt x="502" y="1279"/>
                </a:cubicBezTo>
                <a:cubicBezTo>
                  <a:pt x="477" y="1529"/>
                  <a:pt x="602" y="1780"/>
                  <a:pt x="778" y="1955"/>
                </a:cubicBezTo>
                <a:cubicBezTo>
                  <a:pt x="978" y="2131"/>
                  <a:pt x="1254" y="2206"/>
                  <a:pt x="1504" y="2181"/>
                </a:cubicBezTo>
                <a:cubicBezTo>
                  <a:pt x="1479" y="2407"/>
                  <a:pt x="1680" y="2582"/>
                  <a:pt x="1880" y="2657"/>
                </a:cubicBezTo>
                <a:cubicBezTo>
                  <a:pt x="2081" y="2707"/>
                  <a:pt x="2306" y="2657"/>
                  <a:pt x="2532" y="2607"/>
                </a:cubicBezTo>
                <a:cubicBezTo>
                  <a:pt x="3484" y="2331"/>
                  <a:pt x="4337" y="1680"/>
                  <a:pt x="4813" y="803"/>
                </a:cubicBezTo>
                <a:cubicBezTo>
                  <a:pt x="4712" y="527"/>
                  <a:pt x="4512" y="301"/>
                  <a:pt x="4236" y="176"/>
                </a:cubicBezTo>
                <a:cubicBezTo>
                  <a:pt x="3961" y="51"/>
                  <a:pt x="3660" y="26"/>
                  <a:pt x="3359" y="1"/>
                </a:cubicBezTo>
                <a:cubicBezTo>
                  <a:pt x="2933" y="1"/>
                  <a:pt x="2507" y="26"/>
                  <a:pt x="2056" y="51"/>
                </a:cubicBezTo>
                <a:cubicBezTo>
                  <a:pt x="1379" y="126"/>
                  <a:pt x="753" y="126"/>
                  <a:pt x="76" y="301"/>
                </a:cubicBez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30"/>
          <p:cNvSpPr/>
          <p:nvPr/>
        </p:nvSpPr>
        <p:spPr>
          <a:xfrm>
            <a:off x="2981432" y="1634012"/>
            <a:ext cx="8984" cy="9409"/>
          </a:xfrm>
          <a:custGeom>
            <a:avLst/>
            <a:gdLst/>
            <a:ahLst/>
            <a:cxnLst/>
            <a:rect l="l" t="t" r="r" b="b"/>
            <a:pathLst>
              <a:path w="528" h="553" extrusionOk="0">
                <a:moveTo>
                  <a:pt x="276" y="1"/>
                </a:moveTo>
                <a:cubicBezTo>
                  <a:pt x="126" y="1"/>
                  <a:pt x="1" y="126"/>
                  <a:pt x="1" y="276"/>
                </a:cubicBezTo>
                <a:cubicBezTo>
                  <a:pt x="1" y="427"/>
                  <a:pt x="126" y="552"/>
                  <a:pt x="276" y="552"/>
                </a:cubicBezTo>
                <a:cubicBezTo>
                  <a:pt x="427" y="552"/>
                  <a:pt x="527" y="427"/>
                  <a:pt x="527" y="276"/>
                </a:cubicBezTo>
                <a:cubicBezTo>
                  <a:pt x="527" y="126"/>
                  <a:pt x="427" y="1"/>
                  <a:pt x="276" y="1"/>
                </a:cubicBezTo>
                <a:close/>
              </a:path>
            </a:pathLst>
          </a:custGeom>
          <a:solidFill>
            <a:srgbClr val="2F14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30"/>
          <p:cNvSpPr/>
          <p:nvPr/>
        </p:nvSpPr>
        <p:spPr>
          <a:xfrm>
            <a:off x="2990401" y="1644682"/>
            <a:ext cx="60556" cy="33281"/>
          </a:xfrm>
          <a:custGeom>
            <a:avLst/>
            <a:gdLst/>
            <a:ahLst/>
            <a:cxnLst/>
            <a:rect l="l" t="t" r="r" b="b"/>
            <a:pathLst>
              <a:path w="3559" h="1956" extrusionOk="0">
                <a:moveTo>
                  <a:pt x="1830" y="0"/>
                </a:moveTo>
                <a:cubicBezTo>
                  <a:pt x="1830" y="0"/>
                  <a:pt x="1805" y="25"/>
                  <a:pt x="1754" y="50"/>
                </a:cubicBezTo>
                <a:cubicBezTo>
                  <a:pt x="1629" y="201"/>
                  <a:pt x="1228" y="527"/>
                  <a:pt x="652" y="602"/>
                </a:cubicBezTo>
                <a:cubicBezTo>
                  <a:pt x="451" y="602"/>
                  <a:pt x="251" y="602"/>
                  <a:pt x="0" y="552"/>
                </a:cubicBezTo>
                <a:lnTo>
                  <a:pt x="0" y="552"/>
                </a:lnTo>
                <a:cubicBezTo>
                  <a:pt x="0" y="552"/>
                  <a:pt x="927" y="1880"/>
                  <a:pt x="3083" y="1955"/>
                </a:cubicBezTo>
                <a:cubicBezTo>
                  <a:pt x="3183" y="1955"/>
                  <a:pt x="3283" y="1930"/>
                  <a:pt x="3358" y="1880"/>
                </a:cubicBezTo>
                <a:cubicBezTo>
                  <a:pt x="3358" y="1880"/>
                  <a:pt x="3358" y="1880"/>
                  <a:pt x="3358" y="1855"/>
                </a:cubicBezTo>
                <a:cubicBezTo>
                  <a:pt x="3434" y="1805"/>
                  <a:pt x="3459" y="1755"/>
                  <a:pt x="3509" y="1679"/>
                </a:cubicBezTo>
                <a:cubicBezTo>
                  <a:pt x="3559" y="1529"/>
                  <a:pt x="3534" y="1354"/>
                  <a:pt x="3434" y="1228"/>
                </a:cubicBezTo>
                <a:cubicBezTo>
                  <a:pt x="3384" y="1178"/>
                  <a:pt x="3308" y="1153"/>
                  <a:pt x="3258" y="1128"/>
                </a:cubicBezTo>
                <a:cubicBezTo>
                  <a:pt x="2882" y="978"/>
                  <a:pt x="2281" y="652"/>
                  <a:pt x="1830" y="0"/>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30"/>
          <p:cNvSpPr/>
          <p:nvPr/>
        </p:nvSpPr>
        <p:spPr>
          <a:xfrm>
            <a:off x="2990401" y="1654058"/>
            <a:ext cx="59706" cy="23906"/>
          </a:xfrm>
          <a:custGeom>
            <a:avLst/>
            <a:gdLst/>
            <a:ahLst/>
            <a:cxnLst/>
            <a:rect l="l" t="t" r="r" b="b"/>
            <a:pathLst>
              <a:path w="3509" h="1405" extrusionOk="0">
                <a:moveTo>
                  <a:pt x="0" y="1"/>
                </a:moveTo>
                <a:cubicBezTo>
                  <a:pt x="0" y="1"/>
                  <a:pt x="927" y="1329"/>
                  <a:pt x="3083" y="1404"/>
                </a:cubicBezTo>
                <a:cubicBezTo>
                  <a:pt x="3183" y="1404"/>
                  <a:pt x="3283" y="1379"/>
                  <a:pt x="3358" y="1329"/>
                </a:cubicBezTo>
                <a:cubicBezTo>
                  <a:pt x="3358" y="1329"/>
                  <a:pt x="3358" y="1329"/>
                  <a:pt x="3358" y="1304"/>
                </a:cubicBezTo>
                <a:cubicBezTo>
                  <a:pt x="3434" y="1254"/>
                  <a:pt x="3459" y="1204"/>
                  <a:pt x="3509" y="1128"/>
                </a:cubicBezTo>
                <a:cubicBezTo>
                  <a:pt x="1880" y="1128"/>
                  <a:pt x="927" y="326"/>
                  <a:pt x="652" y="51"/>
                </a:cubicBezTo>
                <a:lnTo>
                  <a:pt x="652" y="51"/>
                </a:lnTo>
                <a:cubicBezTo>
                  <a:pt x="451" y="51"/>
                  <a:pt x="251" y="51"/>
                  <a:pt x="0" y="1"/>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30"/>
          <p:cNvSpPr/>
          <p:nvPr/>
        </p:nvSpPr>
        <p:spPr>
          <a:xfrm>
            <a:off x="3020250" y="1644682"/>
            <a:ext cx="28585" cy="20911"/>
          </a:xfrm>
          <a:custGeom>
            <a:avLst/>
            <a:gdLst/>
            <a:ahLst/>
            <a:cxnLst/>
            <a:rect l="l" t="t" r="r" b="b"/>
            <a:pathLst>
              <a:path w="1680" h="1229" extrusionOk="0">
                <a:moveTo>
                  <a:pt x="0" y="50"/>
                </a:moveTo>
                <a:cubicBezTo>
                  <a:pt x="151" y="376"/>
                  <a:pt x="627" y="1103"/>
                  <a:pt x="1680" y="1228"/>
                </a:cubicBezTo>
                <a:cubicBezTo>
                  <a:pt x="1630" y="1178"/>
                  <a:pt x="1554" y="1153"/>
                  <a:pt x="1504" y="1128"/>
                </a:cubicBezTo>
                <a:cubicBezTo>
                  <a:pt x="1128" y="978"/>
                  <a:pt x="527" y="652"/>
                  <a:pt x="76" y="0"/>
                </a:cubicBezTo>
                <a:cubicBezTo>
                  <a:pt x="76" y="0"/>
                  <a:pt x="51" y="25"/>
                  <a:pt x="0" y="50"/>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30"/>
          <p:cNvSpPr/>
          <p:nvPr/>
        </p:nvSpPr>
        <p:spPr>
          <a:xfrm>
            <a:off x="2791210" y="1447635"/>
            <a:ext cx="991498" cy="630729"/>
          </a:xfrm>
          <a:custGeom>
            <a:avLst/>
            <a:gdLst/>
            <a:ahLst/>
            <a:cxnLst/>
            <a:rect l="l" t="t" r="r" b="b"/>
            <a:pathLst>
              <a:path w="58272" h="37069" extrusionOk="0">
                <a:moveTo>
                  <a:pt x="46743" y="1429"/>
                </a:moveTo>
                <a:cubicBezTo>
                  <a:pt x="45264" y="2506"/>
                  <a:pt x="44236" y="4111"/>
                  <a:pt x="43610" y="5815"/>
                </a:cubicBezTo>
                <a:lnTo>
                  <a:pt x="43610" y="5815"/>
                </a:lnTo>
                <a:cubicBezTo>
                  <a:pt x="42983" y="7519"/>
                  <a:pt x="42708" y="9324"/>
                  <a:pt x="42557" y="11153"/>
                </a:cubicBezTo>
                <a:lnTo>
                  <a:pt x="42557" y="11153"/>
                </a:lnTo>
                <a:cubicBezTo>
                  <a:pt x="42332" y="13910"/>
                  <a:pt x="42332" y="16767"/>
                  <a:pt x="43334" y="19349"/>
                </a:cubicBezTo>
                <a:lnTo>
                  <a:pt x="43334" y="19349"/>
                </a:lnTo>
                <a:cubicBezTo>
                  <a:pt x="44362" y="21955"/>
                  <a:pt x="46342" y="24261"/>
                  <a:pt x="46517" y="27043"/>
                </a:cubicBezTo>
                <a:lnTo>
                  <a:pt x="46517" y="27043"/>
                </a:lnTo>
                <a:cubicBezTo>
                  <a:pt x="46592" y="28371"/>
                  <a:pt x="46166" y="29825"/>
                  <a:pt x="45064" y="30602"/>
                </a:cubicBezTo>
                <a:lnTo>
                  <a:pt x="45064" y="30602"/>
                </a:lnTo>
                <a:cubicBezTo>
                  <a:pt x="44111" y="31254"/>
                  <a:pt x="42632" y="31128"/>
                  <a:pt x="41906" y="30276"/>
                </a:cubicBezTo>
                <a:lnTo>
                  <a:pt x="41906" y="30276"/>
                </a:lnTo>
                <a:cubicBezTo>
                  <a:pt x="41931" y="30201"/>
                  <a:pt x="41956" y="30101"/>
                  <a:pt x="41956" y="29975"/>
                </a:cubicBezTo>
                <a:lnTo>
                  <a:pt x="41956" y="29975"/>
                </a:lnTo>
                <a:cubicBezTo>
                  <a:pt x="41931" y="28597"/>
                  <a:pt x="39299" y="25113"/>
                  <a:pt x="38447" y="24286"/>
                </a:cubicBezTo>
                <a:lnTo>
                  <a:pt x="38447" y="24286"/>
                </a:lnTo>
                <a:cubicBezTo>
                  <a:pt x="33635" y="19624"/>
                  <a:pt x="26918" y="17319"/>
                  <a:pt x="20251" y="17970"/>
                </a:cubicBezTo>
                <a:lnTo>
                  <a:pt x="20251" y="17970"/>
                </a:lnTo>
                <a:cubicBezTo>
                  <a:pt x="15189" y="18446"/>
                  <a:pt x="9224" y="20727"/>
                  <a:pt x="8096" y="26216"/>
                </a:cubicBezTo>
                <a:lnTo>
                  <a:pt x="8096" y="26216"/>
                </a:lnTo>
                <a:cubicBezTo>
                  <a:pt x="8071" y="26241"/>
                  <a:pt x="8021" y="26291"/>
                  <a:pt x="7996" y="26341"/>
                </a:cubicBezTo>
                <a:lnTo>
                  <a:pt x="7996" y="26341"/>
                </a:lnTo>
                <a:cubicBezTo>
                  <a:pt x="7419" y="26968"/>
                  <a:pt x="6968" y="27594"/>
                  <a:pt x="6592" y="28221"/>
                </a:cubicBezTo>
                <a:lnTo>
                  <a:pt x="6592" y="28221"/>
                </a:lnTo>
                <a:cubicBezTo>
                  <a:pt x="5114" y="30577"/>
                  <a:pt x="4913" y="32507"/>
                  <a:pt x="4913" y="32507"/>
                </a:cubicBezTo>
                <a:lnTo>
                  <a:pt x="4913" y="32507"/>
                </a:lnTo>
                <a:cubicBezTo>
                  <a:pt x="4913" y="32507"/>
                  <a:pt x="2357" y="32431"/>
                  <a:pt x="1028" y="31329"/>
                </a:cubicBezTo>
                <a:lnTo>
                  <a:pt x="1028" y="31329"/>
                </a:lnTo>
                <a:cubicBezTo>
                  <a:pt x="778" y="31103"/>
                  <a:pt x="377" y="31254"/>
                  <a:pt x="302" y="31579"/>
                </a:cubicBezTo>
                <a:lnTo>
                  <a:pt x="302" y="31579"/>
                </a:lnTo>
                <a:cubicBezTo>
                  <a:pt x="26" y="32883"/>
                  <a:pt x="1" y="35414"/>
                  <a:pt x="3560" y="37068"/>
                </a:cubicBezTo>
                <a:lnTo>
                  <a:pt x="3560" y="37068"/>
                </a:lnTo>
                <a:lnTo>
                  <a:pt x="52457" y="37068"/>
                </a:lnTo>
                <a:cubicBezTo>
                  <a:pt x="54688" y="34913"/>
                  <a:pt x="55214" y="31604"/>
                  <a:pt x="54738" y="28522"/>
                </a:cubicBezTo>
                <a:lnTo>
                  <a:pt x="54738" y="28522"/>
                </a:lnTo>
                <a:cubicBezTo>
                  <a:pt x="54262" y="25439"/>
                  <a:pt x="52883" y="22607"/>
                  <a:pt x="51630" y="19750"/>
                </a:cubicBezTo>
                <a:lnTo>
                  <a:pt x="51630" y="19750"/>
                </a:lnTo>
                <a:cubicBezTo>
                  <a:pt x="50402" y="16867"/>
                  <a:pt x="49299" y="13860"/>
                  <a:pt x="49424" y="10752"/>
                </a:cubicBezTo>
                <a:lnTo>
                  <a:pt x="49424" y="10752"/>
                </a:lnTo>
                <a:cubicBezTo>
                  <a:pt x="49475" y="9800"/>
                  <a:pt x="49700" y="8747"/>
                  <a:pt x="50352" y="8095"/>
                </a:cubicBezTo>
                <a:lnTo>
                  <a:pt x="50352" y="8095"/>
                </a:lnTo>
                <a:cubicBezTo>
                  <a:pt x="50477" y="7995"/>
                  <a:pt x="50627" y="7895"/>
                  <a:pt x="50778" y="7795"/>
                </a:cubicBezTo>
                <a:lnTo>
                  <a:pt x="50778" y="7795"/>
                </a:lnTo>
                <a:cubicBezTo>
                  <a:pt x="51805" y="8797"/>
                  <a:pt x="53033" y="9674"/>
                  <a:pt x="54512" y="9524"/>
                </a:cubicBezTo>
                <a:lnTo>
                  <a:pt x="54512" y="9524"/>
                </a:lnTo>
                <a:cubicBezTo>
                  <a:pt x="55139" y="9449"/>
                  <a:pt x="55715" y="9198"/>
                  <a:pt x="56191" y="8797"/>
                </a:cubicBezTo>
                <a:lnTo>
                  <a:pt x="56191" y="8797"/>
                </a:lnTo>
                <a:cubicBezTo>
                  <a:pt x="57344" y="7870"/>
                  <a:pt x="57745" y="7243"/>
                  <a:pt x="58272" y="5940"/>
                </a:cubicBezTo>
                <a:lnTo>
                  <a:pt x="58272" y="5940"/>
                </a:lnTo>
                <a:cubicBezTo>
                  <a:pt x="57545" y="3710"/>
                  <a:pt x="55640" y="1078"/>
                  <a:pt x="53409" y="351"/>
                </a:cubicBezTo>
                <a:lnTo>
                  <a:pt x="53409" y="351"/>
                </a:lnTo>
                <a:cubicBezTo>
                  <a:pt x="52683" y="126"/>
                  <a:pt x="51931" y="0"/>
                  <a:pt x="51154" y="0"/>
                </a:cubicBezTo>
                <a:lnTo>
                  <a:pt x="51154" y="0"/>
                </a:lnTo>
                <a:cubicBezTo>
                  <a:pt x="49575" y="0"/>
                  <a:pt x="47996" y="501"/>
                  <a:pt x="46743" y="1429"/>
                </a:cubicBezTo>
              </a:path>
            </a:pathLst>
          </a:custGeom>
          <a:solidFill>
            <a:srgbClr val="FF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30"/>
          <p:cNvSpPr/>
          <p:nvPr/>
        </p:nvSpPr>
        <p:spPr>
          <a:xfrm>
            <a:off x="3728675" y="1539241"/>
            <a:ext cx="136477" cy="94740"/>
          </a:xfrm>
          <a:custGeom>
            <a:avLst/>
            <a:gdLst/>
            <a:ahLst/>
            <a:cxnLst/>
            <a:rect l="l" t="t" r="r" b="b"/>
            <a:pathLst>
              <a:path w="8021" h="5568" extrusionOk="0">
                <a:moveTo>
                  <a:pt x="1958" y="0"/>
                </a:moveTo>
                <a:cubicBezTo>
                  <a:pt x="1624" y="0"/>
                  <a:pt x="1379" y="56"/>
                  <a:pt x="1379" y="56"/>
                </a:cubicBezTo>
                <a:lnTo>
                  <a:pt x="126" y="1209"/>
                </a:lnTo>
                <a:lnTo>
                  <a:pt x="1" y="4041"/>
                </a:lnTo>
                <a:cubicBezTo>
                  <a:pt x="1" y="4041"/>
                  <a:pt x="1" y="4066"/>
                  <a:pt x="51" y="4066"/>
                </a:cubicBezTo>
                <a:cubicBezTo>
                  <a:pt x="377" y="4216"/>
                  <a:pt x="2031" y="4968"/>
                  <a:pt x="4437" y="5269"/>
                </a:cubicBezTo>
                <a:cubicBezTo>
                  <a:pt x="4687" y="5294"/>
                  <a:pt x="4963" y="5344"/>
                  <a:pt x="5214" y="5419"/>
                </a:cubicBezTo>
                <a:cubicBezTo>
                  <a:pt x="5512" y="5479"/>
                  <a:pt x="5993" y="5567"/>
                  <a:pt x="6466" y="5567"/>
                </a:cubicBezTo>
                <a:cubicBezTo>
                  <a:pt x="6986" y="5567"/>
                  <a:pt x="7496" y="5461"/>
                  <a:pt x="7745" y="5093"/>
                </a:cubicBezTo>
                <a:cubicBezTo>
                  <a:pt x="7770" y="5068"/>
                  <a:pt x="7795" y="5018"/>
                  <a:pt x="7795" y="4993"/>
                </a:cubicBezTo>
                <a:cubicBezTo>
                  <a:pt x="7870" y="4843"/>
                  <a:pt x="7895" y="4743"/>
                  <a:pt x="7920" y="4617"/>
                </a:cubicBezTo>
                <a:cubicBezTo>
                  <a:pt x="8021" y="3890"/>
                  <a:pt x="7143" y="3865"/>
                  <a:pt x="6717" y="3840"/>
                </a:cubicBezTo>
                <a:cubicBezTo>
                  <a:pt x="6191" y="3815"/>
                  <a:pt x="3910" y="1434"/>
                  <a:pt x="3434" y="707"/>
                </a:cubicBezTo>
                <a:cubicBezTo>
                  <a:pt x="3209" y="332"/>
                  <a:pt x="2858" y="156"/>
                  <a:pt x="2507" y="56"/>
                </a:cubicBezTo>
                <a:cubicBezTo>
                  <a:pt x="2315" y="14"/>
                  <a:pt x="2125" y="0"/>
                  <a:pt x="1958" y="0"/>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30"/>
          <p:cNvSpPr/>
          <p:nvPr/>
        </p:nvSpPr>
        <p:spPr>
          <a:xfrm>
            <a:off x="3729526" y="1570043"/>
            <a:ext cx="130930" cy="67822"/>
          </a:xfrm>
          <a:custGeom>
            <a:avLst/>
            <a:gdLst/>
            <a:ahLst/>
            <a:cxnLst/>
            <a:rect l="l" t="t" r="r" b="b"/>
            <a:pathLst>
              <a:path w="7695" h="3986" extrusionOk="0">
                <a:moveTo>
                  <a:pt x="7695" y="3283"/>
                </a:moveTo>
                <a:cubicBezTo>
                  <a:pt x="7219" y="3985"/>
                  <a:pt x="5790" y="3735"/>
                  <a:pt x="5164" y="3609"/>
                </a:cubicBezTo>
                <a:cubicBezTo>
                  <a:pt x="4913" y="3534"/>
                  <a:pt x="4637" y="3484"/>
                  <a:pt x="4387" y="3459"/>
                </a:cubicBezTo>
                <a:cubicBezTo>
                  <a:pt x="1981" y="3158"/>
                  <a:pt x="327" y="2406"/>
                  <a:pt x="1" y="2256"/>
                </a:cubicBezTo>
                <a:cubicBezTo>
                  <a:pt x="427" y="2281"/>
                  <a:pt x="1429" y="2281"/>
                  <a:pt x="1880" y="2030"/>
                </a:cubicBezTo>
                <a:cubicBezTo>
                  <a:pt x="2432" y="1730"/>
                  <a:pt x="1254" y="151"/>
                  <a:pt x="1129" y="0"/>
                </a:cubicBezTo>
                <a:cubicBezTo>
                  <a:pt x="2808" y="1930"/>
                  <a:pt x="6517" y="3008"/>
                  <a:pt x="7695" y="3283"/>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30"/>
          <p:cNvSpPr/>
          <p:nvPr/>
        </p:nvSpPr>
        <p:spPr>
          <a:xfrm>
            <a:off x="3771321" y="1540177"/>
            <a:ext cx="93838" cy="77639"/>
          </a:xfrm>
          <a:custGeom>
            <a:avLst/>
            <a:gdLst/>
            <a:ahLst/>
            <a:cxnLst/>
            <a:rect l="l" t="t" r="r" b="b"/>
            <a:pathLst>
              <a:path w="5515" h="4563" extrusionOk="0">
                <a:moveTo>
                  <a:pt x="5414" y="4562"/>
                </a:moveTo>
                <a:cubicBezTo>
                  <a:pt x="5289" y="4462"/>
                  <a:pt x="5164" y="4387"/>
                  <a:pt x="5039" y="4312"/>
                </a:cubicBezTo>
                <a:cubicBezTo>
                  <a:pt x="4763" y="4161"/>
                  <a:pt x="4437" y="4061"/>
                  <a:pt x="4161" y="3961"/>
                </a:cubicBezTo>
                <a:cubicBezTo>
                  <a:pt x="3159" y="3535"/>
                  <a:pt x="2357" y="2783"/>
                  <a:pt x="1655" y="1981"/>
                </a:cubicBezTo>
                <a:cubicBezTo>
                  <a:pt x="1079" y="1329"/>
                  <a:pt x="577" y="627"/>
                  <a:pt x="1" y="1"/>
                </a:cubicBezTo>
                <a:cubicBezTo>
                  <a:pt x="352" y="101"/>
                  <a:pt x="703" y="277"/>
                  <a:pt x="928" y="652"/>
                </a:cubicBezTo>
                <a:cubicBezTo>
                  <a:pt x="1404" y="1379"/>
                  <a:pt x="3685" y="3760"/>
                  <a:pt x="4211" y="3785"/>
                </a:cubicBezTo>
                <a:cubicBezTo>
                  <a:pt x="4637" y="3810"/>
                  <a:pt x="5515" y="3835"/>
                  <a:pt x="5414" y="4562"/>
                </a:cubicBezTo>
                <a:close/>
              </a:path>
            </a:pathLst>
          </a:custGeom>
          <a:solidFill>
            <a:srgbClr val="FFBB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30"/>
          <p:cNvSpPr/>
          <p:nvPr/>
        </p:nvSpPr>
        <p:spPr>
          <a:xfrm>
            <a:off x="3692853" y="1501377"/>
            <a:ext cx="21337" cy="21337"/>
          </a:xfrm>
          <a:custGeom>
            <a:avLst/>
            <a:gdLst/>
            <a:ahLst/>
            <a:cxnLst/>
            <a:rect l="l" t="t" r="r" b="b"/>
            <a:pathLst>
              <a:path w="1254" h="1254" extrusionOk="0">
                <a:moveTo>
                  <a:pt x="627" y="0"/>
                </a:moveTo>
                <a:cubicBezTo>
                  <a:pt x="276" y="0"/>
                  <a:pt x="0" y="276"/>
                  <a:pt x="0" y="627"/>
                </a:cubicBezTo>
                <a:cubicBezTo>
                  <a:pt x="0" y="978"/>
                  <a:pt x="276" y="1253"/>
                  <a:pt x="627" y="1253"/>
                </a:cubicBezTo>
                <a:cubicBezTo>
                  <a:pt x="978" y="1253"/>
                  <a:pt x="1253" y="978"/>
                  <a:pt x="1253" y="627"/>
                </a:cubicBezTo>
                <a:cubicBezTo>
                  <a:pt x="1253" y="276"/>
                  <a:pt x="978" y="0"/>
                  <a:pt x="627" y="0"/>
                </a:cubicBezTo>
                <a:close/>
              </a:path>
            </a:pathLst>
          </a:custGeom>
          <a:solidFill>
            <a:srgbClr val="2F14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30"/>
          <p:cNvSpPr/>
          <p:nvPr/>
        </p:nvSpPr>
        <p:spPr>
          <a:xfrm>
            <a:off x="2903390" y="1895895"/>
            <a:ext cx="434563" cy="162068"/>
          </a:xfrm>
          <a:custGeom>
            <a:avLst/>
            <a:gdLst/>
            <a:ahLst/>
            <a:cxnLst/>
            <a:rect l="l" t="t" r="r" b="b"/>
            <a:pathLst>
              <a:path w="25540" h="9525" extrusionOk="0">
                <a:moveTo>
                  <a:pt x="25539" y="6792"/>
                </a:moveTo>
                <a:cubicBezTo>
                  <a:pt x="19624" y="9173"/>
                  <a:pt x="8371" y="9524"/>
                  <a:pt x="6968" y="9248"/>
                </a:cubicBezTo>
                <a:cubicBezTo>
                  <a:pt x="5589" y="8973"/>
                  <a:pt x="5564" y="7644"/>
                  <a:pt x="5564" y="7644"/>
                </a:cubicBezTo>
                <a:cubicBezTo>
                  <a:pt x="5113" y="7995"/>
                  <a:pt x="4562" y="8246"/>
                  <a:pt x="3985" y="8271"/>
                </a:cubicBezTo>
                <a:cubicBezTo>
                  <a:pt x="3434" y="8321"/>
                  <a:pt x="2832" y="8121"/>
                  <a:pt x="2406" y="7720"/>
                </a:cubicBezTo>
                <a:cubicBezTo>
                  <a:pt x="2005" y="7319"/>
                  <a:pt x="1855" y="6667"/>
                  <a:pt x="2030" y="6116"/>
                </a:cubicBezTo>
                <a:cubicBezTo>
                  <a:pt x="1629" y="6166"/>
                  <a:pt x="1228" y="5940"/>
                  <a:pt x="978" y="5589"/>
                </a:cubicBezTo>
                <a:cubicBezTo>
                  <a:pt x="752" y="5238"/>
                  <a:pt x="677" y="4812"/>
                  <a:pt x="702" y="4411"/>
                </a:cubicBezTo>
                <a:cubicBezTo>
                  <a:pt x="727" y="4010"/>
                  <a:pt x="802" y="3509"/>
                  <a:pt x="928" y="3108"/>
                </a:cubicBezTo>
                <a:cubicBezTo>
                  <a:pt x="426" y="2882"/>
                  <a:pt x="126" y="2406"/>
                  <a:pt x="0" y="1880"/>
                </a:cubicBezTo>
                <a:cubicBezTo>
                  <a:pt x="376" y="1278"/>
                  <a:pt x="827" y="627"/>
                  <a:pt x="1404" y="0"/>
                </a:cubicBezTo>
                <a:cubicBezTo>
                  <a:pt x="1253" y="376"/>
                  <a:pt x="852" y="1504"/>
                  <a:pt x="1053" y="1930"/>
                </a:cubicBezTo>
                <a:cubicBezTo>
                  <a:pt x="1329" y="2431"/>
                  <a:pt x="1980" y="2481"/>
                  <a:pt x="1980" y="2481"/>
                </a:cubicBezTo>
                <a:lnTo>
                  <a:pt x="2106" y="2532"/>
                </a:lnTo>
                <a:cubicBezTo>
                  <a:pt x="1880" y="2682"/>
                  <a:pt x="1228" y="4010"/>
                  <a:pt x="1780" y="4512"/>
                </a:cubicBezTo>
                <a:cubicBezTo>
                  <a:pt x="2356" y="5038"/>
                  <a:pt x="3785" y="4486"/>
                  <a:pt x="3785" y="4486"/>
                </a:cubicBezTo>
                <a:lnTo>
                  <a:pt x="3960" y="4512"/>
                </a:lnTo>
                <a:cubicBezTo>
                  <a:pt x="3960" y="4512"/>
                  <a:pt x="3058" y="5389"/>
                  <a:pt x="3133" y="6191"/>
                </a:cubicBezTo>
                <a:cubicBezTo>
                  <a:pt x="3233" y="6968"/>
                  <a:pt x="4386" y="7018"/>
                  <a:pt x="4386" y="7018"/>
                </a:cubicBezTo>
                <a:cubicBezTo>
                  <a:pt x="5238" y="7168"/>
                  <a:pt x="6091" y="6416"/>
                  <a:pt x="6091" y="6416"/>
                </a:cubicBezTo>
                <a:lnTo>
                  <a:pt x="6166" y="6416"/>
                </a:lnTo>
                <a:cubicBezTo>
                  <a:pt x="5940" y="6617"/>
                  <a:pt x="5965" y="6993"/>
                  <a:pt x="5965" y="6993"/>
                </a:cubicBezTo>
                <a:cubicBezTo>
                  <a:pt x="6040" y="7519"/>
                  <a:pt x="6742" y="7870"/>
                  <a:pt x="6742" y="7870"/>
                </a:cubicBezTo>
                <a:cubicBezTo>
                  <a:pt x="8497" y="8471"/>
                  <a:pt x="11730" y="8421"/>
                  <a:pt x="11730" y="8421"/>
                </a:cubicBezTo>
                <a:cubicBezTo>
                  <a:pt x="17820" y="8822"/>
                  <a:pt x="25113" y="6892"/>
                  <a:pt x="25539" y="6792"/>
                </a:cubicBezTo>
              </a:path>
            </a:pathLst>
          </a:custGeom>
          <a:solidFill>
            <a:srgbClr val="FF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30"/>
          <p:cNvSpPr/>
          <p:nvPr/>
        </p:nvSpPr>
        <p:spPr>
          <a:xfrm>
            <a:off x="3003623" y="1980762"/>
            <a:ext cx="413652" cy="61050"/>
          </a:xfrm>
          <a:custGeom>
            <a:avLst/>
            <a:gdLst/>
            <a:ahLst/>
            <a:cxnLst/>
            <a:rect l="l" t="t" r="r" b="b"/>
            <a:pathLst>
              <a:path w="24311" h="3588" extrusionOk="0">
                <a:moveTo>
                  <a:pt x="24311" y="1"/>
                </a:moveTo>
                <a:cubicBezTo>
                  <a:pt x="23258" y="477"/>
                  <a:pt x="22206" y="853"/>
                  <a:pt x="21128" y="1204"/>
                </a:cubicBezTo>
                <a:cubicBezTo>
                  <a:pt x="20577" y="1379"/>
                  <a:pt x="20025" y="1530"/>
                  <a:pt x="19499" y="1680"/>
                </a:cubicBezTo>
                <a:cubicBezTo>
                  <a:pt x="18947" y="1805"/>
                  <a:pt x="18396" y="1981"/>
                  <a:pt x="17845" y="2081"/>
                </a:cubicBezTo>
                <a:cubicBezTo>
                  <a:pt x="15639" y="2607"/>
                  <a:pt x="13384" y="2958"/>
                  <a:pt x="11128" y="3134"/>
                </a:cubicBezTo>
                <a:cubicBezTo>
                  <a:pt x="9624" y="3267"/>
                  <a:pt x="8120" y="3323"/>
                  <a:pt x="6609" y="3323"/>
                </a:cubicBezTo>
                <a:cubicBezTo>
                  <a:pt x="5854" y="3323"/>
                  <a:pt x="5096" y="3309"/>
                  <a:pt x="4336" y="3284"/>
                </a:cubicBezTo>
                <a:lnTo>
                  <a:pt x="2657" y="3159"/>
                </a:lnTo>
                <a:lnTo>
                  <a:pt x="1805" y="3083"/>
                </a:lnTo>
                <a:cubicBezTo>
                  <a:pt x="1529" y="3058"/>
                  <a:pt x="1253" y="2983"/>
                  <a:pt x="1003" y="2883"/>
                </a:cubicBezTo>
                <a:cubicBezTo>
                  <a:pt x="752" y="2758"/>
                  <a:pt x="526" y="2607"/>
                  <a:pt x="326" y="2407"/>
                </a:cubicBezTo>
                <a:cubicBezTo>
                  <a:pt x="150" y="2206"/>
                  <a:pt x="50" y="1931"/>
                  <a:pt x="175" y="1655"/>
                </a:cubicBezTo>
                <a:cubicBezTo>
                  <a:pt x="251" y="1404"/>
                  <a:pt x="476" y="1204"/>
                  <a:pt x="677" y="1028"/>
                </a:cubicBezTo>
                <a:cubicBezTo>
                  <a:pt x="902" y="853"/>
                  <a:pt x="1153" y="703"/>
                  <a:pt x="1403" y="552"/>
                </a:cubicBezTo>
                <a:lnTo>
                  <a:pt x="1403" y="552"/>
                </a:lnTo>
                <a:cubicBezTo>
                  <a:pt x="1153" y="703"/>
                  <a:pt x="902" y="828"/>
                  <a:pt x="652" y="1003"/>
                </a:cubicBezTo>
                <a:cubicBezTo>
                  <a:pt x="426" y="1154"/>
                  <a:pt x="201" y="1354"/>
                  <a:pt x="100" y="1630"/>
                </a:cubicBezTo>
                <a:cubicBezTo>
                  <a:pt x="25" y="1780"/>
                  <a:pt x="0" y="1931"/>
                  <a:pt x="50" y="2081"/>
                </a:cubicBezTo>
                <a:cubicBezTo>
                  <a:pt x="75" y="2231"/>
                  <a:pt x="150" y="2357"/>
                  <a:pt x="251" y="2482"/>
                </a:cubicBezTo>
                <a:cubicBezTo>
                  <a:pt x="451" y="2707"/>
                  <a:pt x="677" y="2883"/>
                  <a:pt x="952" y="3008"/>
                </a:cubicBezTo>
                <a:cubicBezTo>
                  <a:pt x="1203" y="3134"/>
                  <a:pt x="1479" y="3209"/>
                  <a:pt x="1779" y="3259"/>
                </a:cubicBezTo>
                <a:cubicBezTo>
                  <a:pt x="2055" y="3284"/>
                  <a:pt x="2356" y="3309"/>
                  <a:pt x="2632" y="3334"/>
                </a:cubicBezTo>
                <a:lnTo>
                  <a:pt x="4336" y="3509"/>
                </a:lnTo>
                <a:cubicBezTo>
                  <a:pt x="5286" y="3562"/>
                  <a:pt x="6236" y="3588"/>
                  <a:pt x="7185" y="3588"/>
                </a:cubicBezTo>
                <a:cubicBezTo>
                  <a:pt x="8513" y="3588"/>
                  <a:pt x="9837" y="3537"/>
                  <a:pt x="11153" y="3434"/>
                </a:cubicBezTo>
                <a:cubicBezTo>
                  <a:pt x="13434" y="3234"/>
                  <a:pt x="15689" y="2883"/>
                  <a:pt x="17895" y="2306"/>
                </a:cubicBezTo>
                <a:cubicBezTo>
                  <a:pt x="18446" y="2181"/>
                  <a:pt x="18998" y="2006"/>
                  <a:pt x="19549" y="1855"/>
                </a:cubicBezTo>
                <a:cubicBezTo>
                  <a:pt x="20075" y="1680"/>
                  <a:pt x="20627" y="1530"/>
                  <a:pt x="21153" y="1329"/>
                </a:cubicBezTo>
                <a:cubicBezTo>
                  <a:pt x="22231" y="953"/>
                  <a:pt x="23308" y="527"/>
                  <a:pt x="24311" y="1"/>
                </a:cubicBezTo>
                <a:close/>
              </a:path>
            </a:pathLst>
          </a:custGeom>
          <a:solidFill>
            <a:srgbClr val="FFE8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30"/>
          <p:cNvSpPr/>
          <p:nvPr/>
        </p:nvSpPr>
        <p:spPr>
          <a:xfrm>
            <a:off x="2953711" y="1945791"/>
            <a:ext cx="68247" cy="71803"/>
          </a:xfrm>
          <a:custGeom>
            <a:avLst/>
            <a:gdLst/>
            <a:ahLst/>
            <a:cxnLst/>
            <a:rect l="l" t="t" r="r" b="b"/>
            <a:pathLst>
              <a:path w="4011" h="4220" extrusionOk="0">
                <a:moveTo>
                  <a:pt x="4011" y="1"/>
                </a:moveTo>
                <a:cubicBezTo>
                  <a:pt x="3284" y="201"/>
                  <a:pt x="2582" y="477"/>
                  <a:pt x="1931" y="853"/>
                </a:cubicBezTo>
                <a:cubicBezTo>
                  <a:pt x="1755" y="928"/>
                  <a:pt x="1580" y="1028"/>
                  <a:pt x="1429" y="1153"/>
                </a:cubicBezTo>
                <a:cubicBezTo>
                  <a:pt x="1279" y="1254"/>
                  <a:pt x="1103" y="1354"/>
                  <a:pt x="978" y="1504"/>
                </a:cubicBezTo>
                <a:cubicBezTo>
                  <a:pt x="677" y="1755"/>
                  <a:pt x="402" y="2031"/>
                  <a:pt x="226" y="2407"/>
                </a:cubicBezTo>
                <a:lnTo>
                  <a:pt x="151" y="2532"/>
                </a:lnTo>
                <a:lnTo>
                  <a:pt x="101" y="2682"/>
                </a:lnTo>
                <a:cubicBezTo>
                  <a:pt x="76" y="2732"/>
                  <a:pt x="76" y="2783"/>
                  <a:pt x="51" y="2833"/>
                </a:cubicBezTo>
                <a:lnTo>
                  <a:pt x="26" y="2983"/>
                </a:lnTo>
                <a:cubicBezTo>
                  <a:pt x="1" y="3184"/>
                  <a:pt x="51" y="3409"/>
                  <a:pt x="151" y="3610"/>
                </a:cubicBezTo>
                <a:cubicBezTo>
                  <a:pt x="377" y="3986"/>
                  <a:pt x="803" y="4186"/>
                  <a:pt x="1179" y="4211"/>
                </a:cubicBezTo>
                <a:cubicBezTo>
                  <a:pt x="1243" y="4217"/>
                  <a:pt x="1306" y="4220"/>
                  <a:pt x="1369" y="4220"/>
                </a:cubicBezTo>
                <a:cubicBezTo>
                  <a:pt x="2117" y="4220"/>
                  <a:pt x="2775" y="3821"/>
                  <a:pt x="3284" y="3359"/>
                </a:cubicBezTo>
                <a:lnTo>
                  <a:pt x="3284" y="3359"/>
                </a:lnTo>
                <a:cubicBezTo>
                  <a:pt x="2958" y="3585"/>
                  <a:pt x="2632" y="3760"/>
                  <a:pt x="2281" y="3860"/>
                </a:cubicBezTo>
                <a:cubicBezTo>
                  <a:pt x="2021" y="3953"/>
                  <a:pt x="1747" y="4005"/>
                  <a:pt x="1490" y="4005"/>
                </a:cubicBezTo>
                <a:cubicBezTo>
                  <a:pt x="1400" y="4005"/>
                  <a:pt x="1313" y="3998"/>
                  <a:pt x="1229" y="3986"/>
                </a:cubicBezTo>
                <a:cubicBezTo>
                  <a:pt x="878" y="3935"/>
                  <a:pt x="552" y="3760"/>
                  <a:pt x="402" y="3484"/>
                </a:cubicBezTo>
                <a:cubicBezTo>
                  <a:pt x="251" y="3184"/>
                  <a:pt x="327" y="2833"/>
                  <a:pt x="477" y="2532"/>
                </a:cubicBezTo>
                <a:cubicBezTo>
                  <a:pt x="652" y="2231"/>
                  <a:pt x="878" y="1955"/>
                  <a:pt x="1154" y="1705"/>
                </a:cubicBezTo>
                <a:cubicBezTo>
                  <a:pt x="1429" y="1454"/>
                  <a:pt x="1730" y="1254"/>
                  <a:pt x="2031" y="1053"/>
                </a:cubicBezTo>
                <a:cubicBezTo>
                  <a:pt x="2181" y="928"/>
                  <a:pt x="2357" y="853"/>
                  <a:pt x="2507" y="752"/>
                </a:cubicBezTo>
                <a:cubicBezTo>
                  <a:pt x="2682" y="652"/>
                  <a:pt x="2833" y="577"/>
                  <a:pt x="3008" y="502"/>
                </a:cubicBezTo>
                <a:cubicBezTo>
                  <a:pt x="3334" y="301"/>
                  <a:pt x="3685" y="176"/>
                  <a:pt x="4011" y="1"/>
                </a:cubicBezTo>
                <a:close/>
              </a:path>
            </a:pathLst>
          </a:custGeom>
          <a:solidFill>
            <a:srgbClr val="FFE8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30"/>
          <p:cNvSpPr/>
          <p:nvPr/>
        </p:nvSpPr>
        <p:spPr>
          <a:xfrm>
            <a:off x="2926415" y="1908267"/>
            <a:ext cx="49054" cy="69949"/>
          </a:xfrm>
          <a:custGeom>
            <a:avLst/>
            <a:gdLst/>
            <a:ahLst/>
            <a:cxnLst/>
            <a:rect l="l" t="t" r="r" b="b"/>
            <a:pathLst>
              <a:path w="2883" h="4111" extrusionOk="0">
                <a:moveTo>
                  <a:pt x="2482" y="0"/>
                </a:moveTo>
                <a:lnTo>
                  <a:pt x="2482" y="0"/>
                </a:lnTo>
                <a:cubicBezTo>
                  <a:pt x="2006" y="351"/>
                  <a:pt x="1529" y="752"/>
                  <a:pt x="1103" y="1203"/>
                </a:cubicBezTo>
                <a:cubicBezTo>
                  <a:pt x="702" y="1654"/>
                  <a:pt x="301" y="2130"/>
                  <a:pt x="101" y="2757"/>
                </a:cubicBezTo>
                <a:cubicBezTo>
                  <a:pt x="51" y="2832"/>
                  <a:pt x="51" y="2907"/>
                  <a:pt x="26" y="3008"/>
                </a:cubicBezTo>
                <a:cubicBezTo>
                  <a:pt x="26" y="3083"/>
                  <a:pt x="1" y="3158"/>
                  <a:pt x="26" y="3258"/>
                </a:cubicBezTo>
                <a:cubicBezTo>
                  <a:pt x="26" y="3434"/>
                  <a:pt x="76" y="3609"/>
                  <a:pt x="201" y="3759"/>
                </a:cubicBezTo>
                <a:cubicBezTo>
                  <a:pt x="301" y="3910"/>
                  <a:pt x="477" y="4010"/>
                  <a:pt x="627" y="4060"/>
                </a:cubicBezTo>
                <a:cubicBezTo>
                  <a:pt x="803" y="4110"/>
                  <a:pt x="953" y="4110"/>
                  <a:pt x="1128" y="4110"/>
                </a:cubicBezTo>
                <a:cubicBezTo>
                  <a:pt x="1755" y="4110"/>
                  <a:pt x="2332" y="3885"/>
                  <a:pt x="2883" y="3609"/>
                </a:cubicBezTo>
                <a:lnTo>
                  <a:pt x="2883" y="3609"/>
                </a:lnTo>
                <a:cubicBezTo>
                  <a:pt x="2356" y="3769"/>
                  <a:pt x="1808" y="3888"/>
                  <a:pt x="1277" y="3888"/>
                </a:cubicBezTo>
                <a:cubicBezTo>
                  <a:pt x="1228" y="3888"/>
                  <a:pt x="1178" y="3887"/>
                  <a:pt x="1128" y="3885"/>
                </a:cubicBezTo>
                <a:cubicBezTo>
                  <a:pt x="828" y="3860"/>
                  <a:pt x="552" y="3785"/>
                  <a:pt x="427" y="3584"/>
                </a:cubicBezTo>
                <a:cubicBezTo>
                  <a:pt x="276" y="3384"/>
                  <a:pt x="301" y="3108"/>
                  <a:pt x="377" y="2832"/>
                </a:cubicBezTo>
                <a:cubicBezTo>
                  <a:pt x="552" y="2306"/>
                  <a:pt x="928" y="1830"/>
                  <a:pt x="1279" y="1353"/>
                </a:cubicBezTo>
                <a:cubicBezTo>
                  <a:pt x="1680" y="877"/>
                  <a:pt x="2081" y="426"/>
                  <a:pt x="2482" y="0"/>
                </a:cubicBezTo>
                <a:close/>
              </a:path>
            </a:pathLst>
          </a:custGeom>
          <a:solidFill>
            <a:srgbClr val="FFE8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30"/>
          <p:cNvSpPr/>
          <p:nvPr/>
        </p:nvSpPr>
        <p:spPr>
          <a:xfrm>
            <a:off x="2916187" y="1893326"/>
            <a:ext cx="23889" cy="45124"/>
          </a:xfrm>
          <a:custGeom>
            <a:avLst/>
            <a:gdLst/>
            <a:ahLst/>
            <a:cxnLst/>
            <a:rect l="l" t="t" r="r" b="b"/>
            <a:pathLst>
              <a:path w="1404" h="2652" extrusionOk="0">
                <a:moveTo>
                  <a:pt x="752" y="1"/>
                </a:moveTo>
                <a:lnTo>
                  <a:pt x="752" y="1"/>
                </a:lnTo>
                <a:cubicBezTo>
                  <a:pt x="652" y="126"/>
                  <a:pt x="552" y="226"/>
                  <a:pt x="476" y="352"/>
                </a:cubicBezTo>
                <a:cubicBezTo>
                  <a:pt x="376" y="477"/>
                  <a:pt x="301" y="602"/>
                  <a:pt x="226" y="753"/>
                </a:cubicBezTo>
                <a:cubicBezTo>
                  <a:pt x="151" y="878"/>
                  <a:pt x="125" y="1028"/>
                  <a:pt x="75" y="1179"/>
                </a:cubicBezTo>
                <a:cubicBezTo>
                  <a:pt x="50" y="1329"/>
                  <a:pt x="0" y="1480"/>
                  <a:pt x="25" y="1655"/>
                </a:cubicBezTo>
                <a:lnTo>
                  <a:pt x="25" y="1780"/>
                </a:lnTo>
                <a:cubicBezTo>
                  <a:pt x="50" y="1805"/>
                  <a:pt x="50" y="1855"/>
                  <a:pt x="75" y="1881"/>
                </a:cubicBezTo>
                <a:lnTo>
                  <a:pt x="100" y="2006"/>
                </a:lnTo>
                <a:cubicBezTo>
                  <a:pt x="125" y="2056"/>
                  <a:pt x="151" y="2081"/>
                  <a:pt x="176" y="2131"/>
                </a:cubicBezTo>
                <a:cubicBezTo>
                  <a:pt x="201" y="2206"/>
                  <a:pt x="251" y="2256"/>
                  <a:pt x="326" y="2332"/>
                </a:cubicBezTo>
                <a:cubicBezTo>
                  <a:pt x="376" y="2382"/>
                  <a:pt x="451" y="2432"/>
                  <a:pt x="526" y="2482"/>
                </a:cubicBezTo>
                <a:cubicBezTo>
                  <a:pt x="733" y="2595"/>
                  <a:pt x="954" y="2651"/>
                  <a:pt x="1179" y="2651"/>
                </a:cubicBezTo>
                <a:cubicBezTo>
                  <a:pt x="1253" y="2651"/>
                  <a:pt x="1328" y="2645"/>
                  <a:pt x="1404" y="2632"/>
                </a:cubicBezTo>
                <a:cubicBezTo>
                  <a:pt x="1128" y="2557"/>
                  <a:pt x="852" y="2457"/>
                  <a:pt x="652" y="2282"/>
                </a:cubicBezTo>
                <a:cubicBezTo>
                  <a:pt x="451" y="2106"/>
                  <a:pt x="326" y="1881"/>
                  <a:pt x="326" y="1630"/>
                </a:cubicBezTo>
                <a:cubicBezTo>
                  <a:pt x="301" y="1505"/>
                  <a:pt x="326" y="1354"/>
                  <a:pt x="351" y="1229"/>
                </a:cubicBezTo>
                <a:cubicBezTo>
                  <a:pt x="376" y="1104"/>
                  <a:pt x="401" y="953"/>
                  <a:pt x="451" y="828"/>
                </a:cubicBezTo>
                <a:cubicBezTo>
                  <a:pt x="501" y="703"/>
                  <a:pt x="526" y="552"/>
                  <a:pt x="602" y="427"/>
                </a:cubicBezTo>
                <a:cubicBezTo>
                  <a:pt x="652" y="302"/>
                  <a:pt x="702" y="151"/>
                  <a:pt x="752" y="1"/>
                </a:cubicBezTo>
                <a:close/>
              </a:path>
            </a:pathLst>
          </a:custGeom>
          <a:solidFill>
            <a:srgbClr val="FFE8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30"/>
          <p:cNvSpPr/>
          <p:nvPr/>
        </p:nvSpPr>
        <p:spPr>
          <a:xfrm>
            <a:off x="3606268" y="1585393"/>
            <a:ext cx="124533" cy="492993"/>
          </a:xfrm>
          <a:custGeom>
            <a:avLst/>
            <a:gdLst/>
            <a:ahLst/>
            <a:cxnLst/>
            <a:rect l="l" t="t" r="r" b="b"/>
            <a:pathLst>
              <a:path w="7319" h="28974" extrusionOk="0">
                <a:moveTo>
                  <a:pt x="4562" y="28973"/>
                </a:moveTo>
                <a:lnTo>
                  <a:pt x="2407" y="28973"/>
                </a:lnTo>
                <a:cubicBezTo>
                  <a:pt x="3284" y="28121"/>
                  <a:pt x="3961" y="27068"/>
                  <a:pt x="4336" y="25915"/>
                </a:cubicBezTo>
                <a:cubicBezTo>
                  <a:pt x="4963" y="23986"/>
                  <a:pt x="4788" y="21880"/>
                  <a:pt x="4261" y="19900"/>
                </a:cubicBezTo>
                <a:cubicBezTo>
                  <a:pt x="3760" y="17945"/>
                  <a:pt x="2908" y="16066"/>
                  <a:pt x="2231" y="14161"/>
                </a:cubicBezTo>
                <a:cubicBezTo>
                  <a:pt x="803" y="10251"/>
                  <a:pt x="1" y="5991"/>
                  <a:pt x="878" y="1905"/>
                </a:cubicBezTo>
                <a:cubicBezTo>
                  <a:pt x="1003" y="1354"/>
                  <a:pt x="1154" y="803"/>
                  <a:pt x="1555" y="402"/>
                </a:cubicBezTo>
                <a:cubicBezTo>
                  <a:pt x="1805" y="176"/>
                  <a:pt x="2131" y="0"/>
                  <a:pt x="2457" y="0"/>
                </a:cubicBezTo>
                <a:cubicBezTo>
                  <a:pt x="1805" y="652"/>
                  <a:pt x="1580" y="1705"/>
                  <a:pt x="1529" y="2657"/>
                </a:cubicBezTo>
                <a:cubicBezTo>
                  <a:pt x="1404" y="5765"/>
                  <a:pt x="2507" y="8772"/>
                  <a:pt x="3735" y="11655"/>
                </a:cubicBezTo>
                <a:cubicBezTo>
                  <a:pt x="4988" y="14512"/>
                  <a:pt x="6367" y="17344"/>
                  <a:pt x="6843" y="20427"/>
                </a:cubicBezTo>
                <a:cubicBezTo>
                  <a:pt x="7319" y="23509"/>
                  <a:pt x="6793" y="26818"/>
                  <a:pt x="4562" y="28973"/>
                </a:cubicBezTo>
              </a:path>
            </a:pathLst>
          </a:custGeom>
          <a:solidFill>
            <a:srgbClr val="FF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30"/>
          <p:cNvSpPr/>
          <p:nvPr/>
        </p:nvSpPr>
        <p:spPr>
          <a:xfrm>
            <a:off x="2954562" y="1773913"/>
            <a:ext cx="467827" cy="251618"/>
          </a:xfrm>
          <a:custGeom>
            <a:avLst/>
            <a:gdLst/>
            <a:ahLst/>
            <a:cxnLst/>
            <a:rect l="l" t="t" r="r" b="b"/>
            <a:pathLst>
              <a:path w="27495" h="14788" extrusionOk="0">
                <a:moveTo>
                  <a:pt x="23159" y="2532"/>
                </a:moveTo>
                <a:cubicBezTo>
                  <a:pt x="26893" y="4136"/>
                  <a:pt x="27495" y="9223"/>
                  <a:pt x="24236" y="11629"/>
                </a:cubicBezTo>
                <a:cubicBezTo>
                  <a:pt x="24236" y="11654"/>
                  <a:pt x="24211" y="11654"/>
                  <a:pt x="24186" y="11680"/>
                </a:cubicBezTo>
                <a:cubicBezTo>
                  <a:pt x="21655" y="13509"/>
                  <a:pt x="18422" y="14161"/>
                  <a:pt x="15364" y="14512"/>
                </a:cubicBezTo>
                <a:cubicBezTo>
                  <a:pt x="13209" y="14762"/>
                  <a:pt x="11053" y="14787"/>
                  <a:pt x="8898" y="14637"/>
                </a:cubicBezTo>
                <a:cubicBezTo>
                  <a:pt x="8196" y="14587"/>
                  <a:pt x="7495" y="14512"/>
                  <a:pt x="6893" y="14186"/>
                </a:cubicBezTo>
                <a:cubicBezTo>
                  <a:pt x="6317" y="13860"/>
                  <a:pt x="5941" y="13284"/>
                  <a:pt x="5966" y="12632"/>
                </a:cubicBezTo>
                <a:cubicBezTo>
                  <a:pt x="5515" y="12532"/>
                  <a:pt x="5089" y="12231"/>
                  <a:pt x="4813" y="11830"/>
                </a:cubicBezTo>
                <a:cubicBezTo>
                  <a:pt x="4562" y="11429"/>
                  <a:pt x="4462" y="10928"/>
                  <a:pt x="4562" y="10477"/>
                </a:cubicBezTo>
                <a:cubicBezTo>
                  <a:pt x="4637" y="10075"/>
                  <a:pt x="4938" y="9674"/>
                  <a:pt x="5139" y="9324"/>
                </a:cubicBezTo>
                <a:cubicBezTo>
                  <a:pt x="4337" y="9649"/>
                  <a:pt x="3359" y="9524"/>
                  <a:pt x="2657" y="8998"/>
                </a:cubicBezTo>
                <a:cubicBezTo>
                  <a:pt x="1981" y="8471"/>
                  <a:pt x="1630" y="7669"/>
                  <a:pt x="1780" y="6817"/>
                </a:cubicBezTo>
                <a:cubicBezTo>
                  <a:pt x="1254" y="6792"/>
                  <a:pt x="678" y="6742"/>
                  <a:pt x="327" y="6341"/>
                </a:cubicBezTo>
                <a:cubicBezTo>
                  <a:pt x="76" y="6065"/>
                  <a:pt x="1" y="5614"/>
                  <a:pt x="101" y="5238"/>
                </a:cubicBezTo>
                <a:cubicBezTo>
                  <a:pt x="201" y="4862"/>
                  <a:pt x="402" y="4537"/>
                  <a:pt x="678" y="4236"/>
                </a:cubicBezTo>
                <a:cubicBezTo>
                  <a:pt x="1780" y="2908"/>
                  <a:pt x="3459" y="1880"/>
                  <a:pt x="5063" y="1253"/>
                </a:cubicBezTo>
                <a:cubicBezTo>
                  <a:pt x="6667" y="652"/>
                  <a:pt x="8397" y="376"/>
                  <a:pt x="10126" y="276"/>
                </a:cubicBezTo>
                <a:cubicBezTo>
                  <a:pt x="14562" y="0"/>
                  <a:pt x="19099" y="752"/>
                  <a:pt x="23159" y="2532"/>
                </a:cubicBezTo>
              </a:path>
            </a:pathLst>
          </a:custGeom>
          <a:solidFill>
            <a:srgbClr val="FF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30"/>
          <p:cNvSpPr/>
          <p:nvPr/>
        </p:nvSpPr>
        <p:spPr>
          <a:xfrm>
            <a:off x="3629735" y="2260974"/>
            <a:ext cx="282738" cy="17"/>
          </a:xfrm>
          <a:custGeom>
            <a:avLst/>
            <a:gdLst/>
            <a:ahLst/>
            <a:cxnLst/>
            <a:rect l="l" t="t" r="r" b="b"/>
            <a:pathLst>
              <a:path w="16617" h="1" fill="none" extrusionOk="0">
                <a:moveTo>
                  <a:pt x="16617" y="1"/>
                </a:moveTo>
                <a:lnTo>
                  <a:pt x="0" y="1"/>
                </a:lnTo>
              </a:path>
            </a:pathLst>
          </a:custGeom>
          <a:solidFill>
            <a:schemeClr val="accent5"/>
          </a:solidFill>
          <a:ln w="437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30"/>
          <p:cNvSpPr/>
          <p:nvPr/>
        </p:nvSpPr>
        <p:spPr>
          <a:xfrm>
            <a:off x="3801187" y="2259697"/>
            <a:ext cx="159073" cy="37552"/>
          </a:xfrm>
          <a:custGeom>
            <a:avLst/>
            <a:gdLst/>
            <a:ahLst/>
            <a:cxnLst/>
            <a:rect l="l" t="t" r="r" b="b"/>
            <a:pathLst>
              <a:path w="9349" h="2207" fill="none" extrusionOk="0">
                <a:moveTo>
                  <a:pt x="0" y="2206"/>
                </a:moveTo>
                <a:cubicBezTo>
                  <a:pt x="5314" y="2031"/>
                  <a:pt x="9349" y="1154"/>
                  <a:pt x="9349" y="126"/>
                </a:cubicBezTo>
                <a:cubicBezTo>
                  <a:pt x="9349" y="76"/>
                  <a:pt x="9349" y="26"/>
                  <a:pt x="9349" y="1"/>
                </a:cubicBezTo>
              </a:path>
            </a:pathLst>
          </a:custGeom>
          <a:solidFill>
            <a:schemeClr val="accent5"/>
          </a:solidFill>
          <a:ln w="437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30"/>
          <p:cNvSpPr/>
          <p:nvPr/>
        </p:nvSpPr>
        <p:spPr>
          <a:xfrm>
            <a:off x="3576419" y="2226002"/>
            <a:ext cx="351819" cy="71242"/>
          </a:xfrm>
          <a:custGeom>
            <a:avLst/>
            <a:gdLst/>
            <a:ahLst/>
            <a:cxnLst/>
            <a:rect l="l" t="t" r="r" b="b"/>
            <a:pathLst>
              <a:path w="20677" h="4187" fill="none" extrusionOk="0">
                <a:moveTo>
                  <a:pt x="20677" y="928"/>
                </a:moveTo>
                <a:cubicBezTo>
                  <a:pt x="18647" y="377"/>
                  <a:pt x="15188" y="1"/>
                  <a:pt x="11278" y="1"/>
                </a:cubicBezTo>
                <a:cubicBezTo>
                  <a:pt x="5063" y="1"/>
                  <a:pt x="0" y="928"/>
                  <a:pt x="0" y="2106"/>
                </a:cubicBezTo>
                <a:cubicBezTo>
                  <a:pt x="0" y="3134"/>
                  <a:pt x="4060" y="4011"/>
                  <a:pt x="9374" y="4186"/>
                </a:cubicBezTo>
              </a:path>
            </a:pathLst>
          </a:custGeom>
          <a:solidFill>
            <a:schemeClr val="accent5"/>
          </a:solidFill>
          <a:ln w="437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30"/>
          <p:cNvSpPr/>
          <p:nvPr/>
        </p:nvSpPr>
        <p:spPr>
          <a:xfrm>
            <a:off x="3623762" y="2305338"/>
            <a:ext cx="295534" cy="11962"/>
          </a:xfrm>
          <a:custGeom>
            <a:avLst/>
            <a:gdLst/>
            <a:ahLst/>
            <a:cxnLst/>
            <a:rect l="l" t="t" r="r" b="b"/>
            <a:pathLst>
              <a:path w="17369" h="703" fill="none" extrusionOk="0">
                <a:moveTo>
                  <a:pt x="0" y="51"/>
                </a:moveTo>
                <a:cubicBezTo>
                  <a:pt x="2381" y="477"/>
                  <a:pt x="5313" y="702"/>
                  <a:pt x="8496" y="702"/>
                </a:cubicBezTo>
                <a:cubicBezTo>
                  <a:pt x="11830" y="702"/>
                  <a:pt x="14913" y="452"/>
                  <a:pt x="17369" y="0"/>
                </a:cubicBezTo>
              </a:path>
            </a:pathLst>
          </a:custGeom>
          <a:solidFill>
            <a:schemeClr val="accent5"/>
          </a:solidFill>
          <a:ln w="437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30"/>
          <p:cNvSpPr/>
          <p:nvPr/>
        </p:nvSpPr>
        <p:spPr>
          <a:xfrm>
            <a:off x="3521826" y="2202552"/>
            <a:ext cx="493401" cy="88291"/>
          </a:xfrm>
          <a:custGeom>
            <a:avLst/>
            <a:gdLst/>
            <a:ahLst/>
            <a:cxnLst/>
            <a:rect l="l" t="t" r="r" b="b"/>
            <a:pathLst>
              <a:path w="28998" h="5189" fill="none" extrusionOk="0">
                <a:moveTo>
                  <a:pt x="28121" y="4537"/>
                </a:moveTo>
                <a:cubicBezTo>
                  <a:pt x="28697" y="4161"/>
                  <a:pt x="28998" y="3785"/>
                  <a:pt x="28998" y="3384"/>
                </a:cubicBezTo>
                <a:cubicBezTo>
                  <a:pt x="28998" y="1529"/>
                  <a:pt x="22507" y="0"/>
                  <a:pt x="14486" y="0"/>
                </a:cubicBezTo>
                <a:cubicBezTo>
                  <a:pt x="6491" y="0"/>
                  <a:pt x="0" y="1529"/>
                  <a:pt x="0" y="3384"/>
                </a:cubicBezTo>
                <a:cubicBezTo>
                  <a:pt x="0" y="4035"/>
                  <a:pt x="827" y="4662"/>
                  <a:pt x="2306" y="5188"/>
                </a:cubicBezTo>
              </a:path>
            </a:pathLst>
          </a:custGeom>
          <a:solidFill>
            <a:schemeClr val="accent5"/>
          </a:solidFill>
          <a:ln w="4375" cap="flat" cmpd="sng">
            <a:solidFill>
              <a:schemeClr val="accent5"/>
            </a:solidFill>
            <a:prstDash val="solid"/>
            <a:miter lim="2506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30"/>
          <p:cNvSpPr/>
          <p:nvPr/>
        </p:nvSpPr>
        <p:spPr>
          <a:xfrm>
            <a:off x="3619065" y="2017452"/>
            <a:ext cx="293832" cy="243502"/>
          </a:xfrm>
          <a:custGeom>
            <a:avLst/>
            <a:gdLst/>
            <a:ahLst/>
            <a:cxnLst/>
            <a:rect l="l" t="t" r="r" b="b"/>
            <a:pathLst>
              <a:path w="17269" h="14311" extrusionOk="0">
                <a:moveTo>
                  <a:pt x="12782" y="952"/>
                </a:moveTo>
                <a:cubicBezTo>
                  <a:pt x="9950" y="1479"/>
                  <a:pt x="10577" y="5364"/>
                  <a:pt x="10853" y="6692"/>
                </a:cubicBezTo>
                <a:lnTo>
                  <a:pt x="10853" y="6692"/>
                </a:lnTo>
                <a:cubicBezTo>
                  <a:pt x="11178" y="8095"/>
                  <a:pt x="10502" y="9549"/>
                  <a:pt x="8823" y="9424"/>
                </a:cubicBezTo>
                <a:lnTo>
                  <a:pt x="8823" y="9424"/>
                </a:lnTo>
                <a:cubicBezTo>
                  <a:pt x="7444" y="9298"/>
                  <a:pt x="5865" y="9449"/>
                  <a:pt x="4787" y="9674"/>
                </a:cubicBezTo>
                <a:lnTo>
                  <a:pt x="4787" y="9674"/>
                </a:lnTo>
                <a:cubicBezTo>
                  <a:pt x="4236" y="9775"/>
                  <a:pt x="3685" y="9499"/>
                  <a:pt x="3484" y="8998"/>
                </a:cubicBezTo>
                <a:lnTo>
                  <a:pt x="3484" y="8998"/>
                </a:lnTo>
                <a:cubicBezTo>
                  <a:pt x="3434" y="8822"/>
                  <a:pt x="3384" y="8647"/>
                  <a:pt x="3334" y="8421"/>
                </a:cubicBezTo>
                <a:lnTo>
                  <a:pt x="3334" y="8421"/>
                </a:lnTo>
                <a:cubicBezTo>
                  <a:pt x="3309" y="8271"/>
                  <a:pt x="3158" y="8196"/>
                  <a:pt x="3033" y="8271"/>
                </a:cubicBezTo>
                <a:lnTo>
                  <a:pt x="3033" y="8271"/>
                </a:lnTo>
                <a:cubicBezTo>
                  <a:pt x="2256" y="8797"/>
                  <a:pt x="1" y="10677"/>
                  <a:pt x="2381" y="14311"/>
                </a:cubicBezTo>
                <a:lnTo>
                  <a:pt x="2381" y="14311"/>
                </a:lnTo>
                <a:lnTo>
                  <a:pt x="15790" y="14311"/>
                </a:lnTo>
                <a:cubicBezTo>
                  <a:pt x="15991" y="13108"/>
                  <a:pt x="15790" y="11855"/>
                  <a:pt x="15239" y="10802"/>
                </a:cubicBezTo>
                <a:lnTo>
                  <a:pt x="15239" y="10802"/>
                </a:lnTo>
                <a:cubicBezTo>
                  <a:pt x="15038" y="10376"/>
                  <a:pt x="14762" y="9975"/>
                  <a:pt x="14512" y="9574"/>
                </a:cubicBezTo>
                <a:lnTo>
                  <a:pt x="14512" y="9574"/>
                </a:lnTo>
                <a:cubicBezTo>
                  <a:pt x="14286" y="9148"/>
                  <a:pt x="14086" y="8697"/>
                  <a:pt x="14061" y="8221"/>
                </a:cubicBezTo>
                <a:lnTo>
                  <a:pt x="14061" y="8221"/>
                </a:lnTo>
                <a:cubicBezTo>
                  <a:pt x="14011" y="7745"/>
                  <a:pt x="14136" y="7243"/>
                  <a:pt x="14462" y="6892"/>
                </a:cubicBezTo>
                <a:lnTo>
                  <a:pt x="14462" y="6892"/>
                </a:lnTo>
                <a:cubicBezTo>
                  <a:pt x="14737" y="6617"/>
                  <a:pt x="15113" y="6466"/>
                  <a:pt x="15439" y="6241"/>
                </a:cubicBezTo>
                <a:lnTo>
                  <a:pt x="15439" y="6241"/>
                </a:lnTo>
                <a:cubicBezTo>
                  <a:pt x="15665" y="6065"/>
                  <a:pt x="16366" y="5689"/>
                  <a:pt x="16667" y="5338"/>
                </a:cubicBezTo>
                <a:lnTo>
                  <a:pt x="16667" y="5338"/>
                </a:lnTo>
                <a:cubicBezTo>
                  <a:pt x="16793" y="5213"/>
                  <a:pt x="16868" y="5088"/>
                  <a:pt x="16843" y="4988"/>
                </a:cubicBezTo>
                <a:lnTo>
                  <a:pt x="16843" y="4988"/>
                </a:lnTo>
                <a:cubicBezTo>
                  <a:pt x="17269" y="4712"/>
                  <a:pt x="16767" y="4712"/>
                  <a:pt x="16993" y="4261"/>
                </a:cubicBezTo>
                <a:lnTo>
                  <a:pt x="16993" y="4261"/>
                </a:lnTo>
                <a:lnTo>
                  <a:pt x="17068" y="3885"/>
                </a:lnTo>
                <a:cubicBezTo>
                  <a:pt x="17068" y="3885"/>
                  <a:pt x="16818" y="1278"/>
                  <a:pt x="14086" y="927"/>
                </a:cubicBezTo>
                <a:lnTo>
                  <a:pt x="14086" y="927"/>
                </a:lnTo>
                <a:lnTo>
                  <a:pt x="14737" y="401"/>
                </a:lnTo>
                <a:cubicBezTo>
                  <a:pt x="14161" y="501"/>
                  <a:pt x="13835" y="577"/>
                  <a:pt x="13835" y="577"/>
                </a:cubicBezTo>
                <a:lnTo>
                  <a:pt x="13835" y="577"/>
                </a:lnTo>
                <a:lnTo>
                  <a:pt x="14011" y="0"/>
                </a:lnTo>
                <a:cubicBezTo>
                  <a:pt x="13635" y="176"/>
                  <a:pt x="13058" y="677"/>
                  <a:pt x="12782" y="952"/>
                </a:cubicBezTo>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30"/>
          <p:cNvSpPr/>
          <p:nvPr/>
        </p:nvSpPr>
        <p:spPr>
          <a:xfrm>
            <a:off x="3841706" y="2102744"/>
            <a:ext cx="60999" cy="158222"/>
          </a:xfrm>
          <a:custGeom>
            <a:avLst/>
            <a:gdLst/>
            <a:ahLst/>
            <a:cxnLst/>
            <a:rect l="l" t="t" r="r" b="b"/>
            <a:pathLst>
              <a:path w="3585" h="9299" extrusionOk="0">
                <a:moveTo>
                  <a:pt x="351" y="4412"/>
                </a:moveTo>
                <a:cubicBezTo>
                  <a:pt x="577" y="4988"/>
                  <a:pt x="903" y="5540"/>
                  <a:pt x="1178" y="6091"/>
                </a:cubicBezTo>
                <a:cubicBezTo>
                  <a:pt x="1454" y="6642"/>
                  <a:pt x="1679" y="7244"/>
                  <a:pt x="1705" y="7870"/>
                </a:cubicBezTo>
                <a:cubicBezTo>
                  <a:pt x="1705" y="8397"/>
                  <a:pt x="1554" y="8923"/>
                  <a:pt x="1228" y="9299"/>
                </a:cubicBezTo>
                <a:lnTo>
                  <a:pt x="2707" y="9299"/>
                </a:lnTo>
                <a:cubicBezTo>
                  <a:pt x="2908" y="8096"/>
                  <a:pt x="2707" y="6843"/>
                  <a:pt x="2156" y="5790"/>
                </a:cubicBezTo>
                <a:cubicBezTo>
                  <a:pt x="1955" y="5364"/>
                  <a:pt x="1679" y="4963"/>
                  <a:pt x="1429" y="4562"/>
                </a:cubicBezTo>
                <a:cubicBezTo>
                  <a:pt x="1203" y="4136"/>
                  <a:pt x="1003" y="3685"/>
                  <a:pt x="978" y="3209"/>
                </a:cubicBezTo>
                <a:cubicBezTo>
                  <a:pt x="928" y="2733"/>
                  <a:pt x="1053" y="2231"/>
                  <a:pt x="1379" y="1880"/>
                </a:cubicBezTo>
                <a:cubicBezTo>
                  <a:pt x="1654" y="1605"/>
                  <a:pt x="2030" y="1454"/>
                  <a:pt x="2356" y="1229"/>
                </a:cubicBezTo>
                <a:cubicBezTo>
                  <a:pt x="2582" y="1053"/>
                  <a:pt x="3283" y="677"/>
                  <a:pt x="3584" y="326"/>
                </a:cubicBezTo>
                <a:cubicBezTo>
                  <a:pt x="3434" y="126"/>
                  <a:pt x="3158" y="1"/>
                  <a:pt x="2882" y="26"/>
                </a:cubicBezTo>
                <a:cubicBezTo>
                  <a:pt x="2080" y="151"/>
                  <a:pt x="1404" y="727"/>
                  <a:pt x="877" y="1354"/>
                </a:cubicBezTo>
                <a:cubicBezTo>
                  <a:pt x="577" y="1705"/>
                  <a:pt x="301" y="2106"/>
                  <a:pt x="176" y="2582"/>
                </a:cubicBezTo>
                <a:cubicBezTo>
                  <a:pt x="0" y="3184"/>
                  <a:pt x="126" y="3835"/>
                  <a:pt x="351" y="4412"/>
                </a:cubicBezTo>
                <a:close/>
              </a:path>
            </a:pathLst>
          </a:custGeom>
          <a:solidFill>
            <a:srgbClr val="FFD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30"/>
          <p:cNvSpPr/>
          <p:nvPr/>
        </p:nvSpPr>
        <p:spPr>
          <a:xfrm>
            <a:off x="3692853" y="2181655"/>
            <a:ext cx="104489" cy="59297"/>
          </a:xfrm>
          <a:custGeom>
            <a:avLst/>
            <a:gdLst/>
            <a:ahLst/>
            <a:cxnLst/>
            <a:rect l="l" t="t" r="r" b="b"/>
            <a:pathLst>
              <a:path w="6141" h="3485" extrusionOk="0">
                <a:moveTo>
                  <a:pt x="76" y="401"/>
                </a:moveTo>
                <a:cubicBezTo>
                  <a:pt x="0" y="627"/>
                  <a:pt x="0" y="903"/>
                  <a:pt x="101" y="1128"/>
                </a:cubicBezTo>
                <a:cubicBezTo>
                  <a:pt x="176" y="1354"/>
                  <a:pt x="401" y="1554"/>
                  <a:pt x="602" y="1654"/>
                </a:cubicBezTo>
                <a:cubicBezTo>
                  <a:pt x="602" y="1980"/>
                  <a:pt x="752" y="2306"/>
                  <a:pt x="978" y="2507"/>
                </a:cubicBezTo>
                <a:cubicBezTo>
                  <a:pt x="1228" y="2732"/>
                  <a:pt x="1579" y="2832"/>
                  <a:pt x="1905" y="2807"/>
                </a:cubicBezTo>
                <a:cubicBezTo>
                  <a:pt x="1880" y="3083"/>
                  <a:pt x="2131" y="3309"/>
                  <a:pt x="2381" y="3384"/>
                </a:cubicBezTo>
                <a:cubicBezTo>
                  <a:pt x="2657" y="3484"/>
                  <a:pt x="2933" y="3434"/>
                  <a:pt x="3208" y="3359"/>
                </a:cubicBezTo>
                <a:cubicBezTo>
                  <a:pt x="4436" y="3008"/>
                  <a:pt x="5514" y="2156"/>
                  <a:pt x="6141" y="1053"/>
                </a:cubicBezTo>
                <a:cubicBezTo>
                  <a:pt x="6015" y="677"/>
                  <a:pt x="5765" y="376"/>
                  <a:pt x="5414" y="226"/>
                </a:cubicBezTo>
                <a:cubicBezTo>
                  <a:pt x="5063" y="75"/>
                  <a:pt x="4662" y="25"/>
                  <a:pt x="4286" y="25"/>
                </a:cubicBezTo>
                <a:cubicBezTo>
                  <a:pt x="3735" y="0"/>
                  <a:pt x="3183" y="50"/>
                  <a:pt x="2632" y="101"/>
                </a:cubicBezTo>
                <a:cubicBezTo>
                  <a:pt x="1730" y="151"/>
                  <a:pt x="928" y="176"/>
                  <a:pt x="76" y="40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30"/>
          <p:cNvSpPr/>
          <p:nvPr/>
        </p:nvSpPr>
        <p:spPr>
          <a:xfrm>
            <a:off x="3858332" y="2069900"/>
            <a:ext cx="11536" cy="11962"/>
          </a:xfrm>
          <a:custGeom>
            <a:avLst/>
            <a:gdLst/>
            <a:ahLst/>
            <a:cxnLst/>
            <a:rect l="l" t="t" r="r" b="b"/>
            <a:pathLst>
              <a:path w="678" h="703" extrusionOk="0">
                <a:moveTo>
                  <a:pt x="352" y="1"/>
                </a:moveTo>
                <a:cubicBezTo>
                  <a:pt x="151" y="1"/>
                  <a:pt x="1" y="176"/>
                  <a:pt x="1" y="352"/>
                </a:cubicBezTo>
                <a:cubicBezTo>
                  <a:pt x="1" y="552"/>
                  <a:pt x="151" y="703"/>
                  <a:pt x="352" y="703"/>
                </a:cubicBezTo>
                <a:cubicBezTo>
                  <a:pt x="527" y="703"/>
                  <a:pt x="677" y="552"/>
                  <a:pt x="677" y="352"/>
                </a:cubicBezTo>
                <a:cubicBezTo>
                  <a:pt x="677" y="176"/>
                  <a:pt x="527" y="1"/>
                  <a:pt x="352" y="1"/>
                </a:cubicBezTo>
                <a:close/>
              </a:path>
            </a:pathLst>
          </a:custGeom>
          <a:solidFill>
            <a:srgbClr val="2F14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30"/>
          <p:cNvSpPr/>
          <p:nvPr/>
        </p:nvSpPr>
        <p:spPr>
          <a:xfrm>
            <a:off x="3869853" y="2083548"/>
            <a:ext cx="77197" cy="42674"/>
          </a:xfrm>
          <a:custGeom>
            <a:avLst/>
            <a:gdLst/>
            <a:ahLst/>
            <a:cxnLst/>
            <a:rect l="l" t="t" r="r" b="b"/>
            <a:pathLst>
              <a:path w="4537" h="2508" extrusionOk="0">
                <a:moveTo>
                  <a:pt x="2331" y="1"/>
                </a:moveTo>
                <a:cubicBezTo>
                  <a:pt x="2331" y="1"/>
                  <a:pt x="2306" y="26"/>
                  <a:pt x="2256" y="76"/>
                </a:cubicBezTo>
                <a:cubicBezTo>
                  <a:pt x="2081" y="251"/>
                  <a:pt x="1579" y="678"/>
                  <a:pt x="827" y="778"/>
                </a:cubicBezTo>
                <a:cubicBezTo>
                  <a:pt x="760" y="785"/>
                  <a:pt x="691" y="788"/>
                  <a:pt x="621" y="788"/>
                </a:cubicBezTo>
                <a:cubicBezTo>
                  <a:pt x="427" y="788"/>
                  <a:pt x="221" y="764"/>
                  <a:pt x="0" y="728"/>
                </a:cubicBezTo>
                <a:lnTo>
                  <a:pt x="0" y="728"/>
                </a:lnTo>
                <a:cubicBezTo>
                  <a:pt x="0" y="728"/>
                  <a:pt x="1178" y="2432"/>
                  <a:pt x="3935" y="2507"/>
                </a:cubicBezTo>
                <a:cubicBezTo>
                  <a:pt x="4061" y="2507"/>
                  <a:pt x="4186" y="2482"/>
                  <a:pt x="4286" y="2407"/>
                </a:cubicBezTo>
                <a:cubicBezTo>
                  <a:pt x="4361" y="2332"/>
                  <a:pt x="4436" y="2256"/>
                  <a:pt x="4462" y="2156"/>
                </a:cubicBezTo>
                <a:cubicBezTo>
                  <a:pt x="4537" y="1981"/>
                  <a:pt x="4512" y="1755"/>
                  <a:pt x="4361" y="1605"/>
                </a:cubicBezTo>
                <a:cubicBezTo>
                  <a:pt x="4311" y="1530"/>
                  <a:pt x="4236" y="1480"/>
                  <a:pt x="4161" y="1454"/>
                </a:cubicBezTo>
                <a:cubicBezTo>
                  <a:pt x="3685" y="1254"/>
                  <a:pt x="2908" y="853"/>
                  <a:pt x="2331" y="1"/>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30"/>
          <p:cNvSpPr/>
          <p:nvPr/>
        </p:nvSpPr>
        <p:spPr>
          <a:xfrm>
            <a:off x="3869853" y="2095920"/>
            <a:ext cx="75921" cy="30304"/>
          </a:xfrm>
          <a:custGeom>
            <a:avLst/>
            <a:gdLst/>
            <a:ahLst/>
            <a:cxnLst/>
            <a:rect l="l" t="t" r="r" b="b"/>
            <a:pathLst>
              <a:path w="4462" h="1781" extrusionOk="0">
                <a:moveTo>
                  <a:pt x="0" y="1"/>
                </a:moveTo>
                <a:cubicBezTo>
                  <a:pt x="0" y="1"/>
                  <a:pt x="1178" y="1705"/>
                  <a:pt x="3935" y="1780"/>
                </a:cubicBezTo>
                <a:cubicBezTo>
                  <a:pt x="4061" y="1780"/>
                  <a:pt x="4186" y="1755"/>
                  <a:pt x="4286" y="1680"/>
                </a:cubicBezTo>
                <a:cubicBezTo>
                  <a:pt x="4286" y="1680"/>
                  <a:pt x="4286" y="1680"/>
                  <a:pt x="4286" y="1680"/>
                </a:cubicBezTo>
                <a:cubicBezTo>
                  <a:pt x="4361" y="1605"/>
                  <a:pt x="4436" y="1529"/>
                  <a:pt x="4462" y="1429"/>
                </a:cubicBezTo>
                <a:cubicBezTo>
                  <a:pt x="2406" y="1429"/>
                  <a:pt x="1203" y="402"/>
                  <a:pt x="827" y="51"/>
                </a:cubicBezTo>
                <a:lnTo>
                  <a:pt x="827" y="51"/>
                </a:lnTo>
                <a:cubicBezTo>
                  <a:pt x="577" y="76"/>
                  <a:pt x="301" y="51"/>
                  <a:pt x="0" y="1"/>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30"/>
          <p:cNvSpPr/>
          <p:nvPr/>
        </p:nvSpPr>
        <p:spPr>
          <a:xfrm>
            <a:off x="3908245" y="2083548"/>
            <a:ext cx="35834" cy="27309"/>
          </a:xfrm>
          <a:custGeom>
            <a:avLst/>
            <a:gdLst/>
            <a:ahLst/>
            <a:cxnLst/>
            <a:rect l="l" t="t" r="r" b="b"/>
            <a:pathLst>
              <a:path w="2106" h="1605" extrusionOk="0">
                <a:moveTo>
                  <a:pt x="0" y="76"/>
                </a:moveTo>
                <a:cubicBezTo>
                  <a:pt x="175" y="477"/>
                  <a:pt x="777" y="1429"/>
                  <a:pt x="2105" y="1605"/>
                </a:cubicBezTo>
                <a:cubicBezTo>
                  <a:pt x="2055" y="1530"/>
                  <a:pt x="1980" y="1480"/>
                  <a:pt x="1905" y="1454"/>
                </a:cubicBezTo>
                <a:cubicBezTo>
                  <a:pt x="1429" y="1254"/>
                  <a:pt x="652" y="853"/>
                  <a:pt x="75" y="1"/>
                </a:cubicBezTo>
                <a:cubicBezTo>
                  <a:pt x="75" y="1"/>
                  <a:pt x="50" y="26"/>
                  <a:pt x="0" y="76"/>
                </a:cubicBezTo>
                <a:close/>
              </a:path>
            </a:pathLst>
          </a:custGeom>
          <a:solidFill>
            <a:srgbClr val="FF8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30"/>
          <p:cNvSpPr/>
          <p:nvPr/>
        </p:nvSpPr>
        <p:spPr>
          <a:xfrm>
            <a:off x="3554400" y="2939253"/>
            <a:ext cx="334529" cy="266138"/>
          </a:xfrm>
          <a:custGeom>
            <a:avLst/>
            <a:gdLst/>
            <a:ahLst/>
            <a:cxnLst/>
            <a:rect l="l" t="t" r="r" b="b"/>
            <a:pathLst>
              <a:path w="19400" h="10828" extrusionOk="0">
                <a:moveTo>
                  <a:pt x="6392" y="201"/>
                </a:moveTo>
                <a:cubicBezTo>
                  <a:pt x="6267" y="226"/>
                  <a:pt x="6166" y="251"/>
                  <a:pt x="6041" y="276"/>
                </a:cubicBezTo>
                <a:lnTo>
                  <a:pt x="6041" y="276"/>
                </a:lnTo>
                <a:cubicBezTo>
                  <a:pt x="2883" y="878"/>
                  <a:pt x="577" y="2407"/>
                  <a:pt x="126" y="4362"/>
                </a:cubicBezTo>
                <a:lnTo>
                  <a:pt x="126" y="4362"/>
                </a:lnTo>
                <a:cubicBezTo>
                  <a:pt x="101" y="4487"/>
                  <a:pt x="76" y="4612"/>
                  <a:pt x="76" y="4713"/>
                </a:cubicBezTo>
                <a:lnTo>
                  <a:pt x="76" y="4713"/>
                </a:lnTo>
                <a:cubicBezTo>
                  <a:pt x="76" y="4763"/>
                  <a:pt x="76" y="4813"/>
                  <a:pt x="76" y="4863"/>
                </a:cubicBezTo>
                <a:lnTo>
                  <a:pt x="76" y="4863"/>
                </a:lnTo>
                <a:cubicBezTo>
                  <a:pt x="1" y="6141"/>
                  <a:pt x="728" y="7369"/>
                  <a:pt x="2056" y="8372"/>
                </a:cubicBezTo>
                <a:lnTo>
                  <a:pt x="2056" y="8372"/>
                </a:lnTo>
                <a:cubicBezTo>
                  <a:pt x="2633" y="8096"/>
                  <a:pt x="3610" y="7670"/>
                  <a:pt x="4562" y="7269"/>
                </a:cubicBezTo>
                <a:lnTo>
                  <a:pt x="4562" y="7269"/>
                </a:lnTo>
                <a:cubicBezTo>
                  <a:pt x="4713" y="7219"/>
                  <a:pt x="4838" y="7169"/>
                  <a:pt x="4988" y="7119"/>
                </a:cubicBezTo>
                <a:lnTo>
                  <a:pt x="4988" y="7119"/>
                </a:lnTo>
                <a:cubicBezTo>
                  <a:pt x="5189" y="7043"/>
                  <a:pt x="5389" y="6968"/>
                  <a:pt x="5590" y="6893"/>
                </a:cubicBezTo>
                <a:lnTo>
                  <a:pt x="5590" y="6893"/>
                </a:lnTo>
                <a:cubicBezTo>
                  <a:pt x="5715" y="6843"/>
                  <a:pt x="5815" y="6793"/>
                  <a:pt x="5941" y="6768"/>
                </a:cubicBezTo>
                <a:lnTo>
                  <a:pt x="5941" y="6768"/>
                </a:lnTo>
                <a:cubicBezTo>
                  <a:pt x="6141" y="6693"/>
                  <a:pt x="6317" y="6642"/>
                  <a:pt x="6492" y="6592"/>
                </a:cubicBezTo>
                <a:lnTo>
                  <a:pt x="6492" y="6592"/>
                </a:lnTo>
                <a:cubicBezTo>
                  <a:pt x="6668" y="6542"/>
                  <a:pt x="6818" y="6492"/>
                  <a:pt x="6943" y="6467"/>
                </a:cubicBezTo>
                <a:lnTo>
                  <a:pt x="6943" y="6467"/>
                </a:lnTo>
                <a:cubicBezTo>
                  <a:pt x="6968" y="6467"/>
                  <a:pt x="6968" y="6467"/>
                  <a:pt x="6993" y="6467"/>
                </a:cubicBezTo>
                <a:lnTo>
                  <a:pt x="6993" y="6467"/>
                </a:lnTo>
                <a:cubicBezTo>
                  <a:pt x="7144" y="6442"/>
                  <a:pt x="7219" y="6442"/>
                  <a:pt x="7269" y="6467"/>
                </a:cubicBezTo>
                <a:lnTo>
                  <a:pt x="7269" y="6467"/>
                </a:lnTo>
                <a:cubicBezTo>
                  <a:pt x="7319" y="6517"/>
                  <a:pt x="7294" y="6592"/>
                  <a:pt x="7219" y="6718"/>
                </a:cubicBezTo>
                <a:lnTo>
                  <a:pt x="7219" y="6718"/>
                </a:lnTo>
                <a:cubicBezTo>
                  <a:pt x="7194" y="6768"/>
                  <a:pt x="7144" y="6843"/>
                  <a:pt x="7094" y="6893"/>
                </a:cubicBezTo>
                <a:lnTo>
                  <a:pt x="7094" y="6893"/>
                </a:lnTo>
                <a:cubicBezTo>
                  <a:pt x="7018" y="7018"/>
                  <a:pt x="6918" y="7144"/>
                  <a:pt x="6768" y="7294"/>
                </a:cubicBezTo>
                <a:lnTo>
                  <a:pt x="6768" y="7294"/>
                </a:lnTo>
                <a:cubicBezTo>
                  <a:pt x="6617" y="7444"/>
                  <a:pt x="6442" y="7620"/>
                  <a:pt x="6267" y="7820"/>
                </a:cubicBezTo>
                <a:lnTo>
                  <a:pt x="6267" y="7820"/>
                </a:lnTo>
                <a:cubicBezTo>
                  <a:pt x="6166" y="7921"/>
                  <a:pt x="6066" y="8021"/>
                  <a:pt x="5966" y="8096"/>
                </a:cubicBezTo>
                <a:lnTo>
                  <a:pt x="5966" y="8096"/>
                </a:lnTo>
                <a:cubicBezTo>
                  <a:pt x="5790" y="8297"/>
                  <a:pt x="5590" y="8472"/>
                  <a:pt x="5389" y="8647"/>
                </a:cubicBezTo>
                <a:lnTo>
                  <a:pt x="5389" y="8647"/>
                </a:lnTo>
                <a:cubicBezTo>
                  <a:pt x="5289" y="8723"/>
                  <a:pt x="5214" y="8823"/>
                  <a:pt x="5114" y="8898"/>
                </a:cubicBezTo>
                <a:lnTo>
                  <a:pt x="5114" y="8898"/>
                </a:lnTo>
                <a:cubicBezTo>
                  <a:pt x="4788" y="9199"/>
                  <a:pt x="4512" y="9449"/>
                  <a:pt x="4287" y="9650"/>
                </a:cubicBezTo>
                <a:lnTo>
                  <a:pt x="4287" y="9650"/>
                </a:lnTo>
                <a:cubicBezTo>
                  <a:pt x="5740" y="10276"/>
                  <a:pt x="7520" y="10677"/>
                  <a:pt x="9425" y="10778"/>
                </a:cubicBezTo>
                <a:lnTo>
                  <a:pt x="9425" y="10778"/>
                </a:lnTo>
                <a:cubicBezTo>
                  <a:pt x="9750" y="10803"/>
                  <a:pt x="10076" y="10803"/>
                  <a:pt x="10402" y="10803"/>
                </a:cubicBezTo>
                <a:lnTo>
                  <a:pt x="10402" y="10803"/>
                </a:lnTo>
                <a:cubicBezTo>
                  <a:pt x="10728" y="10828"/>
                  <a:pt x="11029" y="10803"/>
                  <a:pt x="11329" y="10778"/>
                </a:cubicBezTo>
                <a:lnTo>
                  <a:pt x="11329" y="10778"/>
                </a:lnTo>
                <a:cubicBezTo>
                  <a:pt x="12908" y="10703"/>
                  <a:pt x="14362" y="10402"/>
                  <a:pt x="15565" y="9926"/>
                </a:cubicBezTo>
                <a:lnTo>
                  <a:pt x="15565" y="9926"/>
                </a:lnTo>
                <a:cubicBezTo>
                  <a:pt x="15765" y="9850"/>
                  <a:pt x="15966" y="9775"/>
                  <a:pt x="16141" y="9700"/>
                </a:cubicBezTo>
                <a:lnTo>
                  <a:pt x="16141" y="9700"/>
                </a:lnTo>
                <a:cubicBezTo>
                  <a:pt x="18071" y="8823"/>
                  <a:pt x="19299" y="7495"/>
                  <a:pt x="19399" y="5941"/>
                </a:cubicBezTo>
                <a:lnTo>
                  <a:pt x="19399" y="5941"/>
                </a:lnTo>
                <a:cubicBezTo>
                  <a:pt x="19399" y="5815"/>
                  <a:pt x="19399" y="5665"/>
                  <a:pt x="19374" y="5540"/>
                </a:cubicBezTo>
                <a:lnTo>
                  <a:pt x="19374" y="5540"/>
                </a:lnTo>
                <a:cubicBezTo>
                  <a:pt x="19374" y="5414"/>
                  <a:pt x="19349" y="5314"/>
                  <a:pt x="19324" y="5214"/>
                </a:cubicBezTo>
                <a:lnTo>
                  <a:pt x="19324" y="5214"/>
                </a:lnTo>
                <a:cubicBezTo>
                  <a:pt x="19174" y="4286"/>
                  <a:pt x="18597" y="3434"/>
                  <a:pt x="17720" y="2682"/>
                </a:cubicBezTo>
                <a:lnTo>
                  <a:pt x="17720" y="2682"/>
                </a:lnTo>
                <a:cubicBezTo>
                  <a:pt x="17620" y="2607"/>
                  <a:pt x="17520" y="2507"/>
                  <a:pt x="17420" y="2432"/>
                </a:cubicBezTo>
                <a:lnTo>
                  <a:pt x="17420" y="2432"/>
                </a:lnTo>
                <a:cubicBezTo>
                  <a:pt x="16016" y="1354"/>
                  <a:pt x="13986" y="552"/>
                  <a:pt x="11630" y="201"/>
                </a:cubicBezTo>
                <a:lnTo>
                  <a:pt x="11630" y="201"/>
                </a:lnTo>
                <a:cubicBezTo>
                  <a:pt x="11505" y="176"/>
                  <a:pt x="11379" y="151"/>
                  <a:pt x="11229" y="126"/>
                </a:cubicBezTo>
                <a:lnTo>
                  <a:pt x="11229" y="126"/>
                </a:lnTo>
                <a:cubicBezTo>
                  <a:pt x="10853" y="76"/>
                  <a:pt x="10452" y="51"/>
                  <a:pt x="10026" y="26"/>
                </a:cubicBezTo>
                <a:lnTo>
                  <a:pt x="10026" y="26"/>
                </a:lnTo>
                <a:cubicBezTo>
                  <a:pt x="9700" y="1"/>
                  <a:pt x="9374" y="1"/>
                  <a:pt x="9049" y="1"/>
                </a:cubicBezTo>
                <a:lnTo>
                  <a:pt x="9049" y="1"/>
                </a:lnTo>
                <a:cubicBezTo>
                  <a:pt x="8121" y="1"/>
                  <a:pt x="7219" y="76"/>
                  <a:pt x="6392" y="201"/>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30"/>
          <p:cNvSpPr/>
          <p:nvPr/>
        </p:nvSpPr>
        <p:spPr>
          <a:xfrm>
            <a:off x="6090669" y="1511825"/>
            <a:ext cx="330091" cy="184238"/>
          </a:xfrm>
          <a:custGeom>
            <a:avLst/>
            <a:gdLst/>
            <a:ahLst/>
            <a:cxnLst/>
            <a:rect l="l" t="t" r="r" b="b"/>
            <a:pathLst>
              <a:path w="19400" h="10828" extrusionOk="0">
                <a:moveTo>
                  <a:pt x="6392" y="201"/>
                </a:moveTo>
                <a:cubicBezTo>
                  <a:pt x="6267" y="226"/>
                  <a:pt x="6166" y="251"/>
                  <a:pt x="6041" y="276"/>
                </a:cubicBezTo>
                <a:lnTo>
                  <a:pt x="6041" y="276"/>
                </a:lnTo>
                <a:cubicBezTo>
                  <a:pt x="2883" y="878"/>
                  <a:pt x="577" y="2407"/>
                  <a:pt x="126" y="4362"/>
                </a:cubicBezTo>
                <a:lnTo>
                  <a:pt x="126" y="4362"/>
                </a:lnTo>
                <a:cubicBezTo>
                  <a:pt x="101" y="4487"/>
                  <a:pt x="76" y="4612"/>
                  <a:pt x="76" y="4713"/>
                </a:cubicBezTo>
                <a:lnTo>
                  <a:pt x="76" y="4713"/>
                </a:lnTo>
                <a:cubicBezTo>
                  <a:pt x="76" y="4763"/>
                  <a:pt x="76" y="4813"/>
                  <a:pt x="76" y="4863"/>
                </a:cubicBezTo>
                <a:lnTo>
                  <a:pt x="76" y="4863"/>
                </a:lnTo>
                <a:cubicBezTo>
                  <a:pt x="1" y="6141"/>
                  <a:pt x="728" y="7369"/>
                  <a:pt x="2056" y="8372"/>
                </a:cubicBezTo>
                <a:lnTo>
                  <a:pt x="2056" y="8372"/>
                </a:lnTo>
                <a:cubicBezTo>
                  <a:pt x="2633" y="8096"/>
                  <a:pt x="3610" y="7670"/>
                  <a:pt x="4562" y="7269"/>
                </a:cubicBezTo>
                <a:lnTo>
                  <a:pt x="4562" y="7269"/>
                </a:lnTo>
                <a:cubicBezTo>
                  <a:pt x="4713" y="7219"/>
                  <a:pt x="4838" y="7169"/>
                  <a:pt x="4988" y="7119"/>
                </a:cubicBezTo>
                <a:lnTo>
                  <a:pt x="4988" y="7119"/>
                </a:lnTo>
                <a:cubicBezTo>
                  <a:pt x="5189" y="7043"/>
                  <a:pt x="5389" y="6968"/>
                  <a:pt x="5590" y="6893"/>
                </a:cubicBezTo>
                <a:lnTo>
                  <a:pt x="5590" y="6893"/>
                </a:lnTo>
                <a:cubicBezTo>
                  <a:pt x="5715" y="6843"/>
                  <a:pt x="5815" y="6793"/>
                  <a:pt x="5941" y="6768"/>
                </a:cubicBezTo>
                <a:lnTo>
                  <a:pt x="5941" y="6768"/>
                </a:lnTo>
                <a:cubicBezTo>
                  <a:pt x="6141" y="6693"/>
                  <a:pt x="6317" y="6642"/>
                  <a:pt x="6492" y="6592"/>
                </a:cubicBezTo>
                <a:lnTo>
                  <a:pt x="6492" y="6592"/>
                </a:lnTo>
                <a:cubicBezTo>
                  <a:pt x="6668" y="6542"/>
                  <a:pt x="6818" y="6492"/>
                  <a:pt x="6943" y="6467"/>
                </a:cubicBezTo>
                <a:lnTo>
                  <a:pt x="6943" y="6467"/>
                </a:lnTo>
                <a:cubicBezTo>
                  <a:pt x="6968" y="6467"/>
                  <a:pt x="6968" y="6467"/>
                  <a:pt x="6993" y="6467"/>
                </a:cubicBezTo>
                <a:lnTo>
                  <a:pt x="6993" y="6467"/>
                </a:lnTo>
                <a:cubicBezTo>
                  <a:pt x="7144" y="6442"/>
                  <a:pt x="7219" y="6442"/>
                  <a:pt x="7269" y="6467"/>
                </a:cubicBezTo>
                <a:lnTo>
                  <a:pt x="7269" y="6467"/>
                </a:lnTo>
                <a:cubicBezTo>
                  <a:pt x="7319" y="6517"/>
                  <a:pt x="7294" y="6592"/>
                  <a:pt x="7219" y="6718"/>
                </a:cubicBezTo>
                <a:lnTo>
                  <a:pt x="7219" y="6718"/>
                </a:lnTo>
                <a:cubicBezTo>
                  <a:pt x="7194" y="6768"/>
                  <a:pt x="7144" y="6843"/>
                  <a:pt x="7094" y="6893"/>
                </a:cubicBezTo>
                <a:lnTo>
                  <a:pt x="7094" y="6893"/>
                </a:lnTo>
                <a:cubicBezTo>
                  <a:pt x="7018" y="7018"/>
                  <a:pt x="6918" y="7144"/>
                  <a:pt x="6768" y="7294"/>
                </a:cubicBezTo>
                <a:lnTo>
                  <a:pt x="6768" y="7294"/>
                </a:lnTo>
                <a:cubicBezTo>
                  <a:pt x="6617" y="7444"/>
                  <a:pt x="6442" y="7620"/>
                  <a:pt x="6267" y="7820"/>
                </a:cubicBezTo>
                <a:lnTo>
                  <a:pt x="6267" y="7820"/>
                </a:lnTo>
                <a:cubicBezTo>
                  <a:pt x="6166" y="7921"/>
                  <a:pt x="6066" y="8021"/>
                  <a:pt x="5966" y="8096"/>
                </a:cubicBezTo>
                <a:lnTo>
                  <a:pt x="5966" y="8096"/>
                </a:lnTo>
                <a:cubicBezTo>
                  <a:pt x="5790" y="8297"/>
                  <a:pt x="5590" y="8472"/>
                  <a:pt x="5389" y="8647"/>
                </a:cubicBezTo>
                <a:lnTo>
                  <a:pt x="5389" y="8647"/>
                </a:lnTo>
                <a:cubicBezTo>
                  <a:pt x="5289" y="8723"/>
                  <a:pt x="5214" y="8823"/>
                  <a:pt x="5114" y="8898"/>
                </a:cubicBezTo>
                <a:lnTo>
                  <a:pt x="5114" y="8898"/>
                </a:lnTo>
                <a:cubicBezTo>
                  <a:pt x="4788" y="9199"/>
                  <a:pt x="4512" y="9449"/>
                  <a:pt x="4287" y="9650"/>
                </a:cubicBezTo>
                <a:lnTo>
                  <a:pt x="4287" y="9650"/>
                </a:lnTo>
                <a:cubicBezTo>
                  <a:pt x="5740" y="10276"/>
                  <a:pt x="7520" y="10677"/>
                  <a:pt x="9425" y="10778"/>
                </a:cubicBezTo>
                <a:lnTo>
                  <a:pt x="9425" y="10778"/>
                </a:lnTo>
                <a:cubicBezTo>
                  <a:pt x="9750" y="10803"/>
                  <a:pt x="10076" y="10803"/>
                  <a:pt x="10402" y="10803"/>
                </a:cubicBezTo>
                <a:lnTo>
                  <a:pt x="10402" y="10803"/>
                </a:lnTo>
                <a:cubicBezTo>
                  <a:pt x="10728" y="10828"/>
                  <a:pt x="11029" y="10803"/>
                  <a:pt x="11329" y="10778"/>
                </a:cubicBezTo>
                <a:lnTo>
                  <a:pt x="11329" y="10778"/>
                </a:lnTo>
                <a:cubicBezTo>
                  <a:pt x="12908" y="10703"/>
                  <a:pt x="14362" y="10402"/>
                  <a:pt x="15565" y="9926"/>
                </a:cubicBezTo>
                <a:lnTo>
                  <a:pt x="15565" y="9926"/>
                </a:lnTo>
                <a:cubicBezTo>
                  <a:pt x="15765" y="9850"/>
                  <a:pt x="15966" y="9775"/>
                  <a:pt x="16141" y="9700"/>
                </a:cubicBezTo>
                <a:lnTo>
                  <a:pt x="16141" y="9700"/>
                </a:lnTo>
                <a:cubicBezTo>
                  <a:pt x="18071" y="8823"/>
                  <a:pt x="19299" y="7495"/>
                  <a:pt x="19399" y="5941"/>
                </a:cubicBezTo>
                <a:lnTo>
                  <a:pt x="19399" y="5941"/>
                </a:lnTo>
                <a:cubicBezTo>
                  <a:pt x="19399" y="5815"/>
                  <a:pt x="19399" y="5665"/>
                  <a:pt x="19374" y="5540"/>
                </a:cubicBezTo>
                <a:lnTo>
                  <a:pt x="19374" y="5540"/>
                </a:lnTo>
                <a:cubicBezTo>
                  <a:pt x="19374" y="5414"/>
                  <a:pt x="19349" y="5314"/>
                  <a:pt x="19324" y="5214"/>
                </a:cubicBezTo>
                <a:lnTo>
                  <a:pt x="19324" y="5214"/>
                </a:lnTo>
                <a:cubicBezTo>
                  <a:pt x="19174" y="4286"/>
                  <a:pt x="18597" y="3434"/>
                  <a:pt x="17720" y="2682"/>
                </a:cubicBezTo>
                <a:lnTo>
                  <a:pt x="17720" y="2682"/>
                </a:lnTo>
                <a:cubicBezTo>
                  <a:pt x="17620" y="2607"/>
                  <a:pt x="17520" y="2507"/>
                  <a:pt x="17420" y="2432"/>
                </a:cubicBezTo>
                <a:lnTo>
                  <a:pt x="17420" y="2432"/>
                </a:lnTo>
                <a:cubicBezTo>
                  <a:pt x="16016" y="1354"/>
                  <a:pt x="13986" y="552"/>
                  <a:pt x="11630" y="201"/>
                </a:cubicBezTo>
                <a:lnTo>
                  <a:pt x="11630" y="201"/>
                </a:lnTo>
                <a:cubicBezTo>
                  <a:pt x="11505" y="176"/>
                  <a:pt x="11379" y="151"/>
                  <a:pt x="11229" y="126"/>
                </a:cubicBezTo>
                <a:lnTo>
                  <a:pt x="11229" y="126"/>
                </a:lnTo>
                <a:cubicBezTo>
                  <a:pt x="10853" y="76"/>
                  <a:pt x="10452" y="51"/>
                  <a:pt x="10026" y="26"/>
                </a:cubicBezTo>
                <a:lnTo>
                  <a:pt x="10026" y="26"/>
                </a:lnTo>
                <a:cubicBezTo>
                  <a:pt x="9700" y="1"/>
                  <a:pt x="9374" y="1"/>
                  <a:pt x="9049" y="1"/>
                </a:cubicBezTo>
                <a:lnTo>
                  <a:pt x="9049" y="1"/>
                </a:lnTo>
                <a:cubicBezTo>
                  <a:pt x="8121" y="1"/>
                  <a:pt x="7219" y="76"/>
                  <a:pt x="6392" y="201"/>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30"/>
          <p:cNvSpPr/>
          <p:nvPr/>
        </p:nvSpPr>
        <p:spPr>
          <a:xfrm>
            <a:off x="6281736" y="1735905"/>
            <a:ext cx="191963" cy="107143"/>
          </a:xfrm>
          <a:custGeom>
            <a:avLst/>
            <a:gdLst/>
            <a:ahLst/>
            <a:cxnLst/>
            <a:rect l="l" t="t" r="r" b="b"/>
            <a:pathLst>
              <a:path w="19400" h="10828" extrusionOk="0">
                <a:moveTo>
                  <a:pt x="6392" y="201"/>
                </a:moveTo>
                <a:cubicBezTo>
                  <a:pt x="6267" y="226"/>
                  <a:pt x="6166" y="251"/>
                  <a:pt x="6041" y="276"/>
                </a:cubicBezTo>
                <a:lnTo>
                  <a:pt x="6041" y="276"/>
                </a:lnTo>
                <a:cubicBezTo>
                  <a:pt x="2883" y="878"/>
                  <a:pt x="577" y="2407"/>
                  <a:pt x="126" y="4362"/>
                </a:cubicBezTo>
                <a:lnTo>
                  <a:pt x="126" y="4362"/>
                </a:lnTo>
                <a:cubicBezTo>
                  <a:pt x="101" y="4487"/>
                  <a:pt x="76" y="4612"/>
                  <a:pt x="76" y="4713"/>
                </a:cubicBezTo>
                <a:lnTo>
                  <a:pt x="76" y="4713"/>
                </a:lnTo>
                <a:cubicBezTo>
                  <a:pt x="76" y="4763"/>
                  <a:pt x="76" y="4813"/>
                  <a:pt x="76" y="4863"/>
                </a:cubicBezTo>
                <a:lnTo>
                  <a:pt x="76" y="4863"/>
                </a:lnTo>
                <a:cubicBezTo>
                  <a:pt x="1" y="6141"/>
                  <a:pt x="728" y="7369"/>
                  <a:pt x="2056" y="8372"/>
                </a:cubicBezTo>
                <a:lnTo>
                  <a:pt x="2056" y="8372"/>
                </a:lnTo>
                <a:cubicBezTo>
                  <a:pt x="2633" y="8096"/>
                  <a:pt x="3610" y="7670"/>
                  <a:pt x="4562" y="7269"/>
                </a:cubicBezTo>
                <a:lnTo>
                  <a:pt x="4562" y="7269"/>
                </a:lnTo>
                <a:cubicBezTo>
                  <a:pt x="4713" y="7219"/>
                  <a:pt x="4838" y="7169"/>
                  <a:pt x="4988" y="7119"/>
                </a:cubicBezTo>
                <a:lnTo>
                  <a:pt x="4988" y="7119"/>
                </a:lnTo>
                <a:cubicBezTo>
                  <a:pt x="5189" y="7043"/>
                  <a:pt x="5389" y="6968"/>
                  <a:pt x="5590" y="6893"/>
                </a:cubicBezTo>
                <a:lnTo>
                  <a:pt x="5590" y="6893"/>
                </a:lnTo>
                <a:cubicBezTo>
                  <a:pt x="5715" y="6843"/>
                  <a:pt x="5815" y="6793"/>
                  <a:pt x="5941" y="6768"/>
                </a:cubicBezTo>
                <a:lnTo>
                  <a:pt x="5941" y="6768"/>
                </a:lnTo>
                <a:cubicBezTo>
                  <a:pt x="6141" y="6693"/>
                  <a:pt x="6317" y="6642"/>
                  <a:pt x="6492" y="6592"/>
                </a:cubicBezTo>
                <a:lnTo>
                  <a:pt x="6492" y="6592"/>
                </a:lnTo>
                <a:cubicBezTo>
                  <a:pt x="6668" y="6542"/>
                  <a:pt x="6818" y="6492"/>
                  <a:pt x="6943" y="6467"/>
                </a:cubicBezTo>
                <a:lnTo>
                  <a:pt x="6943" y="6467"/>
                </a:lnTo>
                <a:cubicBezTo>
                  <a:pt x="6968" y="6467"/>
                  <a:pt x="6968" y="6467"/>
                  <a:pt x="6993" y="6467"/>
                </a:cubicBezTo>
                <a:lnTo>
                  <a:pt x="6993" y="6467"/>
                </a:lnTo>
                <a:cubicBezTo>
                  <a:pt x="7144" y="6442"/>
                  <a:pt x="7219" y="6442"/>
                  <a:pt x="7269" y="6467"/>
                </a:cubicBezTo>
                <a:lnTo>
                  <a:pt x="7269" y="6467"/>
                </a:lnTo>
                <a:cubicBezTo>
                  <a:pt x="7319" y="6517"/>
                  <a:pt x="7294" y="6592"/>
                  <a:pt x="7219" y="6718"/>
                </a:cubicBezTo>
                <a:lnTo>
                  <a:pt x="7219" y="6718"/>
                </a:lnTo>
                <a:cubicBezTo>
                  <a:pt x="7194" y="6768"/>
                  <a:pt x="7144" y="6843"/>
                  <a:pt x="7094" y="6893"/>
                </a:cubicBezTo>
                <a:lnTo>
                  <a:pt x="7094" y="6893"/>
                </a:lnTo>
                <a:cubicBezTo>
                  <a:pt x="7018" y="7018"/>
                  <a:pt x="6918" y="7144"/>
                  <a:pt x="6768" y="7294"/>
                </a:cubicBezTo>
                <a:lnTo>
                  <a:pt x="6768" y="7294"/>
                </a:lnTo>
                <a:cubicBezTo>
                  <a:pt x="6617" y="7444"/>
                  <a:pt x="6442" y="7620"/>
                  <a:pt x="6267" y="7820"/>
                </a:cubicBezTo>
                <a:lnTo>
                  <a:pt x="6267" y="7820"/>
                </a:lnTo>
                <a:cubicBezTo>
                  <a:pt x="6166" y="7921"/>
                  <a:pt x="6066" y="8021"/>
                  <a:pt x="5966" y="8096"/>
                </a:cubicBezTo>
                <a:lnTo>
                  <a:pt x="5966" y="8096"/>
                </a:lnTo>
                <a:cubicBezTo>
                  <a:pt x="5790" y="8297"/>
                  <a:pt x="5590" y="8472"/>
                  <a:pt x="5389" y="8647"/>
                </a:cubicBezTo>
                <a:lnTo>
                  <a:pt x="5389" y="8647"/>
                </a:lnTo>
                <a:cubicBezTo>
                  <a:pt x="5289" y="8723"/>
                  <a:pt x="5214" y="8823"/>
                  <a:pt x="5114" y="8898"/>
                </a:cubicBezTo>
                <a:lnTo>
                  <a:pt x="5114" y="8898"/>
                </a:lnTo>
                <a:cubicBezTo>
                  <a:pt x="4788" y="9199"/>
                  <a:pt x="4512" y="9449"/>
                  <a:pt x="4287" y="9650"/>
                </a:cubicBezTo>
                <a:lnTo>
                  <a:pt x="4287" y="9650"/>
                </a:lnTo>
                <a:cubicBezTo>
                  <a:pt x="5740" y="10276"/>
                  <a:pt x="7520" y="10677"/>
                  <a:pt x="9425" y="10778"/>
                </a:cubicBezTo>
                <a:lnTo>
                  <a:pt x="9425" y="10778"/>
                </a:lnTo>
                <a:cubicBezTo>
                  <a:pt x="9750" y="10803"/>
                  <a:pt x="10076" y="10803"/>
                  <a:pt x="10402" y="10803"/>
                </a:cubicBezTo>
                <a:lnTo>
                  <a:pt x="10402" y="10803"/>
                </a:lnTo>
                <a:cubicBezTo>
                  <a:pt x="10728" y="10828"/>
                  <a:pt x="11029" y="10803"/>
                  <a:pt x="11329" y="10778"/>
                </a:cubicBezTo>
                <a:lnTo>
                  <a:pt x="11329" y="10778"/>
                </a:lnTo>
                <a:cubicBezTo>
                  <a:pt x="12908" y="10703"/>
                  <a:pt x="14362" y="10402"/>
                  <a:pt x="15565" y="9926"/>
                </a:cubicBezTo>
                <a:lnTo>
                  <a:pt x="15565" y="9926"/>
                </a:lnTo>
                <a:cubicBezTo>
                  <a:pt x="15765" y="9850"/>
                  <a:pt x="15966" y="9775"/>
                  <a:pt x="16141" y="9700"/>
                </a:cubicBezTo>
                <a:lnTo>
                  <a:pt x="16141" y="9700"/>
                </a:lnTo>
                <a:cubicBezTo>
                  <a:pt x="18071" y="8823"/>
                  <a:pt x="19299" y="7495"/>
                  <a:pt x="19399" y="5941"/>
                </a:cubicBezTo>
                <a:lnTo>
                  <a:pt x="19399" y="5941"/>
                </a:lnTo>
                <a:cubicBezTo>
                  <a:pt x="19399" y="5815"/>
                  <a:pt x="19399" y="5665"/>
                  <a:pt x="19374" y="5540"/>
                </a:cubicBezTo>
                <a:lnTo>
                  <a:pt x="19374" y="5540"/>
                </a:lnTo>
                <a:cubicBezTo>
                  <a:pt x="19374" y="5414"/>
                  <a:pt x="19349" y="5314"/>
                  <a:pt x="19324" y="5214"/>
                </a:cubicBezTo>
                <a:lnTo>
                  <a:pt x="19324" y="5214"/>
                </a:lnTo>
                <a:cubicBezTo>
                  <a:pt x="19174" y="4286"/>
                  <a:pt x="18597" y="3434"/>
                  <a:pt x="17720" y="2682"/>
                </a:cubicBezTo>
                <a:lnTo>
                  <a:pt x="17720" y="2682"/>
                </a:lnTo>
                <a:cubicBezTo>
                  <a:pt x="17620" y="2607"/>
                  <a:pt x="17520" y="2507"/>
                  <a:pt x="17420" y="2432"/>
                </a:cubicBezTo>
                <a:lnTo>
                  <a:pt x="17420" y="2432"/>
                </a:lnTo>
                <a:cubicBezTo>
                  <a:pt x="16016" y="1354"/>
                  <a:pt x="13986" y="552"/>
                  <a:pt x="11630" y="201"/>
                </a:cubicBezTo>
                <a:lnTo>
                  <a:pt x="11630" y="201"/>
                </a:lnTo>
                <a:cubicBezTo>
                  <a:pt x="11505" y="176"/>
                  <a:pt x="11379" y="151"/>
                  <a:pt x="11229" y="126"/>
                </a:cubicBezTo>
                <a:lnTo>
                  <a:pt x="11229" y="126"/>
                </a:lnTo>
                <a:cubicBezTo>
                  <a:pt x="10853" y="76"/>
                  <a:pt x="10452" y="51"/>
                  <a:pt x="10026" y="26"/>
                </a:cubicBezTo>
                <a:lnTo>
                  <a:pt x="10026" y="26"/>
                </a:lnTo>
                <a:cubicBezTo>
                  <a:pt x="9700" y="1"/>
                  <a:pt x="9374" y="1"/>
                  <a:pt x="9049" y="1"/>
                </a:cubicBezTo>
                <a:lnTo>
                  <a:pt x="9049" y="1"/>
                </a:lnTo>
                <a:cubicBezTo>
                  <a:pt x="8121" y="1"/>
                  <a:pt x="7219" y="76"/>
                  <a:pt x="6392" y="201"/>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30"/>
          <p:cNvSpPr/>
          <p:nvPr/>
        </p:nvSpPr>
        <p:spPr>
          <a:xfrm>
            <a:off x="2097258" y="2977924"/>
            <a:ext cx="191963" cy="107143"/>
          </a:xfrm>
          <a:custGeom>
            <a:avLst/>
            <a:gdLst/>
            <a:ahLst/>
            <a:cxnLst/>
            <a:rect l="l" t="t" r="r" b="b"/>
            <a:pathLst>
              <a:path w="19400" h="10828" extrusionOk="0">
                <a:moveTo>
                  <a:pt x="6392" y="201"/>
                </a:moveTo>
                <a:cubicBezTo>
                  <a:pt x="6267" y="226"/>
                  <a:pt x="6166" y="251"/>
                  <a:pt x="6041" y="276"/>
                </a:cubicBezTo>
                <a:lnTo>
                  <a:pt x="6041" y="276"/>
                </a:lnTo>
                <a:cubicBezTo>
                  <a:pt x="2883" y="878"/>
                  <a:pt x="577" y="2407"/>
                  <a:pt x="126" y="4362"/>
                </a:cubicBezTo>
                <a:lnTo>
                  <a:pt x="126" y="4362"/>
                </a:lnTo>
                <a:cubicBezTo>
                  <a:pt x="101" y="4487"/>
                  <a:pt x="76" y="4612"/>
                  <a:pt x="76" y="4713"/>
                </a:cubicBezTo>
                <a:lnTo>
                  <a:pt x="76" y="4713"/>
                </a:lnTo>
                <a:cubicBezTo>
                  <a:pt x="76" y="4763"/>
                  <a:pt x="76" y="4813"/>
                  <a:pt x="76" y="4863"/>
                </a:cubicBezTo>
                <a:lnTo>
                  <a:pt x="76" y="4863"/>
                </a:lnTo>
                <a:cubicBezTo>
                  <a:pt x="1" y="6141"/>
                  <a:pt x="728" y="7369"/>
                  <a:pt x="2056" y="8372"/>
                </a:cubicBezTo>
                <a:lnTo>
                  <a:pt x="2056" y="8372"/>
                </a:lnTo>
                <a:cubicBezTo>
                  <a:pt x="2633" y="8096"/>
                  <a:pt x="3610" y="7670"/>
                  <a:pt x="4562" y="7269"/>
                </a:cubicBezTo>
                <a:lnTo>
                  <a:pt x="4562" y="7269"/>
                </a:lnTo>
                <a:cubicBezTo>
                  <a:pt x="4713" y="7219"/>
                  <a:pt x="4838" y="7169"/>
                  <a:pt x="4988" y="7119"/>
                </a:cubicBezTo>
                <a:lnTo>
                  <a:pt x="4988" y="7119"/>
                </a:lnTo>
                <a:cubicBezTo>
                  <a:pt x="5189" y="7043"/>
                  <a:pt x="5389" y="6968"/>
                  <a:pt x="5590" y="6893"/>
                </a:cubicBezTo>
                <a:lnTo>
                  <a:pt x="5590" y="6893"/>
                </a:lnTo>
                <a:cubicBezTo>
                  <a:pt x="5715" y="6843"/>
                  <a:pt x="5815" y="6793"/>
                  <a:pt x="5941" y="6768"/>
                </a:cubicBezTo>
                <a:lnTo>
                  <a:pt x="5941" y="6768"/>
                </a:lnTo>
                <a:cubicBezTo>
                  <a:pt x="6141" y="6693"/>
                  <a:pt x="6317" y="6642"/>
                  <a:pt x="6492" y="6592"/>
                </a:cubicBezTo>
                <a:lnTo>
                  <a:pt x="6492" y="6592"/>
                </a:lnTo>
                <a:cubicBezTo>
                  <a:pt x="6668" y="6542"/>
                  <a:pt x="6818" y="6492"/>
                  <a:pt x="6943" y="6467"/>
                </a:cubicBezTo>
                <a:lnTo>
                  <a:pt x="6943" y="6467"/>
                </a:lnTo>
                <a:cubicBezTo>
                  <a:pt x="6968" y="6467"/>
                  <a:pt x="6968" y="6467"/>
                  <a:pt x="6993" y="6467"/>
                </a:cubicBezTo>
                <a:lnTo>
                  <a:pt x="6993" y="6467"/>
                </a:lnTo>
                <a:cubicBezTo>
                  <a:pt x="7144" y="6442"/>
                  <a:pt x="7219" y="6442"/>
                  <a:pt x="7269" y="6467"/>
                </a:cubicBezTo>
                <a:lnTo>
                  <a:pt x="7269" y="6467"/>
                </a:lnTo>
                <a:cubicBezTo>
                  <a:pt x="7319" y="6517"/>
                  <a:pt x="7294" y="6592"/>
                  <a:pt x="7219" y="6718"/>
                </a:cubicBezTo>
                <a:lnTo>
                  <a:pt x="7219" y="6718"/>
                </a:lnTo>
                <a:cubicBezTo>
                  <a:pt x="7194" y="6768"/>
                  <a:pt x="7144" y="6843"/>
                  <a:pt x="7094" y="6893"/>
                </a:cubicBezTo>
                <a:lnTo>
                  <a:pt x="7094" y="6893"/>
                </a:lnTo>
                <a:cubicBezTo>
                  <a:pt x="7018" y="7018"/>
                  <a:pt x="6918" y="7144"/>
                  <a:pt x="6768" y="7294"/>
                </a:cubicBezTo>
                <a:lnTo>
                  <a:pt x="6768" y="7294"/>
                </a:lnTo>
                <a:cubicBezTo>
                  <a:pt x="6617" y="7444"/>
                  <a:pt x="6442" y="7620"/>
                  <a:pt x="6267" y="7820"/>
                </a:cubicBezTo>
                <a:lnTo>
                  <a:pt x="6267" y="7820"/>
                </a:lnTo>
                <a:cubicBezTo>
                  <a:pt x="6166" y="7921"/>
                  <a:pt x="6066" y="8021"/>
                  <a:pt x="5966" y="8096"/>
                </a:cubicBezTo>
                <a:lnTo>
                  <a:pt x="5966" y="8096"/>
                </a:lnTo>
                <a:cubicBezTo>
                  <a:pt x="5790" y="8297"/>
                  <a:pt x="5590" y="8472"/>
                  <a:pt x="5389" y="8647"/>
                </a:cubicBezTo>
                <a:lnTo>
                  <a:pt x="5389" y="8647"/>
                </a:lnTo>
                <a:cubicBezTo>
                  <a:pt x="5289" y="8723"/>
                  <a:pt x="5214" y="8823"/>
                  <a:pt x="5114" y="8898"/>
                </a:cubicBezTo>
                <a:lnTo>
                  <a:pt x="5114" y="8898"/>
                </a:lnTo>
                <a:cubicBezTo>
                  <a:pt x="4788" y="9199"/>
                  <a:pt x="4512" y="9449"/>
                  <a:pt x="4287" y="9650"/>
                </a:cubicBezTo>
                <a:lnTo>
                  <a:pt x="4287" y="9650"/>
                </a:lnTo>
                <a:cubicBezTo>
                  <a:pt x="5740" y="10276"/>
                  <a:pt x="7520" y="10677"/>
                  <a:pt x="9425" y="10778"/>
                </a:cubicBezTo>
                <a:lnTo>
                  <a:pt x="9425" y="10778"/>
                </a:lnTo>
                <a:cubicBezTo>
                  <a:pt x="9750" y="10803"/>
                  <a:pt x="10076" y="10803"/>
                  <a:pt x="10402" y="10803"/>
                </a:cubicBezTo>
                <a:lnTo>
                  <a:pt x="10402" y="10803"/>
                </a:lnTo>
                <a:cubicBezTo>
                  <a:pt x="10728" y="10828"/>
                  <a:pt x="11029" y="10803"/>
                  <a:pt x="11329" y="10778"/>
                </a:cubicBezTo>
                <a:lnTo>
                  <a:pt x="11329" y="10778"/>
                </a:lnTo>
                <a:cubicBezTo>
                  <a:pt x="12908" y="10703"/>
                  <a:pt x="14362" y="10402"/>
                  <a:pt x="15565" y="9926"/>
                </a:cubicBezTo>
                <a:lnTo>
                  <a:pt x="15565" y="9926"/>
                </a:lnTo>
                <a:cubicBezTo>
                  <a:pt x="15765" y="9850"/>
                  <a:pt x="15966" y="9775"/>
                  <a:pt x="16141" y="9700"/>
                </a:cubicBezTo>
                <a:lnTo>
                  <a:pt x="16141" y="9700"/>
                </a:lnTo>
                <a:cubicBezTo>
                  <a:pt x="18071" y="8823"/>
                  <a:pt x="19299" y="7495"/>
                  <a:pt x="19399" y="5941"/>
                </a:cubicBezTo>
                <a:lnTo>
                  <a:pt x="19399" y="5941"/>
                </a:lnTo>
                <a:cubicBezTo>
                  <a:pt x="19399" y="5815"/>
                  <a:pt x="19399" y="5665"/>
                  <a:pt x="19374" y="5540"/>
                </a:cubicBezTo>
                <a:lnTo>
                  <a:pt x="19374" y="5540"/>
                </a:lnTo>
                <a:cubicBezTo>
                  <a:pt x="19374" y="5414"/>
                  <a:pt x="19349" y="5314"/>
                  <a:pt x="19324" y="5214"/>
                </a:cubicBezTo>
                <a:lnTo>
                  <a:pt x="19324" y="5214"/>
                </a:lnTo>
                <a:cubicBezTo>
                  <a:pt x="19174" y="4286"/>
                  <a:pt x="18597" y="3434"/>
                  <a:pt x="17720" y="2682"/>
                </a:cubicBezTo>
                <a:lnTo>
                  <a:pt x="17720" y="2682"/>
                </a:lnTo>
                <a:cubicBezTo>
                  <a:pt x="17620" y="2607"/>
                  <a:pt x="17520" y="2507"/>
                  <a:pt x="17420" y="2432"/>
                </a:cubicBezTo>
                <a:lnTo>
                  <a:pt x="17420" y="2432"/>
                </a:lnTo>
                <a:cubicBezTo>
                  <a:pt x="16016" y="1354"/>
                  <a:pt x="13986" y="552"/>
                  <a:pt x="11630" y="201"/>
                </a:cubicBezTo>
                <a:lnTo>
                  <a:pt x="11630" y="201"/>
                </a:lnTo>
                <a:cubicBezTo>
                  <a:pt x="11505" y="176"/>
                  <a:pt x="11379" y="151"/>
                  <a:pt x="11229" y="126"/>
                </a:cubicBezTo>
                <a:lnTo>
                  <a:pt x="11229" y="126"/>
                </a:lnTo>
                <a:cubicBezTo>
                  <a:pt x="10853" y="76"/>
                  <a:pt x="10452" y="51"/>
                  <a:pt x="10026" y="26"/>
                </a:cubicBezTo>
                <a:lnTo>
                  <a:pt x="10026" y="26"/>
                </a:lnTo>
                <a:cubicBezTo>
                  <a:pt x="9700" y="1"/>
                  <a:pt x="9374" y="1"/>
                  <a:pt x="9049" y="1"/>
                </a:cubicBezTo>
                <a:lnTo>
                  <a:pt x="9049" y="1"/>
                </a:lnTo>
                <a:cubicBezTo>
                  <a:pt x="8121" y="1"/>
                  <a:pt x="7219" y="76"/>
                  <a:pt x="6392" y="201"/>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30">
            <a:hlinkClick r:id="rId3"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30">
            <a:hlinkClick r:id="rId4"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30"/>
          <p:cNvSpPr/>
          <p:nvPr/>
        </p:nvSpPr>
        <p:spPr>
          <a:xfrm rot="-1806392">
            <a:off x="5640697" y="3581883"/>
            <a:ext cx="165069" cy="165069"/>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30"/>
          <p:cNvSpPr/>
          <p:nvPr/>
        </p:nvSpPr>
        <p:spPr>
          <a:xfrm rot="3599018">
            <a:off x="6017912" y="3196661"/>
            <a:ext cx="164918" cy="16491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30"/>
          <p:cNvSpPr/>
          <p:nvPr/>
        </p:nvSpPr>
        <p:spPr>
          <a:xfrm rot="4580541">
            <a:off x="6267449" y="3196744"/>
            <a:ext cx="165170" cy="165170"/>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30"/>
          <p:cNvSpPr/>
          <p:nvPr/>
        </p:nvSpPr>
        <p:spPr>
          <a:xfrm>
            <a:off x="6452882" y="3508976"/>
            <a:ext cx="409932" cy="185766"/>
          </a:xfrm>
          <a:custGeom>
            <a:avLst/>
            <a:gdLst/>
            <a:ahLst/>
            <a:cxnLst/>
            <a:rect l="l" t="t" r="r" b="b"/>
            <a:pathLst>
              <a:path w="23197" h="10512" extrusionOk="0">
                <a:moveTo>
                  <a:pt x="12370" y="0"/>
                </a:moveTo>
                <a:cubicBezTo>
                  <a:pt x="12072" y="0"/>
                  <a:pt x="11782" y="18"/>
                  <a:pt x="11503" y="53"/>
                </a:cubicBezTo>
                <a:cubicBezTo>
                  <a:pt x="6644" y="648"/>
                  <a:pt x="4906" y="6530"/>
                  <a:pt x="0" y="7721"/>
                </a:cubicBezTo>
                <a:cubicBezTo>
                  <a:pt x="2749" y="9624"/>
                  <a:pt x="6283" y="10512"/>
                  <a:pt x="9770" y="10512"/>
                </a:cubicBezTo>
                <a:cubicBezTo>
                  <a:pt x="11782" y="10512"/>
                  <a:pt x="13778" y="10216"/>
                  <a:pt x="15599" y="9650"/>
                </a:cubicBezTo>
                <a:cubicBezTo>
                  <a:pt x="16504" y="9364"/>
                  <a:pt x="17409" y="9007"/>
                  <a:pt x="18147" y="8388"/>
                </a:cubicBezTo>
                <a:cubicBezTo>
                  <a:pt x="23197" y="3964"/>
                  <a:pt x="16904" y="0"/>
                  <a:pt x="12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81" name="Google Shape;2481;p30"/>
          <p:cNvGrpSpPr/>
          <p:nvPr/>
        </p:nvGrpSpPr>
        <p:grpSpPr>
          <a:xfrm>
            <a:off x="8569288" y="4423863"/>
            <a:ext cx="194021" cy="191487"/>
            <a:chOff x="6232000" y="1435050"/>
            <a:chExt cx="488225" cy="481850"/>
          </a:xfrm>
        </p:grpSpPr>
        <p:sp>
          <p:nvSpPr>
            <p:cNvPr id="2482" name="Google Shape;2482;p30"/>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483" name="Google Shape;2483;p30"/>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484" name="Google Shape;2484;p30"/>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485" name="Google Shape;2485;p30"/>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486" name="Google Shape;2486;p30"/>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2487" name="Google Shape;2487;p30">
            <a:hlinkClick r:id="rId5"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2488" name="Google Shape;2488;p30">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2489" name="Google Shape;2489;p30">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2490" name="Google Shape;2490;p30">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2491" name="Google Shape;2491;p30">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2492" name="Google Shape;2492;p30">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2493" name="Google Shape;2493;p30">
            <a:hlinkClick r:id="rId6"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1"/>
        <p:cNvGrpSpPr/>
        <p:nvPr/>
      </p:nvGrpSpPr>
      <p:grpSpPr>
        <a:xfrm>
          <a:off x="0" y="0"/>
          <a:ext cx="0" cy="0"/>
          <a:chOff x="0" y="0"/>
          <a:chExt cx="0" cy="0"/>
        </a:xfrm>
      </p:grpSpPr>
      <p:sp>
        <p:nvSpPr>
          <p:cNvPr id="40" name="Text Box 2"/>
          <p:cNvSpPr txBox="1">
            <a:spLocks noChangeArrowheads="1"/>
          </p:cNvSpPr>
          <p:nvPr/>
        </p:nvSpPr>
        <p:spPr bwMode="auto">
          <a:xfrm>
            <a:off x="2919681" y="427272"/>
            <a:ext cx="2901746" cy="584775"/>
          </a:xfrm>
          <a:prstGeom prst="rect">
            <a:avLst/>
          </a:prstGeom>
          <a:noFill/>
          <a:ln w="9525">
            <a:noFill/>
            <a:miter lim="800000"/>
            <a:headEnd/>
            <a:tailEnd/>
          </a:ln>
        </p:spPr>
        <p:txBody>
          <a:bodyPr wrap="square">
            <a:spAutoFit/>
          </a:bodyPr>
          <a:lstStyle/>
          <a:p>
            <a:pPr>
              <a:spcBef>
                <a:spcPct val="50000"/>
              </a:spcBef>
            </a:pPr>
            <a:r>
              <a:rPr lang="en-US" sz="3200" b="1" dirty="0" smtClean="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Bài 1: Tính: </a:t>
            </a:r>
            <a:endParaRPr lang="en-US" sz="32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76" name="Text Box 3">
            <a:extLst>
              <a:ext uri="{FF2B5EF4-FFF2-40B4-BE49-F238E27FC236}">
                <a16:creationId xmlns:a16="http://schemas.microsoft.com/office/drawing/2014/main" id="{0B14831F-283B-D645-B26E-C857651D681C}"/>
              </a:ext>
            </a:extLst>
          </p:cNvPr>
          <p:cNvSpPr txBox="1">
            <a:spLocks noChangeArrowheads="1"/>
          </p:cNvSpPr>
          <p:nvPr/>
        </p:nvSpPr>
        <p:spPr bwMode="auto">
          <a:xfrm>
            <a:off x="1110420" y="1338666"/>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92896</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77" name="Text Box 4">
            <a:extLst>
              <a:ext uri="{FF2B5EF4-FFF2-40B4-BE49-F238E27FC236}">
                <a16:creationId xmlns:a16="http://schemas.microsoft.com/office/drawing/2014/main" id="{892ABB7C-ED32-F34C-862D-8DBCC651B2F0}"/>
              </a:ext>
            </a:extLst>
          </p:cNvPr>
          <p:cNvSpPr txBox="1">
            <a:spLocks noChangeArrowheads="1"/>
          </p:cNvSpPr>
          <p:nvPr/>
        </p:nvSpPr>
        <p:spPr bwMode="auto">
          <a:xfrm>
            <a:off x="1100784" y="1833530"/>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65748</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78" name="Text Box 5">
            <a:extLst>
              <a:ext uri="{FF2B5EF4-FFF2-40B4-BE49-F238E27FC236}">
                <a16:creationId xmlns:a16="http://schemas.microsoft.com/office/drawing/2014/main" id="{959CCE86-97A0-F64D-8CDF-38C0828AA11A}"/>
              </a:ext>
            </a:extLst>
          </p:cNvPr>
          <p:cNvSpPr txBox="1">
            <a:spLocks noChangeArrowheads="1"/>
          </p:cNvSpPr>
          <p:nvPr/>
        </p:nvSpPr>
        <p:spPr bwMode="auto">
          <a:xfrm>
            <a:off x="898258" y="1487711"/>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79" name="Line 6">
            <a:extLst>
              <a:ext uri="{FF2B5EF4-FFF2-40B4-BE49-F238E27FC236}">
                <a16:creationId xmlns:a16="http://schemas.microsoft.com/office/drawing/2014/main" id="{ED89D5E9-1015-B948-B023-7EA519B74A1B}"/>
              </a:ext>
            </a:extLst>
          </p:cNvPr>
          <p:cNvSpPr>
            <a:spLocks noChangeShapeType="1"/>
          </p:cNvSpPr>
          <p:nvPr/>
        </p:nvSpPr>
        <p:spPr bwMode="auto">
          <a:xfrm>
            <a:off x="1067962" y="2324726"/>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b="1" dirty="0">
              <a:solidFill>
                <a:srgbClr val="C00000"/>
              </a:solidFill>
              <a:latin typeface="AvantGarde" panose="00000400000000000000" pitchFamily="2" charset="0"/>
              <a:ea typeface="AvantGarde" panose="00000400000000000000" pitchFamily="2" charset="0"/>
              <a:cs typeface="AvantGarde" panose="00000400000000000000" pitchFamily="2" charset="0"/>
            </a:endParaRPr>
          </a:p>
        </p:txBody>
      </p:sp>
      <p:sp>
        <p:nvSpPr>
          <p:cNvPr id="80" name="Text Box 9">
            <a:extLst>
              <a:ext uri="{FF2B5EF4-FFF2-40B4-BE49-F238E27FC236}">
                <a16:creationId xmlns:a16="http://schemas.microsoft.com/office/drawing/2014/main" id="{81C9DC29-8882-EC4E-8561-1911595F62CC}"/>
              </a:ext>
            </a:extLst>
          </p:cNvPr>
          <p:cNvSpPr txBox="1">
            <a:spLocks noChangeArrowheads="1"/>
          </p:cNvSpPr>
          <p:nvPr/>
        </p:nvSpPr>
        <p:spPr bwMode="auto">
          <a:xfrm>
            <a:off x="1285799" y="2406724"/>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7</a:t>
            </a:r>
          </a:p>
        </p:txBody>
      </p:sp>
      <p:sp>
        <p:nvSpPr>
          <p:cNvPr id="81" name="Text Box 10">
            <a:extLst>
              <a:ext uri="{FF2B5EF4-FFF2-40B4-BE49-F238E27FC236}">
                <a16:creationId xmlns:a16="http://schemas.microsoft.com/office/drawing/2014/main" id="{50F12762-F25D-EB43-AF24-2643A8960901}"/>
              </a:ext>
            </a:extLst>
          </p:cNvPr>
          <p:cNvSpPr txBox="1">
            <a:spLocks noChangeArrowheads="1"/>
          </p:cNvSpPr>
          <p:nvPr/>
        </p:nvSpPr>
        <p:spPr bwMode="auto">
          <a:xfrm>
            <a:off x="1823552" y="2402179"/>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8</a:t>
            </a:r>
          </a:p>
        </p:txBody>
      </p:sp>
      <p:sp>
        <p:nvSpPr>
          <p:cNvPr id="82" name="Text Box 11">
            <a:extLst>
              <a:ext uri="{FF2B5EF4-FFF2-40B4-BE49-F238E27FC236}">
                <a16:creationId xmlns:a16="http://schemas.microsoft.com/office/drawing/2014/main" id="{F96BFC2A-EB8A-CB4C-B5EC-055706B953B4}"/>
              </a:ext>
            </a:extLst>
          </p:cNvPr>
          <p:cNvSpPr txBox="1">
            <a:spLocks noChangeArrowheads="1"/>
          </p:cNvSpPr>
          <p:nvPr/>
        </p:nvSpPr>
        <p:spPr bwMode="auto">
          <a:xfrm>
            <a:off x="1608306" y="2399742"/>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4</a:t>
            </a:r>
          </a:p>
        </p:txBody>
      </p:sp>
      <p:sp>
        <p:nvSpPr>
          <p:cNvPr id="83" name="Text Box 12">
            <a:extLst>
              <a:ext uri="{FF2B5EF4-FFF2-40B4-BE49-F238E27FC236}">
                <a16:creationId xmlns:a16="http://schemas.microsoft.com/office/drawing/2014/main" id="{E139D562-4264-4747-84B9-780CCD875D18}"/>
              </a:ext>
            </a:extLst>
          </p:cNvPr>
          <p:cNvSpPr txBox="1">
            <a:spLocks noChangeArrowheads="1"/>
          </p:cNvSpPr>
          <p:nvPr/>
        </p:nvSpPr>
        <p:spPr bwMode="auto">
          <a:xfrm>
            <a:off x="1437380" y="2401966"/>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1</a:t>
            </a:r>
          </a:p>
        </p:txBody>
      </p:sp>
      <p:sp>
        <p:nvSpPr>
          <p:cNvPr id="84" name="Text Box 24">
            <a:extLst>
              <a:ext uri="{FF2B5EF4-FFF2-40B4-BE49-F238E27FC236}">
                <a16:creationId xmlns:a16="http://schemas.microsoft.com/office/drawing/2014/main" id="{38C7E74B-E8D0-BE4B-830A-05718DC9BC52}"/>
              </a:ext>
            </a:extLst>
          </p:cNvPr>
          <p:cNvSpPr txBox="1">
            <a:spLocks noChangeArrowheads="1"/>
          </p:cNvSpPr>
          <p:nvPr/>
        </p:nvSpPr>
        <p:spPr bwMode="auto">
          <a:xfrm>
            <a:off x="1085421" y="2404048"/>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2</a:t>
            </a:r>
          </a:p>
        </p:txBody>
      </p:sp>
      <p:sp>
        <p:nvSpPr>
          <p:cNvPr id="85" name="Text Box 3">
            <a:extLst>
              <a:ext uri="{FF2B5EF4-FFF2-40B4-BE49-F238E27FC236}">
                <a16:creationId xmlns:a16="http://schemas.microsoft.com/office/drawing/2014/main" id="{951F97FB-2458-D646-8E6E-0009C283F318}"/>
              </a:ext>
            </a:extLst>
          </p:cNvPr>
          <p:cNvSpPr txBox="1">
            <a:spLocks noChangeArrowheads="1"/>
          </p:cNvSpPr>
          <p:nvPr/>
        </p:nvSpPr>
        <p:spPr bwMode="auto">
          <a:xfrm>
            <a:off x="3004427" y="1338666"/>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73581</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86" name="Text Box 4">
            <a:extLst>
              <a:ext uri="{FF2B5EF4-FFF2-40B4-BE49-F238E27FC236}">
                <a16:creationId xmlns:a16="http://schemas.microsoft.com/office/drawing/2014/main" id="{A679B7E9-43A1-B24F-80F6-98660C727AA4}"/>
              </a:ext>
            </a:extLst>
          </p:cNvPr>
          <p:cNvSpPr txBox="1">
            <a:spLocks noChangeArrowheads="1"/>
          </p:cNvSpPr>
          <p:nvPr/>
        </p:nvSpPr>
        <p:spPr bwMode="auto">
          <a:xfrm>
            <a:off x="2994791" y="1833530"/>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36029</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87" name="Text Box 5">
            <a:extLst>
              <a:ext uri="{FF2B5EF4-FFF2-40B4-BE49-F238E27FC236}">
                <a16:creationId xmlns:a16="http://schemas.microsoft.com/office/drawing/2014/main" id="{437135C3-FDC6-0F4F-9AEE-32113B636DFD}"/>
              </a:ext>
            </a:extLst>
          </p:cNvPr>
          <p:cNvSpPr txBox="1">
            <a:spLocks noChangeArrowheads="1"/>
          </p:cNvSpPr>
          <p:nvPr/>
        </p:nvSpPr>
        <p:spPr bwMode="auto">
          <a:xfrm>
            <a:off x="2813048" y="1487711"/>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88" name="Line 6">
            <a:extLst>
              <a:ext uri="{FF2B5EF4-FFF2-40B4-BE49-F238E27FC236}">
                <a16:creationId xmlns:a16="http://schemas.microsoft.com/office/drawing/2014/main" id="{D3392DB7-FD82-1F49-B1C2-7C5BA85B14F2}"/>
              </a:ext>
            </a:extLst>
          </p:cNvPr>
          <p:cNvSpPr>
            <a:spLocks noChangeShapeType="1"/>
          </p:cNvSpPr>
          <p:nvPr/>
        </p:nvSpPr>
        <p:spPr bwMode="auto">
          <a:xfrm>
            <a:off x="2972361" y="2324726"/>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b="1" dirty="0">
              <a:solidFill>
                <a:srgbClr val="C00000"/>
              </a:solidFill>
              <a:latin typeface="AvantGarde" panose="00000400000000000000" pitchFamily="2" charset="0"/>
              <a:ea typeface="AvantGarde" panose="00000400000000000000" pitchFamily="2" charset="0"/>
              <a:cs typeface="AvantGarde" panose="00000400000000000000" pitchFamily="2" charset="0"/>
            </a:endParaRPr>
          </a:p>
        </p:txBody>
      </p:sp>
      <p:sp>
        <p:nvSpPr>
          <p:cNvPr id="89" name="Text Box 9">
            <a:extLst>
              <a:ext uri="{FF2B5EF4-FFF2-40B4-BE49-F238E27FC236}">
                <a16:creationId xmlns:a16="http://schemas.microsoft.com/office/drawing/2014/main" id="{F66F37A1-A061-2F44-AF3C-5CADDEA3063C}"/>
              </a:ext>
            </a:extLst>
          </p:cNvPr>
          <p:cNvSpPr txBox="1">
            <a:spLocks noChangeArrowheads="1"/>
          </p:cNvSpPr>
          <p:nvPr/>
        </p:nvSpPr>
        <p:spPr bwMode="auto">
          <a:xfrm>
            <a:off x="3175329" y="2406724"/>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7</a:t>
            </a:r>
          </a:p>
        </p:txBody>
      </p:sp>
      <p:sp>
        <p:nvSpPr>
          <p:cNvPr id="90" name="Text Box 10">
            <a:extLst>
              <a:ext uri="{FF2B5EF4-FFF2-40B4-BE49-F238E27FC236}">
                <a16:creationId xmlns:a16="http://schemas.microsoft.com/office/drawing/2014/main" id="{2852917F-B0F8-4847-9E0D-D563FBCB6D1C}"/>
              </a:ext>
            </a:extLst>
          </p:cNvPr>
          <p:cNvSpPr txBox="1">
            <a:spLocks noChangeArrowheads="1"/>
          </p:cNvSpPr>
          <p:nvPr/>
        </p:nvSpPr>
        <p:spPr bwMode="auto">
          <a:xfrm>
            <a:off x="3727950" y="2402179"/>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2</a:t>
            </a:r>
          </a:p>
        </p:txBody>
      </p:sp>
      <p:sp>
        <p:nvSpPr>
          <p:cNvPr id="91" name="Text Box 11">
            <a:extLst>
              <a:ext uri="{FF2B5EF4-FFF2-40B4-BE49-F238E27FC236}">
                <a16:creationId xmlns:a16="http://schemas.microsoft.com/office/drawing/2014/main" id="{CC3E2B9F-0249-A147-B004-9DE2BF2138AF}"/>
              </a:ext>
            </a:extLst>
          </p:cNvPr>
          <p:cNvSpPr txBox="1">
            <a:spLocks noChangeArrowheads="1"/>
          </p:cNvSpPr>
          <p:nvPr/>
        </p:nvSpPr>
        <p:spPr bwMode="auto">
          <a:xfrm>
            <a:off x="3542440" y="2399742"/>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92" name="Text Box 12">
            <a:extLst>
              <a:ext uri="{FF2B5EF4-FFF2-40B4-BE49-F238E27FC236}">
                <a16:creationId xmlns:a16="http://schemas.microsoft.com/office/drawing/2014/main" id="{D06B6B1D-5D6F-144A-A1E9-A73C1C8582D4}"/>
              </a:ext>
            </a:extLst>
          </p:cNvPr>
          <p:cNvSpPr txBox="1">
            <a:spLocks noChangeArrowheads="1"/>
          </p:cNvSpPr>
          <p:nvPr/>
        </p:nvSpPr>
        <p:spPr bwMode="auto">
          <a:xfrm>
            <a:off x="3349212" y="2401966"/>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5</a:t>
            </a:r>
            <a:endPar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endParaRPr>
          </a:p>
        </p:txBody>
      </p:sp>
      <p:sp>
        <p:nvSpPr>
          <p:cNvPr id="93" name="Text Box 24">
            <a:extLst>
              <a:ext uri="{FF2B5EF4-FFF2-40B4-BE49-F238E27FC236}">
                <a16:creationId xmlns:a16="http://schemas.microsoft.com/office/drawing/2014/main" id="{4D6C82A5-BDEF-B547-933B-CCC69DD26002}"/>
              </a:ext>
            </a:extLst>
          </p:cNvPr>
          <p:cNvSpPr txBox="1">
            <a:spLocks noChangeArrowheads="1"/>
          </p:cNvSpPr>
          <p:nvPr/>
        </p:nvSpPr>
        <p:spPr bwMode="auto">
          <a:xfrm>
            <a:off x="3004688" y="2404048"/>
            <a:ext cx="243992"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3</a:t>
            </a:r>
          </a:p>
        </p:txBody>
      </p:sp>
      <p:sp>
        <p:nvSpPr>
          <p:cNvPr id="94" name="Text Box 3">
            <a:extLst>
              <a:ext uri="{FF2B5EF4-FFF2-40B4-BE49-F238E27FC236}">
                <a16:creationId xmlns:a16="http://schemas.microsoft.com/office/drawing/2014/main" id="{363D87D9-0681-2243-AA24-D928B7B37E45}"/>
              </a:ext>
            </a:extLst>
          </p:cNvPr>
          <p:cNvSpPr txBox="1">
            <a:spLocks noChangeArrowheads="1"/>
          </p:cNvSpPr>
          <p:nvPr/>
        </p:nvSpPr>
        <p:spPr bwMode="auto">
          <a:xfrm>
            <a:off x="4999635" y="1345503"/>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59372</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95" name="Text Box 4">
            <a:extLst>
              <a:ext uri="{FF2B5EF4-FFF2-40B4-BE49-F238E27FC236}">
                <a16:creationId xmlns:a16="http://schemas.microsoft.com/office/drawing/2014/main" id="{64F3943E-9ED0-D54B-9D22-5CA1D67B8EEF}"/>
              </a:ext>
            </a:extLst>
          </p:cNvPr>
          <p:cNvSpPr txBox="1">
            <a:spLocks noChangeArrowheads="1"/>
          </p:cNvSpPr>
          <p:nvPr/>
        </p:nvSpPr>
        <p:spPr bwMode="auto">
          <a:xfrm>
            <a:off x="4989999" y="1840367"/>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53814</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96" name="Text Box 5">
            <a:extLst>
              <a:ext uri="{FF2B5EF4-FFF2-40B4-BE49-F238E27FC236}">
                <a16:creationId xmlns:a16="http://schemas.microsoft.com/office/drawing/2014/main" id="{D16F50EF-8778-6E42-A065-563F8C32ED8E}"/>
              </a:ext>
            </a:extLst>
          </p:cNvPr>
          <p:cNvSpPr txBox="1">
            <a:spLocks noChangeArrowheads="1"/>
          </p:cNvSpPr>
          <p:nvPr/>
        </p:nvSpPr>
        <p:spPr bwMode="auto">
          <a:xfrm>
            <a:off x="4808256" y="1494548"/>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97" name="Line 6">
            <a:extLst>
              <a:ext uri="{FF2B5EF4-FFF2-40B4-BE49-F238E27FC236}">
                <a16:creationId xmlns:a16="http://schemas.microsoft.com/office/drawing/2014/main" id="{CD107E1D-D02B-924C-850A-A251E503B5EB}"/>
              </a:ext>
            </a:extLst>
          </p:cNvPr>
          <p:cNvSpPr>
            <a:spLocks noChangeShapeType="1"/>
          </p:cNvSpPr>
          <p:nvPr/>
        </p:nvSpPr>
        <p:spPr bwMode="auto">
          <a:xfrm>
            <a:off x="4967569" y="2331563"/>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b="1" dirty="0">
              <a:solidFill>
                <a:srgbClr val="C00000"/>
              </a:solidFill>
              <a:latin typeface="AvantGarde" panose="00000400000000000000" pitchFamily="2" charset="0"/>
              <a:ea typeface="AvantGarde" panose="00000400000000000000" pitchFamily="2" charset="0"/>
              <a:cs typeface="AvantGarde" panose="00000400000000000000" pitchFamily="2" charset="0"/>
            </a:endParaRPr>
          </a:p>
        </p:txBody>
      </p:sp>
      <p:sp>
        <p:nvSpPr>
          <p:cNvPr id="98" name="Text Box 9">
            <a:extLst>
              <a:ext uri="{FF2B5EF4-FFF2-40B4-BE49-F238E27FC236}">
                <a16:creationId xmlns:a16="http://schemas.microsoft.com/office/drawing/2014/main" id="{A83B804F-1D64-A046-BA8C-0FE3F6456ACB}"/>
              </a:ext>
            </a:extLst>
          </p:cNvPr>
          <p:cNvSpPr txBox="1">
            <a:spLocks noChangeArrowheads="1"/>
          </p:cNvSpPr>
          <p:nvPr/>
        </p:nvSpPr>
        <p:spPr bwMode="auto">
          <a:xfrm>
            <a:off x="5148236" y="2413561"/>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99" name="Text Box 10">
            <a:extLst>
              <a:ext uri="{FF2B5EF4-FFF2-40B4-BE49-F238E27FC236}">
                <a16:creationId xmlns:a16="http://schemas.microsoft.com/office/drawing/2014/main" id="{2F64AC9C-F09B-9548-AE09-25E4B08F163B}"/>
              </a:ext>
            </a:extLst>
          </p:cNvPr>
          <p:cNvSpPr txBox="1">
            <a:spLocks noChangeArrowheads="1"/>
          </p:cNvSpPr>
          <p:nvPr/>
        </p:nvSpPr>
        <p:spPr bwMode="auto">
          <a:xfrm>
            <a:off x="5730593" y="2409016"/>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8</a:t>
            </a:r>
          </a:p>
        </p:txBody>
      </p:sp>
      <p:sp>
        <p:nvSpPr>
          <p:cNvPr id="100" name="Text Box 11">
            <a:extLst>
              <a:ext uri="{FF2B5EF4-FFF2-40B4-BE49-F238E27FC236}">
                <a16:creationId xmlns:a16="http://schemas.microsoft.com/office/drawing/2014/main" id="{35A966DE-A6AD-D04A-B770-C8328167F9DA}"/>
              </a:ext>
            </a:extLst>
          </p:cNvPr>
          <p:cNvSpPr txBox="1">
            <a:spLocks noChangeArrowheads="1"/>
          </p:cNvSpPr>
          <p:nvPr/>
        </p:nvSpPr>
        <p:spPr bwMode="auto">
          <a:xfrm>
            <a:off x="5537649" y="2406579"/>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101" name="Text Box 12">
            <a:extLst>
              <a:ext uri="{FF2B5EF4-FFF2-40B4-BE49-F238E27FC236}">
                <a16:creationId xmlns:a16="http://schemas.microsoft.com/office/drawing/2014/main" id="{0D66B461-A1D3-1044-9862-19F23E8E9CCE}"/>
              </a:ext>
            </a:extLst>
          </p:cNvPr>
          <p:cNvSpPr txBox="1">
            <a:spLocks noChangeArrowheads="1"/>
          </p:cNvSpPr>
          <p:nvPr/>
        </p:nvSpPr>
        <p:spPr bwMode="auto">
          <a:xfrm>
            <a:off x="5344421" y="2408803"/>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102" name="Text Box 3">
            <a:extLst>
              <a:ext uri="{FF2B5EF4-FFF2-40B4-BE49-F238E27FC236}">
                <a16:creationId xmlns:a16="http://schemas.microsoft.com/office/drawing/2014/main" id="{8302D36D-5E86-5C4B-84F1-01E581AA12E4}"/>
              </a:ext>
            </a:extLst>
          </p:cNvPr>
          <p:cNvSpPr txBox="1">
            <a:spLocks noChangeArrowheads="1"/>
          </p:cNvSpPr>
          <p:nvPr/>
        </p:nvSpPr>
        <p:spPr bwMode="auto">
          <a:xfrm>
            <a:off x="7100150" y="1338667"/>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32484</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103" name="Text Box 4">
            <a:extLst>
              <a:ext uri="{FF2B5EF4-FFF2-40B4-BE49-F238E27FC236}">
                <a16:creationId xmlns:a16="http://schemas.microsoft.com/office/drawing/2014/main" id="{90F206BF-83D6-5947-BDF6-9A3A8A056D08}"/>
              </a:ext>
            </a:extLst>
          </p:cNvPr>
          <p:cNvSpPr txBox="1">
            <a:spLocks noChangeArrowheads="1"/>
          </p:cNvSpPr>
          <p:nvPr/>
        </p:nvSpPr>
        <p:spPr bwMode="auto">
          <a:xfrm>
            <a:off x="7285921" y="1833530"/>
            <a:ext cx="1029980"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9177</a:t>
            </a:r>
            <a:endParaRPr lang="en-US" sz="24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104" name="Text Box 5">
            <a:extLst>
              <a:ext uri="{FF2B5EF4-FFF2-40B4-BE49-F238E27FC236}">
                <a16:creationId xmlns:a16="http://schemas.microsoft.com/office/drawing/2014/main" id="{2E2C2A64-D838-AD4D-A628-BA300F6C876F}"/>
              </a:ext>
            </a:extLst>
          </p:cNvPr>
          <p:cNvSpPr txBox="1">
            <a:spLocks noChangeArrowheads="1"/>
          </p:cNvSpPr>
          <p:nvPr/>
        </p:nvSpPr>
        <p:spPr bwMode="auto">
          <a:xfrm>
            <a:off x="6908771" y="1487712"/>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105" name="Line 6">
            <a:extLst>
              <a:ext uri="{FF2B5EF4-FFF2-40B4-BE49-F238E27FC236}">
                <a16:creationId xmlns:a16="http://schemas.microsoft.com/office/drawing/2014/main" id="{538F3E99-314C-1549-B9A6-73895942680C}"/>
              </a:ext>
            </a:extLst>
          </p:cNvPr>
          <p:cNvSpPr>
            <a:spLocks noChangeShapeType="1"/>
          </p:cNvSpPr>
          <p:nvPr/>
        </p:nvSpPr>
        <p:spPr bwMode="auto">
          <a:xfrm>
            <a:off x="7068084" y="2324727"/>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b="1" dirty="0">
              <a:solidFill>
                <a:srgbClr val="C00000"/>
              </a:solidFill>
              <a:latin typeface="AvantGarde" panose="00000400000000000000" pitchFamily="2" charset="0"/>
              <a:ea typeface="AvantGarde" panose="00000400000000000000" pitchFamily="2" charset="0"/>
              <a:cs typeface="AvantGarde" panose="00000400000000000000" pitchFamily="2" charset="0"/>
            </a:endParaRPr>
          </a:p>
        </p:txBody>
      </p:sp>
      <p:sp>
        <p:nvSpPr>
          <p:cNvPr id="106" name="Text Box 9">
            <a:extLst>
              <a:ext uri="{FF2B5EF4-FFF2-40B4-BE49-F238E27FC236}">
                <a16:creationId xmlns:a16="http://schemas.microsoft.com/office/drawing/2014/main" id="{782464FE-6951-CB49-84CE-BA8517D9BF4B}"/>
              </a:ext>
            </a:extLst>
          </p:cNvPr>
          <p:cNvSpPr txBox="1">
            <a:spLocks noChangeArrowheads="1"/>
          </p:cNvSpPr>
          <p:nvPr/>
        </p:nvSpPr>
        <p:spPr bwMode="auto">
          <a:xfrm>
            <a:off x="7287358" y="2406724"/>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3</a:t>
            </a:r>
          </a:p>
        </p:txBody>
      </p:sp>
      <p:sp>
        <p:nvSpPr>
          <p:cNvPr id="107" name="Text Box 10">
            <a:extLst>
              <a:ext uri="{FF2B5EF4-FFF2-40B4-BE49-F238E27FC236}">
                <a16:creationId xmlns:a16="http://schemas.microsoft.com/office/drawing/2014/main" id="{F7C4D29A-1CA7-6545-B204-7FB434E7BBF7}"/>
              </a:ext>
            </a:extLst>
          </p:cNvPr>
          <p:cNvSpPr txBox="1">
            <a:spLocks noChangeArrowheads="1"/>
          </p:cNvSpPr>
          <p:nvPr/>
        </p:nvSpPr>
        <p:spPr bwMode="auto">
          <a:xfrm>
            <a:off x="7810243" y="2402180"/>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7</a:t>
            </a:r>
          </a:p>
        </p:txBody>
      </p:sp>
      <p:sp>
        <p:nvSpPr>
          <p:cNvPr id="108" name="Text Box 11">
            <a:extLst>
              <a:ext uri="{FF2B5EF4-FFF2-40B4-BE49-F238E27FC236}">
                <a16:creationId xmlns:a16="http://schemas.microsoft.com/office/drawing/2014/main" id="{B4D08C95-C31A-9043-BC68-C3731B09D26D}"/>
              </a:ext>
            </a:extLst>
          </p:cNvPr>
          <p:cNvSpPr txBox="1">
            <a:spLocks noChangeArrowheads="1"/>
          </p:cNvSpPr>
          <p:nvPr/>
        </p:nvSpPr>
        <p:spPr bwMode="auto">
          <a:xfrm>
            <a:off x="7639601" y="2399743"/>
            <a:ext cx="400050" cy="507831"/>
          </a:xfrm>
          <a:prstGeom prst="rect">
            <a:avLst/>
          </a:prstGeom>
          <a:noFill/>
          <a:ln w="9525">
            <a:noFill/>
            <a:miter lim="800000"/>
            <a:headEnd/>
            <a:tailEnd/>
          </a:ln>
        </p:spPr>
        <p:txBody>
          <a:bodyPr>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0</a:t>
            </a:r>
          </a:p>
        </p:txBody>
      </p:sp>
      <p:sp>
        <p:nvSpPr>
          <p:cNvPr id="109" name="Text Box 12">
            <a:extLst>
              <a:ext uri="{FF2B5EF4-FFF2-40B4-BE49-F238E27FC236}">
                <a16:creationId xmlns:a16="http://schemas.microsoft.com/office/drawing/2014/main" id="{B8512C12-7174-1746-82DA-1F645B9451BA}"/>
              </a:ext>
            </a:extLst>
          </p:cNvPr>
          <p:cNvSpPr txBox="1">
            <a:spLocks noChangeArrowheads="1"/>
          </p:cNvSpPr>
          <p:nvPr/>
        </p:nvSpPr>
        <p:spPr bwMode="auto">
          <a:xfrm>
            <a:off x="7453807" y="2401966"/>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3</a:t>
            </a:r>
          </a:p>
        </p:txBody>
      </p:sp>
      <p:sp>
        <p:nvSpPr>
          <p:cNvPr id="110" name="Text Box 24">
            <a:extLst>
              <a:ext uri="{FF2B5EF4-FFF2-40B4-BE49-F238E27FC236}">
                <a16:creationId xmlns:a16="http://schemas.microsoft.com/office/drawing/2014/main" id="{FD6AE5A0-C6F0-C342-B67B-775A6965B476}"/>
              </a:ext>
            </a:extLst>
          </p:cNvPr>
          <p:cNvSpPr txBox="1">
            <a:spLocks noChangeArrowheads="1"/>
          </p:cNvSpPr>
          <p:nvPr/>
        </p:nvSpPr>
        <p:spPr bwMode="auto">
          <a:xfrm>
            <a:off x="7116716" y="2404048"/>
            <a:ext cx="243992" cy="507831"/>
          </a:xfrm>
          <a:prstGeom prst="rect">
            <a:avLst/>
          </a:prstGeom>
          <a:noFill/>
          <a:ln w="9525">
            <a:noFill/>
            <a:miter lim="800000"/>
            <a:headEnd/>
            <a:tailEnd/>
          </a:ln>
        </p:spPr>
        <p:txBody>
          <a:bodyPr wrap="square">
            <a:spAutoFit/>
          </a:bodyPr>
          <a:lstStyle/>
          <a:p>
            <a:pPr>
              <a:spcBef>
                <a:spcPct val="50000"/>
              </a:spcBef>
            </a:pPr>
            <a:r>
              <a:rPr lang="en-US" sz="2700" b="1" dirty="0">
                <a:solidFill>
                  <a:srgbClr val="C00000"/>
                </a:solidFill>
                <a:latin typeface="AvantGarde" panose="00000400000000000000" pitchFamily="2" charset="0"/>
                <a:ea typeface="AvantGarde" panose="00000400000000000000" pitchFamily="2" charset="0"/>
                <a:cs typeface="AvantGarde" panose="00000400000000000000" pitchFamily="2" charset="0"/>
              </a:rPr>
              <a:t>2</a:t>
            </a:r>
          </a:p>
        </p:txBody>
      </p:sp>
      <p:grpSp>
        <p:nvGrpSpPr>
          <p:cNvPr id="111" name="Group 110"/>
          <p:cNvGrpSpPr/>
          <p:nvPr/>
        </p:nvGrpSpPr>
        <p:grpSpPr>
          <a:xfrm>
            <a:off x="629705" y="3642383"/>
            <a:ext cx="1178626" cy="1382063"/>
            <a:chOff x="3129073" y="2839495"/>
            <a:chExt cx="1178626" cy="1382063"/>
          </a:xfrm>
        </p:grpSpPr>
        <p:grpSp>
          <p:nvGrpSpPr>
            <p:cNvPr id="112" name="Google Shape;1804;p27"/>
            <p:cNvGrpSpPr/>
            <p:nvPr/>
          </p:nvGrpSpPr>
          <p:grpSpPr>
            <a:xfrm>
              <a:off x="3129073" y="3540607"/>
              <a:ext cx="1090723" cy="680951"/>
              <a:chOff x="5523425" y="1961150"/>
              <a:chExt cx="976475" cy="609625"/>
            </a:xfrm>
          </p:grpSpPr>
          <p:sp>
            <p:nvSpPr>
              <p:cNvPr id="132" name="Google Shape;1805;p27"/>
              <p:cNvSpPr/>
              <p:nvPr/>
            </p:nvSpPr>
            <p:spPr>
              <a:xfrm>
                <a:off x="5807675" y="1961150"/>
                <a:ext cx="692225" cy="87900"/>
              </a:xfrm>
              <a:custGeom>
                <a:avLst/>
                <a:gdLst/>
                <a:ahLst/>
                <a:cxnLst/>
                <a:rect l="l" t="t" r="r" b="b"/>
                <a:pathLst>
                  <a:path w="27689" h="3516" extrusionOk="0">
                    <a:moveTo>
                      <a:pt x="0" y="1"/>
                    </a:moveTo>
                    <a:cubicBezTo>
                      <a:pt x="3599" y="2669"/>
                      <a:pt x="9230" y="3513"/>
                      <a:pt x="16034" y="3513"/>
                    </a:cubicBezTo>
                    <a:cubicBezTo>
                      <a:pt x="16105" y="3513"/>
                      <a:pt x="16177" y="3513"/>
                      <a:pt x="16248" y="3513"/>
                    </a:cubicBezTo>
                    <a:cubicBezTo>
                      <a:pt x="16395" y="3512"/>
                      <a:pt x="16543" y="3511"/>
                      <a:pt x="16691" y="3511"/>
                    </a:cubicBezTo>
                    <a:cubicBezTo>
                      <a:pt x="17182" y="3511"/>
                      <a:pt x="17675" y="3516"/>
                      <a:pt x="18168" y="3516"/>
                    </a:cubicBezTo>
                    <a:cubicBezTo>
                      <a:pt x="19934" y="3516"/>
                      <a:pt x="21695" y="3456"/>
                      <a:pt x="23361" y="2910"/>
                    </a:cubicBezTo>
                    <a:cubicBezTo>
                      <a:pt x="25028" y="2342"/>
                      <a:pt x="26536" y="1331"/>
                      <a:pt x="27689"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806;p27"/>
              <p:cNvSpPr/>
              <p:nvPr/>
            </p:nvSpPr>
            <p:spPr>
              <a:xfrm>
                <a:off x="5523425" y="2067625"/>
                <a:ext cx="406650" cy="243425"/>
              </a:xfrm>
              <a:custGeom>
                <a:avLst/>
                <a:gdLst/>
                <a:ahLst/>
                <a:cxnLst/>
                <a:rect l="l" t="t" r="r" b="b"/>
                <a:pathLst>
                  <a:path w="16266" h="9737" extrusionOk="0">
                    <a:moveTo>
                      <a:pt x="2499" y="1"/>
                    </a:moveTo>
                    <a:cubicBezTo>
                      <a:pt x="1675" y="1"/>
                      <a:pt x="886" y="582"/>
                      <a:pt x="497" y="1311"/>
                    </a:cubicBezTo>
                    <a:cubicBezTo>
                      <a:pt x="54" y="2127"/>
                      <a:pt x="1" y="3085"/>
                      <a:pt x="19" y="4007"/>
                    </a:cubicBezTo>
                    <a:cubicBezTo>
                      <a:pt x="54" y="4965"/>
                      <a:pt x="196" y="5959"/>
                      <a:pt x="710" y="6757"/>
                    </a:cubicBezTo>
                    <a:cubicBezTo>
                      <a:pt x="1012" y="7236"/>
                      <a:pt x="1438" y="7626"/>
                      <a:pt x="1881" y="7963"/>
                    </a:cubicBezTo>
                    <a:cubicBezTo>
                      <a:pt x="4222" y="9648"/>
                      <a:pt x="7309" y="9737"/>
                      <a:pt x="10182" y="9737"/>
                    </a:cubicBezTo>
                    <a:cubicBezTo>
                      <a:pt x="11069" y="9737"/>
                      <a:pt x="16266" y="9701"/>
                      <a:pt x="14971" y="7573"/>
                    </a:cubicBezTo>
                    <a:cubicBezTo>
                      <a:pt x="14772" y="7260"/>
                      <a:pt x="14416" y="7165"/>
                      <a:pt x="14033" y="7165"/>
                    </a:cubicBezTo>
                    <a:cubicBezTo>
                      <a:pt x="13633" y="7165"/>
                      <a:pt x="13204" y="7269"/>
                      <a:pt x="12896" y="7342"/>
                    </a:cubicBezTo>
                    <a:cubicBezTo>
                      <a:pt x="11672" y="7608"/>
                      <a:pt x="10466" y="7821"/>
                      <a:pt x="9207" y="7821"/>
                    </a:cubicBezTo>
                    <a:cubicBezTo>
                      <a:pt x="7362" y="7785"/>
                      <a:pt x="5464" y="7289"/>
                      <a:pt x="3974" y="6171"/>
                    </a:cubicBezTo>
                    <a:cubicBezTo>
                      <a:pt x="3318" y="5675"/>
                      <a:pt x="2715" y="5018"/>
                      <a:pt x="2466" y="4220"/>
                    </a:cubicBezTo>
                    <a:cubicBezTo>
                      <a:pt x="2236" y="3404"/>
                      <a:pt x="2431" y="2447"/>
                      <a:pt x="3087" y="1932"/>
                    </a:cubicBezTo>
                    <a:cubicBezTo>
                      <a:pt x="3282" y="1772"/>
                      <a:pt x="3495" y="1666"/>
                      <a:pt x="3637" y="1471"/>
                    </a:cubicBezTo>
                    <a:cubicBezTo>
                      <a:pt x="3832" y="1187"/>
                      <a:pt x="3797" y="797"/>
                      <a:pt x="3601" y="513"/>
                    </a:cubicBezTo>
                    <a:cubicBezTo>
                      <a:pt x="3406" y="229"/>
                      <a:pt x="3069" y="70"/>
                      <a:pt x="2732" y="16"/>
                    </a:cubicBezTo>
                    <a:cubicBezTo>
                      <a:pt x="2654" y="6"/>
                      <a:pt x="2576" y="1"/>
                      <a:pt x="2499"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807;p27"/>
              <p:cNvSpPr/>
              <p:nvPr/>
            </p:nvSpPr>
            <p:spPr>
              <a:xfrm>
                <a:off x="5837825" y="1985300"/>
                <a:ext cx="452775" cy="475150"/>
              </a:xfrm>
              <a:custGeom>
                <a:avLst/>
                <a:gdLst/>
                <a:ahLst/>
                <a:cxnLst/>
                <a:rect l="l" t="t" r="r" b="b"/>
                <a:pathLst>
                  <a:path w="18111" h="19006" extrusionOk="0">
                    <a:moveTo>
                      <a:pt x="6216" y="1"/>
                    </a:moveTo>
                    <a:cubicBezTo>
                      <a:pt x="5730" y="1"/>
                      <a:pt x="5491" y="170"/>
                      <a:pt x="5091" y="684"/>
                    </a:cubicBezTo>
                    <a:cubicBezTo>
                      <a:pt x="4470" y="1465"/>
                      <a:pt x="3992" y="2334"/>
                      <a:pt x="3548" y="3221"/>
                    </a:cubicBezTo>
                    <a:cubicBezTo>
                      <a:pt x="1934" y="6502"/>
                      <a:pt x="781" y="9996"/>
                      <a:pt x="143" y="13597"/>
                    </a:cubicBezTo>
                    <a:cubicBezTo>
                      <a:pt x="72" y="13987"/>
                      <a:pt x="1" y="14395"/>
                      <a:pt x="107" y="14786"/>
                    </a:cubicBezTo>
                    <a:cubicBezTo>
                      <a:pt x="249" y="15264"/>
                      <a:pt x="621" y="15655"/>
                      <a:pt x="1012" y="15974"/>
                    </a:cubicBezTo>
                    <a:cubicBezTo>
                      <a:pt x="2892" y="17535"/>
                      <a:pt x="5304" y="18298"/>
                      <a:pt x="7699" y="18706"/>
                    </a:cubicBezTo>
                    <a:cubicBezTo>
                      <a:pt x="8697" y="18887"/>
                      <a:pt x="9707" y="19005"/>
                      <a:pt x="10711" y="19005"/>
                    </a:cubicBezTo>
                    <a:cubicBezTo>
                      <a:pt x="11474" y="19005"/>
                      <a:pt x="12234" y="18937"/>
                      <a:pt x="12984" y="18776"/>
                    </a:cubicBezTo>
                    <a:cubicBezTo>
                      <a:pt x="13960" y="18581"/>
                      <a:pt x="14882" y="18227"/>
                      <a:pt x="15805" y="17890"/>
                    </a:cubicBezTo>
                    <a:cubicBezTo>
                      <a:pt x="16213" y="17730"/>
                      <a:pt x="16621" y="17570"/>
                      <a:pt x="16940" y="17251"/>
                    </a:cubicBezTo>
                    <a:cubicBezTo>
                      <a:pt x="17295" y="16914"/>
                      <a:pt x="17454" y="16435"/>
                      <a:pt x="17578" y="15956"/>
                    </a:cubicBezTo>
                    <a:cubicBezTo>
                      <a:pt x="17827" y="14945"/>
                      <a:pt x="17915" y="13916"/>
                      <a:pt x="17951" y="12870"/>
                    </a:cubicBezTo>
                    <a:cubicBezTo>
                      <a:pt x="18111" y="8755"/>
                      <a:pt x="17472" y="4604"/>
                      <a:pt x="16071" y="738"/>
                    </a:cubicBezTo>
                    <a:cubicBezTo>
                      <a:pt x="16035" y="649"/>
                      <a:pt x="16018" y="560"/>
                      <a:pt x="15947" y="489"/>
                    </a:cubicBezTo>
                    <a:cubicBezTo>
                      <a:pt x="15840" y="418"/>
                      <a:pt x="15698" y="401"/>
                      <a:pt x="15574" y="401"/>
                    </a:cubicBezTo>
                    <a:cubicBezTo>
                      <a:pt x="15321" y="403"/>
                      <a:pt x="15069" y="404"/>
                      <a:pt x="14817" y="404"/>
                    </a:cubicBezTo>
                    <a:cubicBezTo>
                      <a:pt x="13051" y="404"/>
                      <a:pt x="11297" y="350"/>
                      <a:pt x="9543" y="241"/>
                    </a:cubicBezTo>
                    <a:cubicBezTo>
                      <a:pt x="8568" y="188"/>
                      <a:pt x="7575" y="135"/>
                      <a:pt x="6617" y="28"/>
                    </a:cubicBezTo>
                    <a:cubicBezTo>
                      <a:pt x="6465" y="11"/>
                      <a:pt x="6333" y="1"/>
                      <a:pt x="621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808;p27"/>
              <p:cNvSpPr/>
              <p:nvPr/>
            </p:nvSpPr>
            <p:spPr>
              <a:xfrm>
                <a:off x="5941600" y="2074050"/>
                <a:ext cx="281525" cy="314400"/>
              </a:xfrm>
              <a:custGeom>
                <a:avLst/>
                <a:gdLst/>
                <a:ahLst/>
                <a:cxnLst/>
                <a:rect l="l" t="t" r="r" b="b"/>
                <a:pathLst>
                  <a:path w="11261" h="12576" extrusionOk="0">
                    <a:moveTo>
                      <a:pt x="7146" y="0"/>
                    </a:moveTo>
                    <a:cubicBezTo>
                      <a:pt x="6934" y="0"/>
                      <a:pt x="6710" y="20"/>
                      <a:pt x="6474" y="61"/>
                    </a:cubicBezTo>
                    <a:cubicBezTo>
                      <a:pt x="5233" y="274"/>
                      <a:pt x="4098" y="788"/>
                      <a:pt x="3264" y="1746"/>
                    </a:cubicBezTo>
                    <a:cubicBezTo>
                      <a:pt x="2927" y="2154"/>
                      <a:pt x="2661" y="2597"/>
                      <a:pt x="2377" y="3041"/>
                    </a:cubicBezTo>
                    <a:cubicBezTo>
                      <a:pt x="2005" y="3662"/>
                      <a:pt x="1614" y="4283"/>
                      <a:pt x="1277" y="4921"/>
                    </a:cubicBezTo>
                    <a:cubicBezTo>
                      <a:pt x="656" y="6056"/>
                      <a:pt x="160" y="7280"/>
                      <a:pt x="89" y="8557"/>
                    </a:cubicBezTo>
                    <a:cubicBezTo>
                      <a:pt x="0" y="9834"/>
                      <a:pt x="426" y="11200"/>
                      <a:pt x="1419" y="12016"/>
                    </a:cubicBezTo>
                    <a:cubicBezTo>
                      <a:pt x="1614" y="12158"/>
                      <a:pt x="1827" y="12300"/>
                      <a:pt x="2058" y="12389"/>
                    </a:cubicBezTo>
                    <a:cubicBezTo>
                      <a:pt x="2324" y="12477"/>
                      <a:pt x="2608" y="12495"/>
                      <a:pt x="2874" y="12513"/>
                    </a:cubicBezTo>
                    <a:cubicBezTo>
                      <a:pt x="3670" y="12553"/>
                      <a:pt x="4462" y="12576"/>
                      <a:pt x="5254" y="12576"/>
                    </a:cubicBezTo>
                    <a:cubicBezTo>
                      <a:pt x="5872" y="12576"/>
                      <a:pt x="6491" y="12562"/>
                      <a:pt x="7113" y="12530"/>
                    </a:cubicBezTo>
                    <a:cubicBezTo>
                      <a:pt x="8106" y="12495"/>
                      <a:pt x="9224" y="12353"/>
                      <a:pt x="9844" y="11573"/>
                    </a:cubicBezTo>
                    <a:cubicBezTo>
                      <a:pt x="10164" y="11182"/>
                      <a:pt x="10306" y="10686"/>
                      <a:pt x="10412" y="10189"/>
                    </a:cubicBezTo>
                    <a:cubicBezTo>
                      <a:pt x="11053" y="7372"/>
                      <a:pt x="11261" y="0"/>
                      <a:pt x="7146" y="0"/>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809;p27"/>
              <p:cNvSpPr/>
              <p:nvPr/>
            </p:nvSpPr>
            <p:spPr>
              <a:xfrm>
                <a:off x="6217850" y="2067075"/>
                <a:ext cx="188475" cy="91575"/>
              </a:xfrm>
              <a:custGeom>
                <a:avLst/>
                <a:gdLst/>
                <a:ahLst/>
                <a:cxnLst/>
                <a:rect l="l" t="t" r="r" b="b"/>
                <a:pathLst>
                  <a:path w="7539" h="3663" extrusionOk="0">
                    <a:moveTo>
                      <a:pt x="6360" y="1"/>
                    </a:moveTo>
                    <a:cubicBezTo>
                      <a:pt x="5030" y="1"/>
                      <a:pt x="3917" y="1377"/>
                      <a:pt x="2555" y="1493"/>
                    </a:cubicBezTo>
                    <a:cubicBezTo>
                      <a:pt x="2377" y="1510"/>
                      <a:pt x="2200" y="1515"/>
                      <a:pt x="2028" y="1515"/>
                    </a:cubicBezTo>
                    <a:cubicBezTo>
                      <a:pt x="1822" y="1515"/>
                      <a:pt x="1621" y="1508"/>
                      <a:pt x="1432" y="1508"/>
                    </a:cubicBezTo>
                    <a:cubicBezTo>
                      <a:pt x="635" y="1508"/>
                      <a:pt x="38" y="1628"/>
                      <a:pt x="1" y="2876"/>
                    </a:cubicBezTo>
                    <a:cubicBezTo>
                      <a:pt x="1224" y="3409"/>
                      <a:pt x="2750" y="3550"/>
                      <a:pt x="4062" y="3639"/>
                    </a:cubicBezTo>
                    <a:cubicBezTo>
                      <a:pt x="4279" y="3652"/>
                      <a:pt x="4497" y="3662"/>
                      <a:pt x="4715" y="3662"/>
                    </a:cubicBezTo>
                    <a:cubicBezTo>
                      <a:pt x="5106" y="3662"/>
                      <a:pt x="5496" y="3629"/>
                      <a:pt x="5872" y="3515"/>
                    </a:cubicBezTo>
                    <a:cubicBezTo>
                      <a:pt x="6457" y="3338"/>
                      <a:pt x="7007" y="2965"/>
                      <a:pt x="7255" y="2415"/>
                    </a:cubicBezTo>
                    <a:cubicBezTo>
                      <a:pt x="7379" y="2149"/>
                      <a:pt x="7433" y="1848"/>
                      <a:pt x="7468" y="1564"/>
                    </a:cubicBezTo>
                    <a:cubicBezTo>
                      <a:pt x="7521" y="1103"/>
                      <a:pt x="7539" y="588"/>
                      <a:pt x="7202" y="287"/>
                    </a:cubicBezTo>
                    <a:cubicBezTo>
                      <a:pt x="7042" y="127"/>
                      <a:pt x="6830" y="56"/>
                      <a:pt x="6634" y="21"/>
                    </a:cubicBezTo>
                    <a:cubicBezTo>
                      <a:pt x="6542" y="7"/>
                      <a:pt x="6450" y="1"/>
                      <a:pt x="6360"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810;p27"/>
              <p:cNvSpPr/>
              <p:nvPr/>
            </p:nvSpPr>
            <p:spPr>
              <a:xfrm>
                <a:off x="6369950" y="2097550"/>
                <a:ext cx="24425" cy="14400"/>
              </a:xfrm>
              <a:custGeom>
                <a:avLst/>
                <a:gdLst/>
                <a:ahLst/>
                <a:cxnLst/>
                <a:rect l="l" t="t" r="r" b="b"/>
                <a:pathLst>
                  <a:path w="977" h="576" extrusionOk="0">
                    <a:moveTo>
                      <a:pt x="680" y="1"/>
                    </a:moveTo>
                    <a:cubicBezTo>
                      <a:pt x="519" y="1"/>
                      <a:pt x="358" y="36"/>
                      <a:pt x="213" y="97"/>
                    </a:cubicBezTo>
                    <a:cubicBezTo>
                      <a:pt x="125" y="150"/>
                      <a:pt x="54" y="185"/>
                      <a:pt x="54" y="292"/>
                    </a:cubicBezTo>
                    <a:cubicBezTo>
                      <a:pt x="36" y="416"/>
                      <a:pt x="1" y="505"/>
                      <a:pt x="178" y="540"/>
                    </a:cubicBezTo>
                    <a:cubicBezTo>
                      <a:pt x="242" y="565"/>
                      <a:pt x="307" y="576"/>
                      <a:pt x="372" y="576"/>
                    </a:cubicBezTo>
                    <a:cubicBezTo>
                      <a:pt x="542" y="576"/>
                      <a:pt x="711" y="501"/>
                      <a:pt x="852" y="398"/>
                    </a:cubicBezTo>
                    <a:cubicBezTo>
                      <a:pt x="870" y="363"/>
                      <a:pt x="905" y="345"/>
                      <a:pt x="923" y="309"/>
                    </a:cubicBezTo>
                    <a:cubicBezTo>
                      <a:pt x="976" y="256"/>
                      <a:pt x="976" y="168"/>
                      <a:pt x="958" y="97"/>
                    </a:cubicBezTo>
                    <a:cubicBezTo>
                      <a:pt x="958" y="79"/>
                      <a:pt x="958" y="61"/>
                      <a:pt x="958" y="43"/>
                    </a:cubicBezTo>
                    <a:cubicBezTo>
                      <a:pt x="941" y="26"/>
                      <a:pt x="923" y="26"/>
                      <a:pt x="905" y="26"/>
                    </a:cubicBezTo>
                    <a:cubicBezTo>
                      <a:pt x="831" y="9"/>
                      <a:pt x="756" y="1"/>
                      <a:pt x="680"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811;p27"/>
              <p:cNvSpPr/>
              <p:nvPr/>
            </p:nvSpPr>
            <p:spPr>
              <a:xfrm>
                <a:off x="6352650" y="2082675"/>
                <a:ext cx="24425" cy="14200"/>
              </a:xfrm>
              <a:custGeom>
                <a:avLst/>
                <a:gdLst/>
                <a:ahLst/>
                <a:cxnLst/>
                <a:rect l="l" t="t" r="r" b="b"/>
                <a:pathLst>
                  <a:path w="977" h="568" extrusionOk="0">
                    <a:moveTo>
                      <a:pt x="693" y="1"/>
                    </a:moveTo>
                    <a:cubicBezTo>
                      <a:pt x="528" y="1"/>
                      <a:pt x="362" y="32"/>
                      <a:pt x="214" y="106"/>
                    </a:cubicBezTo>
                    <a:cubicBezTo>
                      <a:pt x="107" y="159"/>
                      <a:pt x="54" y="177"/>
                      <a:pt x="54" y="284"/>
                    </a:cubicBezTo>
                    <a:cubicBezTo>
                      <a:pt x="36" y="408"/>
                      <a:pt x="1" y="514"/>
                      <a:pt x="178" y="532"/>
                    </a:cubicBezTo>
                    <a:cubicBezTo>
                      <a:pt x="242" y="556"/>
                      <a:pt x="307" y="567"/>
                      <a:pt x="372" y="567"/>
                    </a:cubicBezTo>
                    <a:cubicBezTo>
                      <a:pt x="542" y="567"/>
                      <a:pt x="711" y="493"/>
                      <a:pt x="852" y="390"/>
                    </a:cubicBezTo>
                    <a:cubicBezTo>
                      <a:pt x="870" y="372"/>
                      <a:pt x="905" y="355"/>
                      <a:pt x="923" y="319"/>
                    </a:cubicBezTo>
                    <a:cubicBezTo>
                      <a:pt x="976" y="248"/>
                      <a:pt x="959" y="159"/>
                      <a:pt x="959" y="89"/>
                    </a:cubicBezTo>
                    <a:cubicBezTo>
                      <a:pt x="959" y="71"/>
                      <a:pt x="959" y="53"/>
                      <a:pt x="959" y="35"/>
                    </a:cubicBezTo>
                    <a:cubicBezTo>
                      <a:pt x="941" y="35"/>
                      <a:pt x="923" y="18"/>
                      <a:pt x="905" y="18"/>
                    </a:cubicBezTo>
                    <a:cubicBezTo>
                      <a:pt x="836" y="7"/>
                      <a:pt x="764" y="1"/>
                      <a:pt x="693"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812;p27"/>
              <p:cNvSpPr/>
              <p:nvPr/>
            </p:nvSpPr>
            <p:spPr>
              <a:xfrm>
                <a:off x="6363750" y="2121525"/>
                <a:ext cx="23975" cy="14375"/>
              </a:xfrm>
              <a:custGeom>
                <a:avLst/>
                <a:gdLst/>
                <a:ahLst/>
                <a:cxnLst/>
                <a:rect l="l" t="t" r="r" b="b"/>
                <a:pathLst>
                  <a:path w="959" h="575" extrusionOk="0">
                    <a:moveTo>
                      <a:pt x="687" y="0"/>
                    </a:moveTo>
                    <a:cubicBezTo>
                      <a:pt x="524" y="0"/>
                      <a:pt x="360" y="40"/>
                      <a:pt x="213" y="113"/>
                    </a:cubicBezTo>
                    <a:cubicBezTo>
                      <a:pt x="107" y="149"/>
                      <a:pt x="53" y="184"/>
                      <a:pt x="36" y="291"/>
                    </a:cubicBezTo>
                    <a:cubicBezTo>
                      <a:pt x="36" y="415"/>
                      <a:pt x="0" y="503"/>
                      <a:pt x="178" y="539"/>
                    </a:cubicBezTo>
                    <a:cubicBezTo>
                      <a:pt x="237" y="563"/>
                      <a:pt x="300" y="574"/>
                      <a:pt x="364" y="574"/>
                    </a:cubicBezTo>
                    <a:cubicBezTo>
                      <a:pt x="532" y="574"/>
                      <a:pt x="711" y="500"/>
                      <a:pt x="852" y="397"/>
                    </a:cubicBezTo>
                    <a:cubicBezTo>
                      <a:pt x="869" y="361"/>
                      <a:pt x="905" y="344"/>
                      <a:pt x="923" y="308"/>
                    </a:cubicBezTo>
                    <a:cubicBezTo>
                      <a:pt x="958" y="255"/>
                      <a:pt x="958" y="166"/>
                      <a:pt x="958" y="95"/>
                    </a:cubicBezTo>
                    <a:cubicBezTo>
                      <a:pt x="958" y="78"/>
                      <a:pt x="958" y="60"/>
                      <a:pt x="958" y="42"/>
                    </a:cubicBezTo>
                    <a:cubicBezTo>
                      <a:pt x="940" y="24"/>
                      <a:pt x="923" y="24"/>
                      <a:pt x="905" y="24"/>
                    </a:cubicBezTo>
                    <a:cubicBezTo>
                      <a:pt x="833" y="8"/>
                      <a:pt x="760" y="0"/>
                      <a:pt x="687"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813;p27"/>
              <p:cNvSpPr/>
              <p:nvPr/>
            </p:nvSpPr>
            <p:spPr>
              <a:xfrm>
                <a:off x="6322500" y="2094875"/>
                <a:ext cx="41700" cy="43750"/>
              </a:xfrm>
              <a:custGeom>
                <a:avLst/>
                <a:gdLst/>
                <a:ahLst/>
                <a:cxnLst/>
                <a:rect l="l" t="t" r="r" b="b"/>
                <a:pathLst>
                  <a:path w="1668" h="1750" extrusionOk="0">
                    <a:moveTo>
                      <a:pt x="525" y="0"/>
                    </a:moveTo>
                    <a:cubicBezTo>
                      <a:pt x="453" y="0"/>
                      <a:pt x="388" y="8"/>
                      <a:pt x="338" y="26"/>
                    </a:cubicBezTo>
                    <a:cubicBezTo>
                      <a:pt x="1" y="168"/>
                      <a:pt x="1" y="647"/>
                      <a:pt x="36" y="931"/>
                    </a:cubicBezTo>
                    <a:cubicBezTo>
                      <a:pt x="72" y="1144"/>
                      <a:pt x="107" y="1357"/>
                      <a:pt x="231" y="1534"/>
                    </a:cubicBezTo>
                    <a:cubicBezTo>
                      <a:pt x="346" y="1671"/>
                      <a:pt x="527" y="1750"/>
                      <a:pt x="712" y="1750"/>
                    </a:cubicBezTo>
                    <a:cubicBezTo>
                      <a:pt x="814" y="1750"/>
                      <a:pt x="917" y="1726"/>
                      <a:pt x="1012" y="1676"/>
                    </a:cubicBezTo>
                    <a:cubicBezTo>
                      <a:pt x="1100" y="1623"/>
                      <a:pt x="1171" y="1552"/>
                      <a:pt x="1242" y="1481"/>
                    </a:cubicBezTo>
                    <a:cubicBezTo>
                      <a:pt x="1366" y="1357"/>
                      <a:pt x="1491" y="1215"/>
                      <a:pt x="1562" y="1055"/>
                    </a:cubicBezTo>
                    <a:cubicBezTo>
                      <a:pt x="1632" y="895"/>
                      <a:pt x="1668" y="718"/>
                      <a:pt x="1615" y="558"/>
                    </a:cubicBezTo>
                    <a:cubicBezTo>
                      <a:pt x="1544" y="345"/>
                      <a:pt x="1349" y="186"/>
                      <a:pt x="1136" y="115"/>
                    </a:cubicBezTo>
                    <a:cubicBezTo>
                      <a:pt x="991" y="62"/>
                      <a:pt x="730" y="0"/>
                      <a:pt x="525"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814;p27"/>
              <p:cNvSpPr/>
              <p:nvPr/>
            </p:nvSpPr>
            <p:spPr>
              <a:xfrm>
                <a:off x="5844475" y="2249825"/>
                <a:ext cx="58125" cy="59450"/>
              </a:xfrm>
              <a:custGeom>
                <a:avLst/>
                <a:gdLst/>
                <a:ahLst/>
                <a:cxnLst/>
                <a:rect l="l" t="t" r="r" b="b"/>
                <a:pathLst>
                  <a:path w="2325" h="2378" extrusionOk="0">
                    <a:moveTo>
                      <a:pt x="533" y="1"/>
                    </a:moveTo>
                    <a:cubicBezTo>
                      <a:pt x="338" y="781"/>
                      <a:pt x="160" y="1579"/>
                      <a:pt x="1" y="2378"/>
                    </a:cubicBezTo>
                    <a:cubicBezTo>
                      <a:pt x="249" y="2378"/>
                      <a:pt x="497" y="2360"/>
                      <a:pt x="763" y="2342"/>
                    </a:cubicBezTo>
                    <a:cubicBezTo>
                      <a:pt x="1136" y="2324"/>
                      <a:pt x="1562" y="2253"/>
                      <a:pt x="1845" y="2023"/>
                    </a:cubicBezTo>
                    <a:cubicBezTo>
                      <a:pt x="2324" y="1597"/>
                      <a:pt x="2111" y="817"/>
                      <a:pt x="1597" y="427"/>
                    </a:cubicBezTo>
                    <a:cubicBezTo>
                      <a:pt x="1296" y="196"/>
                      <a:pt x="923" y="72"/>
                      <a:pt x="53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815;p27"/>
              <p:cNvSpPr/>
              <p:nvPr/>
            </p:nvSpPr>
            <p:spPr>
              <a:xfrm>
                <a:off x="5879500" y="2130250"/>
                <a:ext cx="74450" cy="49100"/>
              </a:xfrm>
              <a:custGeom>
                <a:avLst/>
                <a:gdLst/>
                <a:ahLst/>
                <a:cxnLst/>
                <a:rect l="l" t="t" r="r" b="b"/>
                <a:pathLst>
                  <a:path w="2978" h="1964" extrusionOk="0">
                    <a:moveTo>
                      <a:pt x="1381" y="1"/>
                    </a:moveTo>
                    <a:cubicBezTo>
                      <a:pt x="1143" y="1"/>
                      <a:pt x="909" y="19"/>
                      <a:pt x="710" y="48"/>
                    </a:cubicBezTo>
                    <a:cubicBezTo>
                      <a:pt x="462" y="669"/>
                      <a:pt x="214" y="1325"/>
                      <a:pt x="1" y="1964"/>
                    </a:cubicBezTo>
                    <a:cubicBezTo>
                      <a:pt x="675" y="1768"/>
                      <a:pt x="1349" y="1556"/>
                      <a:pt x="2023" y="1343"/>
                    </a:cubicBezTo>
                    <a:cubicBezTo>
                      <a:pt x="2307" y="1254"/>
                      <a:pt x="2626" y="1112"/>
                      <a:pt x="2733" y="864"/>
                    </a:cubicBezTo>
                    <a:cubicBezTo>
                      <a:pt x="2977" y="198"/>
                      <a:pt x="2160" y="1"/>
                      <a:pt x="1381"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816;p27"/>
              <p:cNvSpPr/>
              <p:nvPr/>
            </p:nvSpPr>
            <p:spPr>
              <a:xfrm>
                <a:off x="5860000" y="2193075"/>
                <a:ext cx="67875" cy="50575"/>
              </a:xfrm>
              <a:custGeom>
                <a:avLst/>
                <a:gdLst/>
                <a:ahLst/>
                <a:cxnLst/>
                <a:rect l="l" t="t" r="r" b="b"/>
                <a:pathLst>
                  <a:path w="2715" h="2023" extrusionOk="0">
                    <a:moveTo>
                      <a:pt x="586" y="0"/>
                    </a:moveTo>
                    <a:cubicBezTo>
                      <a:pt x="373" y="639"/>
                      <a:pt x="178" y="1295"/>
                      <a:pt x="0" y="1952"/>
                    </a:cubicBezTo>
                    <a:cubicBezTo>
                      <a:pt x="160" y="1952"/>
                      <a:pt x="320" y="1952"/>
                      <a:pt x="479" y="1969"/>
                    </a:cubicBezTo>
                    <a:cubicBezTo>
                      <a:pt x="719" y="1996"/>
                      <a:pt x="963" y="2022"/>
                      <a:pt x="1204" y="2022"/>
                    </a:cubicBezTo>
                    <a:cubicBezTo>
                      <a:pt x="1446" y="2022"/>
                      <a:pt x="1686" y="1996"/>
                      <a:pt x="1916" y="1916"/>
                    </a:cubicBezTo>
                    <a:cubicBezTo>
                      <a:pt x="2360" y="1756"/>
                      <a:pt x="2714" y="1278"/>
                      <a:pt x="2519" y="887"/>
                    </a:cubicBezTo>
                    <a:cubicBezTo>
                      <a:pt x="2413" y="657"/>
                      <a:pt x="2147" y="515"/>
                      <a:pt x="1898" y="408"/>
                    </a:cubicBezTo>
                    <a:cubicBezTo>
                      <a:pt x="1490" y="213"/>
                      <a:pt x="1047" y="89"/>
                      <a:pt x="586"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817;p27"/>
              <p:cNvSpPr/>
              <p:nvPr/>
            </p:nvSpPr>
            <p:spPr>
              <a:xfrm>
                <a:off x="6221850" y="2212475"/>
                <a:ext cx="65200" cy="56900"/>
              </a:xfrm>
              <a:custGeom>
                <a:avLst/>
                <a:gdLst/>
                <a:ahLst/>
                <a:cxnLst/>
                <a:rect l="l" t="t" r="r" b="b"/>
                <a:pathLst>
                  <a:path w="2608" h="2276" extrusionOk="0">
                    <a:moveTo>
                      <a:pt x="1311" y="0"/>
                    </a:moveTo>
                    <a:cubicBezTo>
                      <a:pt x="1230" y="0"/>
                      <a:pt x="1147" y="2"/>
                      <a:pt x="1064" y="5"/>
                    </a:cubicBezTo>
                    <a:cubicBezTo>
                      <a:pt x="798" y="23"/>
                      <a:pt x="515" y="58"/>
                      <a:pt x="320" y="235"/>
                    </a:cubicBezTo>
                    <a:cubicBezTo>
                      <a:pt x="0" y="537"/>
                      <a:pt x="160" y="1105"/>
                      <a:pt x="532" y="1406"/>
                    </a:cubicBezTo>
                    <a:cubicBezTo>
                      <a:pt x="887" y="1725"/>
                      <a:pt x="1384" y="1850"/>
                      <a:pt x="1845" y="1991"/>
                    </a:cubicBezTo>
                    <a:cubicBezTo>
                      <a:pt x="2111" y="2062"/>
                      <a:pt x="2377" y="2151"/>
                      <a:pt x="2608" y="2275"/>
                    </a:cubicBezTo>
                    <a:cubicBezTo>
                      <a:pt x="2608" y="1548"/>
                      <a:pt x="2572" y="839"/>
                      <a:pt x="2519" y="111"/>
                    </a:cubicBezTo>
                    <a:cubicBezTo>
                      <a:pt x="2120" y="37"/>
                      <a:pt x="1721" y="0"/>
                      <a:pt x="1311"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818;p27"/>
              <p:cNvSpPr/>
              <p:nvPr/>
            </p:nvSpPr>
            <p:spPr>
              <a:xfrm>
                <a:off x="6229375" y="2136850"/>
                <a:ext cx="54125" cy="63775"/>
              </a:xfrm>
              <a:custGeom>
                <a:avLst/>
                <a:gdLst/>
                <a:ahLst/>
                <a:cxnLst/>
                <a:rect l="l" t="t" r="r" b="b"/>
                <a:pathLst>
                  <a:path w="2165" h="2551" extrusionOk="0">
                    <a:moveTo>
                      <a:pt x="615" y="0"/>
                    </a:moveTo>
                    <a:cubicBezTo>
                      <a:pt x="269" y="0"/>
                      <a:pt x="19" y="139"/>
                      <a:pt x="19" y="529"/>
                    </a:cubicBezTo>
                    <a:cubicBezTo>
                      <a:pt x="1" y="813"/>
                      <a:pt x="267" y="1043"/>
                      <a:pt x="497" y="1238"/>
                    </a:cubicBezTo>
                    <a:cubicBezTo>
                      <a:pt x="1047" y="1682"/>
                      <a:pt x="1597" y="2125"/>
                      <a:pt x="2165" y="2551"/>
                    </a:cubicBezTo>
                    <a:cubicBezTo>
                      <a:pt x="2094" y="1824"/>
                      <a:pt x="2005" y="1079"/>
                      <a:pt x="1881" y="352"/>
                    </a:cubicBezTo>
                    <a:cubicBezTo>
                      <a:pt x="1483" y="166"/>
                      <a:pt x="992" y="0"/>
                      <a:pt x="61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819;p27"/>
              <p:cNvSpPr/>
              <p:nvPr/>
            </p:nvSpPr>
            <p:spPr>
              <a:xfrm>
                <a:off x="6222275" y="2272575"/>
                <a:ext cx="64775" cy="66850"/>
              </a:xfrm>
              <a:custGeom>
                <a:avLst/>
                <a:gdLst/>
                <a:ahLst/>
                <a:cxnLst/>
                <a:rect l="l" t="t" r="r" b="b"/>
                <a:pathLst>
                  <a:path w="2591" h="2674" extrusionOk="0">
                    <a:moveTo>
                      <a:pt x="1653" y="1"/>
                    </a:moveTo>
                    <a:cubicBezTo>
                      <a:pt x="1466" y="1"/>
                      <a:pt x="1281" y="20"/>
                      <a:pt x="1101" y="66"/>
                    </a:cubicBezTo>
                    <a:cubicBezTo>
                      <a:pt x="480" y="244"/>
                      <a:pt x="1" y="900"/>
                      <a:pt x="303" y="1468"/>
                    </a:cubicBezTo>
                    <a:cubicBezTo>
                      <a:pt x="480" y="1805"/>
                      <a:pt x="835" y="2000"/>
                      <a:pt x="1189" y="2159"/>
                    </a:cubicBezTo>
                    <a:cubicBezTo>
                      <a:pt x="1615" y="2354"/>
                      <a:pt x="2041" y="2532"/>
                      <a:pt x="2484" y="2674"/>
                    </a:cubicBezTo>
                    <a:cubicBezTo>
                      <a:pt x="2537" y="2248"/>
                      <a:pt x="2555" y="1822"/>
                      <a:pt x="2573" y="1379"/>
                    </a:cubicBezTo>
                    <a:cubicBezTo>
                      <a:pt x="2591" y="971"/>
                      <a:pt x="2591" y="545"/>
                      <a:pt x="2591" y="120"/>
                    </a:cubicBezTo>
                    <a:cubicBezTo>
                      <a:pt x="2281" y="53"/>
                      <a:pt x="1964" y="1"/>
                      <a:pt x="165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820;p27"/>
              <p:cNvSpPr/>
              <p:nvPr/>
            </p:nvSpPr>
            <p:spPr>
              <a:xfrm>
                <a:off x="5762900" y="1996200"/>
                <a:ext cx="184925" cy="105450"/>
              </a:xfrm>
              <a:custGeom>
                <a:avLst/>
                <a:gdLst/>
                <a:ahLst/>
                <a:cxnLst/>
                <a:rect l="l" t="t" r="r" b="b"/>
                <a:pathLst>
                  <a:path w="7397" h="4218" extrusionOk="0">
                    <a:moveTo>
                      <a:pt x="1153" y="0"/>
                    </a:moveTo>
                    <a:cubicBezTo>
                      <a:pt x="940" y="0"/>
                      <a:pt x="709" y="18"/>
                      <a:pt x="532" y="142"/>
                    </a:cubicBezTo>
                    <a:cubicBezTo>
                      <a:pt x="142" y="373"/>
                      <a:pt x="53" y="887"/>
                      <a:pt x="18" y="1348"/>
                    </a:cubicBezTo>
                    <a:cubicBezTo>
                      <a:pt x="0" y="1632"/>
                      <a:pt x="0" y="1933"/>
                      <a:pt x="71" y="2235"/>
                    </a:cubicBezTo>
                    <a:cubicBezTo>
                      <a:pt x="213" y="2820"/>
                      <a:pt x="674" y="3281"/>
                      <a:pt x="1224" y="3565"/>
                    </a:cubicBezTo>
                    <a:cubicBezTo>
                      <a:pt x="1756" y="3849"/>
                      <a:pt x="2377" y="3955"/>
                      <a:pt x="2980" y="4026"/>
                    </a:cubicBezTo>
                    <a:cubicBezTo>
                      <a:pt x="3757" y="4122"/>
                      <a:pt x="4617" y="4218"/>
                      <a:pt x="5460" y="4218"/>
                    </a:cubicBezTo>
                    <a:cubicBezTo>
                      <a:pt x="6022" y="4218"/>
                      <a:pt x="6577" y="4175"/>
                      <a:pt x="7095" y="4062"/>
                    </a:cubicBezTo>
                    <a:cubicBezTo>
                      <a:pt x="7397" y="2306"/>
                      <a:pt x="6119" y="2590"/>
                      <a:pt x="4878" y="2217"/>
                    </a:cubicBezTo>
                    <a:cubicBezTo>
                      <a:pt x="3459" y="1809"/>
                      <a:pt x="2607" y="71"/>
                      <a:pt x="1153"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821;p27"/>
              <p:cNvSpPr/>
              <p:nvPr/>
            </p:nvSpPr>
            <p:spPr>
              <a:xfrm>
                <a:off x="5773975" y="2024125"/>
                <a:ext cx="23075" cy="16575"/>
              </a:xfrm>
              <a:custGeom>
                <a:avLst/>
                <a:gdLst/>
                <a:ahLst/>
                <a:cxnLst/>
                <a:rect l="l" t="t" r="r" b="b"/>
                <a:pathLst>
                  <a:path w="923" h="663" extrusionOk="0">
                    <a:moveTo>
                      <a:pt x="125" y="0"/>
                    </a:moveTo>
                    <a:cubicBezTo>
                      <a:pt x="89" y="0"/>
                      <a:pt x="71" y="0"/>
                      <a:pt x="71" y="18"/>
                    </a:cubicBezTo>
                    <a:cubicBezTo>
                      <a:pt x="54" y="36"/>
                      <a:pt x="54" y="36"/>
                      <a:pt x="36" y="54"/>
                    </a:cubicBezTo>
                    <a:cubicBezTo>
                      <a:pt x="18" y="142"/>
                      <a:pt x="0" y="213"/>
                      <a:pt x="36" y="284"/>
                    </a:cubicBezTo>
                    <a:cubicBezTo>
                      <a:pt x="54" y="320"/>
                      <a:pt x="71" y="355"/>
                      <a:pt x="107" y="373"/>
                    </a:cubicBezTo>
                    <a:cubicBezTo>
                      <a:pt x="250" y="532"/>
                      <a:pt x="450" y="662"/>
                      <a:pt x="656" y="662"/>
                    </a:cubicBezTo>
                    <a:cubicBezTo>
                      <a:pt x="680" y="662"/>
                      <a:pt x="704" y="660"/>
                      <a:pt x="728" y="657"/>
                    </a:cubicBezTo>
                    <a:cubicBezTo>
                      <a:pt x="905" y="657"/>
                      <a:pt x="887" y="550"/>
                      <a:pt x="905" y="426"/>
                    </a:cubicBezTo>
                    <a:cubicBezTo>
                      <a:pt x="923" y="320"/>
                      <a:pt x="870" y="284"/>
                      <a:pt x="781" y="213"/>
                    </a:cubicBezTo>
                    <a:cubicBezTo>
                      <a:pt x="586" y="89"/>
                      <a:pt x="355" y="0"/>
                      <a:pt x="125"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822;p27"/>
              <p:cNvSpPr/>
              <p:nvPr/>
            </p:nvSpPr>
            <p:spPr>
              <a:xfrm>
                <a:off x="5793925" y="2013050"/>
                <a:ext cx="23075" cy="16250"/>
              </a:xfrm>
              <a:custGeom>
                <a:avLst/>
                <a:gdLst/>
                <a:ahLst/>
                <a:cxnLst/>
                <a:rect l="l" t="t" r="r" b="b"/>
                <a:pathLst>
                  <a:path w="923" h="650" extrusionOk="0">
                    <a:moveTo>
                      <a:pt x="54" y="0"/>
                    </a:moveTo>
                    <a:cubicBezTo>
                      <a:pt x="54" y="18"/>
                      <a:pt x="54" y="36"/>
                      <a:pt x="36" y="53"/>
                    </a:cubicBezTo>
                    <a:cubicBezTo>
                      <a:pt x="18" y="124"/>
                      <a:pt x="1" y="213"/>
                      <a:pt x="36" y="284"/>
                    </a:cubicBezTo>
                    <a:cubicBezTo>
                      <a:pt x="54" y="319"/>
                      <a:pt x="72" y="337"/>
                      <a:pt x="107" y="373"/>
                    </a:cubicBezTo>
                    <a:cubicBezTo>
                      <a:pt x="244" y="524"/>
                      <a:pt x="432" y="650"/>
                      <a:pt x="628" y="650"/>
                    </a:cubicBezTo>
                    <a:cubicBezTo>
                      <a:pt x="661" y="650"/>
                      <a:pt x="694" y="646"/>
                      <a:pt x="728" y="639"/>
                    </a:cubicBezTo>
                    <a:cubicBezTo>
                      <a:pt x="741" y="640"/>
                      <a:pt x="753" y="641"/>
                      <a:pt x="764" y="641"/>
                    </a:cubicBezTo>
                    <a:cubicBezTo>
                      <a:pt x="903" y="641"/>
                      <a:pt x="889" y="541"/>
                      <a:pt x="905" y="426"/>
                    </a:cubicBezTo>
                    <a:cubicBezTo>
                      <a:pt x="923" y="319"/>
                      <a:pt x="870" y="266"/>
                      <a:pt x="781" y="213"/>
                    </a:cubicBezTo>
                    <a:cubicBezTo>
                      <a:pt x="586" y="71"/>
                      <a:pt x="338" y="0"/>
                      <a:pt x="107"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823;p27"/>
              <p:cNvSpPr/>
              <p:nvPr/>
            </p:nvSpPr>
            <p:spPr>
              <a:xfrm>
                <a:off x="5775750" y="2048950"/>
                <a:ext cx="23075" cy="16275"/>
              </a:xfrm>
              <a:custGeom>
                <a:avLst/>
                <a:gdLst/>
                <a:ahLst/>
                <a:cxnLst/>
                <a:rect l="l" t="t" r="r" b="b"/>
                <a:pathLst>
                  <a:path w="923" h="651" extrusionOk="0">
                    <a:moveTo>
                      <a:pt x="107" y="1"/>
                    </a:moveTo>
                    <a:cubicBezTo>
                      <a:pt x="89" y="1"/>
                      <a:pt x="71" y="1"/>
                      <a:pt x="54" y="19"/>
                    </a:cubicBezTo>
                    <a:cubicBezTo>
                      <a:pt x="54" y="19"/>
                      <a:pt x="36" y="36"/>
                      <a:pt x="36" y="54"/>
                    </a:cubicBezTo>
                    <a:cubicBezTo>
                      <a:pt x="18" y="143"/>
                      <a:pt x="0" y="214"/>
                      <a:pt x="36" y="285"/>
                    </a:cubicBezTo>
                    <a:cubicBezTo>
                      <a:pt x="54" y="320"/>
                      <a:pt x="71" y="356"/>
                      <a:pt x="89" y="373"/>
                    </a:cubicBezTo>
                    <a:cubicBezTo>
                      <a:pt x="226" y="525"/>
                      <a:pt x="427" y="651"/>
                      <a:pt x="627" y="651"/>
                    </a:cubicBezTo>
                    <a:cubicBezTo>
                      <a:pt x="660" y="651"/>
                      <a:pt x="694" y="647"/>
                      <a:pt x="728" y="639"/>
                    </a:cubicBezTo>
                    <a:cubicBezTo>
                      <a:pt x="741" y="641"/>
                      <a:pt x="753" y="641"/>
                      <a:pt x="764" y="641"/>
                    </a:cubicBezTo>
                    <a:cubicBezTo>
                      <a:pt x="903" y="641"/>
                      <a:pt x="889" y="541"/>
                      <a:pt x="905" y="426"/>
                    </a:cubicBezTo>
                    <a:cubicBezTo>
                      <a:pt x="923" y="320"/>
                      <a:pt x="852" y="285"/>
                      <a:pt x="781" y="214"/>
                    </a:cubicBezTo>
                    <a:cubicBezTo>
                      <a:pt x="586" y="72"/>
                      <a:pt x="337" y="1"/>
                      <a:pt x="107"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824;p27"/>
              <p:cNvSpPr/>
              <p:nvPr/>
            </p:nvSpPr>
            <p:spPr>
              <a:xfrm>
                <a:off x="5801900" y="2031450"/>
                <a:ext cx="43500" cy="42975"/>
              </a:xfrm>
              <a:custGeom>
                <a:avLst/>
                <a:gdLst/>
                <a:ahLst/>
                <a:cxnLst/>
                <a:rect l="l" t="t" r="r" b="b"/>
                <a:pathLst>
                  <a:path w="1740" h="1719" extrusionOk="0">
                    <a:moveTo>
                      <a:pt x="963" y="1"/>
                    </a:moveTo>
                    <a:cubicBezTo>
                      <a:pt x="838" y="1"/>
                      <a:pt x="720" y="12"/>
                      <a:pt x="639" y="27"/>
                    </a:cubicBezTo>
                    <a:cubicBezTo>
                      <a:pt x="409" y="45"/>
                      <a:pt x="196" y="151"/>
                      <a:pt x="90" y="346"/>
                    </a:cubicBezTo>
                    <a:cubicBezTo>
                      <a:pt x="1" y="506"/>
                      <a:pt x="1" y="701"/>
                      <a:pt x="36" y="860"/>
                    </a:cubicBezTo>
                    <a:cubicBezTo>
                      <a:pt x="90" y="1038"/>
                      <a:pt x="178" y="1197"/>
                      <a:pt x="267" y="1339"/>
                    </a:cubicBezTo>
                    <a:cubicBezTo>
                      <a:pt x="338" y="1428"/>
                      <a:pt x="391" y="1517"/>
                      <a:pt x="480" y="1588"/>
                    </a:cubicBezTo>
                    <a:cubicBezTo>
                      <a:pt x="584" y="1674"/>
                      <a:pt x="721" y="1719"/>
                      <a:pt x="860" y="1719"/>
                    </a:cubicBezTo>
                    <a:cubicBezTo>
                      <a:pt x="1005" y="1719"/>
                      <a:pt x="1151" y="1670"/>
                      <a:pt x="1260" y="1570"/>
                    </a:cubicBezTo>
                    <a:cubicBezTo>
                      <a:pt x="1420" y="1446"/>
                      <a:pt x="1491" y="1233"/>
                      <a:pt x="1562" y="1020"/>
                    </a:cubicBezTo>
                    <a:cubicBezTo>
                      <a:pt x="1650" y="754"/>
                      <a:pt x="1739" y="293"/>
                      <a:pt x="1438" y="98"/>
                    </a:cubicBezTo>
                    <a:cubicBezTo>
                      <a:pt x="1333" y="25"/>
                      <a:pt x="1142" y="1"/>
                      <a:pt x="963"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825;p27"/>
              <p:cNvSpPr/>
              <p:nvPr/>
            </p:nvSpPr>
            <p:spPr>
              <a:xfrm>
                <a:off x="5820525" y="2415400"/>
                <a:ext cx="172975" cy="109150"/>
              </a:xfrm>
              <a:custGeom>
                <a:avLst/>
                <a:gdLst/>
                <a:ahLst/>
                <a:cxnLst/>
                <a:rect l="l" t="t" r="r" b="b"/>
                <a:pathLst>
                  <a:path w="6919" h="4366" extrusionOk="0">
                    <a:moveTo>
                      <a:pt x="6208" y="1"/>
                    </a:moveTo>
                    <a:cubicBezTo>
                      <a:pt x="5872" y="1"/>
                      <a:pt x="5532" y="156"/>
                      <a:pt x="5358" y="384"/>
                    </a:cubicBezTo>
                    <a:cubicBezTo>
                      <a:pt x="5254" y="522"/>
                      <a:pt x="4552" y="2074"/>
                      <a:pt x="4331" y="2074"/>
                    </a:cubicBezTo>
                    <a:cubicBezTo>
                      <a:pt x="4324" y="2074"/>
                      <a:pt x="4317" y="2072"/>
                      <a:pt x="4311" y="2069"/>
                    </a:cubicBezTo>
                    <a:cubicBezTo>
                      <a:pt x="3371" y="1555"/>
                      <a:pt x="2271" y="1431"/>
                      <a:pt x="1189" y="1395"/>
                    </a:cubicBezTo>
                    <a:cubicBezTo>
                      <a:pt x="1138" y="1393"/>
                      <a:pt x="1085" y="1391"/>
                      <a:pt x="1032" y="1391"/>
                    </a:cubicBezTo>
                    <a:cubicBezTo>
                      <a:pt x="665" y="1391"/>
                      <a:pt x="280" y="1458"/>
                      <a:pt x="125" y="1768"/>
                    </a:cubicBezTo>
                    <a:cubicBezTo>
                      <a:pt x="1" y="2016"/>
                      <a:pt x="72" y="2317"/>
                      <a:pt x="249" y="2530"/>
                    </a:cubicBezTo>
                    <a:cubicBezTo>
                      <a:pt x="427" y="2743"/>
                      <a:pt x="675" y="2885"/>
                      <a:pt x="905" y="3009"/>
                    </a:cubicBezTo>
                    <a:cubicBezTo>
                      <a:pt x="1987" y="3559"/>
                      <a:pt x="3140" y="4003"/>
                      <a:pt x="4311" y="4322"/>
                    </a:cubicBezTo>
                    <a:cubicBezTo>
                      <a:pt x="4414" y="4351"/>
                      <a:pt x="4517" y="4365"/>
                      <a:pt x="4619" y="4365"/>
                    </a:cubicBezTo>
                    <a:cubicBezTo>
                      <a:pt x="5009" y="4365"/>
                      <a:pt x="5377" y="4156"/>
                      <a:pt x="5588" y="3790"/>
                    </a:cubicBezTo>
                    <a:cubicBezTo>
                      <a:pt x="6156" y="2814"/>
                      <a:pt x="6511" y="1697"/>
                      <a:pt x="6865" y="597"/>
                    </a:cubicBezTo>
                    <a:cubicBezTo>
                      <a:pt x="6918" y="473"/>
                      <a:pt x="6901" y="313"/>
                      <a:pt x="6794" y="207"/>
                    </a:cubicBezTo>
                    <a:cubicBezTo>
                      <a:pt x="6630" y="63"/>
                      <a:pt x="6420" y="1"/>
                      <a:pt x="6208"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826;p27"/>
              <p:cNvSpPr/>
              <p:nvPr/>
            </p:nvSpPr>
            <p:spPr>
              <a:xfrm>
                <a:off x="6079050" y="2445750"/>
                <a:ext cx="149025" cy="125025"/>
              </a:xfrm>
              <a:custGeom>
                <a:avLst/>
                <a:gdLst/>
                <a:ahLst/>
                <a:cxnLst/>
                <a:rect l="l" t="t" r="r" b="b"/>
                <a:pathLst>
                  <a:path w="5961" h="5001" extrusionOk="0">
                    <a:moveTo>
                      <a:pt x="705" y="0"/>
                    </a:moveTo>
                    <a:cubicBezTo>
                      <a:pt x="623" y="0"/>
                      <a:pt x="542" y="13"/>
                      <a:pt x="462" y="39"/>
                    </a:cubicBezTo>
                    <a:cubicBezTo>
                      <a:pt x="338" y="92"/>
                      <a:pt x="249" y="217"/>
                      <a:pt x="231" y="376"/>
                    </a:cubicBezTo>
                    <a:cubicBezTo>
                      <a:pt x="125" y="1511"/>
                      <a:pt x="1" y="2682"/>
                      <a:pt x="125" y="3817"/>
                    </a:cubicBezTo>
                    <a:cubicBezTo>
                      <a:pt x="196" y="4314"/>
                      <a:pt x="586" y="4722"/>
                      <a:pt x="1083" y="4811"/>
                    </a:cubicBezTo>
                    <a:cubicBezTo>
                      <a:pt x="1944" y="4937"/>
                      <a:pt x="2815" y="5001"/>
                      <a:pt x="3682" y="5001"/>
                    </a:cubicBezTo>
                    <a:cubicBezTo>
                      <a:pt x="4028" y="5001"/>
                      <a:pt x="4374" y="4990"/>
                      <a:pt x="4719" y="4970"/>
                    </a:cubicBezTo>
                    <a:cubicBezTo>
                      <a:pt x="5003" y="4952"/>
                      <a:pt x="5287" y="4917"/>
                      <a:pt x="5517" y="4793"/>
                    </a:cubicBezTo>
                    <a:cubicBezTo>
                      <a:pt x="5765" y="4669"/>
                      <a:pt x="5961" y="4420"/>
                      <a:pt x="5943" y="4137"/>
                    </a:cubicBezTo>
                    <a:cubicBezTo>
                      <a:pt x="5925" y="3746"/>
                      <a:pt x="5499" y="3516"/>
                      <a:pt x="5127" y="3374"/>
                    </a:cubicBezTo>
                    <a:cubicBezTo>
                      <a:pt x="4231" y="3012"/>
                      <a:pt x="3293" y="2720"/>
                      <a:pt x="2351" y="2720"/>
                    </a:cubicBezTo>
                    <a:cubicBezTo>
                      <a:pt x="2230" y="2720"/>
                      <a:pt x="2108" y="2725"/>
                      <a:pt x="1987" y="2735"/>
                    </a:cubicBezTo>
                    <a:cubicBezTo>
                      <a:pt x="1986" y="2735"/>
                      <a:pt x="1985" y="2735"/>
                      <a:pt x="1984" y="2735"/>
                    </a:cubicBezTo>
                    <a:cubicBezTo>
                      <a:pt x="1757" y="2735"/>
                      <a:pt x="1757" y="961"/>
                      <a:pt x="1704" y="784"/>
                    </a:cubicBezTo>
                    <a:cubicBezTo>
                      <a:pt x="1613" y="392"/>
                      <a:pt x="1164" y="0"/>
                      <a:pt x="705"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827;p27"/>
              <p:cNvSpPr/>
              <p:nvPr/>
            </p:nvSpPr>
            <p:spPr>
              <a:xfrm>
                <a:off x="5527875" y="2168250"/>
                <a:ext cx="79825" cy="90475"/>
              </a:xfrm>
              <a:custGeom>
                <a:avLst/>
                <a:gdLst/>
                <a:ahLst/>
                <a:cxnLst/>
                <a:rect l="l" t="t" r="r" b="b"/>
                <a:pathLst>
                  <a:path w="3193" h="3619" extrusionOk="0">
                    <a:moveTo>
                      <a:pt x="2253" y="0"/>
                    </a:moveTo>
                    <a:cubicBezTo>
                      <a:pt x="2075" y="89"/>
                      <a:pt x="1898" y="178"/>
                      <a:pt x="1738" y="248"/>
                    </a:cubicBezTo>
                    <a:cubicBezTo>
                      <a:pt x="1614" y="319"/>
                      <a:pt x="745" y="834"/>
                      <a:pt x="0" y="1313"/>
                    </a:cubicBezTo>
                    <a:cubicBezTo>
                      <a:pt x="89" y="1809"/>
                      <a:pt x="266" y="2306"/>
                      <a:pt x="532" y="2732"/>
                    </a:cubicBezTo>
                    <a:cubicBezTo>
                      <a:pt x="745" y="3069"/>
                      <a:pt x="1011" y="3353"/>
                      <a:pt x="1313" y="3619"/>
                    </a:cubicBezTo>
                    <a:cubicBezTo>
                      <a:pt x="1916" y="2909"/>
                      <a:pt x="2501" y="2200"/>
                      <a:pt x="3193" y="1614"/>
                    </a:cubicBezTo>
                    <a:cubicBezTo>
                      <a:pt x="2785" y="1206"/>
                      <a:pt x="2466" y="727"/>
                      <a:pt x="2288" y="195"/>
                    </a:cubicBezTo>
                    <a:cubicBezTo>
                      <a:pt x="2271" y="124"/>
                      <a:pt x="2271" y="53"/>
                      <a:pt x="225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828;p27"/>
              <p:cNvSpPr/>
              <p:nvPr/>
            </p:nvSpPr>
            <p:spPr>
              <a:xfrm>
                <a:off x="5613450" y="2232550"/>
                <a:ext cx="66975" cy="72725"/>
              </a:xfrm>
              <a:custGeom>
                <a:avLst/>
                <a:gdLst/>
                <a:ahLst/>
                <a:cxnLst/>
                <a:rect l="l" t="t" r="r" b="b"/>
                <a:pathLst>
                  <a:path w="2679" h="2909" extrusionOk="0">
                    <a:moveTo>
                      <a:pt x="1012" y="0"/>
                    </a:moveTo>
                    <a:cubicBezTo>
                      <a:pt x="887" y="213"/>
                      <a:pt x="781" y="443"/>
                      <a:pt x="692" y="621"/>
                    </a:cubicBezTo>
                    <a:cubicBezTo>
                      <a:pt x="621" y="745"/>
                      <a:pt x="302" y="1525"/>
                      <a:pt x="0" y="2288"/>
                    </a:cubicBezTo>
                    <a:cubicBezTo>
                      <a:pt x="745" y="2572"/>
                      <a:pt x="1561" y="2785"/>
                      <a:pt x="2377" y="2909"/>
                    </a:cubicBezTo>
                    <a:cubicBezTo>
                      <a:pt x="2431" y="2182"/>
                      <a:pt x="2519" y="1455"/>
                      <a:pt x="2679" y="745"/>
                    </a:cubicBezTo>
                    <a:cubicBezTo>
                      <a:pt x="2094" y="568"/>
                      <a:pt x="1544" y="319"/>
                      <a:pt x="1012"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829;p27"/>
              <p:cNvSpPr/>
              <p:nvPr/>
            </p:nvSpPr>
            <p:spPr>
              <a:xfrm>
                <a:off x="5721650" y="2260925"/>
                <a:ext cx="62100" cy="50125"/>
              </a:xfrm>
              <a:custGeom>
                <a:avLst/>
                <a:gdLst/>
                <a:ahLst/>
                <a:cxnLst/>
                <a:rect l="l" t="t" r="r" b="b"/>
                <a:pathLst>
                  <a:path w="2484" h="2005" extrusionOk="0">
                    <a:moveTo>
                      <a:pt x="89" y="0"/>
                    </a:moveTo>
                    <a:cubicBezTo>
                      <a:pt x="71" y="142"/>
                      <a:pt x="54" y="284"/>
                      <a:pt x="54" y="408"/>
                    </a:cubicBezTo>
                    <a:cubicBezTo>
                      <a:pt x="36" y="532"/>
                      <a:pt x="0" y="1224"/>
                      <a:pt x="0" y="1951"/>
                    </a:cubicBezTo>
                    <a:cubicBezTo>
                      <a:pt x="763" y="1987"/>
                      <a:pt x="1508" y="2005"/>
                      <a:pt x="2253" y="2005"/>
                    </a:cubicBezTo>
                    <a:lnTo>
                      <a:pt x="2484" y="2005"/>
                    </a:lnTo>
                    <a:cubicBezTo>
                      <a:pt x="2289" y="1366"/>
                      <a:pt x="2093" y="710"/>
                      <a:pt x="1987" y="53"/>
                    </a:cubicBezTo>
                    <a:cubicBezTo>
                      <a:pt x="1756" y="71"/>
                      <a:pt x="1526" y="89"/>
                      <a:pt x="1278" y="89"/>
                    </a:cubicBezTo>
                    <a:cubicBezTo>
                      <a:pt x="887" y="71"/>
                      <a:pt x="479" y="53"/>
                      <a:pt x="89"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830;p27"/>
              <p:cNvSpPr/>
              <p:nvPr/>
            </p:nvSpPr>
            <p:spPr>
              <a:xfrm>
                <a:off x="5523875" y="2092850"/>
                <a:ext cx="82950" cy="57225"/>
              </a:xfrm>
              <a:custGeom>
                <a:avLst/>
                <a:gdLst/>
                <a:ahLst/>
                <a:cxnLst/>
                <a:rect l="l" t="t" r="r" b="b"/>
                <a:pathLst>
                  <a:path w="3318" h="2289" extrusionOk="0">
                    <a:moveTo>
                      <a:pt x="675" y="1"/>
                    </a:moveTo>
                    <a:cubicBezTo>
                      <a:pt x="604" y="89"/>
                      <a:pt x="533" y="196"/>
                      <a:pt x="479" y="302"/>
                    </a:cubicBezTo>
                    <a:cubicBezTo>
                      <a:pt x="142" y="905"/>
                      <a:pt x="36" y="1597"/>
                      <a:pt x="1" y="2289"/>
                    </a:cubicBezTo>
                    <a:cubicBezTo>
                      <a:pt x="624" y="2178"/>
                      <a:pt x="1247" y="2089"/>
                      <a:pt x="1870" y="2089"/>
                    </a:cubicBezTo>
                    <a:cubicBezTo>
                      <a:pt x="2045" y="2089"/>
                      <a:pt x="2220" y="2096"/>
                      <a:pt x="2395" y="2112"/>
                    </a:cubicBezTo>
                    <a:cubicBezTo>
                      <a:pt x="2484" y="1633"/>
                      <a:pt x="2697" y="1207"/>
                      <a:pt x="3069" y="923"/>
                    </a:cubicBezTo>
                    <a:cubicBezTo>
                      <a:pt x="3140" y="852"/>
                      <a:pt x="3229" y="799"/>
                      <a:pt x="3317" y="746"/>
                    </a:cubicBezTo>
                    <a:cubicBezTo>
                      <a:pt x="3282" y="710"/>
                      <a:pt x="3246" y="675"/>
                      <a:pt x="3211" y="657"/>
                    </a:cubicBezTo>
                    <a:cubicBezTo>
                      <a:pt x="2750" y="356"/>
                      <a:pt x="2023" y="249"/>
                      <a:pt x="1490" y="125"/>
                    </a:cubicBezTo>
                    <a:cubicBezTo>
                      <a:pt x="1420" y="107"/>
                      <a:pt x="1100" y="54"/>
                      <a:pt x="67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 name="Google Shape;1971;p27"/>
            <p:cNvGrpSpPr/>
            <p:nvPr/>
          </p:nvGrpSpPr>
          <p:grpSpPr>
            <a:xfrm>
              <a:off x="3327420" y="2839495"/>
              <a:ext cx="980279" cy="696142"/>
              <a:chOff x="5695475" y="3190625"/>
              <a:chExt cx="877600" cy="623225"/>
            </a:xfrm>
          </p:grpSpPr>
          <p:sp>
            <p:nvSpPr>
              <p:cNvPr id="114" name="Google Shape;1972;p27"/>
              <p:cNvSpPr/>
              <p:nvPr/>
            </p:nvSpPr>
            <p:spPr>
              <a:xfrm>
                <a:off x="5715875" y="3190625"/>
                <a:ext cx="197350" cy="193200"/>
              </a:xfrm>
              <a:custGeom>
                <a:avLst/>
                <a:gdLst/>
                <a:ahLst/>
                <a:cxnLst/>
                <a:rect l="l" t="t" r="r" b="b"/>
                <a:pathLst>
                  <a:path w="7894" h="7728" extrusionOk="0">
                    <a:moveTo>
                      <a:pt x="4016" y="1"/>
                    </a:moveTo>
                    <a:cubicBezTo>
                      <a:pt x="3620" y="1"/>
                      <a:pt x="3166" y="102"/>
                      <a:pt x="2644" y="345"/>
                    </a:cubicBezTo>
                    <a:cubicBezTo>
                      <a:pt x="1" y="1568"/>
                      <a:pt x="728" y="3271"/>
                      <a:pt x="976" y="4406"/>
                    </a:cubicBezTo>
                    <a:cubicBezTo>
                      <a:pt x="1207" y="5542"/>
                      <a:pt x="1739" y="6606"/>
                      <a:pt x="2360" y="7581"/>
                    </a:cubicBezTo>
                    <a:cubicBezTo>
                      <a:pt x="2395" y="7635"/>
                      <a:pt x="2431" y="7688"/>
                      <a:pt x="2502" y="7723"/>
                    </a:cubicBezTo>
                    <a:cubicBezTo>
                      <a:pt x="2515" y="7727"/>
                      <a:pt x="2528" y="7728"/>
                      <a:pt x="2542" y="7728"/>
                    </a:cubicBezTo>
                    <a:cubicBezTo>
                      <a:pt x="2605" y="7728"/>
                      <a:pt x="2674" y="7699"/>
                      <a:pt x="2732" y="7670"/>
                    </a:cubicBezTo>
                    <a:cubicBezTo>
                      <a:pt x="3939" y="7085"/>
                      <a:pt x="6209" y="6464"/>
                      <a:pt x="7114" y="5453"/>
                    </a:cubicBezTo>
                    <a:cubicBezTo>
                      <a:pt x="7894" y="4566"/>
                      <a:pt x="7202" y="3058"/>
                      <a:pt x="6635" y="2154"/>
                    </a:cubicBezTo>
                    <a:cubicBezTo>
                      <a:pt x="6172" y="1426"/>
                      <a:pt x="5500" y="1"/>
                      <a:pt x="401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973;p27"/>
              <p:cNvSpPr/>
              <p:nvPr/>
            </p:nvSpPr>
            <p:spPr>
              <a:xfrm>
                <a:off x="5771325" y="3244150"/>
                <a:ext cx="106000" cy="115350"/>
              </a:xfrm>
              <a:custGeom>
                <a:avLst/>
                <a:gdLst/>
                <a:ahLst/>
                <a:cxnLst/>
                <a:rect l="l" t="t" r="r" b="b"/>
                <a:pathLst>
                  <a:path w="4240" h="4614" extrusionOk="0">
                    <a:moveTo>
                      <a:pt x="1609" y="1"/>
                    </a:moveTo>
                    <a:cubicBezTo>
                      <a:pt x="1182" y="1"/>
                      <a:pt x="686" y="126"/>
                      <a:pt x="355" y="651"/>
                    </a:cubicBezTo>
                    <a:cubicBezTo>
                      <a:pt x="0" y="1237"/>
                      <a:pt x="35" y="1999"/>
                      <a:pt x="160" y="2656"/>
                    </a:cubicBezTo>
                    <a:cubicBezTo>
                      <a:pt x="302" y="3330"/>
                      <a:pt x="621" y="3950"/>
                      <a:pt x="976" y="4518"/>
                    </a:cubicBezTo>
                    <a:cubicBezTo>
                      <a:pt x="993" y="4554"/>
                      <a:pt x="1029" y="4589"/>
                      <a:pt x="1064" y="4607"/>
                    </a:cubicBezTo>
                    <a:cubicBezTo>
                      <a:pt x="1074" y="4611"/>
                      <a:pt x="1085" y="4614"/>
                      <a:pt x="1096" y="4614"/>
                    </a:cubicBezTo>
                    <a:cubicBezTo>
                      <a:pt x="1128" y="4614"/>
                      <a:pt x="1167" y="4597"/>
                      <a:pt x="1206" y="4571"/>
                    </a:cubicBezTo>
                    <a:cubicBezTo>
                      <a:pt x="1898" y="4234"/>
                      <a:pt x="3246" y="3880"/>
                      <a:pt x="3760" y="3276"/>
                    </a:cubicBezTo>
                    <a:cubicBezTo>
                      <a:pt x="4239" y="2744"/>
                      <a:pt x="3831" y="1875"/>
                      <a:pt x="3494" y="1343"/>
                    </a:cubicBezTo>
                    <a:cubicBezTo>
                      <a:pt x="3157" y="793"/>
                      <a:pt x="3015" y="172"/>
                      <a:pt x="2395" y="101"/>
                    </a:cubicBezTo>
                    <a:cubicBezTo>
                      <a:pt x="2266" y="85"/>
                      <a:pt x="1961" y="1"/>
                      <a:pt x="1609"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974;p27"/>
              <p:cNvSpPr/>
              <p:nvPr/>
            </p:nvSpPr>
            <p:spPr>
              <a:xfrm>
                <a:off x="6365950" y="3190625"/>
                <a:ext cx="197375" cy="193200"/>
              </a:xfrm>
              <a:custGeom>
                <a:avLst/>
                <a:gdLst/>
                <a:ahLst/>
                <a:cxnLst/>
                <a:rect l="l" t="t" r="r" b="b"/>
                <a:pathLst>
                  <a:path w="7895" h="7728" extrusionOk="0">
                    <a:moveTo>
                      <a:pt x="3888" y="1"/>
                    </a:moveTo>
                    <a:cubicBezTo>
                      <a:pt x="2395" y="1"/>
                      <a:pt x="1726" y="1426"/>
                      <a:pt x="1278" y="2154"/>
                    </a:cubicBezTo>
                    <a:cubicBezTo>
                      <a:pt x="710" y="3058"/>
                      <a:pt x="1" y="4566"/>
                      <a:pt x="799" y="5453"/>
                    </a:cubicBezTo>
                    <a:cubicBezTo>
                      <a:pt x="1686" y="6464"/>
                      <a:pt x="3974" y="7085"/>
                      <a:pt x="5180" y="7670"/>
                    </a:cubicBezTo>
                    <a:cubicBezTo>
                      <a:pt x="5238" y="7699"/>
                      <a:pt x="5296" y="7728"/>
                      <a:pt x="5364" y="7728"/>
                    </a:cubicBezTo>
                    <a:cubicBezTo>
                      <a:pt x="5379" y="7728"/>
                      <a:pt x="5395" y="7727"/>
                      <a:pt x="5411" y="7723"/>
                    </a:cubicBezTo>
                    <a:cubicBezTo>
                      <a:pt x="5464" y="7688"/>
                      <a:pt x="5517" y="7635"/>
                      <a:pt x="5553" y="7581"/>
                    </a:cubicBezTo>
                    <a:cubicBezTo>
                      <a:pt x="6174" y="6606"/>
                      <a:pt x="6688" y="5542"/>
                      <a:pt x="6936" y="4406"/>
                    </a:cubicBezTo>
                    <a:cubicBezTo>
                      <a:pt x="7167" y="3271"/>
                      <a:pt x="7894" y="1568"/>
                      <a:pt x="5269" y="345"/>
                    </a:cubicBezTo>
                    <a:cubicBezTo>
                      <a:pt x="4743" y="102"/>
                      <a:pt x="4286" y="1"/>
                      <a:pt x="3888"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975;p27"/>
              <p:cNvSpPr/>
              <p:nvPr/>
            </p:nvSpPr>
            <p:spPr>
              <a:xfrm>
                <a:off x="6402325" y="3244150"/>
                <a:ext cx="106000" cy="115350"/>
              </a:xfrm>
              <a:custGeom>
                <a:avLst/>
                <a:gdLst/>
                <a:ahLst/>
                <a:cxnLst/>
                <a:rect l="l" t="t" r="r" b="b"/>
                <a:pathLst>
                  <a:path w="4240" h="4614" extrusionOk="0">
                    <a:moveTo>
                      <a:pt x="2621" y="1"/>
                    </a:moveTo>
                    <a:cubicBezTo>
                      <a:pt x="2270" y="1"/>
                      <a:pt x="1965" y="85"/>
                      <a:pt x="1845" y="101"/>
                    </a:cubicBezTo>
                    <a:cubicBezTo>
                      <a:pt x="1207" y="172"/>
                      <a:pt x="1082" y="793"/>
                      <a:pt x="745" y="1343"/>
                    </a:cubicBezTo>
                    <a:cubicBezTo>
                      <a:pt x="408" y="1875"/>
                      <a:pt x="0" y="2744"/>
                      <a:pt x="462" y="3276"/>
                    </a:cubicBezTo>
                    <a:cubicBezTo>
                      <a:pt x="994" y="3880"/>
                      <a:pt x="2324" y="4234"/>
                      <a:pt x="3033" y="4571"/>
                    </a:cubicBezTo>
                    <a:cubicBezTo>
                      <a:pt x="3059" y="4597"/>
                      <a:pt x="3095" y="4614"/>
                      <a:pt x="3133" y="4614"/>
                    </a:cubicBezTo>
                    <a:cubicBezTo>
                      <a:pt x="3147" y="4614"/>
                      <a:pt x="3161" y="4611"/>
                      <a:pt x="3175" y="4607"/>
                    </a:cubicBezTo>
                    <a:cubicBezTo>
                      <a:pt x="3211" y="4589"/>
                      <a:pt x="3229" y="4554"/>
                      <a:pt x="3246" y="4518"/>
                    </a:cubicBezTo>
                    <a:cubicBezTo>
                      <a:pt x="3619" y="3950"/>
                      <a:pt x="3920" y="3330"/>
                      <a:pt x="4062" y="2656"/>
                    </a:cubicBezTo>
                    <a:cubicBezTo>
                      <a:pt x="4204" y="1999"/>
                      <a:pt x="4240" y="1237"/>
                      <a:pt x="3867" y="651"/>
                    </a:cubicBezTo>
                    <a:cubicBezTo>
                      <a:pt x="3546" y="126"/>
                      <a:pt x="3049" y="1"/>
                      <a:pt x="2621"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976;p27"/>
              <p:cNvSpPr/>
              <p:nvPr/>
            </p:nvSpPr>
            <p:spPr>
              <a:xfrm>
                <a:off x="5695475" y="3225350"/>
                <a:ext cx="877600" cy="588500"/>
              </a:xfrm>
              <a:custGeom>
                <a:avLst/>
                <a:gdLst/>
                <a:ahLst/>
                <a:cxnLst/>
                <a:rect l="l" t="t" r="r" b="b"/>
                <a:pathLst>
                  <a:path w="35104" h="23540" extrusionOk="0">
                    <a:moveTo>
                      <a:pt x="18676" y="1"/>
                    </a:moveTo>
                    <a:cubicBezTo>
                      <a:pt x="17237" y="1"/>
                      <a:pt x="15863" y="88"/>
                      <a:pt x="14723" y="268"/>
                    </a:cubicBezTo>
                    <a:cubicBezTo>
                      <a:pt x="12417" y="641"/>
                      <a:pt x="10147" y="1315"/>
                      <a:pt x="8018" y="2272"/>
                    </a:cubicBezTo>
                    <a:cubicBezTo>
                      <a:pt x="4790" y="3745"/>
                      <a:pt x="1686" y="6121"/>
                      <a:pt x="675" y="9527"/>
                    </a:cubicBezTo>
                    <a:cubicBezTo>
                      <a:pt x="356" y="10644"/>
                      <a:pt x="302" y="11815"/>
                      <a:pt x="249" y="12968"/>
                    </a:cubicBezTo>
                    <a:cubicBezTo>
                      <a:pt x="1" y="18023"/>
                      <a:pt x="1580" y="21376"/>
                      <a:pt x="4488" y="23540"/>
                    </a:cubicBezTo>
                    <a:lnTo>
                      <a:pt x="32177" y="23540"/>
                    </a:lnTo>
                    <a:cubicBezTo>
                      <a:pt x="32514" y="23149"/>
                      <a:pt x="32815" y="22741"/>
                      <a:pt x="33099" y="22298"/>
                    </a:cubicBezTo>
                    <a:cubicBezTo>
                      <a:pt x="34075" y="20719"/>
                      <a:pt x="34571" y="18857"/>
                      <a:pt x="34749" y="16994"/>
                    </a:cubicBezTo>
                    <a:cubicBezTo>
                      <a:pt x="35103" y="13536"/>
                      <a:pt x="34376" y="9953"/>
                      <a:pt x="32638" y="6937"/>
                    </a:cubicBezTo>
                    <a:cubicBezTo>
                      <a:pt x="31059" y="4206"/>
                      <a:pt x="29090" y="1563"/>
                      <a:pt x="25915" y="765"/>
                    </a:cubicBezTo>
                    <a:cubicBezTo>
                      <a:pt x="23916" y="268"/>
                      <a:pt x="21197" y="1"/>
                      <a:pt x="1867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977;p27"/>
              <p:cNvSpPr/>
              <p:nvPr/>
            </p:nvSpPr>
            <p:spPr>
              <a:xfrm>
                <a:off x="5973075" y="3234250"/>
                <a:ext cx="78075" cy="225050"/>
              </a:xfrm>
              <a:custGeom>
                <a:avLst/>
                <a:gdLst/>
                <a:ahLst/>
                <a:cxnLst/>
                <a:rect l="l" t="t" r="r" b="b"/>
                <a:pathLst>
                  <a:path w="3123" h="9002" extrusionOk="0">
                    <a:moveTo>
                      <a:pt x="3122" y="1"/>
                    </a:moveTo>
                    <a:lnTo>
                      <a:pt x="3122" y="1"/>
                    </a:lnTo>
                    <a:cubicBezTo>
                      <a:pt x="2289" y="143"/>
                      <a:pt x="1473" y="338"/>
                      <a:pt x="675" y="551"/>
                    </a:cubicBezTo>
                    <a:cubicBezTo>
                      <a:pt x="213" y="2892"/>
                      <a:pt x="1" y="5269"/>
                      <a:pt x="54" y="7646"/>
                    </a:cubicBezTo>
                    <a:cubicBezTo>
                      <a:pt x="71" y="7947"/>
                      <a:pt x="89" y="8266"/>
                      <a:pt x="213" y="8550"/>
                    </a:cubicBezTo>
                    <a:cubicBezTo>
                      <a:pt x="341" y="8805"/>
                      <a:pt x="596" y="9002"/>
                      <a:pt x="864" y="9002"/>
                    </a:cubicBezTo>
                    <a:cubicBezTo>
                      <a:pt x="896" y="9002"/>
                      <a:pt x="927" y="8999"/>
                      <a:pt x="958" y="8994"/>
                    </a:cubicBezTo>
                    <a:cubicBezTo>
                      <a:pt x="1473" y="8923"/>
                      <a:pt x="1615" y="8249"/>
                      <a:pt x="1632" y="7734"/>
                    </a:cubicBezTo>
                    <a:cubicBezTo>
                      <a:pt x="1686" y="5961"/>
                      <a:pt x="1898" y="4169"/>
                      <a:pt x="2253" y="2431"/>
                    </a:cubicBezTo>
                    <a:cubicBezTo>
                      <a:pt x="2395" y="1668"/>
                      <a:pt x="2590" y="905"/>
                      <a:pt x="2963" y="231"/>
                    </a:cubicBezTo>
                    <a:cubicBezTo>
                      <a:pt x="3016" y="160"/>
                      <a:pt x="3069" y="89"/>
                      <a:pt x="3122"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978;p27"/>
              <p:cNvSpPr/>
              <p:nvPr/>
            </p:nvSpPr>
            <p:spPr>
              <a:xfrm>
                <a:off x="6240900" y="3228500"/>
                <a:ext cx="93600" cy="201725"/>
              </a:xfrm>
              <a:custGeom>
                <a:avLst/>
                <a:gdLst/>
                <a:ahLst/>
                <a:cxnLst/>
                <a:rect l="l" t="t" r="r" b="b"/>
                <a:pathLst>
                  <a:path w="3744" h="8069" extrusionOk="0">
                    <a:moveTo>
                      <a:pt x="1" y="0"/>
                    </a:moveTo>
                    <a:lnTo>
                      <a:pt x="1" y="0"/>
                    </a:lnTo>
                    <a:cubicBezTo>
                      <a:pt x="285" y="621"/>
                      <a:pt x="515" y="1260"/>
                      <a:pt x="639" y="1916"/>
                    </a:cubicBezTo>
                    <a:cubicBezTo>
                      <a:pt x="977" y="3636"/>
                      <a:pt x="728" y="5410"/>
                      <a:pt x="515" y="7166"/>
                    </a:cubicBezTo>
                    <a:cubicBezTo>
                      <a:pt x="498" y="7432"/>
                      <a:pt x="480" y="7734"/>
                      <a:pt x="657" y="7929"/>
                    </a:cubicBezTo>
                    <a:cubicBezTo>
                      <a:pt x="756" y="8028"/>
                      <a:pt x="877" y="8069"/>
                      <a:pt x="1006" y="8069"/>
                    </a:cubicBezTo>
                    <a:cubicBezTo>
                      <a:pt x="1293" y="8069"/>
                      <a:pt x="1620" y="7865"/>
                      <a:pt x="1828" y="7645"/>
                    </a:cubicBezTo>
                    <a:cubicBezTo>
                      <a:pt x="2857" y="6545"/>
                      <a:pt x="3389" y="5073"/>
                      <a:pt x="3602" y="3601"/>
                    </a:cubicBezTo>
                    <a:cubicBezTo>
                      <a:pt x="3744" y="2590"/>
                      <a:pt x="3744" y="1561"/>
                      <a:pt x="3690" y="550"/>
                    </a:cubicBezTo>
                    <a:cubicBezTo>
                      <a:pt x="2591" y="302"/>
                      <a:pt x="1314" y="124"/>
                      <a:pt x="1"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979;p27"/>
              <p:cNvSpPr/>
              <p:nvPr/>
            </p:nvSpPr>
            <p:spPr>
              <a:xfrm>
                <a:off x="6090150" y="3225450"/>
                <a:ext cx="128175" cy="234375"/>
              </a:xfrm>
              <a:custGeom>
                <a:avLst/>
                <a:gdLst/>
                <a:ahLst/>
                <a:cxnLst/>
                <a:rect l="l" t="t" r="r" b="b"/>
                <a:pathLst>
                  <a:path w="5127" h="9375" extrusionOk="0">
                    <a:moveTo>
                      <a:pt x="2894" y="1"/>
                    </a:moveTo>
                    <a:cubicBezTo>
                      <a:pt x="1913" y="1"/>
                      <a:pt x="961" y="41"/>
                      <a:pt x="89" y="122"/>
                    </a:cubicBezTo>
                    <a:cubicBezTo>
                      <a:pt x="124" y="1435"/>
                      <a:pt x="18" y="2765"/>
                      <a:pt x="18" y="4078"/>
                    </a:cubicBezTo>
                    <a:cubicBezTo>
                      <a:pt x="0" y="5727"/>
                      <a:pt x="160" y="7395"/>
                      <a:pt x="905" y="8849"/>
                    </a:cubicBezTo>
                    <a:cubicBezTo>
                      <a:pt x="994" y="9026"/>
                      <a:pt x="1100" y="9221"/>
                      <a:pt x="1277" y="9310"/>
                    </a:cubicBezTo>
                    <a:cubicBezTo>
                      <a:pt x="1363" y="9358"/>
                      <a:pt x="1459" y="9375"/>
                      <a:pt x="1557" y="9375"/>
                    </a:cubicBezTo>
                    <a:cubicBezTo>
                      <a:pt x="1641" y="9375"/>
                      <a:pt x="1727" y="9362"/>
                      <a:pt x="1809" y="9346"/>
                    </a:cubicBezTo>
                    <a:cubicBezTo>
                      <a:pt x="2820" y="9133"/>
                      <a:pt x="3388" y="8069"/>
                      <a:pt x="3725" y="7075"/>
                    </a:cubicBezTo>
                    <a:cubicBezTo>
                      <a:pt x="4523" y="4823"/>
                      <a:pt x="4931" y="2446"/>
                      <a:pt x="5126" y="69"/>
                    </a:cubicBezTo>
                    <a:cubicBezTo>
                      <a:pt x="4381" y="23"/>
                      <a:pt x="3630" y="1"/>
                      <a:pt x="289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980;p27"/>
              <p:cNvSpPr/>
              <p:nvPr/>
            </p:nvSpPr>
            <p:spPr>
              <a:xfrm>
                <a:off x="5706125" y="3634275"/>
                <a:ext cx="132175" cy="93100"/>
              </a:xfrm>
              <a:custGeom>
                <a:avLst/>
                <a:gdLst/>
                <a:ahLst/>
                <a:cxnLst/>
                <a:rect l="l" t="t" r="r" b="b"/>
                <a:pathLst>
                  <a:path w="5287" h="3724" extrusionOk="0">
                    <a:moveTo>
                      <a:pt x="2854" y="1"/>
                    </a:moveTo>
                    <a:cubicBezTo>
                      <a:pt x="2616" y="1"/>
                      <a:pt x="2379" y="14"/>
                      <a:pt x="2147" y="34"/>
                    </a:cubicBezTo>
                    <a:cubicBezTo>
                      <a:pt x="1420" y="105"/>
                      <a:pt x="710" y="247"/>
                      <a:pt x="1" y="300"/>
                    </a:cubicBezTo>
                    <a:cubicBezTo>
                      <a:pt x="213" y="1578"/>
                      <a:pt x="586" y="2730"/>
                      <a:pt x="1100" y="3724"/>
                    </a:cubicBezTo>
                    <a:cubicBezTo>
                      <a:pt x="1171" y="3706"/>
                      <a:pt x="1242" y="3671"/>
                      <a:pt x="1313" y="3653"/>
                    </a:cubicBezTo>
                    <a:cubicBezTo>
                      <a:pt x="2040" y="3351"/>
                      <a:pt x="2750" y="3067"/>
                      <a:pt x="3459" y="2766"/>
                    </a:cubicBezTo>
                    <a:cubicBezTo>
                      <a:pt x="3938" y="2571"/>
                      <a:pt x="4417" y="2376"/>
                      <a:pt x="4772" y="2003"/>
                    </a:cubicBezTo>
                    <a:cubicBezTo>
                      <a:pt x="5109" y="1631"/>
                      <a:pt x="5286" y="1045"/>
                      <a:pt x="5020" y="602"/>
                    </a:cubicBezTo>
                    <a:cubicBezTo>
                      <a:pt x="4409" y="140"/>
                      <a:pt x="3631" y="1"/>
                      <a:pt x="285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981;p27"/>
              <p:cNvSpPr/>
              <p:nvPr/>
            </p:nvSpPr>
            <p:spPr>
              <a:xfrm>
                <a:off x="5700800" y="3548000"/>
                <a:ext cx="118425" cy="79600"/>
              </a:xfrm>
              <a:custGeom>
                <a:avLst/>
                <a:gdLst/>
                <a:ahLst/>
                <a:cxnLst/>
                <a:rect l="l" t="t" r="r" b="b"/>
                <a:pathLst>
                  <a:path w="4737" h="3184" extrusionOk="0">
                    <a:moveTo>
                      <a:pt x="3029" y="1"/>
                    </a:moveTo>
                    <a:cubicBezTo>
                      <a:pt x="1995" y="1"/>
                      <a:pt x="960" y="225"/>
                      <a:pt x="18" y="647"/>
                    </a:cubicBezTo>
                    <a:cubicBezTo>
                      <a:pt x="1" y="1552"/>
                      <a:pt x="36" y="2403"/>
                      <a:pt x="143" y="3184"/>
                    </a:cubicBezTo>
                    <a:cubicBezTo>
                      <a:pt x="1207" y="2581"/>
                      <a:pt x="2519" y="2368"/>
                      <a:pt x="3672" y="1871"/>
                    </a:cubicBezTo>
                    <a:cubicBezTo>
                      <a:pt x="4009" y="1712"/>
                      <a:pt x="4346" y="1517"/>
                      <a:pt x="4542" y="1197"/>
                    </a:cubicBezTo>
                    <a:cubicBezTo>
                      <a:pt x="4737" y="878"/>
                      <a:pt x="4701" y="399"/>
                      <a:pt x="4382" y="204"/>
                    </a:cubicBezTo>
                    <a:cubicBezTo>
                      <a:pt x="4258" y="115"/>
                      <a:pt x="4098" y="98"/>
                      <a:pt x="3956" y="62"/>
                    </a:cubicBezTo>
                    <a:cubicBezTo>
                      <a:pt x="3649" y="21"/>
                      <a:pt x="3339" y="1"/>
                      <a:pt x="3029"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982;p27"/>
              <p:cNvSpPr/>
              <p:nvPr/>
            </p:nvSpPr>
            <p:spPr>
              <a:xfrm>
                <a:off x="6435575" y="3634275"/>
                <a:ext cx="129500" cy="95325"/>
              </a:xfrm>
              <a:custGeom>
                <a:avLst/>
                <a:gdLst/>
                <a:ahLst/>
                <a:cxnLst/>
                <a:rect l="l" t="t" r="r" b="b"/>
                <a:pathLst>
                  <a:path w="5180" h="3813" extrusionOk="0">
                    <a:moveTo>
                      <a:pt x="2434" y="1"/>
                    </a:moveTo>
                    <a:cubicBezTo>
                      <a:pt x="1656" y="1"/>
                      <a:pt x="878" y="140"/>
                      <a:pt x="267" y="602"/>
                    </a:cubicBezTo>
                    <a:cubicBezTo>
                      <a:pt x="1" y="1045"/>
                      <a:pt x="160" y="1631"/>
                      <a:pt x="515" y="2003"/>
                    </a:cubicBezTo>
                    <a:cubicBezTo>
                      <a:pt x="852" y="2376"/>
                      <a:pt x="1349" y="2571"/>
                      <a:pt x="1810" y="2766"/>
                    </a:cubicBezTo>
                    <a:cubicBezTo>
                      <a:pt x="2537" y="3067"/>
                      <a:pt x="3247" y="3351"/>
                      <a:pt x="3956" y="3653"/>
                    </a:cubicBezTo>
                    <a:cubicBezTo>
                      <a:pt x="4134" y="3724"/>
                      <a:pt x="4293" y="3777"/>
                      <a:pt x="4471" y="3812"/>
                    </a:cubicBezTo>
                    <a:cubicBezTo>
                      <a:pt x="4825" y="2801"/>
                      <a:pt x="5038" y="1719"/>
                      <a:pt x="5145" y="637"/>
                    </a:cubicBezTo>
                    <a:cubicBezTo>
                      <a:pt x="5162" y="531"/>
                      <a:pt x="5162" y="407"/>
                      <a:pt x="5180" y="283"/>
                    </a:cubicBezTo>
                    <a:cubicBezTo>
                      <a:pt x="4488" y="230"/>
                      <a:pt x="3814" y="105"/>
                      <a:pt x="3140" y="34"/>
                    </a:cubicBezTo>
                    <a:cubicBezTo>
                      <a:pt x="2908" y="14"/>
                      <a:pt x="2671" y="1"/>
                      <a:pt x="243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983;p27"/>
              <p:cNvSpPr/>
              <p:nvPr/>
            </p:nvSpPr>
            <p:spPr>
              <a:xfrm>
                <a:off x="6454650" y="3548025"/>
                <a:ext cx="112200" cy="77800"/>
              </a:xfrm>
              <a:custGeom>
                <a:avLst/>
                <a:gdLst/>
                <a:ahLst/>
                <a:cxnLst/>
                <a:rect l="l" t="t" r="r" b="b"/>
                <a:pathLst>
                  <a:path w="4488" h="3112" extrusionOk="0">
                    <a:moveTo>
                      <a:pt x="1710" y="0"/>
                    </a:moveTo>
                    <a:cubicBezTo>
                      <a:pt x="1399" y="0"/>
                      <a:pt x="1089" y="20"/>
                      <a:pt x="781" y="61"/>
                    </a:cubicBezTo>
                    <a:cubicBezTo>
                      <a:pt x="621" y="97"/>
                      <a:pt x="462" y="114"/>
                      <a:pt x="337" y="203"/>
                    </a:cubicBezTo>
                    <a:cubicBezTo>
                      <a:pt x="36" y="398"/>
                      <a:pt x="0" y="877"/>
                      <a:pt x="196" y="1196"/>
                    </a:cubicBezTo>
                    <a:cubicBezTo>
                      <a:pt x="373" y="1516"/>
                      <a:pt x="728" y="1711"/>
                      <a:pt x="1065" y="1870"/>
                    </a:cubicBezTo>
                    <a:cubicBezTo>
                      <a:pt x="2164" y="2349"/>
                      <a:pt x="3406" y="2562"/>
                      <a:pt x="4452" y="3112"/>
                    </a:cubicBezTo>
                    <a:cubicBezTo>
                      <a:pt x="4488" y="2243"/>
                      <a:pt x="4452" y="1356"/>
                      <a:pt x="4364" y="487"/>
                    </a:cubicBezTo>
                    <a:cubicBezTo>
                      <a:pt x="3519" y="170"/>
                      <a:pt x="2614" y="0"/>
                      <a:pt x="1710"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984;p27"/>
              <p:cNvSpPr/>
              <p:nvPr/>
            </p:nvSpPr>
            <p:spPr>
              <a:xfrm>
                <a:off x="5946475" y="3527375"/>
                <a:ext cx="47900" cy="47475"/>
              </a:xfrm>
              <a:custGeom>
                <a:avLst/>
                <a:gdLst/>
                <a:ahLst/>
                <a:cxnLst/>
                <a:rect l="l" t="t" r="r" b="b"/>
                <a:pathLst>
                  <a:path w="1916" h="1899" extrusionOk="0">
                    <a:moveTo>
                      <a:pt x="958" y="0"/>
                    </a:moveTo>
                    <a:cubicBezTo>
                      <a:pt x="426" y="0"/>
                      <a:pt x="0" y="426"/>
                      <a:pt x="0" y="940"/>
                    </a:cubicBezTo>
                    <a:cubicBezTo>
                      <a:pt x="0" y="1472"/>
                      <a:pt x="426" y="1898"/>
                      <a:pt x="958" y="1898"/>
                    </a:cubicBezTo>
                    <a:cubicBezTo>
                      <a:pt x="1473" y="1898"/>
                      <a:pt x="1916" y="1472"/>
                      <a:pt x="1916" y="940"/>
                    </a:cubicBezTo>
                    <a:cubicBezTo>
                      <a:pt x="1916" y="426"/>
                      <a:pt x="1473" y="0"/>
                      <a:pt x="958"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985;p27"/>
              <p:cNvSpPr/>
              <p:nvPr/>
            </p:nvSpPr>
            <p:spPr>
              <a:xfrm>
                <a:off x="6244900" y="3550875"/>
                <a:ext cx="47925" cy="47900"/>
              </a:xfrm>
              <a:custGeom>
                <a:avLst/>
                <a:gdLst/>
                <a:ahLst/>
                <a:cxnLst/>
                <a:rect l="l" t="t" r="r" b="b"/>
                <a:pathLst>
                  <a:path w="1917" h="1916" extrusionOk="0">
                    <a:moveTo>
                      <a:pt x="958" y="0"/>
                    </a:moveTo>
                    <a:cubicBezTo>
                      <a:pt x="426" y="0"/>
                      <a:pt x="1" y="444"/>
                      <a:pt x="1" y="958"/>
                    </a:cubicBezTo>
                    <a:cubicBezTo>
                      <a:pt x="1" y="1490"/>
                      <a:pt x="426" y="1916"/>
                      <a:pt x="958" y="1916"/>
                    </a:cubicBezTo>
                    <a:cubicBezTo>
                      <a:pt x="1491" y="1916"/>
                      <a:pt x="1916" y="1490"/>
                      <a:pt x="1916" y="958"/>
                    </a:cubicBezTo>
                    <a:cubicBezTo>
                      <a:pt x="1916" y="444"/>
                      <a:pt x="1491" y="0"/>
                      <a:pt x="958"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986;p27"/>
              <p:cNvSpPr/>
              <p:nvPr/>
            </p:nvSpPr>
            <p:spPr>
              <a:xfrm>
                <a:off x="5982400" y="3527275"/>
                <a:ext cx="233700" cy="270875"/>
              </a:xfrm>
              <a:custGeom>
                <a:avLst/>
                <a:gdLst/>
                <a:ahLst/>
                <a:cxnLst/>
                <a:rect l="l" t="t" r="r" b="b"/>
                <a:pathLst>
                  <a:path w="9348" h="10835" extrusionOk="0">
                    <a:moveTo>
                      <a:pt x="5069" y="0"/>
                    </a:moveTo>
                    <a:cubicBezTo>
                      <a:pt x="4719" y="0"/>
                      <a:pt x="4354" y="94"/>
                      <a:pt x="3973" y="288"/>
                    </a:cubicBezTo>
                    <a:cubicBezTo>
                      <a:pt x="3530" y="519"/>
                      <a:pt x="1561" y="2523"/>
                      <a:pt x="1100" y="3286"/>
                    </a:cubicBezTo>
                    <a:cubicBezTo>
                      <a:pt x="213" y="4740"/>
                      <a:pt x="0" y="6496"/>
                      <a:pt x="53" y="8199"/>
                    </a:cubicBezTo>
                    <a:cubicBezTo>
                      <a:pt x="53" y="8376"/>
                      <a:pt x="71" y="8554"/>
                      <a:pt x="124" y="8731"/>
                    </a:cubicBezTo>
                    <a:cubicBezTo>
                      <a:pt x="248" y="9174"/>
                      <a:pt x="621" y="9494"/>
                      <a:pt x="993" y="9742"/>
                    </a:cubicBezTo>
                    <a:cubicBezTo>
                      <a:pt x="1898" y="10327"/>
                      <a:pt x="2944" y="10647"/>
                      <a:pt x="4009" y="10771"/>
                    </a:cubicBezTo>
                    <a:cubicBezTo>
                      <a:pt x="4391" y="10815"/>
                      <a:pt x="4776" y="10835"/>
                      <a:pt x="5161" y="10835"/>
                    </a:cubicBezTo>
                    <a:cubicBezTo>
                      <a:pt x="5848" y="10835"/>
                      <a:pt x="6537" y="10773"/>
                      <a:pt x="7219" y="10682"/>
                    </a:cubicBezTo>
                    <a:cubicBezTo>
                      <a:pt x="7804" y="10593"/>
                      <a:pt x="8443" y="10452"/>
                      <a:pt x="8798" y="9990"/>
                    </a:cubicBezTo>
                    <a:cubicBezTo>
                      <a:pt x="9064" y="9653"/>
                      <a:pt x="9135" y="9228"/>
                      <a:pt x="9188" y="8802"/>
                    </a:cubicBezTo>
                    <a:cubicBezTo>
                      <a:pt x="9348" y="7330"/>
                      <a:pt x="9294" y="5822"/>
                      <a:pt x="8869" y="4403"/>
                    </a:cubicBezTo>
                    <a:cubicBezTo>
                      <a:pt x="8461" y="2984"/>
                      <a:pt x="7698" y="1636"/>
                      <a:pt x="6598" y="660"/>
                    </a:cubicBezTo>
                    <a:cubicBezTo>
                      <a:pt x="6123" y="228"/>
                      <a:pt x="5614" y="0"/>
                      <a:pt x="5069" y="0"/>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987;p27"/>
              <p:cNvSpPr/>
              <p:nvPr/>
            </p:nvSpPr>
            <p:spPr>
              <a:xfrm>
                <a:off x="6063525" y="3574400"/>
                <a:ext cx="85175" cy="41675"/>
              </a:xfrm>
              <a:custGeom>
                <a:avLst/>
                <a:gdLst/>
                <a:ahLst/>
                <a:cxnLst/>
                <a:rect l="l" t="t" r="r" b="b"/>
                <a:pathLst>
                  <a:path w="3407" h="1667" extrusionOk="0">
                    <a:moveTo>
                      <a:pt x="1302" y="1"/>
                    </a:moveTo>
                    <a:cubicBezTo>
                      <a:pt x="984" y="1"/>
                      <a:pt x="678" y="36"/>
                      <a:pt x="427" y="124"/>
                    </a:cubicBezTo>
                    <a:cubicBezTo>
                      <a:pt x="1" y="283"/>
                      <a:pt x="1260" y="1259"/>
                      <a:pt x="1668" y="1560"/>
                    </a:cubicBezTo>
                    <a:cubicBezTo>
                      <a:pt x="1722" y="1613"/>
                      <a:pt x="1810" y="1667"/>
                      <a:pt x="1881" y="1667"/>
                    </a:cubicBezTo>
                    <a:cubicBezTo>
                      <a:pt x="1988" y="1667"/>
                      <a:pt x="2076" y="1613"/>
                      <a:pt x="2165" y="1560"/>
                    </a:cubicBezTo>
                    <a:cubicBezTo>
                      <a:pt x="2591" y="1276"/>
                      <a:pt x="2981" y="939"/>
                      <a:pt x="3318" y="567"/>
                    </a:cubicBezTo>
                    <a:cubicBezTo>
                      <a:pt x="3371" y="531"/>
                      <a:pt x="3407" y="461"/>
                      <a:pt x="3371" y="425"/>
                    </a:cubicBezTo>
                    <a:cubicBezTo>
                      <a:pt x="3353" y="407"/>
                      <a:pt x="3318" y="407"/>
                      <a:pt x="3300" y="390"/>
                    </a:cubicBezTo>
                    <a:cubicBezTo>
                      <a:pt x="2947" y="213"/>
                      <a:pt x="2084" y="1"/>
                      <a:pt x="1302"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988;p27"/>
              <p:cNvSpPr/>
              <p:nvPr/>
            </p:nvSpPr>
            <p:spPr>
              <a:xfrm>
                <a:off x="6041800" y="3600100"/>
                <a:ext cx="69650" cy="136600"/>
              </a:xfrm>
              <a:custGeom>
                <a:avLst/>
                <a:gdLst/>
                <a:ahLst/>
                <a:cxnLst/>
                <a:rect l="l" t="t" r="r" b="b"/>
                <a:pathLst>
                  <a:path w="2786" h="5464" fill="none" extrusionOk="0">
                    <a:moveTo>
                      <a:pt x="1" y="4097"/>
                    </a:moveTo>
                    <a:cubicBezTo>
                      <a:pt x="36" y="4346"/>
                      <a:pt x="72" y="4630"/>
                      <a:pt x="196" y="4860"/>
                    </a:cubicBezTo>
                    <a:cubicBezTo>
                      <a:pt x="568" y="5463"/>
                      <a:pt x="1278" y="5392"/>
                      <a:pt x="1384" y="5357"/>
                    </a:cubicBezTo>
                    <a:cubicBezTo>
                      <a:pt x="1934" y="5162"/>
                      <a:pt x="2058" y="4683"/>
                      <a:pt x="2236" y="4151"/>
                    </a:cubicBezTo>
                    <a:cubicBezTo>
                      <a:pt x="2324" y="3902"/>
                      <a:pt x="2360" y="3636"/>
                      <a:pt x="2395" y="3370"/>
                    </a:cubicBezTo>
                    <a:cubicBezTo>
                      <a:pt x="2537" y="2253"/>
                      <a:pt x="2679" y="1118"/>
                      <a:pt x="2786" y="0"/>
                    </a:cubicBezTo>
                  </a:path>
                </a:pathLst>
              </a:custGeom>
              <a:noFill/>
              <a:ln w="7975"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989;p27"/>
              <p:cNvSpPr/>
              <p:nvPr/>
            </p:nvSpPr>
            <p:spPr>
              <a:xfrm>
                <a:off x="6099000" y="3704750"/>
                <a:ext cx="53250" cy="38600"/>
              </a:xfrm>
              <a:custGeom>
                <a:avLst/>
                <a:gdLst/>
                <a:ahLst/>
                <a:cxnLst/>
                <a:rect l="l" t="t" r="r" b="b"/>
                <a:pathLst>
                  <a:path w="2130" h="1544" fill="none" extrusionOk="0">
                    <a:moveTo>
                      <a:pt x="1" y="0"/>
                    </a:moveTo>
                    <a:cubicBezTo>
                      <a:pt x="36" y="248"/>
                      <a:pt x="36" y="497"/>
                      <a:pt x="72" y="745"/>
                    </a:cubicBezTo>
                    <a:cubicBezTo>
                      <a:pt x="107" y="976"/>
                      <a:pt x="214" y="1224"/>
                      <a:pt x="409" y="1366"/>
                    </a:cubicBezTo>
                    <a:cubicBezTo>
                      <a:pt x="657" y="1543"/>
                      <a:pt x="977" y="1508"/>
                      <a:pt x="1260" y="1437"/>
                    </a:cubicBezTo>
                    <a:cubicBezTo>
                      <a:pt x="1473" y="1384"/>
                      <a:pt x="1668" y="1295"/>
                      <a:pt x="1810" y="1153"/>
                    </a:cubicBezTo>
                    <a:cubicBezTo>
                      <a:pt x="1970" y="993"/>
                      <a:pt x="2059" y="781"/>
                      <a:pt x="2129" y="568"/>
                    </a:cubicBezTo>
                  </a:path>
                </a:pathLst>
              </a:custGeom>
              <a:noFill/>
              <a:ln w="7975"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8" name="Google Shape;2018;p27"/>
          <p:cNvGrpSpPr/>
          <p:nvPr/>
        </p:nvGrpSpPr>
        <p:grpSpPr>
          <a:xfrm>
            <a:off x="8569288" y="4423863"/>
            <a:ext cx="194021" cy="191487"/>
            <a:chOff x="6232000" y="1435050"/>
            <a:chExt cx="488225" cy="481850"/>
          </a:xfrm>
        </p:grpSpPr>
        <p:sp>
          <p:nvSpPr>
            <p:cNvPr id="159" name="Google Shape;2019;p27"/>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60" name="Google Shape;2020;p27"/>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61" name="Google Shape;2021;p27"/>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62" name="Google Shape;2022;p27"/>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63" name="Google Shape;2023;p27"/>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64" name="Google Shape;2024;p27">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165" name="Google Shape;2025;p27">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166" name="Google Shape;2026;p27">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167" name="Google Shape;2027;p27">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168" name="Google Shape;2028;p27">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169" name="Google Shape;2029;p27">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170" name="Google Shape;2030;p27">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fade">
                                      <p:cBhvr>
                                        <p:cTn id="7" dur="500"/>
                                        <p:tgtEl>
                                          <p:spTgt spid="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
                                        </p:tgtEl>
                                        <p:attrNameLst>
                                          <p:attrName>style.visibility</p:attrName>
                                        </p:attrNameLst>
                                      </p:cBhvr>
                                      <p:to>
                                        <p:strVal val="visible"/>
                                      </p:to>
                                    </p:set>
                                    <p:animEffect transition="in" filter="fade">
                                      <p:cBhvr>
                                        <p:cTn id="12" dur="500"/>
                                        <p:tgtEl>
                                          <p:spTgt spid="8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3"/>
                                        </p:tgtEl>
                                        <p:attrNameLst>
                                          <p:attrName>style.visibility</p:attrName>
                                        </p:attrNameLst>
                                      </p:cBhvr>
                                      <p:to>
                                        <p:strVal val="visible"/>
                                      </p:to>
                                    </p:set>
                                    <p:animEffect transition="in" filter="fade">
                                      <p:cBhvr>
                                        <p:cTn id="17" dur="500"/>
                                        <p:tgtEl>
                                          <p:spTgt spid="8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0"/>
                                        </p:tgtEl>
                                        <p:attrNameLst>
                                          <p:attrName>style.visibility</p:attrName>
                                        </p:attrNameLst>
                                      </p:cBhvr>
                                      <p:to>
                                        <p:strVal val="visible"/>
                                      </p:to>
                                    </p:set>
                                    <p:animEffect transition="in" filter="fade">
                                      <p:cBhvr>
                                        <p:cTn id="22" dur="500"/>
                                        <p:tgtEl>
                                          <p:spTgt spid="8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4"/>
                                        </p:tgtEl>
                                        <p:attrNameLst>
                                          <p:attrName>style.visibility</p:attrName>
                                        </p:attrNameLst>
                                      </p:cBhvr>
                                      <p:to>
                                        <p:strVal val="visible"/>
                                      </p:to>
                                    </p:set>
                                    <p:animEffect transition="in" filter="fade">
                                      <p:cBhvr>
                                        <p:cTn id="27" dur="500"/>
                                        <p:tgtEl>
                                          <p:spTgt spid="8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0"/>
                                        </p:tgtEl>
                                        <p:attrNameLst>
                                          <p:attrName>style.visibility</p:attrName>
                                        </p:attrNameLst>
                                      </p:cBhvr>
                                      <p:to>
                                        <p:strVal val="visible"/>
                                      </p:to>
                                    </p:set>
                                    <p:animEffect transition="in" filter="fade">
                                      <p:cBhvr>
                                        <p:cTn id="32" dur="500"/>
                                        <p:tgtEl>
                                          <p:spTgt spid="9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1"/>
                                        </p:tgtEl>
                                        <p:attrNameLst>
                                          <p:attrName>style.visibility</p:attrName>
                                        </p:attrNameLst>
                                      </p:cBhvr>
                                      <p:to>
                                        <p:strVal val="visible"/>
                                      </p:to>
                                    </p:set>
                                    <p:animEffect transition="in" filter="fade">
                                      <p:cBhvr>
                                        <p:cTn id="37" dur="500"/>
                                        <p:tgtEl>
                                          <p:spTgt spid="9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2"/>
                                        </p:tgtEl>
                                        <p:attrNameLst>
                                          <p:attrName>style.visibility</p:attrName>
                                        </p:attrNameLst>
                                      </p:cBhvr>
                                      <p:to>
                                        <p:strVal val="visible"/>
                                      </p:to>
                                    </p:set>
                                    <p:animEffect transition="in" filter="fade">
                                      <p:cBhvr>
                                        <p:cTn id="42" dur="500"/>
                                        <p:tgtEl>
                                          <p:spTgt spid="9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9"/>
                                        </p:tgtEl>
                                        <p:attrNameLst>
                                          <p:attrName>style.visibility</p:attrName>
                                        </p:attrNameLst>
                                      </p:cBhvr>
                                      <p:to>
                                        <p:strVal val="visible"/>
                                      </p:to>
                                    </p:set>
                                    <p:animEffect transition="in" filter="fade">
                                      <p:cBhvr>
                                        <p:cTn id="47" dur="500"/>
                                        <p:tgtEl>
                                          <p:spTgt spid="8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3"/>
                                        </p:tgtEl>
                                        <p:attrNameLst>
                                          <p:attrName>style.visibility</p:attrName>
                                        </p:attrNameLst>
                                      </p:cBhvr>
                                      <p:to>
                                        <p:strVal val="visible"/>
                                      </p:to>
                                    </p:set>
                                    <p:animEffect transition="in" filter="fade">
                                      <p:cBhvr>
                                        <p:cTn id="52" dur="500"/>
                                        <p:tgtEl>
                                          <p:spTgt spid="9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9"/>
                                        </p:tgtEl>
                                        <p:attrNameLst>
                                          <p:attrName>style.visibility</p:attrName>
                                        </p:attrNameLst>
                                      </p:cBhvr>
                                      <p:to>
                                        <p:strVal val="visible"/>
                                      </p:to>
                                    </p:set>
                                    <p:animEffect transition="in" filter="fade">
                                      <p:cBhvr>
                                        <p:cTn id="57" dur="500"/>
                                        <p:tgtEl>
                                          <p:spTgt spid="9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0"/>
                                        </p:tgtEl>
                                        <p:attrNameLst>
                                          <p:attrName>style.visibility</p:attrName>
                                        </p:attrNameLst>
                                      </p:cBhvr>
                                      <p:to>
                                        <p:strVal val="visible"/>
                                      </p:to>
                                    </p:set>
                                    <p:animEffect transition="in" filter="fade">
                                      <p:cBhvr>
                                        <p:cTn id="62" dur="500"/>
                                        <p:tgtEl>
                                          <p:spTgt spid="10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01"/>
                                        </p:tgtEl>
                                        <p:attrNameLst>
                                          <p:attrName>style.visibility</p:attrName>
                                        </p:attrNameLst>
                                      </p:cBhvr>
                                      <p:to>
                                        <p:strVal val="visible"/>
                                      </p:to>
                                    </p:set>
                                    <p:animEffect transition="in" filter="fade">
                                      <p:cBhvr>
                                        <p:cTn id="67" dur="500"/>
                                        <p:tgtEl>
                                          <p:spTgt spid="10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98"/>
                                        </p:tgtEl>
                                        <p:attrNameLst>
                                          <p:attrName>style.visibility</p:attrName>
                                        </p:attrNameLst>
                                      </p:cBhvr>
                                      <p:to>
                                        <p:strVal val="visible"/>
                                      </p:to>
                                    </p:set>
                                    <p:animEffect transition="in" filter="fade">
                                      <p:cBhvr>
                                        <p:cTn id="72" dur="500"/>
                                        <p:tgtEl>
                                          <p:spTgt spid="9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07"/>
                                        </p:tgtEl>
                                        <p:attrNameLst>
                                          <p:attrName>style.visibility</p:attrName>
                                        </p:attrNameLst>
                                      </p:cBhvr>
                                      <p:to>
                                        <p:strVal val="visible"/>
                                      </p:to>
                                    </p:set>
                                    <p:animEffect transition="in" filter="fade">
                                      <p:cBhvr>
                                        <p:cTn id="77" dur="500"/>
                                        <p:tgtEl>
                                          <p:spTgt spid="10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08"/>
                                        </p:tgtEl>
                                        <p:attrNameLst>
                                          <p:attrName>style.visibility</p:attrName>
                                        </p:attrNameLst>
                                      </p:cBhvr>
                                      <p:to>
                                        <p:strVal val="visible"/>
                                      </p:to>
                                    </p:set>
                                    <p:animEffect transition="in" filter="fade">
                                      <p:cBhvr>
                                        <p:cTn id="82" dur="500"/>
                                        <p:tgtEl>
                                          <p:spTgt spid="10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09"/>
                                        </p:tgtEl>
                                        <p:attrNameLst>
                                          <p:attrName>style.visibility</p:attrName>
                                        </p:attrNameLst>
                                      </p:cBhvr>
                                      <p:to>
                                        <p:strVal val="visible"/>
                                      </p:to>
                                    </p:set>
                                    <p:animEffect transition="in" filter="fade">
                                      <p:cBhvr>
                                        <p:cTn id="87" dur="500"/>
                                        <p:tgtEl>
                                          <p:spTgt spid="109"/>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06"/>
                                        </p:tgtEl>
                                        <p:attrNameLst>
                                          <p:attrName>style.visibility</p:attrName>
                                        </p:attrNameLst>
                                      </p:cBhvr>
                                      <p:to>
                                        <p:strVal val="visible"/>
                                      </p:to>
                                    </p:set>
                                    <p:animEffect transition="in" filter="fade">
                                      <p:cBhvr>
                                        <p:cTn id="92" dur="500"/>
                                        <p:tgtEl>
                                          <p:spTgt spid="10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10"/>
                                        </p:tgtEl>
                                        <p:attrNameLst>
                                          <p:attrName>style.visibility</p:attrName>
                                        </p:attrNameLst>
                                      </p:cBhvr>
                                      <p:to>
                                        <p:strVal val="visible"/>
                                      </p:to>
                                    </p:set>
                                    <p:animEffect transition="in" filter="fade">
                                      <p:cBhvr>
                                        <p:cTn id="97"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1" grpId="0"/>
      <p:bldP spid="82" grpId="0"/>
      <p:bldP spid="83" grpId="0"/>
      <p:bldP spid="84" grpId="0"/>
      <p:bldP spid="89" grpId="0"/>
      <p:bldP spid="90" grpId="0"/>
      <p:bldP spid="91" grpId="0"/>
      <p:bldP spid="92" grpId="0"/>
      <p:bldP spid="93" grpId="0"/>
      <p:bldP spid="98" grpId="0"/>
      <p:bldP spid="99" grpId="0"/>
      <p:bldP spid="100" grpId="0"/>
      <p:bldP spid="101" grpId="0"/>
      <p:bldP spid="106" grpId="0"/>
      <p:bldP spid="107" grpId="0"/>
      <p:bldP spid="108" grpId="0"/>
      <p:bldP spid="109" grpId="0"/>
      <p:bldP spid="1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34"/>
        <p:cNvGrpSpPr/>
        <p:nvPr/>
      </p:nvGrpSpPr>
      <p:grpSpPr>
        <a:xfrm>
          <a:off x="0" y="0"/>
          <a:ext cx="0" cy="0"/>
          <a:chOff x="0" y="0"/>
          <a:chExt cx="0" cy="0"/>
        </a:xfrm>
      </p:grpSpPr>
      <p:sp>
        <p:nvSpPr>
          <p:cNvPr id="294" name="Text Box 2"/>
          <p:cNvSpPr txBox="1">
            <a:spLocks noChangeArrowheads="1"/>
          </p:cNvSpPr>
          <p:nvPr/>
        </p:nvSpPr>
        <p:spPr bwMode="auto">
          <a:xfrm>
            <a:off x="607660" y="300891"/>
            <a:ext cx="4514465" cy="584775"/>
          </a:xfrm>
          <a:prstGeom prst="rect">
            <a:avLst/>
          </a:prstGeom>
          <a:noFill/>
          <a:ln w="9525">
            <a:noFill/>
            <a:miter lim="800000"/>
            <a:headEnd/>
            <a:tailEnd/>
          </a:ln>
        </p:spPr>
        <p:txBody>
          <a:bodyPr wrap="square">
            <a:spAutoFit/>
          </a:bodyPr>
          <a:lstStyle/>
          <a:p>
            <a:pPr>
              <a:spcBef>
                <a:spcPct val="50000"/>
              </a:spcBef>
            </a:pPr>
            <a:r>
              <a:rPr lang="en-US" sz="3200" b="1" dirty="0" smtClean="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rPr>
              <a:t>Bài 2: Đặt tính rồi tính: </a:t>
            </a:r>
            <a:endParaRPr lang="en-US" sz="3200" b="1" dirty="0">
              <a:solidFill>
                <a:schemeClr val="accent2">
                  <a:lumMod val="25000"/>
                </a:schemeClr>
              </a:solidFill>
              <a:latin typeface="AvantGarde" panose="00000400000000000000" pitchFamily="2" charset="0"/>
              <a:ea typeface="AvantGarde" panose="00000400000000000000" pitchFamily="2" charset="0"/>
              <a:cs typeface="AvantGarde" panose="00000400000000000000" pitchFamily="2" charset="0"/>
            </a:endParaRPr>
          </a:p>
        </p:txBody>
      </p:sp>
      <p:grpSp>
        <p:nvGrpSpPr>
          <p:cNvPr id="295" name="Group 294"/>
          <p:cNvGrpSpPr/>
          <p:nvPr/>
        </p:nvGrpSpPr>
        <p:grpSpPr>
          <a:xfrm>
            <a:off x="7345247" y="3510141"/>
            <a:ext cx="1014431" cy="1425705"/>
            <a:chOff x="3434886" y="863585"/>
            <a:chExt cx="1014431" cy="1425705"/>
          </a:xfrm>
        </p:grpSpPr>
        <p:grpSp>
          <p:nvGrpSpPr>
            <p:cNvPr id="296" name="Google Shape;1831;p27"/>
            <p:cNvGrpSpPr/>
            <p:nvPr/>
          </p:nvGrpSpPr>
          <p:grpSpPr>
            <a:xfrm>
              <a:off x="3504973" y="1585412"/>
              <a:ext cx="880699" cy="703878"/>
              <a:chOff x="2592775" y="1961150"/>
              <a:chExt cx="788450" cy="630150"/>
            </a:xfrm>
          </p:grpSpPr>
          <p:sp>
            <p:nvSpPr>
              <p:cNvPr id="304" name="Google Shape;1832;p27"/>
              <p:cNvSpPr/>
              <p:nvPr/>
            </p:nvSpPr>
            <p:spPr>
              <a:xfrm>
                <a:off x="2592775" y="2030175"/>
                <a:ext cx="229725" cy="205100"/>
              </a:xfrm>
              <a:custGeom>
                <a:avLst/>
                <a:gdLst/>
                <a:ahLst/>
                <a:cxnLst/>
                <a:rect l="l" t="t" r="r" b="b"/>
                <a:pathLst>
                  <a:path w="9189" h="8204" extrusionOk="0">
                    <a:moveTo>
                      <a:pt x="944" y="1"/>
                    </a:moveTo>
                    <a:cubicBezTo>
                      <a:pt x="854" y="1"/>
                      <a:pt x="764" y="3"/>
                      <a:pt x="674" y="7"/>
                    </a:cubicBezTo>
                    <a:cubicBezTo>
                      <a:pt x="585" y="7"/>
                      <a:pt x="479" y="7"/>
                      <a:pt x="408" y="60"/>
                    </a:cubicBezTo>
                    <a:cubicBezTo>
                      <a:pt x="248" y="131"/>
                      <a:pt x="177" y="291"/>
                      <a:pt x="142" y="450"/>
                    </a:cubicBezTo>
                    <a:cubicBezTo>
                      <a:pt x="36" y="965"/>
                      <a:pt x="319" y="1479"/>
                      <a:pt x="692" y="1869"/>
                    </a:cubicBezTo>
                    <a:cubicBezTo>
                      <a:pt x="1047" y="2259"/>
                      <a:pt x="1490" y="2561"/>
                      <a:pt x="1792" y="3004"/>
                    </a:cubicBezTo>
                    <a:cubicBezTo>
                      <a:pt x="1690" y="3036"/>
                      <a:pt x="1588" y="3048"/>
                      <a:pt x="1484" y="3048"/>
                    </a:cubicBezTo>
                    <a:cubicBezTo>
                      <a:pt x="1243" y="3048"/>
                      <a:pt x="999" y="2987"/>
                      <a:pt x="763" y="2987"/>
                    </a:cubicBezTo>
                    <a:cubicBezTo>
                      <a:pt x="408" y="2987"/>
                      <a:pt x="0" y="3235"/>
                      <a:pt x="71" y="3572"/>
                    </a:cubicBezTo>
                    <a:cubicBezTo>
                      <a:pt x="107" y="3714"/>
                      <a:pt x="231" y="3820"/>
                      <a:pt x="337" y="3909"/>
                    </a:cubicBezTo>
                    <a:cubicBezTo>
                      <a:pt x="886" y="4320"/>
                      <a:pt x="1567" y="4566"/>
                      <a:pt x="2252" y="4566"/>
                    </a:cubicBezTo>
                    <a:cubicBezTo>
                      <a:pt x="2276" y="4566"/>
                      <a:pt x="2300" y="4566"/>
                      <a:pt x="2324" y="4565"/>
                    </a:cubicBezTo>
                    <a:lnTo>
                      <a:pt x="2324" y="4565"/>
                    </a:lnTo>
                    <a:cubicBezTo>
                      <a:pt x="2022" y="4601"/>
                      <a:pt x="1685" y="4654"/>
                      <a:pt x="1437" y="4867"/>
                    </a:cubicBezTo>
                    <a:cubicBezTo>
                      <a:pt x="1189" y="5062"/>
                      <a:pt x="1100" y="5488"/>
                      <a:pt x="1330" y="5701"/>
                    </a:cubicBezTo>
                    <a:cubicBezTo>
                      <a:pt x="1472" y="5825"/>
                      <a:pt x="1685" y="5860"/>
                      <a:pt x="1880" y="5860"/>
                    </a:cubicBezTo>
                    <a:cubicBezTo>
                      <a:pt x="1938" y="5862"/>
                      <a:pt x="1996" y="5863"/>
                      <a:pt x="2054" y="5863"/>
                    </a:cubicBezTo>
                    <a:cubicBezTo>
                      <a:pt x="2564" y="5863"/>
                      <a:pt x="3073" y="5794"/>
                      <a:pt x="3583" y="5683"/>
                    </a:cubicBezTo>
                    <a:lnTo>
                      <a:pt x="3583" y="5683"/>
                    </a:lnTo>
                    <a:cubicBezTo>
                      <a:pt x="3459" y="6055"/>
                      <a:pt x="2980" y="6304"/>
                      <a:pt x="3015" y="6676"/>
                    </a:cubicBezTo>
                    <a:cubicBezTo>
                      <a:pt x="3059" y="7024"/>
                      <a:pt x="3446" y="7135"/>
                      <a:pt x="3818" y="7135"/>
                    </a:cubicBezTo>
                    <a:cubicBezTo>
                      <a:pt x="3901" y="7135"/>
                      <a:pt x="3984" y="7129"/>
                      <a:pt x="4062" y="7120"/>
                    </a:cubicBezTo>
                    <a:cubicBezTo>
                      <a:pt x="4434" y="7084"/>
                      <a:pt x="4789" y="7031"/>
                      <a:pt x="5144" y="6995"/>
                    </a:cubicBezTo>
                    <a:lnTo>
                      <a:pt x="5144" y="6995"/>
                    </a:lnTo>
                    <a:cubicBezTo>
                      <a:pt x="5002" y="7350"/>
                      <a:pt x="5197" y="7794"/>
                      <a:pt x="5516" y="8006"/>
                    </a:cubicBezTo>
                    <a:cubicBezTo>
                      <a:pt x="5741" y="8148"/>
                      <a:pt x="5997" y="8203"/>
                      <a:pt x="6254" y="8203"/>
                    </a:cubicBezTo>
                    <a:cubicBezTo>
                      <a:pt x="6382" y="8203"/>
                      <a:pt x="6510" y="8190"/>
                      <a:pt x="6634" y="8166"/>
                    </a:cubicBezTo>
                    <a:cubicBezTo>
                      <a:pt x="7893" y="7935"/>
                      <a:pt x="9188" y="6304"/>
                      <a:pt x="8532" y="5044"/>
                    </a:cubicBezTo>
                    <a:cubicBezTo>
                      <a:pt x="7840" y="3696"/>
                      <a:pt x="6386" y="2277"/>
                      <a:pt x="5144" y="1408"/>
                    </a:cubicBezTo>
                    <a:cubicBezTo>
                      <a:pt x="3922" y="554"/>
                      <a:pt x="2447" y="1"/>
                      <a:pt x="944" y="1"/>
                    </a:cubicBezTo>
                    <a:close/>
                  </a:path>
                </a:pathLst>
              </a:custGeom>
              <a:solidFill>
                <a:srgbClr val="F4B5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1833;p27"/>
              <p:cNvSpPr/>
              <p:nvPr/>
            </p:nvSpPr>
            <p:spPr>
              <a:xfrm>
                <a:off x="3122675" y="2048775"/>
                <a:ext cx="258550" cy="167850"/>
              </a:xfrm>
              <a:custGeom>
                <a:avLst/>
                <a:gdLst/>
                <a:ahLst/>
                <a:cxnLst/>
                <a:rect l="l" t="t" r="r" b="b"/>
                <a:pathLst>
                  <a:path w="10342" h="6714" extrusionOk="0">
                    <a:moveTo>
                      <a:pt x="7788" y="0"/>
                    </a:moveTo>
                    <a:cubicBezTo>
                      <a:pt x="6922" y="0"/>
                      <a:pt x="6051" y="154"/>
                      <a:pt x="5233" y="433"/>
                    </a:cubicBezTo>
                    <a:cubicBezTo>
                      <a:pt x="3814" y="912"/>
                      <a:pt x="2022" y="1888"/>
                      <a:pt x="976" y="2988"/>
                    </a:cubicBezTo>
                    <a:cubicBezTo>
                      <a:pt x="0" y="4016"/>
                      <a:pt x="781" y="5932"/>
                      <a:pt x="1916" y="6517"/>
                    </a:cubicBezTo>
                    <a:cubicBezTo>
                      <a:pt x="2163" y="6628"/>
                      <a:pt x="2435" y="6714"/>
                      <a:pt x="2697" y="6714"/>
                    </a:cubicBezTo>
                    <a:cubicBezTo>
                      <a:pt x="2812" y="6714"/>
                      <a:pt x="2925" y="6697"/>
                      <a:pt x="3033" y="6659"/>
                    </a:cubicBezTo>
                    <a:cubicBezTo>
                      <a:pt x="3406" y="6553"/>
                      <a:pt x="3725" y="6180"/>
                      <a:pt x="3672" y="5808"/>
                    </a:cubicBezTo>
                    <a:lnTo>
                      <a:pt x="3672" y="5808"/>
                    </a:lnTo>
                    <a:cubicBezTo>
                      <a:pt x="4009" y="5950"/>
                      <a:pt x="4346" y="6092"/>
                      <a:pt x="4683" y="6234"/>
                    </a:cubicBezTo>
                    <a:cubicBezTo>
                      <a:pt x="4869" y="6309"/>
                      <a:pt x="5098" y="6369"/>
                      <a:pt x="5305" y="6369"/>
                    </a:cubicBezTo>
                    <a:cubicBezTo>
                      <a:pt x="5534" y="6369"/>
                      <a:pt x="5734" y="6296"/>
                      <a:pt x="5818" y="6092"/>
                    </a:cubicBezTo>
                    <a:cubicBezTo>
                      <a:pt x="5960" y="5737"/>
                      <a:pt x="5552" y="5382"/>
                      <a:pt x="5552" y="4992"/>
                    </a:cubicBezTo>
                    <a:lnTo>
                      <a:pt x="5552" y="4992"/>
                    </a:lnTo>
                    <a:cubicBezTo>
                      <a:pt x="6049" y="5258"/>
                      <a:pt x="6581" y="5471"/>
                      <a:pt x="7149" y="5631"/>
                    </a:cubicBezTo>
                    <a:cubicBezTo>
                      <a:pt x="7254" y="5652"/>
                      <a:pt x="7372" y="5679"/>
                      <a:pt x="7488" y="5679"/>
                    </a:cubicBezTo>
                    <a:cubicBezTo>
                      <a:pt x="7567" y="5679"/>
                      <a:pt x="7644" y="5666"/>
                      <a:pt x="7716" y="5631"/>
                    </a:cubicBezTo>
                    <a:cubicBezTo>
                      <a:pt x="8000" y="5471"/>
                      <a:pt x="8018" y="5063"/>
                      <a:pt x="7840" y="4797"/>
                    </a:cubicBezTo>
                    <a:cubicBezTo>
                      <a:pt x="7663" y="4531"/>
                      <a:pt x="7361" y="4389"/>
                      <a:pt x="7060" y="4265"/>
                    </a:cubicBezTo>
                    <a:lnTo>
                      <a:pt x="7060" y="4265"/>
                    </a:lnTo>
                    <a:cubicBezTo>
                      <a:pt x="7371" y="4353"/>
                      <a:pt x="7693" y="4397"/>
                      <a:pt x="8013" y="4397"/>
                    </a:cubicBezTo>
                    <a:cubicBezTo>
                      <a:pt x="8404" y="4397"/>
                      <a:pt x="8792" y="4330"/>
                      <a:pt x="9153" y="4194"/>
                    </a:cubicBezTo>
                    <a:cubicBezTo>
                      <a:pt x="9295" y="4141"/>
                      <a:pt x="9437" y="4070"/>
                      <a:pt x="9508" y="3928"/>
                    </a:cubicBezTo>
                    <a:cubicBezTo>
                      <a:pt x="9685" y="3626"/>
                      <a:pt x="9348" y="3271"/>
                      <a:pt x="9011" y="3183"/>
                    </a:cubicBezTo>
                    <a:cubicBezTo>
                      <a:pt x="8692" y="3076"/>
                      <a:pt x="8301" y="3112"/>
                      <a:pt x="8018" y="2899"/>
                    </a:cubicBezTo>
                    <a:cubicBezTo>
                      <a:pt x="8426" y="2580"/>
                      <a:pt x="8940" y="2402"/>
                      <a:pt x="9401" y="2136"/>
                    </a:cubicBezTo>
                    <a:cubicBezTo>
                      <a:pt x="9845" y="1870"/>
                      <a:pt x="10270" y="1445"/>
                      <a:pt x="10324" y="930"/>
                    </a:cubicBezTo>
                    <a:cubicBezTo>
                      <a:pt x="10341" y="753"/>
                      <a:pt x="10306" y="575"/>
                      <a:pt x="10182" y="469"/>
                    </a:cubicBezTo>
                    <a:cubicBezTo>
                      <a:pt x="10111" y="398"/>
                      <a:pt x="10022" y="363"/>
                      <a:pt x="9933" y="345"/>
                    </a:cubicBezTo>
                    <a:cubicBezTo>
                      <a:pt x="9244" y="110"/>
                      <a:pt x="8518" y="0"/>
                      <a:pt x="7788" y="0"/>
                    </a:cubicBezTo>
                    <a:close/>
                  </a:path>
                </a:pathLst>
              </a:custGeom>
              <a:solidFill>
                <a:srgbClr val="F4B5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1834;p27"/>
              <p:cNvSpPr/>
              <p:nvPr/>
            </p:nvSpPr>
            <p:spPr>
              <a:xfrm>
                <a:off x="2787875" y="2439625"/>
                <a:ext cx="101575" cy="98475"/>
              </a:xfrm>
              <a:custGeom>
                <a:avLst/>
                <a:gdLst/>
                <a:ahLst/>
                <a:cxnLst/>
                <a:rect l="l" t="t" r="r" b="b"/>
                <a:pathLst>
                  <a:path w="4063" h="3939" fill="none" extrusionOk="0">
                    <a:moveTo>
                      <a:pt x="4062" y="0"/>
                    </a:moveTo>
                    <a:cubicBezTo>
                      <a:pt x="4009" y="1313"/>
                      <a:pt x="3974" y="2626"/>
                      <a:pt x="3921" y="3938"/>
                    </a:cubicBezTo>
                    <a:lnTo>
                      <a:pt x="1" y="3938"/>
                    </a:lnTo>
                  </a:path>
                </a:pathLst>
              </a:custGeom>
              <a:noFill/>
              <a:ln w="8875" cap="rnd" cmpd="sng">
                <a:solidFill>
                  <a:srgbClr val="F27B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1835;p27"/>
              <p:cNvSpPr/>
              <p:nvPr/>
            </p:nvSpPr>
            <p:spPr>
              <a:xfrm>
                <a:off x="2778125" y="2539400"/>
                <a:ext cx="111775" cy="51900"/>
              </a:xfrm>
              <a:custGeom>
                <a:avLst/>
                <a:gdLst/>
                <a:ahLst/>
                <a:cxnLst/>
                <a:rect l="l" t="t" r="r" b="b"/>
                <a:pathLst>
                  <a:path w="4471" h="2076" fill="none" extrusionOk="0">
                    <a:moveTo>
                      <a:pt x="0" y="958"/>
                    </a:moveTo>
                    <a:cubicBezTo>
                      <a:pt x="1171" y="692"/>
                      <a:pt x="2342" y="408"/>
                      <a:pt x="3495" y="142"/>
                    </a:cubicBezTo>
                    <a:cubicBezTo>
                      <a:pt x="3814" y="71"/>
                      <a:pt x="4133" y="0"/>
                      <a:pt x="4470" y="18"/>
                    </a:cubicBezTo>
                    <a:cubicBezTo>
                      <a:pt x="3814" y="799"/>
                      <a:pt x="3033" y="1490"/>
                      <a:pt x="2147" y="2076"/>
                    </a:cubicBezTo>
                  </a:path>
                </a:pathLst>
              </a:custGeom>
              <a:noFill/>
              <a:ln w="8875" cap="rnd" cmpd="sng">
                <a:solidFill>
                  <a:srgbClr val="F27B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1836;p27"/>
              <p:cNvSpPr/>
              <p:nvPr/>
            </p:nvSpPr>
            <p:spPr>
              <a:xfrm>
                <a:off x="3010050" y="2439625"/>
                <a:ext cx="102000" cy="98475"/>
              </a:xfrm>
              <a:custGeom>
                <a:avLst/>
                <a:gdLst/>
                <a:ahLst/>
                <a:cxnLst/>
                <a:rect l="l" t="t" r="r" b="b"/>
                <a:pathLst>
                  <a:path w="4080" h="3939" fill="none" extrusionOk="0">
                    <a:moveTo>
                      <a:pt x="0" y="0"/>
                    </a:moveTo>
                    <a:cubicBezTo>
                      <a:pt x="53" y="1313"/>
                      <a:pt x="106" y="2626"/>
                      <a:pt x="160" y="3938"/>
                    </a:cubicBezTo>
                    <a:lnTo>
                      <a:pt x="4080" y="3938"/>
                    </a:lnTo>
                  </a:path>
                </a:pathLst>
              </a:custGeom>
              <a:noFill/>
              <a:ln w="8875" cap="rnd" cmpd="sng">
                <a:solidFill>
                  <a:srgbClr val="F27B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1837;p27"/>
              <p:cNvSpPr/>
              <p:nvPr/>
            </p:nvSpPr>
            <p:spPr>
              <a:xfrm>
                <a:off x="3010050" y="2539400"/>
                <a:ext cx="111325" cy="51900"/>
              </a:xfrm>
              <a:custGeom>
                <a:avLst/>
                <a:gdLst/>
                <a:ahLst/>
                <a:cxnLst/>
                <a:rect l="l" t="t" r="r" b="b"/>
                <a:pathLst>
                  <a:path w="4453" h="2076" fill="none" extrusionOk="0">
                    <a:moveTo>
                      <a:pt x="4452" y="958"/>
                    </a:moveTo>
                    <a:cubicBezTo>
                      <a:pt x="3281" y="692"/>
                      <a:pt x="2129" y="408"/>
                      <a:pt x="958" y="142"/>
                    </a:cubicBezTo>
                    <a:cubicBezTo>
                      <a:pt x="639" y="71"/>
                      <a:pt x="319" y="0"/>
                      <a:pt x="0" y="18"/>
                    </a:cubicBezTo>
                    <a:cubicBezTo>
                      <a:pt x="639" y="799"/>
                      <a:pt x="1419" y="1490"/>
                      <a:pt x="2324" y="2076"/>
                    </a:cubicBezTo>
                  </a:path>
                </a:pathLst>
              </a:custGeom>
              <a:noFill/>
              <a:ln w="8875" cap="rnd" cmpd="sng">
                <a:solidFill>
                  <a:srgbClr val="F27B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1838;p27"/>
              <p:cNvSpPr/>
              <p:nvPr/>
            </p:nvSpPr>
            <p:spPr>
              <a:xfrm>
                <a:off x="2624700" y="1961150"/>
                <a:ext cx="716175" cy="87375"/>
              </a:xfrm>
              <a:custGeom>
                <a:avLst/>
                <a:gdLst/>
                <a:ahLst/>
                <a:cxnLst/>
                <a:rect l="l" t="t" r="r" b="b"/>
                <a:pathLst>
                  <a:path w="28647" h="3495" extrusionOk="0">
                    <a:moveTo>
                      <a:pt x="0" y="1"/>
                    </a:moveTo>
                    <a:cubicBezTo>
                      <a:pt x="2861" y="2551"/>
                      <a:pt x="7177" y="3495"/>
                      <a:pt x="12464" y="3495"/>
                    </a:cubicBezTo>
                    <a:cubicBezTo>
                      <a:pt x="14422" y="3495"/>
                      <a:pt x="16513" y="3366"/>
                      <a:pt x="18713" y="3140"/>
                    </a:cubicBezTo>
                    <a:cubicBezTo>
                      <a:pt x="21161" y="2874"/>
                      <a:pt x="23697" y="2803"/>
                      <a:pt x="25950" y="1792"/>
                    </a:cubicBezTo>
                    <a:cubicBezTo>
                      <a:pt x="26926" y="1349"/>
                      <a:pt x="27848" y="728"/>
                      <a:pt x="28646" y="1"/>
                    </a:cubicBezTo>
                    <a:close/>
                  </a:path>
                </a:pathLst>
              </a:custGeom>
              <a:solidFill>
                <a:srgbClr val="F9C6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1839;p27"/>
              <p:cNvSpPr/>
              <p:nvPr/>
            </p:nvSpPr>
            <p:spPr>
              <a:xfrm>
                <a:off x="3131975" y="2341750"/>
                <a:ext cx="191600" cy="168700"/>
              </a:xfrm>
              <a:custGeom>
                <a:avLst/>
                <a:gdLst/>
                <a:ahLst/>
                <a:cxnLst/>
                <a:rect l="l" t="t" r="r" b="b"/>
                <a:pathLst>
                  <a:path w="7664" h="6748" extrusionOk="0">
                    <a:moveTo>
                      <a:pt x="2912" y="0"/>
                    </a:moveTo>
                    <a:cubicBezTo>
                      <a:pt x="2228" y="0"/>
                      <a:pt x="1642" y="64"/>
                      <a:pt x="1296" y="208"/>
                    </a:cubicBezTo>
                    <a:cubicBezTo>
                      <a:pt x="870" y="386"/>
                      <a:pt x="1" y="2656"/>
                      <a:pt x="107" y="2958"/>
                    </a:cubicBezTo>
                    <a:cubicBezTo>
                      <a:pt x="391" y="3720"/>
                      <a:pt x="834" y="4412"/>
                      <a:pt x="1331" y="5068"/>
                    </a:cubicBezTo>
                    <a:cubicBezTo>
                      <a:pt x="1704" y="5565"/>
                      <a:pt x="2094" y="6062"/>
                      <a:pt x="2626" y="6381"/>
                    </a:cubicBezTo>
                    <a:cubicBezTo>
                      <a:pt x="2986" y="6609"/>
                      <a:pt x="3403" y="6748"/>
                      <a:pt x="3816" y="6748"/>
                    </a:cubicBezTo>
                    <a:cubicBezTo>
                      <a:pt x="4014" y="6748"/>
                      <a:pt x="4210" y="6716"/>
                      <a:pt x="4400" y="6647"/>
                    </a:cubicBezTo>
                    <a:cubicBezTo>
                      <a:pt x="4542" y="6594"/>
                      <a:pt x="4666" y="6523"/>
                      <a:pt x="4772" y="6416"/>
                    </a:cubicBezTo>
                    <a:cubicBezTo>
                      <a:pt x="4985" y="6186"/>
                      <a:pt x="5021" y="5813"/>
                      <a:pt x="4932" y="5512"/>
                    </a:cubicBezTo>
                    <a:cubicBezTo>
                      <a:pt x="4825" y="5210"/>
                      <a:pt x="4648" y="4962"/>
                      <a:pt x="4453" y="4696"/>
                    </a:cubicBezTo>
                    <a:cubicBezTo>
                      <a:pt x="5056" y="4607"/>
                      <a:pt x="5677" y="4501"/>
                      <a:pt x="6280" y="4412"/>
                    </a:cubicBezTo>
                    <a:cubicBezTo>
                      <a:pt x="6493" y="4377"/>
                      <a:pt x="6741" y="4323"/>
                      <a:pt x="6865" y="4146"/>
                    </a:cubicBezTo>
                    <a:cubicBezTo>
                      <a:pt x="6954" y="4022"/>
                      <a:pt x="6954" y="3880"/>
                      <a:pt x="6954" y="3756"/>
                    </a:cubicBezTo>
                    <a:cubicBezTo>
                      <a:pt x="6936" y="2993"/>
                      <a:pt x="6315" y="2301"/>
                      <a:pt x="5570" y="2195"/>
                    </a:cubicBezTo>
                    <a:cubicBezTo>
                      <a:pt x="6014" y="2195"/>
                      <a:pt x="6457" y="2177"/>
                      <a:pt x="6883" y="2124"/>
                    </a:cubicBezTo>
                    <a:cubicBezTo>
                      <a:pt x="7043" y="2088"/>
                      <a:pt x="7202" y="2071"/>
                      <a:pt x="7344" y="1982"/>
                    </a:cubicBezTo>
                    <a:cubicBezTo>
                      <a:pt x="7663" y="1751"/>
                      <a:pt x="7646" y="1255"/>
                      <a:pt x="7592" y="865"/>
                    </a:cubicBezTo>
                    <a:cubicBezTo>
                      <a:pt x="6813" y="374"/>
                      <a:pt x="4574" y="0"/>
                      <a:pt x="2912" y="0"/>
                    </a:cubicBezTo>
                    <a:close/>
                  </a:path>
                </a:pathLst>
              </a:custGeom>
              <a:solidFill>
                <a:srgbClr val="F4B5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1840;p27"/>
              <p:cNvSpPr/>
              <p:nvPr/>
            </p:nvSpPr>
            <p:spPr>
              <a:xfrm>
                <a:off x="2749300" y="1970075"/>
                <a:ext cx="456325" cy="498525"/>
              </a:xfrm>
              <a:custGeom>
                <a:avLst/>
                <a:gdLst/>
                <a:ahLst/>
                <a:cxnLst/>
                <a:rect l="l" t="t" r="r" b="b"/>
                <a:pathLst>
                  <a:path w="18253" h="19941" extrusionOk="0">
                    <a:moveTo>
                      <a:pt x="13909" y="0"/>
                    </a:moveTo>
                    <a:cubicBezTo>
                      <a:pt x="13847" y="0"/>
                      <a:pt x="13785" y="8"/>
                      <a:pt x="13729" y="16"/>
                    </a:cubicBezTo>
                    <a:cubicBezTo>
                      <a:pt x="11672" y="353"/>
                      <a:pt x="9614" y="602"/>
                      <a:pt x="7539" y="797"/>
                    </a:cubicBezTo>
                    <a:cubicBezTo>
                      <a:pt x="6528" y="885"/>
                      <a:pt x="5535" y="974"/>
                      <a:pt x="4523" y="1010"/>
                    </a:cubicBezTo>
                    <a:cubicBezTo>
                      <a:pt x="3566" y="1045"/>
                      <a:pt x="3406" y="1258"/>
                      <a:pt x="2803" y="2411"/>
                    </a:cubicBezTo>
                    <a:cubicBezTo>
                      <a:pt x="2626" y="2766"/>
                      <a:pt x="2466" y="3120"/>
                      <a:pt x="2324" y="3493"/>
                    </a:cubicBezTo>
                    <a:cubicBezTo>
                      <a:pt x="905" y="7466"/>
                      <a:pt x="107" y="11670"/>
                      <a:pt x="0" y="15891"/>
                    </a:cubicBezTo>
                    <a:cubicBezTo>
                      <a:pt x="0" y="16299"/>
                      <a:pt x="0" y="16725"/>
                      <a:pt x="160" y="17097"/>
                    </a:cubicBezTo>
                    <a:cubicBezTo>
                      <a:pt x="373" y="17576"/>
                      <a:pt x="816" y="17896"/>
                      <a:pt x="1260" y="18162"/>
                    </a:cubicBezTo>
                    <a:cubicBezTo>
                      <a:pt x="3424" y="19474"/>
                      <a:pt x="5996" y="19882"/>
                      <a:pt x="8514" y="19935"/>
                    </a:cubicBezTo>
                    <a:cubicBezTo>
                      <a:pt x="8685" y="19939"/>
                      <a:pt x="8855" y="19940"/>
                      <a:pt x="9026" y="19940"/>
                    </a:cubicBezTo>
                    <a:cubicBezTo>
                      <a:pt x="10702" y="19940"/>
                      <a:pt x="12380" y="19770"/>
                      <a:pt x="13942" y="19190"/>
                    </a:cubicBezTo>
                    <a:cubicBezTo>
                      <a:pt x="14882" y="18836"/>
                      <a:pt x="15769" y="18339"/>
                      <a:pt x="16656" y="17842"/>
                    </a:cubicBezTo>
                    <a:cubicBezTo>
                      <a:pt x="17064" y="17612"/>
                      <a:pt x="17454" y="17381"/>
                      <a:pt x="17738" y="17026"/>
                    </a:cubicBezTo>
                    <a:cubicBezTo>
                      <a:pt x="18128" y="16494"/>
                      <a:pt x="18164" y="15767"/>
                      <a:pt x="18217" y="15146"/>
                    </a:cubicBezTo>
                    <a:cubicBezTo>
                      <a:pt x="18235" y="14721"/>
                      <a:pt x="18252" y="14295"/>
                      <a:pt x="18217" y="13869"/>
                    </a:cubicBezTo>
                    <a:cubicBezTo>
                      <a:pt x="17915" y="9133"/>
                      <a:pt x="16549" y="4451"/>
                      <a:pt x="14297" y="282"/>
                    </a:cubicBezTo>
                    <a:cubicBezTo>
                      <a:pt x="14244" y="194"/>
                      <a:pt x="14208" y="105"/>
                      <a:pt x="14119" y="52"/>
                    </a:cubicBezTo>
                    <a:cubicBezTo>
                      <a:pt x="14061" y="13"/>
                      <a:pt x="13985" y="0"/>
                      <a:pt x="13909" y="0"/>
                    </a:cubicBezTo>
                    <a:close/>
                  </a:path>
                </a:pathLst>
              </a:custGeom>
              <a:solidFill>
                <a:srgbClr val="F9C6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1841;p27"/>
              <p:cNvSpPr/>
              <p:nvPr/>
            </p:nvSpPr>
            <p:spPr>
              <a:xfrm>
                <a:off x="2835325" y="2066475"/>
                <a:ext cx="288200" cy="337650"/>
              </a:xfrm>
              <a:custGeom>
                <a:avLst/>
                <a:gdLst/>
                <a:ahLst/>
                <a:cxnLst/>
                <a:rect l="l" t="t" r="r" b="b"/>
                <a:pathLst>
                  <a:path w="11528" h="13506" extrusionOk="0">
                    <a:moveTo>
                      <a:pt x="6896" y="0"/>
                    </a:moveTo>
                    <a:cubicBezTo>
                      <a:pt x="6534" y="0"/>
                      <a:pt x="6146" y="65"/>
                      <a:pt x="5730" y="204"/>
                    </a:cubicBezTo>
                    <a:cubicBezTo>
                      <a:pt x="4506" y="612"/>
                      <a:pt x="3424" y="1304"/>
                      <a:pt x="2714" y="2422"/>
                    </a:cubicBezTo>
                    <a:cubicBezTo>
                      <a:pt x="2431" y="2883"/>
                      <a:pt x="2218" y="3379"/>
                      <a:pt x="2005" y="3894"/>
                    </a:cubicBezTo>
                    <a:cubicBezTo>
                      <a:pt x="1721" y="4586"/>
                      <a:pt x="1419" y="5277"/>
                      <a:pt x="1171" y="5987"/>
                    </a:cubicBezTo>
                    <a:cubicBezTo>
                      <a:pt x="426" y="8062"/>
                      <a:pt x="0" y="10350"/>
                      <a:pt x="1473" y="12479"/>
                    </a:cubicBezTo>
                    <a:cubicBezTo>
                      <a:pt x="1881" y="12798"/>
                      <a:pt x="2448" y="13348"/>
                      <a:pt x="3122" y="13472"/>
                    </a:cubicBezTo>
                    <a:cubicBezTo>
                      <a:pt x="3250" y="13496"/>
                      <a:pt x="3378" y="13506"/>
                      <a:pt x="3507" y="13506"/>
                    </a:cubicBezTo>
                    <a:cubicBezTo>
                      <a:pt x="3662" y="13506"/>
                      <a:pt x="3818" y="13491"/>
                      <a:pt x="3974" y="13472"/>
                    </a:cubicBezTo>
                    <a:cubicBezTo>
                      <a:pt x="5428" y="13348"/>
                      <a:pt x="6883" y="13135"/>
                      <a:pt x="8319" y="12851"/>
                    </a:cubicBezTo>
                    <a:cubicBezTo>
                      <a:pt x="9313" y="12638"/>
                      <a:pt x="10430" y="12319"/>
                      <a:pt x="10944" y="11432"/>
                    </a:cubicBezTo>
                    <a:cubicBezTo>
                      <a:pt x="11211" y="10989"/>
                      <a:pt x="11281" y="10457"/>
                      <a:pt x="11317" y="9942"/>
                    </a:cubicBezTo>
                    <a:cubicBezTo>
                      <a:pt x="11527" y="7077"/>
                      <a:pt x="10674" y="0"/>
                      <a:pt x="6896" y="0"/>
                    </a:cubicBezTo>
                    <a:close/>
                  </a:path>
                </a:pathLst>
              </a:custGeom>
              <a:solidFill>
                <a:srgbClr val="FFDA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7" name="Google Shape;1990;p27"/>
            <p:cNvGrpSpPr/>
            <p:nvPr/>
          </p:nvGrpSpPr>
          <p:grpSpPr>
            <a:xfrm>
              <a:off x="3434886" y="863585"/>
              <a:ext cx="1014431" cy="719236"/>
              <a:chOff x="2526250" y="3169950"/>
              <a:chExt cx="908175" cy="643900"/>
            </a:xfrm>
          </p:grpSpPr>
          <p:sp>
            <p:nvSpPr>
              <p:cNvPr id="298" name="Google Shape;1991;p27"/>
              <p:cNvSpPr/>
              <p:nvPr/>
            </p:nvSpPr>
            <p:spPr>
              <a:xfrm>
                <a:off x="2526250" y="3197850"/>
                <a:ext cx="908175" cy="616000"/>
              </a:xfrm>
              <a:custGeom>
                <a:avLst/>
                <a:gdLst/>
                <a:ahLst/>
                <a:cxnLst/>
                <a:rect l="l" t="t" r="r" b="b"/>
                <a:pathLst>
                  <a:path w="36327" h="24640" extrusionOk="0">
                    <a:moveTo>
                      <a:pt x="21560" y="0"/>
                    </a:moveTo>
                    <a:cubicBezTo>
                      <a:pt x="18834" y="0"/>
                      <a:pt x="15854" y="312"/>
                      <a:pt x="13712" y="871"/>
                    </a:cubicBezTo>
                    <a:cubicBezTo>
                      <a:pt x="11370" y="1475"/>
                      <a:pt x="9118" y="2397"/>
                      <a:pt x="7025" y="3621"/>
                    </a:cubicBezTo>
                    <a:cubicBezTo>
                      <a:pt x="3867" y="5448"/>
                      <a:pt x="905" y="8215"/>
                      <a:pt x="231" y="11815"/>
                    </a:cubicBezTo>
                    <a:cubicBezTo>
                      <a:pt x="0" y="13004"/>
                      <a:pt x="71" y="14210"/>
                      <a:pt x="142" y="15398"/>
                    </a:cubicBezTo>
                    <a:cubicBezTo>
                      <a:pt x="355" y="19673"/>
                      <a:pt x="1703" y="22653"/>
                      <a:pt x="3938" y="24640"/>
                    </a:cubicBezTo>
                    <a:lnTo>
                      <a:pt x="32584" y="24640"/>
                    </a:lnTo>
                    <a:cubicBezTo>
                      <a:pt x="33524" y="23788"/>
                      <a:pt x="34305" y="22777"/>
                      <a:pt x="34855" y="21624"/>
                    </a:cubicBezTo>
                    <a:cubicBezTo>
                      <a:pt x="36327" y="18591"/>
                      <a:pt x="36185" y="14884"/>
                      <a:pt x="35564" y="11815"/>
                    </a:cubicBezTo>
                    <a:cubicBezTo>
                      <a:pt x="35245" y="10272"/>
                      <a:pt x="34234" y="7949"/>
                      <a:pt x="33347" y="6654"/>
                    </a:cubicBezTo>
                    <a:cubicBezTo>
                      <a:pt x="31343" y="3745"/>
                      <a:pt x="28930" y="783"/>
                      <a:pt x="25259" y="233"/>
                    </a:cubicBezTo>
                    <a:cubicBezTo>
                      <a:pt x="24173" y="75"/>
                      <a:pt x="22897" y="0"/>
                      <a:pt x="21560" y="0"/>
                    </a:cubicBezTo>
                    <a:close/>
                  </a:path>
                </a:pathLst>
              </a:custGeom>
              <a:solidFill>
                <a:srgbClr val="F9C6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1992;p27"/>
              <p:cNvSpPr/>
              <p:nvPr/>
            </p:nvSpPr>
            <p:spPr>
              <a:xfrm>
                <a:off x="2829125" y="3527250"/>
                <a:ext cx="51900" cy="49475"/>
              </a:xfrm>
              <a:custGeom>
                <a:avLst/>
                <a:gdLst/>
                <a:ahLst/>
                <a:cxnLst/>
                <a:rect l="l" t="t" r="r" b="b"/>
                <a:pathLst>
                  <a:path w="2076" h="1979" extrusionOk="0">
                    <a:moveTo>
                      <a:pt x="1034" y="1"/>
                    </a:moveTo>
                    <a:cubicBezTo>
                      <a:pt x="1003" y="1"/>
                      <a:pt x="972" y="2"/>
                      <a:pt x="940" y="5"/>
                    </a:cubicBezTo>
                    <a:cubicBezTo>
                      <a:pt x="390" y="58"/>
                      <a:pt x="0" y="555"/>
                      <a:pt x="53" y="1087"/>
                    </a:cubicBezTo>
                    <a:cubicBezTo>
                      <a:pt x="103" y="1603"/>
                      <a:pt x="528" y="1979"/>
                      <a:pt x="1035" y="1979"/>
                    </a:cubicBezTo>
                    <a:cubicBezTo>
                      <a:pt x="1068" y="1979"/>
                      <a:pt x="1102" y="1977"/>
                      <a:pt x="1135" y="1974"/>
                    </a:cubicBezTo>
                    <a:cubicBezTo>
                      <a:pt x="1667" y="1921"/>
                      <a:pt x="2075" y="1442"/>
                      <a:pt x="2022" y="892"/>
                    </a:cubicBezTo>
                    <a:cubicBezTo>
                      <a:pt x="1972" y="391"/>
                      <a:pt x="1529" y="1"/>
                      <a:pt x="103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1993;p27"/>
              <p:cNvSpPr/>
              <p:nvPr/>
            </p:nvSpPr>
            <p:spPr>
              <a:xfrm>
                <a:off x="3138200" y="3521475"/>
                <a:ext cx="51900" cy="49125"/>
              </a:xfrm>
              <a:custGeom>
                <a:avLst/>
                <a:gdLst/>
                <a:ahLst/>
                <a:cxnLst/>
                <a:rect l="l" t="t" r="r" b="b"/>
                <a:pathLst>
                  <a:path w="2076" h="1965" extrusionOk="0">
                    <a:moveTo>
                      <a:pt x="1040" y="1"/>
                    </a:moveTo>
                    <a:cubicBezTo>
                      <a:pt x="1007" y="1"/>
                      <a:pt x="974" y="2"/>
                      <a:pt x="940" y="6"/>
                    </a:cubicBezTo>
                    <a:cubicBezTo>
                      <a:pt x="408" y="59"/>
                      <a:pt x="0" y="538"/>
                      <a:pt x="71" y="1088"/>
                    </a:cubicBezTo>
                    <a:cubicBezTo>
                      <a:pt x="120" y="1579"/>
                      <a:pt x="533" y="1965"/>
                      <a:pt x="1015" y="1965"/>
                    </a:cubicBezTo>
                    <a:cubicBezTo>
                      <a:pt x="1055" y="1965"/>
                      <a:pt x="1095" y="1962"/>
                      <a:pt x="1135" y="1957"/>
                    </a:cubicBezTo>
                    <a:cubicBezTo>
                      <a:pt x="1685" y="1904"/>
                      <a:pt x="2075" y="1425"/>
                      <a:pt x="2022" y="892"/>
                    </a:cubicBezTo>
                    <a:cubicBezTo>
                      <a:pt x="1972" y="376"/>
                      <a:pt x="1547" y="1"/>
                      <a:pt x="104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1994;p27"/>
              <p:cNvSpPr/>
              <p:nvPr/>
            </p:nvSpPr>
            <p:spPr>
              <a:xfrm>
                <a:off x="2974125" y="3602150"/>
                <a:ext cx="63875" cy="60925"/>
              </a:xfrm>
              <a:custGeom>
                <a:avLst/>
                <a:gdLst/>
                <a:ahLst/>
                <a:cxnLst/>
                <a:rect l="l" t="t" r="r" b="b"/>
                <a:pathLst>
                  <a:path w="2555" h="2437" extrusionOk="0">
                    <a:moveTo>
                      <a:pt x="1764" y="0"/>
                    </a:moveTo>
                    <a:cubicBezTo>
                      <a:pt x="1176" y="0"/>
                      <a:pt x="588" y="40"/>
                      <a:pt x="0" y="113"/>
                    </a:cubicBezTo>
                    <a:lnTo>
                      <a:pt x="142" y="184"/>
                    </a:lnTo>
                    <a:cubicBezTo>
                      <a:pt x="355" y="663"/>
                      <a:pt x="568" y="1142"/>
                      <a:pt x="781" y="1621"/>
                    </a:cubicBezTo>
                    <a:cubicBezTo>
                      <a:pt x="905" y="1905"/>
                      <a:pt x="1047" y="2206"/>
                      <a:pt x="1277" y="2437"/>
                    </a:cubicBezTo>
                    <a:cubicBezTo>
                      <a:pt x="1898" y="1745"/>
                      <a:pt x="2342" y="911"/>
                      <a:pt x="2554" y="25"/>
                    </a:cubicBezTo>
                    <a:cubicBezTo>
                      <a:pt x="2291" y="8"/>
                      <a:pt x="2027" y="0"/>
                      <a:pt x="1764" y="0"/>
                    </a:cubicBezTo>
                    <a:close/>
                  </a:path>
                </a:pathLst>
              </a:custGeom>
              <a:solidFill>
                <a:srgbClr val="F27B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1995;p27"/>
              <p:cNvSpPr/>
              <p:nvPr/>
            </p:nvSpPr>
            <p:spPr>
              <a:xfrm>
                <a:off x="2841975" y="3169950"/>
                <a:ext cx="227075" cy="74975"/>
              </a:xfrm>
              <a:custGeom>
                <a:avLst/>
                <a:gdLst/>
                <a:ahLst/>
                <a:cxnLst/>
                <a:rect l="l" t="t" r="r" b="b"/>
                <a:pathLst>
                  <a:path w="9083" h="2999" extrusionOk="0">
                    <a:moveTo>
                      <a:pt x="6615" y="0"/>
                    </a:moveTo>
                    <a:cubicBezTo>
                      <a:pt x="5717" y="0"/>
                      <a:pt x="4824" y="318"/>
                      <a:pt x="4133" y="905"/>
                    </a:cubicBezTo>
                    <a:cubicBezTo>
                      <a:pt x="4098" y="728"/>
                      <a:pt x="4062" y="551"/>
                      <a:pt x="4045" y="391"/>
                    </a:cubicBezTo>
                    <a:cubicBezTo>
                      <a:pt x="2555" y="870"/>
                      <a:pt x="1153" y="1686"/>
                      <a:pt x="1" y="2750"/>
                    </a:cubicBezTo>
                    <a:lnTo>
                      <a:pt x="1934" y="2998"/>
                    </a:lnTo>
                    <a:cubicBezTo>
                      <a:pt x="4222" y="2839"/>
                      <a:pt x="6492" y="2520"/>
                      <a:pt x="8727" y="2058"/>
                    </a:cubicBezTo>
                    <a:cubicBezTo>
                      <a:pt x="8745" y="1438"/>
                      <a:pt x="8869" y="817"/>
                      <a:pt x="9082" y="214"/>
                    </a:cubicBezTo>
                    <a:lnTo>
                      <a:pt x="9082" y="214"/>
                    </a:lnTo>
                    <a:cubicBezTo>
                      <a:pt x="8266" y="338"/>
                      <a:pt x="7450" y="515"/>
                      <a:pt x="6652" y="728"/>
                    </a:cubicBezTo>
                    <a:cubicBezTo>
                      <a:pt x="6741" y="498"/>
                      <a:pt x="6759" y="249"/>
                      <a:pt x="6688" y="1"/>
                    </a:cubicBezTo>
                    <a:cubicBezTo>
                      <a:pt x="6663" y="0"/>
                      <a:pt x="6639" y="0"/>
                      <a:pt x="6615" y="0"/>
                    </a:cubicBezTo>
                    <a:close/>
                  </a:path>
                </a:pathLst>
              </a:custGeom>
              <a:solidFill>
                <a:srgbClr val="F9C6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1996;p27"/>
              <p:cNvSpPr/>
              <p:nvPr/>
            </p:nvSpPr>
            <p:spPr>
              <a:xfrm>
                <a:off x="2959050" y="3285150"/>
                <a:ext cx="90025" cy="251550"/>
              </a:xfrm>
              <a:custGeom>
                <a:avLst/>
                <a:gdLst/>
                <a:ahLst/>
                <a:cxnLst/>
                <a:rect l="l" t="t" r="r" b="b"/>
                <a:pathLst>
                  <a:path w="3601" h="10062" extrusionOk="0">
                    <a:moveTo>
                      <a:pt x="1923" y="1"/>
                    </a:moveTo>
                    <a:cubicBezTo>
                      <a:pt x="1909" y="1"/>
                      <a:pt x="1895" y="2"/>
                      <a:pt x="1880" y="5"/>
                    </a:cubicBezTo>
                    <a:cubicBezTo>
                      <a:pt x="1366" y="93"/>
                      <a:pt x="1153" y="1158"/>
                      <a:pt x="1011" y="1548"/>
                    </a:cubicBezTo>
                    <a:cubicBezTo>
                      <a:pt x="727" y="2240"/>
                      <a:pt x="444" y="2949"/>
                      <a:pt x="178" y="3658"/>
                    </a:cubicBezTo>
                    <a:cubicBezTo>
                      <a:pt x="89" y="3836"/>
                      <a:pt x="18" y="4013"/>
                      <a:pt x="18" y="4226"/>
                    </a:cubicBezTo>
                    <a:cubicBezTo>
                      <a:pt x="0" y="4457"/>
                      <a:pt x="89" y="4687"/>
                      <a:pt x="178" y="4900"/>
                    </a:cubicBezTo>
                    <a:cubicBezTo>
                      <a:pt x="852" y="6550"/>
                      <a:pt x="1685" y="9370"/>
                      <a:pt x="2040" y="10062"/>
                    </a:cubicBezTo>
                    <a:cubicBezTo>
                      <a:pt x="2324" y="8785"/>
                      <a:pt x="3157" y="7100"/>
                      <a:pt x="3441" y="5822"/>
                    </a:cubicBezTo>
                    <a:cubicBezTo>
                      <a:pt x="3512" y="5485"/>
                      <a:pt x="3601" y="5131"/>
                      <a:pt x="3601" y="4794"/>
                    </a:cubicBezTo>
                    <a:cubicBezTo>
                      <a:pt x="3601" y="4368"/>
                      <a:pt x="3495" y="3942"/>
                      <a:pt x="3370" y="3517"/>
                    </a:cubicBezTo>
                    <a:cubicBezTo>
                      <a:pt x="3214" y="2926"/>
                      <a:pt x="2615" y="1"/>
                      <a:pt x="1923" y="1"/>
                    </a:cubicBezTo>
                    <a:close/>
                  </a:path>
                </a:pathLst>
              </a:custGeom>
              <a:solidFill>
                <a:srgbClr val="FFDA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14" name="Text Box 3">
            <a:extLst>
              <a:ext uri="{FF2B5EF4-FFF2-40B4-BE49-F238E27FC236}">
                <a16:creationId xmlns:a16="http://schemas.microsoft.com/office/drawing/2014/main" id="{ED041306-3641-9E4F-B013-6A637A14DD48}"/>
              </a:ext>
            </a:extLst>
          </p:cNvPr>
          <p:cNvSpPr txBox="1">
            <a:spLocks noChangeArrowheads="1"/>
          </p:cNvSpPr>
          <p:nvPr/>
        </p:nvSpPr>
        <p:spPr bwMode="auto">
          <a:xfrm>
            <a:off x="1308056" y="1506515"/>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63780</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15" name="Text Box 4">
            <a:extLst>
              <a:ext uri="{FF2B5EF4-FFF2-40B4-BE49-F238E27FC236}">
                <a16:creationId xmlns:a16="http://schemas.microsoft.com/office/drawing/2014/main" id="{4CB74163-9932-9743-9372-7B208E80596A}"/>
              </a:ext>
            </a:extLst>
          </p:cNvPr>
          <p:cNvSpPr txBox="1">
            <a:spLocks noChangeArrowheads="1"/>
          </p:cNvSpPr>
          <p:nvPr/>
        </p:nvSpPr>
        <p:spPr bwMode="auto">
          <a:xfrm>
            <a:off x="1298420" y="2001380"/>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18546</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16" name="Text Box 5">
            <a:extLst>
              <a:ext uri="{FF2B5EF4-FFF2-40B4-BE49-F238E27FC236}">
                <a16:creationId xmlns:a16="http://schemas.microsoft.com/office/drawing/2014/main" id="{5BFE6760-E70B-2D44-8D68-116E88993743}"/>
              </a:ext>
            </a:extLst>
          </p:cNvPr>
          <p:cNvSpPr txBox="1">
            <a:spLocks noChangeArrowheads="1"/>
          </p:cNvSpPr>
          <p:nvPr/>
        </p:nvSpPr>
        <p:spPr bwMode="auto">
          <a:xfrm>
            <a:off x="1116677" y="1655560"/>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317" name="Line 6">
            <a:extLst>
              <a:ext uri="{FF2B5EF4-FFF2-40B4-BE49-F238E27FC236}">
                <a16:creationId xmlns:a16="http://schemas.microsoft.com/office/drawing/2014/main" id="{0B484C62-F7D0-6A48-8FEB-99DE8CE69DFC}"/>
              </a:ext>
            </a:extLst>
          </p:cNvPr>
          <p:cNvSpPr>
            <a:spLocks noChangeShapeType="1"/>
          </p:cNvSpPr>
          <p:nvPr/>
        </p:nvSpPr>
        <p:spPr bwMode="auto">
          <a:xfrm>
            <a:off x="1332081" y="2492576"/>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18" name="Text Box 9">
            <a:extLst>
              <a:ext uri="{FF2B5EF4-FFF2-40B4-BE49-F238E27FC236}">
                <a16:creationId xmlns:a16="http://schemas.microsoft.com/office/drawing/2014/main" id="{77E3D1B8-51F4-9F48-81B4-ED6970D381B1}"/>
              </a:ext>
            </a:extLst>
          </p:cNvPr>
          <p:cNvSpPr txBox="1">
            <a:spLocks noChangeArrowheads="1"/>
          </p:cNvSpPr>
          <p:nvPr/>
        </p:nvSpPr>
        <p:spPr bwMode="auto">
          <a:xfrm>
            <a:off x="1478958" y="2574573"/>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319" name="Text Box 10">
            <a:extLst>
              <a:ext uri="{FF2B5EF4-FFF2-40B4-BE49-F238E27FC236}">
                <a16:creationId xmlns:a16="http://schemas.microsoft.com/office/drawing/2014/main" id="{D2FA27BE-7E88-184F-BD76-D1DA198A33EE}"/>
              </a:ext>
            </a:extLst>
          </p:cNvPr>
          <p:cNvSpPr txBox="1">
            <a:spLocks noChangeArrowheads="1"/>
          </p:cNvSpPr>
          <p:nvPr/>
        </p:nvSpPr>
        <p:spPr bwMode="auto">
          <a:xfrm>
            <a:off x="2039013" y="2570029"/>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4</a:t>
            </a:r>
          </a:p>
        </p:txBody>
      </p:sp>
      <p:sp>
        <p:nvSpPr>
          <p:cNvPr id="320" name="Text Box 11">
            <a:extLst>
              <a:ext uri="{FF2B5EF4-FFF2-40B4-BE49-F238E27FC236}">
                <a16:creationId xmlns:a16="http://schemas.microsoft.com/office/drawing/2014/main" id="{BAF0CC82-5B77-5F43-AFE8-6C936B51B0F8}"/>
              </a:ext>
            </a:extLst>
          </p:cNvPr>
          <p:cNvSpPr txBox="1">
            <a:spLocks noChangeArrowheads="1"/>
          </p:cNvSpPr>
          <p:nvPr/>
        </p:nvSpPr>
        <p:spPr bwMode="auto">
          <a:xfrm>
            <a:off x="1846069" y="2567591"/>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3</a:t>
            </a:r>
          </a:p>
        </p:txBody>
      </p:sp>
      <p:sp>
        <p:nvSpPr>
          <p:cNvPr id="321" name="Text Box 12">
            <a:extLst>
              <a:ext uri="{FF2B5EF4-FFF2-40B4-BE49-F238E27FC236}">
                <a16:creationId xmlns:a16="http://schemas.microsoft.com/office/drawing/2014/main" id="{D08AD79E-54B0-E148-9D14-B2333026F1EF}"/>
              </a:ext>
            </a:extLst>
          </p:cNvPr>
          <p:cNvSpPr txBox="1">
            <a:spLocks noChangeArrowheads="1"/>
          </p:cNvSpPr>
          <p:nvPr/>
        </p:nvSpPr>
        <p:spPr bwMode="auto">
          <a:xfrm>
            <a:off x="1660275" y="2569815"/>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2</a:t>
            </a:r>
          </a:p>
        </p:txBody>
      </p:sp>
      <p:sp>
        <p:nvSpPr>
          <p:cNvPr id="322" name="Text Box 24">
            <a:extLst>
              <a:ext uri="{FF2B5EF4-FFF2-40B4-BE49-F238E27FC236}">
                <a16:creationId xmlns:a16="http://schemas.microsoft.com/office/drawing/2014/main" id="{5F299541-64EE-DC4C-BD06-F88DB02E68D8}"/>
              </a:ext>
            </a:extLst>
          </p:cNvPr>
          <p:cNvSpPr txBox="1">
            <a:spLocks noChangeArrowheads="1"/>
          </p:cNvSpPr>
          <p:nvPr/>
        </p:nvSpPr>
        <p:spPr bwMode="auto">
          <a:xfrm>
            <a:off x="1293448" y="2579331"/>
            <a:ext cx="243992"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4</a:t>
            </a:r>
          </a:p>
        </p:txBody>
      </p:sp>
      <p:sp>
        <p:nvSpPr>
          <p:cNvPr id="323" name="Text Box 3">
            <a:extLst>
              <a:ext uri="{FF2B5EF4-FFF2-40B4-BE49-F238E27FC236}">
                <a16:creationId xmlns:a16="http://schemas.microsoft.com/office/drawing/2014/main" id="{CCEAAD3C-3EA6-1046-94D2-88B5CFABE4ED}"/>
              </a:ext>
            </a:extLst>
          </p:cNvPr>
          <p:cNvSpPr txBox="1">
            <a:spLocks noChangeArrowheads="1"/>
          </p:cNvSpPr>
          <p:nvPr/>
        </p:nvSpPr>
        <p:spPr bwMode="auto">
          <a:xfrm>
            <a:off x="4199657" y="1489880"/>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91462</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24" name="Text Box 4">
            <a:extLst>
              <a:ext uri="{FF2B5EF4-FFF2-40B4-BE49-F238E27FC236}">
                <a16:creationId xmlns:a16="http://schemas.microsoft.com/office/drawing/2014/main" id="{EFB45BA0-2F00-B24B-8C4F-70A6A37D3279}"/>
              </a:ext>
            </a:extLst>
          </p:cNvPr>
          <p:cNvSpPr txBox="1">
            <a:spLocks noChangeArrowheads="1"/>
          </p:cNvSpPr>
          <p:nvPr/>
        </p:nvSpPr>
        <p:spPr bwMode="auto">
          <a:xfrm>
            <a:off x="4190021" y="1984745"/>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53406</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25" name="Text Box 5">
            <a:extLst>
              <a:ext uri="{FF2B5EF4-FFF2-40B4-BE49-F238E27FC236}">
                <a16:creationId xmlns:a16="http://schemas.microsoft.com/office/drawing/2014/main" id="{FACB5C6C-514C-7C44-98DA-503C075816BF}"/>
              </a:ext>
            </a:extLst>
          </p:cNvPr>
          <p:cNvSpPr txBox="1">
            <a:spLocks noChangeArrowheads="1"/>
          </p:cNvSpPr>
          <p:nvPr/>
        </p:nvSpPr>
        <p:spPr bwMode="auto">
          <a:xfrm>
            <a:off x="4008278" y="1638925"/>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326" name="Line 6">
            <a:extLst>
              <a:ext uri="{FF2B5EF4-FFF2-40B4-BE49-F238E27FC236}">
                <a16:creationId xmlns:a16="http://schemas.microsoft.com/office/drawing/2014/main" id="{1C4F358B-2E69-624B-A131-63ACF6FF82A8}"/>
              </a:ext>
            </a:extLst>
          </p:cNvPr>
          <p:cNvSpPr>
            <a:spLocks noChangeShapeType="1"/>
          </p:cNvSpPr>
          <p:nvPr/>
        </p:nvSpPr>
        <p:spPr bwMode="auto">
          <a:xfrm>
            <a:off x="4167591" y="2475941"/>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27" name="Text Box 9">
            <a:extLst>
              <a:ext uri="{FF2B5EF4-FFF2-40B4-BE49-F238E27FC236}">
                <a16:creationId xmlns:a16="http://schemas.microsoft.com/office/drawing/2014/main" id="{38FFC2C8-110E-6E4D-948D-4DAF8ED816F1}"/>
              </a:ext>
            </a:extLst>
          </p:cNvPr>
          <p:cNvSpPr txBox="1">
            <a:spLocks noChangeArrowheads="1"/>
          </p:cNvSpPr>
          <p:nvPr/>
        </p:nvSpPr>
        <p:spPr bwMode="auto">
          <a:xfrm>
            <a:off x="4377994" y="2557938"/>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8</a:t>
            </a:r>
          </a:p>
        </p:txBody>
      </p:sp>
      <p:sp>
        <p:nvSpPr>
          <p:cNvPr id="328" name="Text Box 10">
            <a:extLst>
              <a:ext uri="{FF2B5EF4-FFF2-40B4-BE49-F238E27FC236}">
                <a16:creationId xmlns:a16="http://schemas.microsoft.com/office/drawing/2014/main" id="{446F0BA0-F33F-204C-A28D-11B9876AE3D9}"/>
              </a:ext>
            </a:extLst>
          </p:cNvPr>
          <p:cNvSpPr txBox="1">
            <a:spLocks noChangeArrowheads="1"/>
          </p:cNvSpPr>
          <p:nvPr/>
        </p:nvSpPr>
        <p:spPr bwMode="auto">
          <a:xfrm>
            <a:off x="4952917" y="2553394"/>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6</a:t>
            </a:r>
          </a:p>
        </p:txBody>
      </p:sp>
      <p:sp>
        <p:nvSpPr>
          <p:cNvPr id="329" name="Text Box 11">
            <a:extLst>
              <a:ext uri="{FF2B5EF4-FFF2-40B4-BE49-F238E27FC236}">
                <a16:creationId xmlns:a16="http://schemas.microsoft.com/office/drawing/2014/main" id="{D32A6CCC-962A-2747-8454-2247696B9061}"/>
              </a:ext>
            </a:extLst>
          </p:cNvPr>
          <p:cNvSpPr txBox="1">
            <a:spLocks noChangeArrowheads="1"/>
          </p:cNvSpPr>
          <p:nvPr/>
        </p:nvSpPr>
        <p:spPr bwMode="auto">
          <a:xfrm>
            <a:off x="4752539" y="2550956"/>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330" name="Text Box 12">
            <a:extLst>
              <a:ext uri="{FF2B5EF4-FFF2-40B4-BE49-F238E27FC236}">
                <a16:creationId xmlns:a16="http://schemas.microsoft.com/office/drawing/2014/main" id="{0814AB90-9286-2E45-825A-25195C29888E}"/>
              </a:ext>
            </a:extLst>
          </p:cNvPr>
          <p:cNvSpPr txBox="1">
            <a:spLocks noChangeArrowheads="1"/>
          </p:cNvSpPr>
          <p:nvPr/>
        </p:nvSpPr>
        <p:spPr bwMode="auto">
          <a:xfrm>
            <a:off x="4566745" y="2553180"/>
            <a:ext cx="355446"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0</a:t>
            </a:r>
          </a:p>
        </p:txBody>
      </p:sp>
      <p:sp>
        <p:nvSpPr>
          <p:cNvPr id="331" name="Text Box 3">
            <a:extLst>
              <a:ext uri="{FF2B5EF4-FFF2-40B4-BE49-F238E27FC236}">
                <a16:creationId xmlns:a16="http://schemas.microsoft.com/office/drawing/2014/main" id="{4C5E7DF6-8671-FF46-A368-D851EE9EAC09}"/>
              </a:ext>
            </a:extLst>
          </p:cNvPr>
          <p:cNvSpPr txBox="1">
            <a:spLocks noChangeArrowheads="1"/>
          </p:cNvSpPr>
          <p:nvPr/>
        </p:nvSpPr>
        <p:spPr bwMode="auto">
          <a:xfrm>
            <a:off x="6810133" y="1469213"/>
            <a:ext cx="148590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49283</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32" name="Text Box 4">
            <a:extLst>
              <a:ext uri="{FF2B5EF4-FFF2-40B4-BE49-F238E27FC236}">
                <a16:creationId xmlns:a16="http://schemas.microsoft.com/office/drawing/2014/main" id="{07F1A821-929B-3A4A-82F2-38FC2254EDD1}"/>
              </a:ext>
            </a:extLst>
          </p:cNvPr>
          <p:cNvSpPr txBox="1">
            <a:spLocks noChangeArrowheads="1"/>
          </p:cNvSpPr>
          <p:nvPr/>
        </p:nvSpPr>
        <p:spPr bwMode="auto">
          <a:xfrm>
            <a:off x="6995904" y="1964076"/>
            <a:ext cx="999460"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5765</a:t>
            </a:r>
            <a:endParaRPr lang="en-US" sz="24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33" name="Text Box 5">
            <a:extLst>
              <a:ext uri="{FF2B5EF4-FFF2-40B4-BE49-F238E27FC236}">
                <a16:creationId xmlns:a16="http://schemas.microsoft.com/office/drawing/2014/main" id="{ACC94240-D25E-D749-AECD-2A45BEF66978}"/>
              </a:ext>
            </a:extLst>
          </p:cNvPr>
          <p:cNvSpPr txBox="1">
            <a:spLocks noChangeArrowheads="1"/>
          </p:cNvSpPr>
          <p:nvPr/>
        </p:nvSpPr>
        <p:spPr bwMode="auto">
          <a:xfrm>
            <a:off x="6618754" y="1618258"/>
            <a:ext cx="285750" cy="415498"/>
          </a:xfrm>
          <a:prstGeom prst="rect">
            <a:avLst/>
          </a:prstGeom>
          <a:noFill/>
          <a:ln w="9525">
            <a:noFill/>
            <a:miter lim="800000"/>
            <a:headEnd/>
            <a:tailEnd/>
          </a:ln>
        </p:spPr>
        <p:txBody>
          <a:bodyPr anchor="ctr">
            <a:spAutoFit/>
          </a:bodyPr>
          <a:lstStyle/>
          <a:p>
            <a:pPr>
              <a:spcBef>
                <a:spcPct val="50000"/>
              </a:spcBef>
            </a:pPr>
            <a:r>
              <a:rPr lang="en-US" sz="21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_</a:t>
            </a:r>
          </a:p>
        </p:txBody>
      </p:sp>
      <p:sp>
        <p:nvSpPr>
          <p:cNvPr id="334" name="Line 6">
            <a:extLst>
              <a:ext uri="{FF2B5EF4-FFF2-40B4-BE49-F238E27FC236}">
                <a16:creationId xmlns:a16="http://schemas.microsoft.com/office/drawing/2014/main" id="{D9464116-89D7-FA4B-BDDB-C4C7D7178378}"/>
              </a:ext>
            </a:extLst>
          </p:cNvPr>
          <p:cNvSpPr>
            <a:spLocks noChangeShapeType="1"/>
          </p:cNvSpPr>
          <p:nvPr/>
        </p:nvSpPr>
        <p:spPr bwMode="auto">
          <a:xfrm>
            <a:off x="6856435" y="2462875"/>
            <a:ext cx="1056438" cy="3668"/>
          </a:xfrm>
          <a:prstGeom prst="line">
            <a:avLst/>
          </a:prstGeom>
          <a:ln w="38100">
            <a:solidFill>
              <a:srgbClr val="FF0000"/>
            </a:solidFill>
            <a:headEnd/>
            <a:tailEnd/>
          </a:ln>
        </p:spPr>
        <p:style>
          <a:lnRef idx="3">
            <a:schemeClr val="accent4"/>
          </a:lnRef>
          <a:fillRef idx="0">
            <a:schemeClr val="accent4"/>
          </a:fillRef>
          <a:effectRef idx="2">
            <a:schemeClr val="accent4"/>
          </a:effectRef>
          <a:fontRef idx="minor">
            <a:schemeClr val="tx1"/>
          </a:fontRef>
        </p:style>
        <p:txBody>
          <a:bodyPr/>
          <a:lstStyle/>
          <a:p>
            <a:endParaRPr lang="en-US" sz="1800"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35" name="Text Box 9">
            <a:extLst>
              <a:ext uri="{FF2B5EF4-FFF2-40B4-BE49-F238E27FC236}">
                <a16:creationId xmlns:a16="http://schemas.microsoft.com/office/drawing/2014/main" id="{9B8914AE-6314-9B43-9BF1-CDF483F24A7A}"/>
              </a:ext>
            </a:extLst>
          </p:cNvPr>
          <p:cNvSpPr txBox="1">
            <a:spLocks noChangeArrowheads="1"/>
          </p:cNvSpPr>
          <p:nvPr/>
        </p:nvSpPr>
        <p:spPr bwMode="auto">
          <a:xfrm>
            <a:off x="7012209" y="2537270"/>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3</a:t>
            </a:r>
          </a:p>
        </p:txBody>
      </p:sp>
      <p:sp>
        <p:nvSpPr>
          <p:cNvPr id="336" name="Text Box 10">
            <a:extLst>
              <a:ext uri="{FF2B5EF4-FFF2-40B4-BE49-F238E27FC236}">
                <a16:creationId xmlns:a16="http://schemas.microsoft.com/office/drawing/2014/main" id="{10527A3E-659D-CC4D-8269-FBBA848B3511}"/>
              </a:ext>
            </a:extLst>
          </p:cNvPr>
          <p:cNvSpPr txBox="1">
            <a:spLocks noChangeArrowheads="1"/>
          </p:cNvSpPr>
          <p:nvPr/>
        </p:nvSpPr>
        <p:spPr bwMode="auto">
          <a:xfrm>
            <a:off x="7564830" y="2532726"/>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8</a:t>
            </a:r>
          </a:p>
        </p:txBody>
      </p:sp>
      <p:sp>
        <p:nvSpPr>
          <p:cNvPr id="337" name="Text Box 11">
            <a:extLst>
              <a:ext uri="{FF2B5EF4-FFF2-40B4-BE49-F238E27FC236}">
                <a16:creationId xmlns:a16="http://schemas.microsoft.com/office/drawing/2014/main" id="{6B3AF84D-6761-CC40-9E10-C4B8D2026F70}"/>
              </a:ext>
            </a:extLst>
          </p:cNvPr>
          <p:cNvSpPr txBox="1">
            <a:spLocks noChangeArrowheads="1"/>
          </p:cNvSpPr>
          <p:nvPr/>
        </p:nvSpPr>
        <p:spPr bwMode="auto">
          <a:xfrm>
            <a:off x="7379320" y="2530289"/>
            <a:ext cx="400050" cy="507831"/>
          </a:xfrm>
          <a:prstGeom prst="rect">
            <a:avLst/>
          </a:prstGeom>
          <a:noFill/>
          <a:ln w="9525">
            <a:noFill/>
            <a:miter lim="800000"/>
            <a:headEnd/>
            <a:tailEnd/>
          </a:ln>
        </p:spPr>
        <p:txBody>
          <a:bodyPr>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1</a:t>
            </a:r>
          </a:p>
        </p:txBody>
      </p:sp>
      <p:sp>
        <p:nvSpPr>
          <p:cNvPr id="338" name="Text Box 12">
            <a:extLst>
              <a:ext uri="{FF2B5EF4-FFF2-40B4-BE49-F238E27FC236}">
                <a16:creationId xmlns:a16="http://schemas.microsoft.com/office/drawing/2014/main" id="{60C6CF6E-8525-C343-B742-ACD9DD9D6E18}"/>
              </a:ext>
            </a:extLst>
          </p:cNvPr>
          <p:cNvSpPr txBox="1">
            <a:spLocks noChangeArrowheads="1"/>
          </p:cNvSpPr>
          <p:nvPr/>
        </p:nvSpPr>
        <p:spPr bwMode="auto">
          <a:xfrm>
            <a:off x="7208394" y="2532512"/>
            <a:ext cx="400050"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5</a:t>
            </a:r>
          </a:p>
        </p:txBody>
      </p:sp>
      <p:sp>
        <p:nvSpPr>
          <p:cNvPr id="339" name="Text Box 24">
            <a:extLst>
              <a:ext uri="{FF2B5EF4-FFF2-40B4-BE49-F238E27FC236}">
                <a16:creationId xmlns:a16="http://schemas.microsoft.com/office/drawing/2014/main" id="{E98D0B81-FD0C-C243-8419-41CE2F988086}"/>
              </a:ext>
            </a:extLst>
          </p:cNvPr>
          <p:cNvSpPr txBox="1">
            <a:spLocks noChangeArrowheads="1"/>
          </p:cNvSpPr>
          <p:nvPr/>
        </p:nvSpPr>
        <p:spPr bwMode="auto">
          <a:xfrm>
            <a:off x="6826699" y="2542028"/>
            <a:ext cx="243992"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4</a:t>
            </a:r>
          </a:p>
        </p:txBody>
      </p:sp>
      <p:sp>
        <p:nvSpPr>
          <p:cNvPr id="340" name="TextBox 339">
            <a:extLst>
              <a:ext uri="{FF2B5EF4-FFF2-40B4-BE49-F238E27FC236}">
                <a16:creationId xmlns:a16="http://schemas.microsoft.com/office/drawing/2014/main" id="{AF94885A-A046-4743-9861-2EE331144583}"/>
              </a:ext>
            </a:extLst>
          </p:cNvPr>
          <p:cNvSpPr txBox="1"/>
          <p:nvPr/>
        </p:nvSpPr>
        <p:spPr>
          <a:xfrm>
            <a:off x="449904" y="972271"/>
            <a:ext cx="3039168" cy="477054"/>
          </a:xfrm>
          <a:prstGeom prst="rect">
            <a:avLst/>
          </a:prstGeom>
          <a:noFill/>
        </p:spPr>
        <p:txBody>
          <a:bodyPr wrap="square" rtlCol="0">
            <a:spAutoFit/>
          </a:bodyPr>
          <a:lstStyle/>
          <a:p>
            <a:r>
              <a:rPr lang="x-none" sz="2500" b="1" dirty="0">
                <a:solidFill>
                  <a:srgbClr val="FF0000"/>
                </a:solidFill>
                <a:latin typeface="AvantGarde" panose="00000400000000000000" pitchFamily="2" charset="0"/>
                <a:ea typeface="AvantGarde" panose="00000400000000000000" pitchFamily="2" charset="0"/>
                <a:cs typeface="AvantGarde" panose="00000400000000000000" pitchFamily="2" charset="0"/>
              </a:rPr>
              <a:t>a) 63780 - 18546</a:t>
            </a:r>
          </a:p>
        </p:txBody>
      </p:sp>
      <p:sp>
        <p:nvSpPr>
          <p:cNvPr id="341" name="TextBox 340">
            <a:extLst>
              <a:ext uri="{FF2B5EF4-FFF2-40B4-BE49-F238E27FC236}">
                <a16:creationId xmlns:a16="http://schemas.microsoft.com/office/drawing/2014/main" id="{21256441-B033-914F-B8B9-8702FB0D2CFF}"/>
              </a:ext>
            </a:extLst>
          </p:cNvPr>
          <p:cNvSpPr txBox="1"/>
          <p:nvPr/>
        </p:nvSpPr>
        <p:spPr>
          <a:xfrm>
            <a:off x="3275661" y="931552"/>
            <a:ext cx="3234483" cy="477054"/>
          </a:xfrm>
          <a:prstGeom prst="rect">
            <a:avLst/>
          </a:prstGeom>
          <a:noFill/>
        </p:spPr>
        <p:txBody>
          <a:bodyPr wrap="square" rtlCol="0">
            <a:spAutoFit/>
          </a:bodyPr>
          <a:lstStyle/>
          <a:p>
            <a:r>
              <a:rPr lang="x-none" sz="2500" b="1" dirty="0">
                <a:solidFill>
                  <a:srgbClr val="FF0000"/>
                </a:solidFill>
                <a:latin typeface="AvantGarde" panose="00000400000000000000" pitchFamily="2" charset="0"/>
                <a:ea typeface="AvantGarde" panose="00000400000000000000" pitchFamily="2" charset="0"/>
                <a:cs typeface="AvantGarde" panose="00000400000000000000" pitchFamily="2" charset="0"/>
              </a:rPr>
              <a:t>b) 91462 - 53406</a:t>
            </a:r>
          </a:p>
        </p:txBody>
      </p:sp>
      <p:sp>
        <p:nvSpPr>
          <p:cNvPr id="342" name="TextBox 341">
            <a:extLst>
              <a:ext uri="{FF2B5EF4-FFF2-40B4-BE49-F238E27FC236}">
                <a16:creationId xmlns:a16="http://schemas.microsoft.com/office/drawing/2014/main" id="{A76C9513-AA4A-E545-98BC-63988DFB8CCF}"/>
              </a:ext>
            </a:extLst>
          </p:cNvPr>
          <p:cNvSpPr txBox="1"/>
          <p:nvPr/>
        </p:nvSpPr>
        <p:spPr>
          <a:xfrm>
            <a:off x="6063601" y="931552"/>
            <a:ext cx="2914680" cy="477054"/>
          </a:xfrm>
          <a:prstGeom prst="rect">
            <a:avLst/>
          </a:prstGeom>
          <a:noFill/>
        </p:spPr>
        <p:txBody>
          <a:bodyPr wrap="square" rtlCol="0">
            <a:spAutoFit/>
          </a:bodyPr>
          <a:lstStyle/>
          <a:p>
            <a:r>
              <a:rPr lang="x-none" sz="2500" b="1" dirty="0">
                <a:solidFill>
                  <a:srgbClr val="FF0000"/>
                </a:solidFill>
                <a:latin typeface="AvantGarde" panose="00000400000000000000" pitchFamily="2" charset="0"/>
                <a:ea typeface="AvantGarde" panose="00000400000000000000" pitchFamily="2" charset="0"/>
                <a:cs typeface="AvantGarde" panose="00000400000000000000" pitchFamily="2" charset="0"/>
              </a:rPr>
              <a:t>c) 49283 - 5765</a:t>
            </a:r>
          </a:p>
        </p:txBody>
      </p:sp>
      <p:sp>
        <p:nvSpPr>
          <p:cNvPr id="343" name="Text Box 9">
            <a:extLst>
              <a:ext uri="{FF2B5EF4-FFF2-40B4-BE49-F238E27FC236}">
                <a16:creationId xmlns:a16="http://schemas.microsoft.com/office/drawing/2014/main" id="{538F7671-EBD4-CC41-A756-CCEB38C4028A}"/>
              </a:ext>
            </a:extLst>
          </p:cNvPr>
          <p:cNvSpPr txBox="1">
            <a:spLocks noChangeArrowheads="1"/>
          </p:cNvSpPr>
          <p:nvPr/>
        </p:nvSpPr>
        <p:spPr bwMode="auto">
          <a:xfrm>
            <a:off x="4192828" y="2557938"/>
            <a:ext cx="295686" cy="507831"/>
          </a:xfrm>
          <a:prstGeom prst="rect">
            <a:avLst/>
          </a:prstGeom>
          <a:noFill/>
          <a:ln w="9525">
            <a:noFill/>
            <a:miter lim="800000"/>
            <a:headEnd/>
            <a:tailEnd/>
          </a:ln>
        </p:spPr>
        <p:txBody>
          <a:bodyPr wrap="square">
            <a:spAutoFit/>
          </a:bodyPr>
          <a:lstStyle/>
          <a:p>
            <a:pPr>
              <a:spcBef>
                <a:spcPct val="50000"/>
              </a:spcBef>
            </a:pPr>
            <a:r>
              <a:rPr lang="en-US" sz="27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3</a:t>
            </a:r>
          </a:p>
        </p:txBody>
      </p:sp>
      <p:grpSp>
        <p:nvGrpSpPr>
          <p:cNvPr id="344" name="Google Shape;2018;p27"/>
          <p:cNvGrpSpPr/>
          <p:nvPr/>
        </p:nvGrpSpPr>
        <p:grpSpPr>
          <a:xfrm>
            <a:off x="8569288" y="4423863"/>
            <a:ext cx="194021" cy="191487"/>
            <a:chOff x="6232000" y="1435050"/>
            <a:chExt cx="488225" cy="481850"/>
          </a:xfrm>
        </p:grpSpPr>
        <p:sp>
          <p:nvSpPr>
            <p:cNvPr id="345" name="Google Shape;2019;p27"/>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46" name="Google Shape;2020;p27"/>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47" name="Google Shape;2021;p27"/>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48" name="Google Shape;2022;p27"/>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49" name="Google Shape;2023;p27"/>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350" name="Google Shape;2024;p27">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351" name="Google Shape;2025;p27">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352" name="Google Shape;2026;p27">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353" name="Google Shape;2027;p27">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354" name="Google Shape;2028;p27">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355" name="Google Shape;2029;p27">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356" name="Google Shape;2030;p27">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4"/>
                                        </p:tgtEl>
                                        <p:attrNameLst>
                                          <p:attrName>style.visibility</p:attrName>
                                        </p:attrNameLst>
                                      </p:cBhvr>
                                      <p:to>
                                        <p:strVal val="visible"/>
                                      </p:to>
                                    </p:set>
                                    <p:animEffect transition="in" filter="blinds(horizontal)">
                                      <p:cBhvr>
                                        <p:cTn id="7" dur="500"/>
                                        <p:tgtEl>
                                          <p:spTgt spid="31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blinds(horizontal)">
                                      <p:cBhvr>
                                        <p:cTn id="10" dur="500"/>
                                        <p:tgtEl>
                                          <p:spTgt spid="31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15"/>
                                        </p:tgtEl>
                                        <p:attrNameLst>
                                          <p:attrName>style.visibility</p:attrName>
                                        </p:attrNameLst>
                                      </p:cBhvr>
                                      <p:to>
                                        <p:strVal val="visible"/>
                                      </p:to>
                                    </p:set>
                                    <p:animEffect transition="in" filter="blinds(horizontal)">
                                      <p:cBhvr>
                                        <p:cTn id="13" dur="500"/>
                                        <p:tgtEl>
                                          <p:spTgt spid="31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17"/>
                                        </p:tgtEl>
                                        <p:attrNameLst>
                                          <p:attrName>style.visibility</p:attrName>
                                        </p:attrNameLst>
                                      </p:cBhvr>
                                      <p:to>
                                        <p:strVal val="visible"/>
                                      </p:to>
                                    </p:set>
                                    <p:animEffect transition="in" filter="blinds(horizontal)">
                                      <p:cBhvr>
                                        <p:cTn id="16" dur="500"/>
                                        <p:tgtEl>
                                          <p:spTgt spid="31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19"/>
                                        </p:tgtEl>
                                        <p:attrNameLst>
                                          <p:attrName>style.visibility</p:attrName>
                                        </p:attrNameLst>
                                      </p:cBhvr>
                                      <p:to>
                                        <p:strVal val="visible"/>
                                      </p:to>
                                    </p:set>
                                    <p:animEffect transition="in" filter="fade">
                                      <p:cBhvr>
                                        <p:cTn id="21" dur="500"/>
                                        <p:tgtEl>
                                          <p:spTgt spid="31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20"/>
                                        </p:tgtEl>
                                        <p:attrNameLst>
                                          <p:attrName>style.visibility</p:attrName>
                                        </p:attrNameLst>
                                      </p:cBhvr>
                                      <p:to>
                                        <p:strVal val="visible"/>
                                      </p:to>
                                    </p:set>
                                    <p:animEffect transition="in" filter="fade">
                                      <p:cBhvr>
                                        <p:cTn id="26" dur="500"/>
                                        <p:tgtEl>
                                          <p:spTgt spid="32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21"/>
                                        </p:tgtEl>
                                        <p:attrNameLst>
                                          <p:attrName>style.visibility</p:attrName>
                                        </p:attrNameLst>
                                      </p:cBhvr>
                                      <p:to>
                                        <p:strVal val="visible"/>
                                      </p:to>
                                    </p:set>
                                    <p:animEffect transition="in" filter="fade">
                                      <p:cBhvr>
                                        <p:cTn id="31" dur="500"/>
                                        <p:tgtEl>
                                          <p:spTgt spid="3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18"/>
                                        </p:tgtEl>
                                        <p:attrNameLst>
                                          <p:attrName>style.visibility</p:attrName>
                                        </p:attrNameLst>
                                      </p:cBhvr>
                                      <p:to>
                                        <p:strVal val="visible"/>
                                      </p:to>
                                    </p:set>
                                    <p:animEffect transition="in" filter="fade">
                                      <p:cBhvr>
                                        <p:cTn id="36" dur="500"/>
                                        <p:tgtEl>
                                          <p:spTgt spid="31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22"/>
                                        </p:tgtEl>
                                        <p:attrNameLst>
                                          <p:attrName>style.visibility</p:attrName>
                                        </p:attrNameLst>
                                      </p:cBhvr>
                                      <p:to>
                                        <p:strVal val="visible"/>
                                      </p:to>
                                    </p:set>
                                    <p:animEffect transition="in" filter="fade">
                                      <p:cBhvr>
                                        <p:cTn id="41" dur="500"/>
                                        <p:tgtEl>
                                          <p:spTgt spid="322"/>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23"/>
                                        </p:tgtEl>
                                        <p:attrNameLst>
                                          <p:attrName>style.visibility</p:attrName>
                                        </p:attrNameLst>
                                      </p:cBhvr>
                                      <p:to>
                                        <p:strVal val="visible"/>
                                      </p:to>
                                    </p:set>
                                    <p:animEffect transition="in" filter="blinds(horizontal)">
                                      <p:cBhvr>
                                        <p:cTn id="46" dur="500"/>
                                        <p:tgtEl>
                                          <p:spTgt spid="323"/>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325"/>
                                        </p:tgtEl>
                                        <p:attrNameLst>
                                          <p:attrName>style.visibility</p:attrName>
                                        </p:attrNameLst>
                                      </p:cBhvr>
                                      <p:to>
                                        <p:strVal val="visible"/>
                                      </p:to>
                                    </p:set>
                                    <p:animEffect transition="in" filter="blinds(horizontal)">
                                      <p:cBhvr>
                                        <p:cTn id="49" dur="500"/>
                                        <p:tgtEl>
                                          <p:spTgt spid="325"/>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326"/>
                                        </p:tgtEl>
                                        <p:attrNameLst>
                                          <p:attrName>style.visibility</p:attrName>
                                        </p:attrNameLst>
                                      </p:cBhvr>
                                      <p:to>
                                        <p:strVal val="visible"/>
                                      </p:to>
                                    </p:set>
                                    <p:animEffect transition="in" filter="blinds(horizontal)">
                                      <p:cBhvr>
                                        <p:cTn id="52" dur="500"/>
                                        <p:tgtEl>
                                          <p:spTgt spid="326"/>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324"/>
                                        </p:tgtEl>
                                        <p:attrNameLst>
                                          <p:attrName>style.visibility</p:attrName>
                                        </p:attrNameLst>
                                      </p:cBhvr>
                                      <p:to>
                                        <p:strVal val="visible"/>
                                      </p:to>
                                    </p:set>
                                    <p:animEffect transition="in" filter="blinds(horizontal)">
                                      <p:cBhvr>
                                        <p:cTn id="55" dur="500"/>
                                        <p:tgtEl>
                                          <p:spTgt spid="32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28"/>
                                        </p:tgtEl>
                                        <p:attrNameLst>
                                          <p:attrName>style.visibility</p:attrName>
                                        </p:attrNameLst>
                                      </p:cBhvr>
                                      <p:to>
                                        <p:strVal val="visible"/>
                                      </p:to>
                                    </p:set>
                                    <p:animEffect transition="in" filter="fade">
                                      <p:cBhvr>
                                        <p:cTn id="60" dur="500"/>
                                        <p:tgtEl>
                                          <p:spTgt spid="32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29"/>
                                        </p:tgtEl>
                                        <p:attrNameLst>
                                          <p:attrName>style.visibility</p:attrName>
                                        </p:attrNameLst>
                                      </p:cBhvr>
                                      <p:to>
                                        <p:strVal val="visible"/>
                                      </p:to>
                                    </p:set>
                                    <p:animEffect transition="in" filter="fade">
                                      <p:cBhvr>
                                        <p:cTn id="65" dur="500"/>
                                        <p:tgtEl>
                                          <p:spTgt spid="32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30"/>
                                        </p:tgtEl>
                                        <p:attrNameLst>
                                          <p:attrName>style.visibility</p:attrName>
                                        </p:attrNameLst>
                                      </p:cBhvr>
                                      <p:to>
                                        <p:strVal val="visible"/>
                                      </p:to>
                                    </p:set>
                                    <p:animEffect transition="in" filter="fade">
                                      <p:cBhvr>
                                        <p:cTn id="70" dur="500"/>
                                        <p:tgtEl>
                                          <p:spTgt spid="330"/>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327"/>
                                        </p:tgtEl>
                                        <p:attrNameLst>
                                          <p:attrName>style.visibility</p:attrName>
                                        </p:attrNameLst>
                                      </p:cBhvr>
                                      <p:to>
                                        <p:strVal val="visible"/>
                                      </p:to>
                                    </p:set>
                                    <p:animEffect transition="in" filter="fade">
                                      <p:cBhvr>
                                        <p:cTn id="75" dur="500"/>
                                        <p:tgtEl>
                                          <p:spTgt spid="327"/>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343"/>
                                        </p:tgtEl>
                                        <p:attrNameLst>
                                          <p:attrName>style.visibility</p:attrName>
                                        </p:attrNameLst>
                                      </p:cBhvr>
                                      <p:to>
                                        <p:strVal val="visible"/>
                                      </p:to>
                                    </p:set>
                                    <p:animEffect transition="in" filter="fade">
                                      <p:cBhvr>
                                        <p:cTn id="80" dur="500"/>
                                        <p:tgtEl>
                                          <p:spTgt spid="343"/>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331"/>
                                        </p:tgtEl>
                                        <p:attrNameLst>
                                          <p:attrName>style.visibility</p:attrName>
                                        </p:attrNameLst>
                                      </p:cBhvr>
                                      <p:to>
                                        <p:strVal val="visible"/>
                                      </p:to>
                                    </p:set>
                                    <p:animEffect transition="in" filter="blinds(horizontal)">
                                      <p:cBhvr>
                                        <p:cTn id="85" dur="500"/>
                                        <p:tgtEl>
                                          <p:spTgt spid="331"/>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333"/>
                                        </p:tgtEl>
                                        <p:attrNameLst>
                                          <p:attrName>style.visibility</p:attrName>
                                        </p:attrNameLst>
                                      </p:cBhvr>
                                      <p:to>
                                        <p:strVal val="visible"/>
                                      </p:to>
                                    </p:set>
                                    <p:animEffect transition="in" filter="blinds(horizontal)">
                                      <p:cBhvr>
                                        <p:cTn id="88" dur="500"/>
                                        <p:tgtEl>
                                          <p:spTgt spid="333"/>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332"/>
                                        </p:tgtEl>
                                        <p:attrNameLst>
                                          <p:attrName>style.visibility</p:attrName>
                                        </p:attrNameLst>
                                      </p:cBhvr>
                                      <p:to>
                                        <p:strVal val="visible"/>
                                      </p:to>
                                    </p:set>
                                    <p:animEffect transition="in" filter="blinds(horizontal)">
                                      <p:cBhvr>
                                        <p:cTn id="91" dur="500"/>
                                        <p:tgtEl>
                                          <p:spTgt spid="332"/>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334"/>
                                        </p:tgtEl>
                                        <p:attrNameLst>
                                          <p:attrName>style.visibility</p:attrName>
                                        </p:attrNameLst>
                                      </p:cBhvr>
                                      <p:to>
                                        <p:strVal val="visible"/>
                                      </p:to>
                                    </p:set>
                                    <p:animEffect transition="in" filter="blinds(horizontal)">
                                      <p:cBhvr>
                                        <p:cTn id="94" dur="500"/>
                                        <p:tgtEl>
                                          <p:spTgt spid="334"/>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336"/>
                                        </p:tgtEl>
                                        <p:attrNameLst>
                                          <p:attrName>style.visibility</p:attrName>
                                        </p:attrNameLst>
                                      </p:cBhvr>
                                      <p:to>
                                        <p:strVal val="visible"/>
                                      </p:to>
                                    </p:set>
                                    <p:animEffect transition="in" filter="fade">
                                      <p:cBhvr>
                                        <p:cTn id="99" dur="500"/>
                                        <p:tgtEl>
                                          <p:spTgt spid="336"/>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337"/>
                                        </p:tgtEl>
                                        <p:attrNameLst>
                                          <p:attrName>style.visibility</p:attrName>
                                        </p:attrNameLst>
                                      </p:cBhvr>
                                      <p:to>
                                        <p:strVal val="visible"/>
                                      </p:to>
                                    </p:set>
                                    <p:animEffect transition="in" filter="fade">
                                      <p:cBhvr>
                                        <p:cTn id="104" dur="500"/>
                                        <p:tgtEl>
                                          <p:spTgt spid="337"/>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338"/>
                                        </p:tgtEl>
                                        <p:attrNameLst>
                                          <p:attrName>style.visibility</p:attrName>
                                        </p:attrNameLst>
                                      </p:cBhvr>
                                      <p:to>
                                        <p:strVal val="visible"/>
                                      </p:to>
                                    </p:set>
                                    <p:animEffect transition="in" filter="fade">
                                      <p:cBhvr>
                                        <p:cTn id="109" dur="500"/>
                                        <p:tgtEl>
                                          <p:spTgt spid="338"/>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335"/>
                                        </p:tgtEl>
                                        <p:attrNameLst>
                                          <p:attrName>style.visibility</p:attrName>
                                        </p:attrNameLst>
                                      </p:cBhvr>
                                      <p:to>
                                        <p:strVal val="visible"/>
                                      </p:to>
                                    </p:set>
                                    <p:animEffect transition="in" filter="fade">
                                      <p:cBhvr>
                                        <p:cTn id="114" dur="500"/>
                                        <p:tgtEl>
                                          <p:spTgt spid="335"/>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339"/>
                                        </p:tgtEl>
                                        <p:attrNameLst>
                                          <p:attrName>style.visibility</p:attrName>
                                        </p:attrNameLst>
                                      </p:cBhvr>
                                      <p:to>
                                        <p:strVal val="visible"/>
                                      </p:to>
                                    </p:set>
                                    <p:animEffect transition="in" filter="fade">
                                      <p:cBhvr>
                                        <p:cTn id="119" dur="500"/>
                                        <p:tgtEl>
                                          <p:spTgt spid="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 grpId="0"/>
      <p:bldP spid="315" grpId="0"/>
      <p:bldP spid="316" grpId="0"/>
      <p:bldP spid="317" grpId="0" animBg="1"/>
      <p:bldP spid="318" grpId="0"/>
      <p:bldP spid="319" grpId="0"/>
      <p:bldP spid="320" grpId="0"/>
      <p:bldP spid="321" grpId="0"/>
      <p:bldP spid="322" grpId="0"/>
      <p:bldP spid="323" grpId="0"/>
      <p:bldP spid="324" grpId="0"/>
      <p:bldP spid="325" grpId="0"/>
      <p:bldP spid="326" grpId="0" animBg="1"/>
      <p:bldP spid="327" grpId="0"/>
      <p:bldP spid="328" grpId="0"/>
      <p:bldP spid="329" grpId="0"/>
      <p:bldP spid="330" grpId="0"/>
      <p:bldP spid="331" grpId="0"/>
      <p:bldP spid="332" grpId="0"/>
      <p:bldP spid="333" grpId="0"/>
      <p:bldP spid="334" grpId="0" animBg="1"/>
      <p:bldP spid="335" grpId="0"/>
      <p:bldP spid="336" grpId="0"/>
      <p:bldP spid="337" grpId="0"/>
      <p:bldP spid="338" grpId="0"/>
      <p:bldP spid="339" grpId="0"/>
      <p:bldP spid="3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29"/>
        <p:cNvGrpSpPr/>
        <p:nvPr/>
      </p:nvGrpSpPr>
      <p:grpSpPr>
        <a:xfrm>
          <a:off x="0" y="0"/>
          <a:ext cx="0" cy="0"/>
          <a:chOff x="0" y="0"/>
          <a:chExt cx="0" cy="0"/>
        </a:xfrm>
      </p:grpSpPr>
      <p:grpSp>
        <p:nvGrpSpPr>
          <p:cNvPr id="30" name="Google Shape;2018;p27"/>
          <p:cNvGrpSpPr/>
          <p:nvPr/>
        </p:nvGrpSpPr>
        <p:grpSpPr>
          <a:xfrm>
            <a:off x="8569288" y="4423863"/>
            <a:ext cx="194021" cy="191487"/>
            <a:chOff x="6232000" y="1435050"/>
            <a:chExt cx="488225" cy="481850"/>
          </a:xfrm>
        </p:grpSpPr>
        <p:sp>
          <p:nvSpPr>
            <p:cNvPr id="31" name="Google Shape;2019;p27"/>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2" name="Google Shape;2020;p27"/>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3" name="Google Shape;2021;p27"/>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4" name="Google Shape;2022;p27"/>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5" name="Google Shape;2023;p27"/>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36" name="Google Shape;2024;p27">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37" name="Google Shape;2025;p27">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38" name="Google Shape;2026;p27">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39" name="Google Shape;2027;p27">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0" name="Google Shape;2028;p27">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1" name="Google Shape;2029;p27">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2" name="Google Shape;2030;p27">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nvGrpSpPr>
          <p:cNvPr id="43" name="Group 42"/>
          <p:cNvGrpSpPr/>
          <p:nvPr/>
        </p:nvGrpSpPr>
        <p:grpSpPr>
          <a:xfrm>
            <a:off x="585005" y="3594850"/>
            <a:ext cx="1278434" cy="1353227"/>
            <a:chOff x="1237609" y="2861685"/>
            <a:chExt cx="1278434" cy="1353227"/>
          </a:xfrm>
        </p:grpSpPr>
        <p:grpSp>
          <p:nvGrpSpPr>
            <p:cNvPr id="44" name="Google Shape;1842;p27"/>
            <p:cNvGrpSpPr/>
            <p:nvPr/>
          </p:nvGrpSpPr>
          <p:grpSpPr>
            <a:xfrm>
              <a:off x="1487371" y="3540607"/>
              <a:ext cx="964920" cy="674305"/>
              <a:chOff x="4233475" y="1961150"/>
              <a:chExt cx="863850" cy="603675"/>
            </a:xfrm>
          </p:grpSpPr>
          <p:sp>
            <p:nvSpPr>
              <p:cNvPr id="58" name="Google Shape;1843;p27"/>
              <p:cNvSpPr/>
              <p:nvPr/>
            </p:nvSpPr>
            <p:spPr>
              <a:xfrm>
                <a:off x="4287575" y="1961150"/>
                <a:ext cx="652775" cy="82150"/>
              </a:xfrm>
              <a:custGeom>
                <a:avLst/>
                <a:gdLst/>
                <a:ahLst/>
                <a:cxnLst/>
                <a:rect l="l" t="t" r="r" b="b"/>
                <a:pathLst>
                  <a:path w="26111" h="3286" extrusionOk="0">
                    <a:moveTo>
                      <a:pt x="1" y="1"/>
                    </a:moveTo>
                    <a:cubicBezTo>
                      <a:pt x="3456" y="2492"/>
                      <a:pt x="8751" y="3282"/>
                      <a:pt x="15095" y="3282"/>
                    </a:cubicBezTo>
                    <a:cubicBezTo>
                      <a:pt x="15166" y="3282"/>
                      <a:pt x="15237" y="3282"/>
                      <a:pt x="15308" y="3282"/>
                    </a:cubicBezTo>
                    <a:cubicBezTo>
                      <a:pt x="15450" y="3281"/>
                      <a:pt x="15592" y="3281"/>
                      <a:pt x="15734" y="3281"/>
                    </a:cubicBezTo>
                    <a:cubicBezTo>
                      <a:pt x="16208" y="3281"/>
                      <a:pt x="16683" y="3285"/>
                      <a:pt x="17157" y="3285"/>
                    </a:cubicBezTo>
                    <a:cubicBezTo>
                      <a:pt x="18857" y="3285"/>
                      <a:pt x="20549" y="3226"/>
                      <a:pt x="22137" y="2679"/>
                    </a:cubicBezTo>
                    <a:cubicBezTo>
                      <a:pt x="23645" y="2147"/>
                      <a:pt x="25028" y="1225"/>
                      <a:pt x="261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44;p27"/>
              <p:cNvSpPr/>
              <p:nvPr/>
            </p:nvSpPr>
            <p:spPr>
              <a:xfrm>
                <a:off x="4684900" y="2365125"/>
                <a:ext cx="146800" cy="69850"/>
              </a:xfrm>
              <a:custGeom>
                <a:avLst/>
                <a:gdLst/>
                <a:ahLst/>
                <a:cxnLst/>
                <a:rect l="l" t="t" r="r" b="b"/>
                <a:pathLst>
                  <a:path w="5872" h="2794" extrusionOk="0">
                    <a:moveTo>
                      <a:pt x="5605" y="1"/>
                    </a:moveTo>
                    <a:cubicBezTo>
                      <a:pt x="5499" y="852"/>
                      <a:pt x="4772" y="1437"/>
                      <a:pt x="4098" y="1934"/>
                    </a:cubicBezTo>
                    <a:cubicBezTo>
                      <a:pt x="3956" y="2023"/>
                      <a:pt x="3832" y="2111"/>
                      <a:pt x="3690" y="2182"/>
                    </a:cubicBezTo>
                    <a:cubicBezTo>
                      <a:pt x="3530" y="2235"/>
                      <a:pt x="3370" y="2253"/>
                      <a:pt x="3211" y="2271"/>
                    </a:cubicBezTo>
                    <a:cubicBezTo>
                      <a:pt x="3042" y="2292"/>
                      <a:pt x="2870" y="2310"/>
                      <a:pt x="2702" y="2310"/>
                    </a:cubicBezTo>
                    <a:cubicBezTo>
                      <a:pt x="2447" y="2310"/>
                      <a:pt x="2201" y="2268"/>
                      <a:pt x="1987" y="2129"/>
                    </a:cubicBezTo>
                    <a:cubicBezTo>
                      <a:pt x="1810" y="2023"/>
                      <a:pt x="1685" y="1845"/>
                      <a:pt x="1561" y="1686"/>
                    </a:cubicBezTo>
                    <a:cubicBezTo>
                      <a:pt x="1313" y="1349"/>
                      <a:pt x="1136" y="994"/>
                      <a:pt x="940" y="657"/>
                    </a:cubicBezTo>
                    <a:lnTo>
                      <a:pt x="940" y="657"/>
                    </a:lnTo>
                    <a:cubicBezTo>
                      <a:pt x="0" y="1278"/>
                      <a:pt x="1136" y="2289"/>
                      <a:pt x="1792" y="2608"/>
                    </a:cubicBezTo>
                    <a:cubicBezTo>
                      <a:pt x="2088" y="2744"/>
                      <a:pt x="2409" y="2793"/>
                      <a:pt x="2732" y="2793"/>
                    </a:cubicBezTo>
                    <a:cubicBezTo>
                      <a:pt x="2874" y="2793"/>
                      <a:pt x="3017" y="2784"/>
                      <a:pt x="3158" y="2768"/>
                    </a:cubicBezTo>
                    <a:cubicBezTo>
                      <a:pt x="4257" y="2626"/>
                      <a:pt x="5304" y="1934"/>
                      <a:pt x="5765" y="870"/>
                    </a:cubicBezTo>
                    <a:cubicBezTo>
                      <a:pt x="5818" y="728"/>
                      <a:pt x="5871" y="568"/>
                      <a:pt x="5871" y="391"/>
                    </a:cubicBezTo>
                    <a:cubicBezTo>
                      <a:pt x="5854" y="231"/>
                      <a:pt x="5765" y="54"/>
                      <a:pt x="5605" y="1"/>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45;p27"/>
              <p:cNvSpPr/>
              <p:nvPr/>
            </p:nvSpPr>
            <p:spPr>
              <a:xfrm>
                <a:off x="4311975" y="1981100"/>
                <a:ext cx="431475" cy="472625"/>
              </a:xfrm>
              <a:custGeom>
                <a:avLst/>
                <a:gdLst/>
                <a:ahLst/>
                <a:cxnLst/>
                <a:rect l="l" t="t" r="r" b="b"/>
                <a:pathLst>
                  <a:path w="17259" h="18905" extrusionOk="0">
                    <a:moveTo>
                      <a:pt x="5672" y="1"/>
                    </a:moveTo>
                    <a:cubicBezTo>
                      <a:pt x="5165" y="1"/>
                      <a:pt x="4928" y="175"/>
                      <a:pt x="4541" y="710"/>
                    </a:cubicBezTo>
                    <a:cubicBezTo>
                      <a:pt x="3973" y="1509"/>
                      <a:pt x="3530" y="2396"/>
                      <a:pt x="3140" y="3300"/>
                    </a:cubicBezTo>
                    <a:cubicBezTo>
                      <a:pt x="1650" y="6617"/>
                      <a:pt x="621" y="10147"/>
                      <a:pt x="107" y="13747"/>
                    </a:cubicBezTo>
                    <a:cubicBezTo>
                      <a:pt x="36" y="14155"/>
                      <a:pt x="0" y="14563"/>
                      <a:pt x="107" y="14936"/>
                    </a:cubicBezTo>
                    <a:cubicBezTo>
                      <a:pt x="231" y="15415"/>
                      <a:pt x="603" y="15787"/>
                      <a:pt x="993" y="16107"/>
                    </a:cubicBezTo>
                    <a:cubicBezTo>
                      <a:pt x="2838" y="17614"/>
                      <a:pt x="5162" y="18324"/>
                      <a:pt x="7485" y="18678"/>
                    </a:cubicBezTo>
                    <a:cubicBezTo>
                      <a:pt x="8350" y="18815"/>
                      <a:pt x="9233" y="18905"/>
                      <a:pt x="10111" y="18905"/>
                    </a:cubicBezTo>
                    <a:cubicBezTo>
                      <a:pt x="10944" y="18905"/>
                      <a:pt x="11773" y="18824"/>
                      <a:pt x="12576" y="18625"/>
                    </a:cubicBezTo>
                    <a:cubicBezTo>
                      <a:pt x="13498" y="18395"/>
                      <a:pt x="14385" y="18022"/>
                      <a:pt x="15254" y="17650"/>
                    </a:cubicBezTo>
                    <a:cubicBezTo>
                      <a:pt x="15645" y="17490"/>
                      <a:pt x="16053" y="17313"/>
                      <a:pt x="16336" y="16993"/>
                    </a:cubicBezTo>
                    <a:cubicBezTo>
                      <a:pt x="16656" y="16639"/>
                      <a:pt x="16815" y="16142"/>
                      <a:pt x="16922" y="15681"/>
                    </a:cubicBezTo>
                    <a:cubicBezTo>
                      <a:pt x="17134" y="14670"/>
                      <a:pt x="17188" y="13623"/>
                      <a:pt x="17205" y="12595"/>
                    </a:cubicBezTo>
                    <a:cubicBezTo>
                      <a:pt x="17259" y="8462"/>
                      <a:pt x="16549" y="4329"/>
                      <a:pt x="15112" y="498"/>
                    </a:cubicBezTo>
                    <a:cubicBezTo>
                      <a:pt x="15077" y="409"/>
                      <a:pt x="15041" y="320"/>
                      <a:pt x="14971" y="267"/>
                    </a:cubicBezTo>
                    <a:cubicBezTo>
                      <a:pt x="14882" y="178"/>
                      <a:pt x="14740" y="178"/>
                      <a:pt x="14616" y="178"/>
                    </a:cubicBezTo>
                    <a:cubicBezTo>
                      <a:pt x="13649" y="214"/>
                      <a:pt x="12682" y="232"/>
                      <a:pt x="11716" y="232"/>
                    </a:cubicBezTo>
                    <a:cubicBezTo>
                      <a:pt x="10749" y="232"/>
                      <a:pt x="9782" y="214"/>
                      <a:pt x="8816" y="178"/>
                    </a:cubicBezTo>
                    <a:cubicBezTo>
                      <a:pt x="7876" y="143"/>
                      <a:pt x="6935" y="107"/>
                      <a:pt x="5995" y="19"/>
                    </a:cubicBezTo>
                    <a:cubicBezTo>
                      <a:pt x="5876" y="7"/>
                      <a:pt x="5769" y="1"/>
                      <a:pt x="56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46;p27"/>
              <p:cNvSpPr/>
              <p:nvPr/>
            </p:nvSpPr>
            <p:spPr>
              <a:xfrm>
                <a:off x="4410850" y="2066925"/>
                <a:ext cx="264725" cy="315700"/>
              </a:xfrm>
              <a:custGeom>
                <a:avLst/>
                <a:gdLst/>
                <a:ahLst/>
                <a:cxnLst/>
                <a:rect l="l" t="t" r="r" b="b"/>
                <a:pathLst>
                  <a:path w="10589" h="12628" extrusionOk="0">
                    <a:moveTo>
                      <a:pt x="6724" y="1"/>
                    </a:moveTo>
                    <a:cubicBezTo>
                      <a:pt x="6495" y="1"/>
                      <a:pt x="6253" y="26"/>
                      <a:pt x="5996" y="80"/>
                    </a:cubicBezTo>
                    <a:cubicBezTo>
                      <a:pt x="4807" y="311"/>
                      <a:pt x="3725" y="860"/>
                      <a:pt x="2945" y="1836"/>
                    </a:cubicBezTo>
                    <a:cubicBezTo>
                      <a:pt x="2626" y="2244"/>
                      <a:pt x="2377" y="2705"/>
                      <a:pt x="2129" y="3166"/>
                    </a:cubicBezTo>
                    <a:cubicBezTo>
                      <a:pt x="1774" y="3787"/>
                      <a:pt x="1420" y="4426"/>
                      <a:pt x="1100" y="5064"/>
                    </a:cubicBezTo>
                    <a:cubicBezTo>
                      <a:pt x="550" y="6217"/>
                      <a:pt x="89" y="7441"/>
                      <a:pt x="36" y="8718"/>
                    </a:cubicBezTo>
                    <a:cubicBezTo>
                      <a:pt x="1" y="9995"/>
                      <a:pt x="444" y="11343"/>
                      <a:pt x="1420" y="12141"/>
                    </a:cubicBezTo>
                    <a:cubicBezTo>
                      <a:pt x="1597" y="12301"/>
                      <a:pt x="1810" y="12425"/>
                      <a:pt x="2040" y="12514"/>
                    </a:cubicBezTo>
                    <a:cubicBezTo>
                      <a:pt x="2289" y="12585"/>
                      <a:pt x="2555" y="12603"/>
                      <a:pt x="2821" y="12603"/>
                    </a:cubicBezTo>
                    <a:cubicBezTo>
                      <a:pt x="3259" y="12620"/>
                      <a:pt x="3695" y="12628"/>
                      <a:pt x="4130" y="12628"/>
                    </a:cubicBezTo>
                    <a:cubicBezTo>
                      <a:pt x="5053" y="12628"/>
                      <a:pt x="5972" y="12592"/>
                      <a:pt x="6900" y="12532"/>
                    </a:cubicBezTo>
                    <a:cubicBezTo>
                      <a:pt x="7858" y="12461"/>
                      <a:pt x="8923" y="12283"/>
                      <a:pt x="9508" y="11503"/>
                    </a:cubicBezTo>
                    <a:cubicBezTo>
                      <a:pt x="9792" y="11095"/>
                      <a:pt x="9916" y="10598"/>
                      <a:pt x="10022" y="10102"/>
                    </a:cubicBezTo>
                    <a:cubicBezTo>
                      <a:pt x="10558" y="7288"/>
                      <a:pt x="10588" y="1"/>
                      <a:pt x="6724" y="1"/>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847;p27"/>
              <p:cNvSpPr/>
              <p:nvPr/>
            </p:nvSpPr>
            <p:spPr>
              <a:xfrm>
                <a:off x="4685350" y="2128825"/>
                <a:ext cx="172950" cy="128450"/>
              </a:xfrm>
              <a:custGeom>
                <a:avLst/>
                <a:gdLst/>
                <a:ahLst/>
                <a:cxnLst/>
                <a:rect l="l" t="t" r="r" b="b"/>
                <a:pathLst>
                  <a:path w="6918" h="5138" extrusionOk="0">
                    <a:moveTo>
                      <a:pt x="975" y="1"/>
                    </a:moveTo>
                    <a:cubicBezTo>
                      <a:pt x="689" y="1"/>
                      <a:pt x="377" y="167"/>
                      <a:pt x="0" y="602"/>
                    </a:cubicBezTo>
                    <a:cubicBezTo>
                      <a:pt x="550" y="1790"/>
                      <a:pt x="1579" y="2890"/>
                      <a:pt x="2483" y="3812"/>
                    </a:cubicBezTo>
                    <a:cubicBezTo>
                      <a:pt x="2891" y="4238"/>
                      <a:pt x="3335" y="4646"/>
                      <a:pt x="3867" y="4912"/>
                    </a:cubicBezTo>
                    <a:cubicBezTo>
                      <a:pt x="4170" y="5053"/>
                      <a:pt x="4508" y="5137"/>
                      <a:pt x="4841" y="5137"/>
                    </a:cubicBezTo>
                    <a:cubicBezTo>
                      <a:pt x="5092" y="5137"/>
                      <a:pt x="5341" y="5089"/>
                      <a:pt x="5570" y="4983"/>
                    </a:cubicBezTo>
                    <a:cubicBezTo>
                      <a:pt x="5836" y="4859"/>
                      <a:pt x="6049" y="4663"/>
                      <a:pt x="6261" y="4468"/>
                    </a:cubicBezTo>
                    <a:cubicBezTo>
                      <a:pt x="6598" y="4167"/>
                      <a:pt x="6918" y="3777"/>
                      <a:pt x="6882" y="3315"/>
                    </a:cubicBezTo>
                    <a:cubicBezTo>
                      <a:pt x="6847" y="3103"/>
                      <a:pt x="6740" y="2925"/>
                      <a:pt x="6616" y="2748"/>
                    </a:cubicBezTo>
                    <a:cubicBezTo>
                      <a:pt x="5694" y="1648"/>
                      <a:pt x="3867" y="2056"/>
                      <a:pt x="2714" y="1205"/>
                    </a:cubicBezTo>
                    <a:cubicBezTo>
                      <a:pt x="2033" y="703"/>
                      <a:pt x="1562" y="1"/>
                      <a:pt x="9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848;p27"/>
              <p:cNvSpPr/>
              <p:nvPr/>
            </p:nvSpPr>
            <p:spPr>
              <a:xfrm>
                <a:off x="4233475" y="2073100"/>
                <a:ext cx="183600" cy="110925"/>
              </a:xfrm>
              <a:custGeom>
                <a:avLst/>
                <a:gdLst/>
                <a:ahLst/>
                <a:cxnLst/>
                <a:rect l="l" t="t" r="r" b="b"/>
                <a:pathLst>
                  <a:path w="7344" h="4437" extrusionOk="0">
                    <a:moveTo>
                      <a:pt x="6299" y="0"/>
                    </a:moveTo>
                    <a:cubicBezTo>
                      <a:pt x="5750" y="0"/>
                      <a:pt x="5224" y="548"/>
                      <a:pt x="4524" y="915"/>
                    </a:cubicBezTo>
                    <a:cubicBezTo>
                      <a:pt x="3282" y="1571"/>
                      <a:pt x="1473" y="897"/>
                      <a:pt x="426" y="1837"/>
                    </a:cubicBezTo>
                    <a:cubicBezTo>
                      <a:pt x="267" y="1979"/>
                      <a:pt x="143" y="2157"/>
                      <a:pt x="89" y="2352"/>
                    </a:cubicBezTo>
                    <a:cubicBezTo>
                      <a:pt x="1" y="2777"/>
                      <a:pt x="284" y="3221"/>
                      <a:pt x="586" y="3558"/>
                    </a:cubicBezTo>
                    <a:cubicBezTo>
                      <a:pt x="781" y="3771"/>
                      <a:pt x="976" y="4001"/>
                      <a:pt x="1242" y="4161"/>
                    </a:cubicBezTo>
                    <a:cubicBezTo>
                      <a:pt x="1553" y="4354"/>
                      <a:pt x="1910" y="4437"/>
                      <a:pt x="2268" y="4437"/>
                    </a:cubicBezTo>
                    <a:cubicBezTo>
                      <a:pt x="2503" y="4437"/>
                      <a:pt x="2738" y="4401"/>
                      <a:pt x="2963" y="4338"/>
                    </a:cubicBezTo>
                    <a:cubicBezTo>
                      <a:pt x="3530" y="4179"/>
                      <a:pt x="4027" y="3842"/>
                      <a:pt x="4488" y="3487"/>
                    </a:cubicBezTo>
                    <a:cubicBezTo>
                      <a:pt x="5499" y="2724"/>
                      <a:pt x="6652" y="1802"/>
                      <a:pt x="7344" y="738"/>
                    </a:cubicBezTo>
                    <a:cubicBezTo>
                      <a:pt x="6960" y="195"/>
                      <a:pt x="6625" y="0"/>
                      <a:pt x="62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849;p27"/>
              <p:cNvSpPr/>
              <p:nvPr/>
            </p:nvSpPr>
            <p:spPr>
              <a:xfrm>
                <a:off x="4363850" y="2415275"/>
                <a:ext cx="145025" cy="137400"/>
              </a:xfrm>
              <a:custGeom>
                <a:avLst/>
                <a:gdLst/>
                <a:ahLst/>
                <a:cxnLst/>
                <a:rect l="l" t="t" r="r" b="b"/>
                <a:pathLst>
                  <a:path w="5801" h="5496" extrusionOk="0">
                    <a:moveTo>
                      <a:pt x="5225" y="0"/>
                    </a:moveTo>
                    <a:cubicBezTo>
                      <a:pt x="4796" y="0"/>
                      <a:pt x="4361" y="401"/>
                      <a:pt x="4257" y="815"/>
                    </a:cubicBezTo>
                    <a:cubicBezTo>
                      <a:pt x="4205" y="1008"/>
                      <a:pt x="4117" y="3015"/>
                      <a:pt x="3908" y="3015"/>
                    </a:cubicBezTo>
                    <a:cubicBezTo>
                      <a:pt x="3906" y="3015"/>
                      <a:pt x="3904" y="3015"/>
                      <a:pt x="3903" y="3014"/>
                    </a:cubicBezTo>
                    <a:cubicBezTo>
                      <a:pt x="3717" y="2985"/>
                      <a:pt x="3531" y="2972"/>
                      <a:pt x="3346" y="2972"/>
                    </a:cubicBezTo>
                    <a:cubicBezTo>
                      <a:pt x="2504" y="2972"/>
                      <a:pt x="1666" y="3244"/>
                      <a:pt x="852" y="3564"/>
                    </a:cubicBezTo>
                    <a:cubicBezTo>
                      <a:pt x="497" y="3706"/>
                      <a:pt x="71" y="3937"/>
                      <a:pt x="36" y="4380"/>
                    </a:cubicBezTo>
                    <a:cubicBezTo>
                      <a:pt x="0" y="4699"/>
                      <a:pt x="178" y="4983"/>
                      <a:pt x="408" y="5143"/>
                    </a:cubicBezTo>
                    <a:cubicBezTo>
                      <a:pt x="639" y="5302"/>
                      <a:pt x="905" y="5338"/>
                      <a:pt x="1171" y="5373"/>
                    </a:cubicBezTo>
                    <a:cubicBezTo>
                      <a:pt x="1765" y="5455"/>
                      <a:pt x="2367" y="5495"/>
                      <a:pt x="2970" y="5495"/>
                    </a:cubicBezTo>
                    <a:cubicBezTo>
                      <a:pt x="3538" y="5495"/>
                      <a:pt x="4106" y="5460"/>
                      <a:pt x="4665" y="5391"/>
                    </a:cubicBezTo>
                    <a:cubicBezTo>
                      <a:pt x="5162" y="5338"/>
                      <a:pt x="5552" y="4894"/>
                      <a:pt x="5623" y="4327"/>
                    </a:cubicBezTo>
                    <a:cubicBezTo>
                      <a:pt x="5801" y="3050"/>
                      <a:pt x="5747" y="1737"/>
                      <a:pt x="5694" y="442"/>
                    </a:cubicBezTo>
                    <a:cubicBezTo>
                      <a:pt x="5694" y="283"/>
                      <a:pt x="5605" y="123"/>
                      <a:pt x="5481" y="52"/>
                    </a:cubicBezTo>
                    <a:cubicBezTo>
                      <a:pt x="5398" y="16"/>
                      <a:pt x="5312" y="0"/>
                      <a:pt x="5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50;p27"/>
              <p:cNvSpPr/>
              <p:nvPr/>
            </p:nvSpPr>
            <p:spPr>
              <a:xfrm>
                <a:off x="4540775" y="2423925"/>
                <a:ext cx="143250" cy="140900"/>
              </a:xfrm>
              <a:custGeom>
                <a:avLst/>
                <a:gdLst/>
                <a:ahLst/>
                <a:cxnLst/>
                <a:rect l="l" t="t" r="r" b="b"/>
                <a:pathLst>
                  <a:path w="5730" h="5636" extrusionOk="0">
                    <a:moveTo>
                      <a:pt x="675" y="1"/>
                    </a:moveTo>
                    <a:cubicBezTo>
                      <a:pt x="598" y="1"/>
                      <a:pt x="520" y="14"/>
                      <a:pt x="444" y="43"/>
                    </a:cubicBezTo>
                    <a:cubicBezTo>
                      <a:pt x="302" y="96"/>
                      <a:pt x="231" y="238"/>
                      <a:pt x="213" y="416"/>
                    </a:cubicBezTo>
                    <a:cubicBezTo>
                      <a:pt x="107" y="1693"/>
                      <a:pt x="1" y="3023"/>
                      <a:pt x="125" y="4300"/>
                    </a:cubicBezTo>
                    <a:cubicBezTo>
                      <a:pt x="178" y="4868"/>
                      <a:pt x="551" y="5329"/>
                      <a:pt x="1029" y="5418"/>
                    </a:cubicBezTo>
                    <a:cubicBezTo>
                      <a:pt x="1841" y="5565"/>
                      <a:pt x="2653" y="5636"/>
                      <a:pt x="3465" y="5636"/>
                    </a:cubicBezTo>
                    <a:cubicBezTo>
                      <a:pt x="3824" y="5636"/>
                      <a:pt x="4182" y="5622"/>
                      <a:pt x="4541" y="5595"/>
                    </a:cubicBezTo>
                    <a:cubicBezTo>
                      <a:pt x="4790" y="5577"/>
                      <a:pt x="5074" y="5542"/>
                      <a:pt x="5304" y="5400"/>
                    </a:cubicBezTo>
                    <a:cubicBezTo>
                      <a:pt x="5535" y="5258"/>
                      <a:pt x="5730" y="4974"/>
                      <a:pt x="5712" y="4673"/>
                    </a:cubicBezTo>
                    <a:cubicBezTo>
                      <a:pt x="5694" y="4229"/>
                      <a:pt x="5286" y="3963"/>
                      <a:pt x="4914" y="3803"/>
                    </a:cubicBezTo>
                    <a:cubicBezTo>
                      <a:pt x="4079" y="3417"/>
                      <a:pt x="3190" y="3071"/>
                      <a:pt x="2294" y="3071"/>
                    </a:cubicBezTo>
                    <a:cubicBezTo>
                      <a:pt x="2162" y="3071"/>
                      <a:pt x="2030" y="3078"/>
                      <a:pt x="1899" y="3094"/>
                    </a:cubicBezTo>
                    <a:cubicBezTo>
                      <a:pt x="1898" y="3094"/>
                      <a:pt x="1897" y="3094"/>
                      <a:pt x="1896" y="3094"/>
                    </a:cubicBezTo>
                    <a:cubicBezTo>
                      <a:pt x="1686" y="3094"/>
                      <a:pt x="1685" y="1071"/>
                      <a:pt x="1632" y="877"/>
                    </a:cubicBezTo>
                    <a:cubicBezTo>
                      <a:pt x="1542" y="439"/>
                      <a:pt x="1117" y="1"/>
                      <a:pt x="6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51;p27"/>
              <p:cNvSpPr/>
              <p:nvPr/>
            </p:nvSpPr>
            <p:spPr>
              <a:xfrm>
                <a:off x="4469825" y="1961150"/>
                <a:ext cx="627500" cy="167450"/>
              </a:xfrm>
              <a:custGeom>
                <a:avLst/>
                <a:gdLst/>
                <a:ahLst/>
                <a:cxnLst/>
                <a:rect l="l" t="t" r="r" b="b"/>
                <a:pathLst>
                  <a:path w="25100" h="6698" extrusionOk="0">
                    <a:moveTo>
                      <a:pt x="1" y="1"/>
                    </a:moveTo>
                    <a:cubicBezTo>
                      <a:pt x="1349" y="1881"/>
                      <a:pt x="4133" y="3247"/>
                      <a:pt x="5978" y="4293"/>
                    </a:cubicBezTo>
                    <a:cubicBezTo>
                      <a:pt x="7539" y="5180"/>
                      <a:pt x="9260" y="5641"/>
                      <a:pt x="10998" y="6014"/>
                    </a:cubicBezTo>
                    <a:cubicBezTo>
                      <a:pt x="12692" y="6396"/>
                      <a:pt x="14434" y="6697"/>
                      <a:pt x="16171" y="6697"/>
                    </a:cubicBezTo>
                    <a:cubicBezTo>
                      <a:pt x="17016" y="6697"/>
                      <a:pt x="17860" y="6626"/>
                      <a:pt x="18696" y="6457"/>
                    </a:cubicBezTo>
                    <a:cubicBezTo>
                      <a:pt x="19689" y="6262"/>
                      <a:pt x="20665" y="5925"/>
                      <a:pt x="21498" y="5322"/>
                    </a:cubicBezTo>
                    <a:cubicBezTo>
                      <a:pt x="22190" y="4808"/>
                      <a:pt x="22758" y="4134"/>
                      <a:pt x="23254" y="3442"/>
                    </a:cubicBezTo>
                    <a:cubicBezTo>
                      <a:pt x="23999" y="2378"/>
                      <a:pt x="24620" y="1225"/>
                      <a:pt x="25099" y="1"/>
                    </a:cubicBezTo>
                    <a:lnTo>
                      <a:pt x="21250" y="1"/>
                    </a:lnTo>
                    <a:cubicBezTo>
                      <a:pt x="20207" y="483"/>
                      <a:pt x="19072" y="724"/>
                      <a:pt x="17934" y="724"/>
                    </a:cubicBezTo>
                    <a:cubicBezTo>
                      <a:pt x="17272" y="724"/>
                      <a:pt x="16610" y="643"/>
                      <a:pt x="15964" y="480"/>
                    </a:cubicBezTo>
                    <a:cubicBezTo>
                      <a:pt x="15539" y="356"/>
                      <a:pt x="15095" y="196"/>
                      <a:pt x="1468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52;p27"/>
              <p:cNvSpPr/>
              <p:nvPr/>
            </p:nvSpPr>
            <p:spPr>
              <a:xfrm>
                <a:off x="4782900" y="1977600"/>
                <a:ext cx="26175" cy="67425"/>
              </a:xfrm>
              <a:custGeom>
                <a:avLst/>
                <a:gdLst/>
                <a:ahLst/>
                <a:cxnLst/>
                <a:rect l="l" t="t" r="r" b="b"/>
                <a:pathLst>
                  <a:path w="1047" h="2697" fill="none" extrusionOk="0">
                    <a:moveTo>
                      <a:pt x="1047" y="1"/>
                    </a:moveTo>
                    <a:cubicBezTo>
                      <a:pt x="532" y="817"/>
                      <a:pt x="160" y="1739"/>
                      <a:pt x="0" y="2697"/>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53;p27"/>
              <p:cNvSpPr/>
              <p:nvPr/>
            </p:nvSpPr>
            <p:spPr>
              <a:xfrm>
                <a:off x="4840975" y="1991300"/>
                <a:ext cx="16450" cy="59450"/>
              </a:xfrm>
              <a:custGeom>
                <a:avLst/>
                <a:gdLst/>
                <a:ahLst/>
                <a:cxnLst/>
                <a:rect l="l" t="t" r="r" b="b"/>
                <a:pathLst>
                  <a:path w="658" h="2378" fill="none" extrusionOk="0">
                    <a:moveTo>
                      <a:pt x="657" y="1"/>
                    </a:moveTo>
                    <a:cubicBezTo>
                      <a:pt x="196" y="693"/>
                      <a:pt x="1" y="1562"/>
                      <a:pt x="143" y="2378"/>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54;p27"/>
              <p:cNvSpPr/>
              <p:nvPr/>
            </p:nvSpPr>
            <p:spPr>
              <a:xfrm>
                <a:off x="4904400" y="2013925"/>
                <a:ext cx="12875" cy="102900"/>
              </a:xfrm>
              <a:custGeom>
                <a:avLst/>
                <a:gdLst/>
                <a:ahLst/>
                <a:cxnLst/>
                <a:rect l="l" t="t" r="r" b="b"/>
                <a:pathLst>
                  <a:path w="515" h="4116" fill="none" extrusionOk="0">
                    <a:moveTo>
                      <a:pt x="515" y="1"/>
                    </a:moveTo>
                    <a:cubicBezTo>
                      <a:pt x="54" y="1313"/>
                      <a:pt x="0" y="2785"/>
                      <a:pt x="391" y="4116"/>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55;p27"/>
              <p:cNvSpPr/>
              <p:nvPr/>
            </p:nvSpPr>
            <p:spPr>
              <a:xfrm>
                <a:off x="4997075" y="1988200"/>
                <a:ext cx="19975" cy="72300"/>
              </a:xfrm>
              <a:custGeom>
                <a:avLst/>
                <a:gdLst/>
                <a:ahLst/>
                <a:cxnLst/>
                <a:rect l="l" t="t" r="r" b="b"/>
                <a:pathLst>
                  <a:path w="799" h="2892" fill="none" extrusionOk="0">
                    <a:moveTo>
                      <a:pt x="89" y="1"/>
                    </a:moveTo>
                    <a:cubicBezTo>
                      <a:pt x="0" y="1012"/>
                      <a:pt x="249" y="2058"/>
                      <a:pt x="799" y="2892"/>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56;p27"/>
              <p:cNvSpPr/>
              <p:nvPr/>
            </p:nvSpPr>
            <p:spPr>
              <a:xfrm>
                <a:off x="4804625" y="2309275"/>
                <a:ext cx="82050" cy="79825"/>
              </a:xfrm>
              <a:custGeom>
                <a:avLst/>
                <a:gdLst/>
                <a:ahLst/>
                <a:cxnLst/>
                <a:rect l="l" t="t" r="r" b="b"/>
                <a:pathLst>
                  <a:path w="3282" h="3193" extrusionOk="0">
                    <a:moveTo>
                      <a:pt x="676" y="0"/>
                    </a:moveTo>
                    <a:cubicBezTo>
                      <a:pt x="605" y="0"/>
                      <a:pt x="533" y="28"/>
                      <a:pt x="479" y="88"/>
                    </a:cubicBezTo>
                    <a:cubicBezTo>
                      <a:pt x="284" y="337"/>
                      <a:pt x="142" y="638"/>
                      <a:pt x="89" y="975"/>
                    </a:cubicBezTo>
                    <a:cubicBezTo>
                      <a:pt x="0" y="1436"/>
                      <a:pt x="71" y="1933"/>
                      <a:pt x="213" y="2394"/>
                    </a:cubicBezTo>
                    <a:cubicBezTo>
                      <a:pt x="383" y="2934"/>
                      <a:pt x="888" y="3192"/>
                      <a:pt x="1401" y="3192"/>
                    </a:cubicBezTo>
                    <a:cubicBezTo>
                      <a:pt x="1478" y="3192"/>
                      <a:pt x="1556" y="3186"/>
                      <a:pt x="1632" y="3175"/>
                    </a:cubicBezTo>
                    <a:cubicBezTo>
                      <a:pt x="2005" y="3104"/>
                      <a:pt x="2359" y="2909"/>
                      <a:pt x="2643" y="2660"/>
                    </a:cubicBezTo>
                    <a:cubicBezTo>
                      <a:pt x="2998" y="2359"/>
                      <a:pt x="3282" y="1880"/>
                      <a:pt x="3158" y="1419"/>
                    </a:cubicBezTo>
                    <a:cubicBezTo>
                      <a:pt x="3117" y="1269"/>
                      <a:pt x="2971" y="1129"/>
                      <a:pt x="2841" y="1129"/>
                    </a:cubicBezTo>
                    <a:cubicBezTo>
                      <a:pt x="2802" y="1129"/>
                      <a:pt x="2765" y="1142"/>
                      <a:pt x="2732" y="1170"/>
                    </a:cubicBezTo>
                    <a:cubicBezTo>
                      <a:pt x="2750" y="1028"/>
                      <a:pt x="2785" y="869"/>
                      <a:pt x="2767" y="727"/>
                    </a:cubicBezTo>
                    <a:cubicBezTo>
                      <a:pt x="2732" y="585"/>
                      <a:pt x="2643" y="443"/>
                      <a:pt x="2501" y="425"/>
                    </a:cubicBezTo>
                    <a:cubicBezTo>
                      <a:pt x="2483" y="422"/>
                      <a:pt x="2466" y="420"/>
                      <a:pt x="2449" y="420"/>
                    </a:cubicBezTo>
                    <a:cubicBezTo>
                      <a:pt x="2197" y="420"/>
                      <a:pt x="2040" y="767"/>
                      <a:pt x="1774" y="833"/>
                    </a:cubicBezTo>
                    <a:cubicBezTo>
                      <a:pt x="1810" y="691"/>
                      <a:pt x="1845" y="532"/>
                      <a:pt x="1810" y="390"/>
                    </a:cubicBezTo>
                    <a:cubicBezTo>
                      <a:pt x="1774" y="248"/>
                      <a:pt x="1668" y="106"/>
                      <a:pt x="1526" y="88"/>
                    </a:cubicBezTo>
                    <a:cubicBezTo>
                      <a:pt x="1515" y="87"/>
                      <a:pt x="1504" y="86"/>
                      <a:pt x="1494" y="86"/>
                    </a:cubicBezTo>
                    <a:cubicBezTo>
                      <a:pt x="1378" y="86"/>
                      <a:pt x="1255" y="170"/>
                      <a:pt x="1207" y="283"/>
                    </a:cubicBezTo>
                    <a:cubicBezTo>
                      <a:pt x="1136" y="408"/>
                      <a:pt x="1118" y="549"/>
                      <a:pt x="1100" y="691"/>
                    </a:cubicBezTo>
                    <a:lnTo>
                      <a:pt x="940" y="195"/>
                    </a:lnTo>
                    <a:cubicBezTo>
                      <a:pt x="907" y="74"/>
                      <a:pt x="792" y="0"/>
                      <a:pt x="67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1997;p27"/>
            <p:cNvGrpSpPr/>
            <p:nvPr/>
          </p:nvGrpSpPr>
          <p:grpSpPr>
            <a:xfrm>
              <a:off x="1237609" y="2861685"/>
              <a:ext cx="1278434" cy="695528"/>
              <a:chOff x="3993575" y="3196500"/>
              <a:chExt cx="1144525" cy="622675"/>
            </a:xfrm>
          </p:grpSpPr>
          <p:sp>
            <p:nvSpPr>
              <p:cNvPr id="46" name="Google Shape;1998;p27"/>
              <p:cNvSpPr/>
              <p:nvPr/>
            </p:nvSpPr>
            <p:spPr>
              <a:xfrm>
                <a:off x="3993575" y="3196500"/>
                <a:ext cx="429275" cy="441650"/>
              </a:xfrm>
              <a:custGeom>
                <a:avLst/>
                <a:gdLst/>
                <a:ahLst/>
                <a:cxnLst/>
                <a:rect l="l" t="t" r="r" b="b"/>
                <a:pathLst>
                  <a:path w="17171" h="17666" extrusionOk="0">
                    <a:moveTo>
                      <a:pt x="10364" y="1"/>
                    </a:moveTo>
                    <a:cubicBezTo>
                      <a:pt x="10203" y="1"/>
                      <a:pt x="10042" y="20"/>
                      <a:pt x="9880" y="39"/>
                    </a:cubicBezTo>
                    <a:cubicBezTo>
                      <a:pt x="8869" y="163"/>
                      <a:pt x="7841" y="358"/>
                      <a:pt x="7007" y="961"/>
                    </a:cubicBezTo>
                    <a:cubicBezTo>
                      <a:pt x="6368" y="1422"/>
                      <a:pt x="5907" y="2114"/>
                      <a:pt x="5464" y="2788"/>
                    </a:cubicBezTo>
                    <a:cubicBezTo>
                      <a:pt x="3743" y="5378"/>
                      <a:pt x="2023" y="7967"/>
                      <a:pt x="586" y="10734"/>
                    </a:cubicBezTo>
                    <a:cubicBezTo>
                      <a:pt x="320" y="11266"/>
                      <a:pt x="36" y="11834"/>
                      <a:pt x="18" y="12455"/>
                    </a:cubicBezTo>
                    <a:cubicBezTo>
                      <a:pt x="1" y="13129"/>
                      <a:pt x="302" y="13785"/>
                      <a:pt x="692" y="14335"/>
                    </a:cubicBezTo>
                    <a:cubicBezTo>
                      <a:pt x="2023" y="16286"/>
                      <a:pt x="4346" y="17315"/>
                      <a:pt x="6634" y="17581"/>
                    </a:cubicBezTo>
                    <a:cubicBezTo>
                      <a:pt x="7142" y="17640"/>
                      <a:pt x="7651" y="17666"/>
                      <a:pt x="8160" y="17666"/>
                    </a:cubicBezTo>
                    <a:cubicBezTo>
                      <a:pt x="9945" y="17666"/>
                      <a:pt x="11733" y="17348"/>
                      <a:pt x="13499" y="17031"/>
                    </a:cubicBezTo>
                    <a:cubicBezTo>
                      <a:pt x="15113" y="14087"/>
                      <a:pt x="15344" y="10575"/>
                      <a:pt x="16053" y="7275"/>
                    </a:cubicBezTo>
                    <a:cubicBezTo>
                      <a:pt x="16301" y="6034"/>
                      <a:pt x="17170" y="4083"/>
                      <a:pt x="15947" y="3249"/>
                    </a:cubicBezTo>
                    <a:cubicBezTo>
                      <a:pt x="14474" y="2256"/>
                      <a:pt x="12931" y="1333"/>
                      <a:pt x="11424" y="376"/>
                    </a:cubicBezTo>
                    <a:cubicBezTo>
                      <a:pt x="11228" y="251"/>
                      <a:pt x="11016" y="110"/>
                      <a:pt x="10785" y="56"/>
                    </a:cubicBezTo>
                    <a:cubicBezTo>
                      <a:pt x="10645" y="15"/>
                      <a:pt x="10504" y="1"/>
                      <a:pt x="1036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999;p27"/>
              <p:cNvSpPr/>
              <p:nvPr/>
            </p:nvSpPr>
            <p:spPr>
              <a:xfrm>
                <a:off x="4088925" y="3309400"/>
                <a:ext cx="296675" cy="251250"/>
              </a:xfrm>
              <a:custGeom>
                <a:avLst/>
                <a:gdLst/>
                <a:ahLst/>
                <a:cxnLst/>
                <a:rect l="l" t="t" r="r" b="b"/>
                <a:pathLst>
                  <a:path w="11867" h="10050" extrusionOk="0">
                    <a:moveTo>
                      <a:pt x="8652" y="1"/>
                    </a:moveTo>
                    <a:cubicBezTo>
                      <a:pt x="7434" y="1"/>
                      <a:pt x="6197" y="230"/>
                      <a:pt x="5109" y="755"/>
                    </a:cubicBezTo>
                    <a:cubicBezTo>
                      <a:pt x="4044" y="1287"/>
                      <a:pt x="3140" y="2103"/>
                      <a:pt x="2235" y="2901"/>
                    </a:cubicBezTo>
                    <a:cubicBezTo>
                      <a:pt x="1277" y="3753"/>
                      <a:pt x="266" y="4711"/>
                      <a:pt x="53" y="6005"/>
                    </a:cubicBezTo>
                    <a:cubicBezTo>
                      <a:pt x="0" y="6378"/>
                      <a:pt x="18" y="6786"/>
                      <a:pt x="195" y="7123"/>
                    </a:cubicBezTo>
                    <a:cubicBezTo>
                      <a:pt x="408" y="7549"/>
                      <a:pt x="852" y="7797"/>
                      <a:pt x="1260" y="8027"/>
                    </a:cubicBezTo>
                    <a:cubicBezTo>
                      <a:pt x="3071" y="9012"/>
                      <a:pt x="4970" y="10050"/>
                      <a:pt x="7008" y="10050"/>
                    </a:cubicBezTo>
                    <a:cubicBezTo>
                      <a:pt x="7025" y="10050"/>
                      <a:pt x="7042" y="10050"/>
                      <a:pt x="7060" y="10050"/>
                    </a:cubicBezTo>
                    <a:cubicBezTo>
                      <a:pt x="7166" y="10050"/>
                      <a:pt x="7273" y="10032"/>
                      <a:pt x="7379" y="9979"/>
                    </a:cubicBezTo>
                    <a:cubicBezTo>
                      <a:pt x="7468" y="9925"/>
                      <a:pt x="7521" y="9819"/>
                      <a:pt x="7574" y="9713"/>
                    </a:cubicBezTo>
                    <a:cubicBezTo>
                      <a:pt x="8621" y="7637"/>
                      <a:pt x="9667" y="5544"/>
                      <a:pt x="10572" y="3398"/>
                    </a:cubicBezTo>
                    <a:cubicBezTo>
                      <a:pt x="11086" y="2156"/>
                      <a:pt x="11867" y="347"/>
                      <a:pt x="10040" y="99"/>
                    </a:cubicBezTo>
                    <a:cubicBezTo>
                      <a:pt x="9586" y="35"/>
                      <a:pt x="9120" y="1"/>
                      <a:pt x="8652" y="1"/>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000;p27"/>
              <p:cNvSpPr/>
              <p:nvPr/>
            </p:nvSpPr>
            <p:spPr>
              <a:xfrm>
                <a:off x="4708400" y="3196500"/>
                <a:ext cx="429700" cy="441650"/>
              </a:xfrm>
              <a:custGeom>
                <a:avLst/>
                <a:gdLst/>
                <a:ahLst/>
                <a:cxnLst/>
                <a:rect l="l" t="t" r="r" b="b"/>
                <a:pathLst>
                  <a:path w="17188" h="17666" extrusionOk="0">
                    <a:moveTo>
                      <a:pt x="6807" y="1"/>
                    </a:moveTo>
                    <a:cubicBezTo>
                      <a:pt x="6667" y="1"/>
                      <a:pt x="6526" y="15"/>
                      <a:pt x="6386" y="56"/>
                    </a:cubicBezTo>
                    <a:cubicBezTo>
                      <a:pt x="6155" y="110"/>
                      <a:pt x="5960" y="251"/>
                      <a:pt x="5747" y="376"/>
                    </a:cubicBezTo>
                    <a:cubicBezTo>
                      <a:pt x="4240" y="1333"/>
                      <a:pt x="2714" y="2256"/>
                      <a:pt x="1224" y="3249"/>
                    </a:cubicBezTo>
                    <a:cubicBezTo>
                      <a:pt x="0" y="4083"/>
                      <a:pt x="870" y="6034"/>
                      <a:pt x="1136" y="7275"/>
                    </a:cubicBezTo>
                    <a:cubicBezTo>
                      <a:pt x="1845" y="10575"/>
                      <a:pt x="2058" y="14087"/>
                      <a:pt x="3672" y="17031"/>
                    </a:cubicBezTo>
                    <a:cubicBezTo>
                      <a:pt x="5438" y="17348"/>
                      <a:pt x="7226" y="17666"/>
                      <a:pt x="9010" y="17666"/>
                    </a:cubicBezTo>
                    <a:cubicBezTo>
                      <a:pt x="9520" y="17666"/>
                      <a:pt x="10028" y="17640"/>
                      <a:pt x="10536" y="17581"/>
                    </a:cubicBezTo>
                    <a:cubicBezTo>
                      <a:pt x="12842" y="17315"/>
                      <a:pt x="15148" y="16286"/>
                      <a:pt x="16496" y="14335"/>
                    </a:cubicBezTo>
                    <a:cubicBezTo>
                      <a:pt x="16869" y="13785"/>
                      <a:pt x="17188" y="13129"/>
                      <a:pt x="17152" y="12455"/>
                    </a:cubicBezTo>
                    <a:cubicBezTo>
                      <a:pt x="17135" y="11834"/>
                      <a:pt x="16869" y="11266"/>
                      <a:pt x="16585" y="10734"/>
                    </a:cubicBezTo>
                    <a:cubicBezTo>
                      <a:pt x="15148" y="7967"/>
                      <a:pt x="13428" y="5378"/>
                      <a:pt x="11725" y="2788"/>
                    </a:cubicBezTo>
                    <a:cubicBezTo>
                      <a:pt x="11281" y="2114"/>
                      <a:pt x="10820" y="1422"/>
                      <a:pt x="10164" y="961"/>
                    </a:cubicBezTo>
                    <a:cubicBezTo>
                      <a:pt x="9348" y="358"/>
                      <a:pt x="8302" y="163"/>
                      <a:pt x="7290" y="39"/>
                    </a:cubicBezTo>
                    <a:cubicBezTo>
                      <a:pt x="7129" y="20"/>
                      <a:pt x="6968" y="1"/>
                      <a:pt x="68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001;p27"/>
              <p:cNvSpPr/>
              <p:nvPr/>
            </p:nvSpPr>
            <p:spPr>
              <a:xfrm>
                <a:off x="4792200" y="3309400"/>
                <a:ext cx="296700" cy="251250"/>
              </a:xfrm>
              <a:custGeom>
                <a:avLst/>
                <a:gdLst/>
                <a:ahLst/>
                <a:cxnLst/>
                <a:rect l="l" t="t" r="r" b="b"/>
                <a:pathLst>
                  <a:path w="11868" h="10050" extrusionOk="0">
                    <a:moveTo>
                      <a:pt x="3201" y="1"/>
                    </a:moveTo>
                    <a:cubicBezTo>
                      <a:pt x="2731" y="1"/>
                      <a:pt x="2263" y="35"/>
                      <a:pt x="1810" y="99"/>
                    </a:cubicBezTo>
                    <a:cubicBezTo>
                      <a:pt x="1" y="347"/>
                      <a:pt x="763" y="2156"/>
                      <a:pt x="1296" y="3398"/>
                    </a:cubicBezTo>
                    <a:cubicBezTo>
                      <a:pt x="2200" y="5544"/>
                      <a:pt x="3247" y="7637"/>
                      <a:pt x="4293" y="9713"/>
                    </a:cubicBezTo>
                    <a:cubicBezTo>
                      <a:pt x="4346" y="9819"/>
                      <a:pt x="4400" y="9925"/>
                      <a:pt x="4488" y="9979"/>
                    </a:cubicBezTo>
                    <a:cubicBezTo>
                      <a:pt x="4577" y="10032"/>
                      <a:pt x="4701" y="10050"/>
                      <a:pt x="4808" y="10050"/>
                    </a:cubicBezTo>
                    <a:cubicBezTo>
                      <a:pt x="4825" y="10050"/>
                      <a:pt x="4842" y="10050"/>
                      <a:pt x="4859" y="10050"/>
                    </a:cubicBezTo>
                    <a:cubicBezTo>
                      <a:pt x="6897" y="10050"/>
                      <a:pt x="8796" y="9012"/>
                      <a:pt x="10590" y="8027"/>
                    </a:cubicBezTo>
                    <a:cubicBezTo>
                      <a:pt x="11016" y="7797"/>
                      <a:pt x="11441" y="7549"/>
                      <a:pt x="11672" y="7123"/>
                    </a:cubicBezTo>
                    <a:cubicBezTo>
                      <a:pt x="11849" y="6786"/>
                      <a:pt x="11867" y="6378"/>
                      <a:pt x="11796" y="6005"/>
                    </a:cubicBezTo>
                    <a:cubicBezTo>
                      <a:pt x="11601" y="4711"/>
                      <a:pt x="10590" y="3753"/>
                      <a:pt x="9632" y="2901"/>
                    </a:cubicBezTo>
                    <a:cubicBezTo>
                      <a:pt x="8728" y="2103"/>
                      <a:pt x="7823" y="1287"/>
                      <a:pt x="6741" y="755"/>
                    </a:cubicBezTo>
                    <a:cubicBezTo>
                      <a:pt x="5665" y="230"/>
                      <a:pt x="4423" y="1"/>
                      <a:pt x="3201" y="1"/>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002;p27"/>
              <p:cNvSpPr/>
              <p:nvPr/>
            </p:nvSpPr>
            <p:spPr>
              <a:xfrm>
                <a:off x="4171400" y="3219600"/>
                <a:ext cx="843875" cy="594250"/>
              </a:xfrm>
              <a:custGeom>
                <a:avLst/>
                <a:gdLst/>
                <a:ahLst/>
                <a:cxnLst/>
                <a:rect l="l" t="t" r="r" b="b"/>
                <a:pathLst>
                  <a:path w="33755" h="23770" extrusionOk="0">
                    <a:moveTo>
                      <a:pt x="17981" y="0"/>
                    </a:moveTo>
                    <a:cubicBezTo>
                      <a:pt x="16598" y="0"/>
                      <a:pt x="15274" y="87"/>
                      <a:pt x="14173" y="268"/>
                    </a:cubicBezTo>
                    <a:cubicBezTo>
                      <a:pt x="11955" y="640"/>
                      <a:pt x="9774" y="1296"/>
                      <a:pt x="7734" y="2272"/>
                    </a:cubicBezTo>
                    <a:cubicBezTo>
                      <a:pt x="4612" y="3726"/>
                      <a:pt x="1632" y="6121"/>
                      <a:pt x="674" y="9526"/>
                    </a:cubicBezTo>
                    <a:cubicBezTo>
                      <a:pt x="355" y="10626"/>
                      <a:pt x="320" y="11815"/>
                      <a:pt x="249" y="12967"/>
                    </a:cubicBezTo>
                    <a:cubicBezTo>
                      <a:pt x="0" y="18218"/>
                      <a:pt x="1632" y="21623"/>
                      <a:pt x="4648" y="23770"/>
                    </a:cubicBezTo>
                    <a:lnTo>
                      <a:pt x="30757" y="23770"/>
                    </a:lnTo>
                    <a:cubicBezTo>
                      <a:pt x="31165" y="23326"/>
                      <a:pt x="31520" y="22829"/>
                      <a:pt x="31839" y="22297"/>
                    </a:cubicBezTo>
                    <a:cubicBezTo>
                      <a:pt x="32779" y="20701"/>
                      <a:pt x="33258" y="18856"/>
                      <a:pt x="33435" y="16994"/>
                    </a:cubicBezTo>
                    <a:cubicBezTo>
                      <a:pt x="33755" y="13535"/>
                      <a:pt x="33063" y="9952"/>
                      <a:pt x="31396" y="6937"/>
                    </a:cubicBezTo>
                    <a:cubicBezTo>
                      <a:pt x="29888" y="4205"/>
                      <a:pt x="27990" y="1562"/>
                      <a:pt x="24921" y="764"/>
                    </a:cubicBezTo>
                    <a:cubicBezTo>
                      <a:pt x="23013" y="267"/>
                      <a:pt x="20406" y="0"/>
                      <a:pt x="179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003;p27"/>
              <p:cNvSpPr/>
              <p:nvPr/>
            </p:nvSpPr>
            <p:spPr>
              <a:xfrm>
                <a:off x="4413075" y="3521150"/>
                <a:ext cx="46125" cy="47925"/>
              </a:xfrm>
              <a:custGeom>
                <a:avLst/>
                <a:gdLst/>
                <a:ahLst/>
                <a:cxnLst/>
                <a:rect l="l" t="t" r="r" b="b"/>
                <a:pathLst>
                  <a:path w="1845" h="1917" extrusionOk="0">
                    <a:moveTo>
                      <a:pt x="923" y="1"/>
                    </a:moveTo>
                    <a:cubicBezTo>
                      <a:pt x="408" y="1"/>
                      <a:pt x="0" y="444"/>
                      <a:pt x="0" y="959"/>
                    </a:cubicBezTo>
                    <a:cubicBezTo>
                      <a:pt x="0" y="1491"/>
                      <a:pt x="408" y="1917"/>
                      <a:pt x="923" y="1917"/>
                    </a:cubicBezTo>
                    <a:cubicBezTo>
                      <a:pt x="1419" y="1917"/>
                      <a:pt x="1845" y="1491"/>
                      <a:pt x="1845" y="959"/>
                    </a:cubicBezTo>
                    <a:cubicBezTo>
                      <a:pt x="1845" y="444"/>
                      <a:pt x="1419" y="1"/>
                      <a:pt x="92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004;p27"/>
              <p:cNvSpPr/>
              <p:nvPr/>
            </p:nvSpPr>
            <p:spPr>
              <a:xfrm>
                <a:off x="4699975" y="3545100"/>
                <a:ext cx="46150" cy="47925"/>
              </a:xfrm>
              <a:custGeom>
                <a:avLst/>
                <a:gdLst/>
                <a:ahLst/>
                <a:cxnLst/>
                <a:rect l="l" t="t" r="r" b="b"/>
                <a:pathLst>
                  <a:path w="1846" h="1917" extrusionOk="0">
                    <a:moveTo>
                      <a:pt x="923" y="1"/>
                    </a:moveTo>
                    <a:cubicBezTo>
                      <a:pt x="426" y="1"/>
                      <a:pt x="0" y="426"/>
                      <a:pt x="0" y="959"/>
                    </a:cubicBezTo>
                    <a:cubicBezTo>
                      <a:pt x="0" y="1491"/>
                      <a:pt x="426" y="1916"/>
                      <a:pt x="923" y="1916"/>
                    </a:cubicBezTo>
                    <a:cubicBezTo>
                      <a:pt x="1437" y="1916"/>
                      <a:pt x="1845" y="1491"/>
                      <a:pt x="1845" y="959"/>
                    </a:cubicBezTo>
                    <a:cubicBezTo>
                      <a:pt x="1845" y="426"/>
                      <a:pt x="1437" y="1"/>
                      <a:pt x="92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005;p27"/>
              <p:cNvSpPr/>
              <p:nvPr/>
            </p:nvSpPr>
            <p:spPr>
              <a:xfrm>
                <a:off x="5001075" y="3696875"/>
                <a:ext cx="119750" cy="116975"/>
              </a:xfrm>
              <a:custGeom>
                <a:avLst/>
                <a:gdLst/>
                <a:ahLst/>
                <a:cxnLst/>
                <a:rect l="l" t="t" r="r" b="b"/>
                <a:pathLst>
                  <a:path w="4790" h="4679" extrusionOk="0">
                    <a:moveTo>
                      <a:pt x="3013" y="1"/>
                    </a:moveTo>
                    <a:cubicBezTo>
                      <a:pt x="2927" y="1"/>
                      <a:pt x="2842" y="21"/>
                      <a:pt x="2767" y="67"/>
                    </a:cubicBezTo>
                    <a:cubicBezTo>
                      <a:pt x="2466" y="280"/>
                      <a:pt x="2377" y="688"/>
                      <a:pt x="2306" y="1060"/>
                    </a:cubicBezTo>
                    <a:cubicBezTo>
                      <a:pt x="2164" y="2000"/>
                      <a:pt x="2040" y="3011"/>
                      <a:pt x="1419" y="3721"/>
                    </a:cubicBezTo>
                    <a:cubicBezTo>
                      <a:pt x="1135" y="4058"/>
                      <a:pt x="745" y="4306"/>
                      <a:pt x="355" y="4501"/>
                    </a:cubicBezTo>
                    <a:cubicBezTo>
                      <a:pt x="248" y="4572"/>
                      <a:pt x="124" y="4625"/>
                      <a:pt x="0" y="4679"/>
                    </a:cubicBezTo>
                    <a:lnTo>
                      <a:pt x="3849" y="4679"/>
                    </a:lnTo>
                    <a:cubicBezTo>
                      <a:pt x="4257" y="3632"/>
                      <a:pt x="4559" y="2532"/>
                      <a:pt x="4736" y="1415"/>
                    </a:cubicBezTo>
                    <a:cubicBezTo>
                      <a:pt x="4771" y="1220"/>
                      <a:pt x="4789" y="1007"/>
                      <a:pt x="4754" y="812"/>
                    </a:cubicBezTo>
                    <a:cubicBezTo>
                      <a:pt x="4664" y="476"/>
                      <a:pt x="4327" y="274"/>
                      <a:pt x="4005" y="274"/>
                    </a:cubicBezTo>
                    <a:cubicBezTo>
                      <a:pt x="3818" y="274"/>
                      <a:pt x="3636" y="342"/>
                      <a:pt x="3512" y="493"/>
                    </a:cubicBezTo>
                    <a:cubicBezTo>
                      <a:pt x="3580" y="221"/>
                      <a:pt x="3294" y="1"/>
                      <a:pt x="30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006;p27"/>
              <p:cNvSpPr/>
              <p:nvPr/>
            </p:nvSpPr>
            <p:spPr>
              <a:xfrm>
                <a:off x="4442325" y="3583825"/>
                <a:ext cx="394700" cy="230025"/>
              </a:xfrm>
              <a:custGeom>
                <a:avLst/>
                <a:gdLst/>
                <a:ahLst/>
                <a:cxnLst/>
                <a:rect l="l" t="t" r="r" b="b"/>
                <a:pathLst>
                  <a:path w="15788" h="9201" extrusionOk="0">
                    <a:moveTo>
                      <a:pt x="5599" y="1"/>
                    </a:moveTo>
                    <a:cubicBezTo>
                      <a:pt x="5172" y="1"/>
                      <a:pt x="4775" y="53"/>
                      <a:pt x="4453" y="172"/>
                    </a:cubicBezTo>
                    <a:cubicBezTo>
                      <a:pt x="1988" y="1059"/>
                      <a:pt x="1739" y="1148"/>
                      <a:pt x="480" y="4341"/>
                    </a:cubicBezTo>
                    <a:cubicBezTo>
                      <a:pt x="427" y="4500"/>
                      <a:pt x="1" y="5777"/>
                      <a:pt x="391" y="7640"/>
                    </a:cubicBezTo>
                    <a:cubicBezTo>
                      <a:pt x="498" y="8207"/>
                      <a:pt x="764" y="8722"/>
                      <a:pt x="1101" y="9201"/>
                    </a:cubicBezTo>
                    <a:lnTo>
                      <a:pt x="15787" y="9201"/>
                    </a:lnTo>
                    <a:cubicBezTo>
                      <a:pt x="14439" y="8580"/>
                      <a:pt x="13251" y="7586"/>
                      <a:pt x="12399" y="6327"/>
                    </a:cubicBezTo>
                    <a:cubicBezTo>
                      <a:pt x="11938" y="5635"/>
                      <a:pt x="11566" y="4873"/>
                      <a:pt x="11176" y="4128"/>
                    </a:cubicBezTo>
                    <a:cubicBezTo>
                      <a:pt x="10342" y="2567"/>
                      <a:pt x="10253" y="1715"/>
                      <a:pt x="8781" y="811"/>
                    </a:cubicBezTo>
                    <a:cubicBezTo>
                      <a:pt x="8014" y="351"/>
                      <a:pt x="6703" y="1"/>
                      <a:pt x="55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007;p27"/>
              <p:cNvSpPr/>
              <p:nvPr/>
            </p:nvSpPr>
            <p:spPr>
              <a:xfrm>
                <a:off x="4476475" y="3706075"/>
                <a:ext cx="92275" cy="113100"/>
              </a:xfrm>
              <a:custGeom>
                <a:avLst/>
                <a:gdLst/>
                <a:ahLst/>
                <a:cxnLst/>
                <a:rect l="l" t="t" r="r" b="b"/>
                <a:pathLst>
                  <a:path w="3691" h="4524" fill="none" extrusionOk="0">
                    <a:moveTo>
                      <a:pt x="3690" y="0"/>
                    </a:moveTo>
                    <a:cubicBezTo>
                      <a:pt x="3424" y="142"/>
                      <a:pt x="3158" y="266"/>
                      <a:pt x="2910" y="426"/>
                    </a:cubicBezTo>
                    <a:cubicBezTo>
                      <a:pt x="2165" y="852"/>
                      <a:pt x="1455" y="1384"/>
                      <a:pt x="923" y="2076"/>
                    </a:cubicBezTo>
                    <a:cubicBezTo>
                      <a:pt x="373" y="2785"/>
                      <a:pt x="18" y="3637"/>
                      <a:pt x="1" y="4523"/>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008;p27"/>
              <p:cNvSpPr/>
              <p:nvPr/>
            </p:nvSpPr>
            <p:spPr>
              <a:xfrm>
                <a:off x="5044075" y="3782775"/>
                <a:ext cx="23525" cy="31075"/>
              </a:xfrm>
              <a:custGeom>
                <a:avLst/>
                <a:gdLst/>
                <a:ahLst/>
                <a:cxnLst/>
                <a:rect l="l" t="t" r="r" b="b"/>
                <a:pathLst>
                  <a:path w="941" h="1243" fill="none" extrusionOk="0">
                    <a:moveTo>
                      <a:pt x="1" y="1"/>
                    </a:moveTo>
                    <a:cubicBezTo>
                      <a:pt x="143" y="515"/>
                      <a:pt x="497" y="976"/>
                      <a:pt x="941" y="1243"/>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009;p27"/>
              <p:cNvSpPr/>
              <p:nvPr/>
            </p:nvSpPr>
            <p:spPr>
              <a:xfrm>
                <a:off x="5066250" y="3758850"/>
                <a:ext cx="39925" cy="27950"/>
              </a:xfrm>
              <a:custGeom>
                <a:avLst/>
                <a:gdLst/>
                <a:ahLst/>
                <a:cxnLst/>
                <a:rect l="l" t="t" r="r" b="b"/>
                <a:pathLst>
                  <a:path w="1597" h="1118" fill="none" extrusionOk="0">
                    <a:moveTo>
                      <a:pt x="0" y="0"/>
                    </a:moveTo>
                    <a:cubicBezTo>
                      <a:pt x="284" y="621"/>
                      <a:pt x="923" y="1064"/>
                      <a:pt x="1597" y="1118"/>
                    </a:cubicBezTo>
                  </a:path>
                </a:pathLst>
              </a:custGeom>
              <a:noFill/>
              <a:ln w="710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5" name="Hộp Văn bản 1">
            <a:extLst>
              <a:ext uri="{FF2B5EF4-FFF2-40B4-BE49-F238E27FC236}">
                <a16:creationId xmlns:a16="http://schemas.microsoft.com/office/drawing/2014/main" id="{5725760F-5CCA-4355-A493-CEC9B296DBAC}"/>
              </a:ext>
            </a:extLst>
          </p:cNvPr>
          <p:cNvSpPr txBox="1"/>
          <p:nvPr/>
        </p:nvSpPr>
        <p:spPr>
          <a:xfrm>
            <a:off x="672614" y="263836"/>
            <a:ext cx="7539690" cy="1815882"/>
          </a:xfrm>
          <a:prstGeom prst="rect">
            <a:avLst/>
          </a:prstGeom>
          <a:noFill/>
        </p:spPr>
        <p:txBody>
          <a:bodyPr wrap="square" rtlCol="0">
            <a:spAutoFit/>
          </a:bodyPr>
          <a:lstStyle/>
          <a:p>
            <a:pPr algn="just" eaLnBrk="1" hangingPunct="1">
              <a:spcBef>
                <a:spcPct val="0"/>
              </a:spcBef>
              <a:buFontTx/>
              <a:buNone/>
              <a:defRPr/>
            </a:pP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Bài 3: Một quãng đường dài </a:t>
            </a:r>
            <a:r>
              <a:rPr lang="en-US" sz="2800" b="1" dirty="0" smtClean="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25850m</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trong đó có 9850m đường đã trải nhựa.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Hỏi</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còn</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bao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nhiêu</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ki</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lô</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mét</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đường</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chưa</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trải</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 </a:t>
            </a:r>
            <a:r>
              <a:rPr lang="en-US" sz="2800" b="1" dirty="0" err="1">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nhựa</a:t>
            </a:r>
            <a:r>
              <a:rPr lang="en-US"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rPr>
              <a:t>?</a:t>
            </a:r>
            <a:endParaRPr lang="vi-VN" sz="2800" b="1" dirty="0">
              <a:solidFill>
                <a:schemeClr val="accent5">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cxnSp>
        <p:nvCxnSpPr>
          <p:cNvPr id="116" name="Straight Connector 115">
            <a:extLst>
              <a:ext uri="{FF2B5EF4-FFF2-40B4-BE49-F238E27FC236}">
                <a16:creationId xmlns:a16="http://schemas.microsoft.com/office/drawing/2014/main" id="{156C793A-125B-1F40-9F1D-E348D741A391}"/>
              </a:ext>
            </a:extLst>
          </p:cNvPr>
          <p:cNvCxnSpPr/>
          <p:nvPr/>
        </p:nvCxnSpPr>
        <p:spPr>
          <a:xfrm>
            <a:off x="2272256" y="3367333"/>
            <a:ext cx="5216237"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C46A1B3-F350-CD4E-8881-31B2976C5BFA}"/>
              </a:ext>
            </a:extLst>
          </p:cNvPr>
          <p:cNvCxnSpPr>
            <a:cxnSpLocks/>
          </p:cNvCxnSpPr>
          <p:nvPr/>
        </p:nvCxnSpPr>
        <p:spPr>
          <a:xfrm>
            <a:off x="7498884" y="3242642"/>
            <a:ext cx="0" cy="24938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EC57F4FB-52E5-CC4F-BA5C-A47B4A6BC6D1}"/>
              </a:ext>
            </a:extLst>
          </p:cNvPr>
          <p:cNvCxnSpPr>
            <a:cxnSpLocks/>
          </p:cNvCxnSpPr>
          <p:nvPr/>
        </p:nvCxnSpPr>
        <p:spPr>
          <a:xfrm>
            <a:off x="2272256" y="3242642"/>
            <a:ext cx="0" cy="24938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19" name="Left Bracket 118">
            <a:extLst>
              <a:ext uri="{FF2B5EF4-FFF2-40B4-BE49-F238E27FC236}">
                <a16:creationId xmlns:a16="http://schemas.microsoft.com/office/drawing/2014/main" id="{BB2D94C5-DBB8-BE4A-AAC7-1E217D2BB952}"/>
              </a:ext>
            </a:extLst>
          </p:cNvPr>
          <p:cNvSpPr/>
          <p:nvPr/>
        </p:nvSpPr>
        <p:spPr>
          <a:xfrm rot="5400000">
            <a:off x="4719271" y="543600"/>
            <a:ext cx="322121" cy="5216237"/>
          </a:xfrm>
          <a:prstGeom prst="leftBracket">
            <a:avLst>
              <a:gd name="adj" fmla="val 138063"/>
            </a:avLst>
          </a:prstGeom>
          <a:ln w="38100">
            <a:solidFill>
              <a:srgbClr val="0070C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x-none" sz="1050">
              <a:solidFill>
                <a:schemeClr val="accent5">
                  <a:lumMod val="50000"/>
                </a:schemeClr>
              </a:solidFill>
            </a:endParaRPr>
          </a:p>
        </p:txBody>
      </p:sp>
      <p:sp>
        <p:nvSpPr>
          <p:cNvPr id="120" name="TextBox 119">
            <a:extLst>
              <a:ext uri="{FF2B5EF4-FFF2-40B4-BE49-F238E27FC236}">
                <a16:creationId xmlns:a16="http://schemas.microsoft.com/office/drawing/2014/main" id="{59076E08-B54B-1844-9F4E-E61A083FB841}"/>
              </a:ext>
            </a:extLst>
          </p:cNvPr>
          <p:cNvSpPr txBox="1"/>
          <p:nvPr/>
        </p:nvSpPr>
        <p:spPr>
          <a:xfrm>
            <a:off x="3680181" y="2557937"/>
            <a:ext cx="2400300" cy="461665"/>
          </a:xfrm>
          <a:prstGeom prst="rect">
            <a:avLst/>
          </a:prstGeom>
          <a:noFill/>
        </p:spPr>
        <p:txBody>
          <a:bodyPr wrap="square" rtlCol="0">
            <a:spAutoFit/>
          </a:bodyPr>
          <a:lstStyle/>
          <a:p>
            <a:pPr algn="ctr"/>
            <a:r>
              <a:rPr lang="x-none" sz="2400" dirty="0">
                <a:solidFill>
                  <a:srgbClr val="0070C0"/>
                </a:solidFill>
              </a:rPr>
              <a:t>25 </a:t>
            </a:r>
            <a:r>
              <a:rPr lang="x-none" sz="2400" dirty="0" smtClean="0">
                <a:solidFill>
                  <a:srgbClr val="0070C0"/>
                </a:solidFill>
              </a:rPr>
              <a:t>850m</a:t>
            </a:r>
            <a:endParaRPr lang="x-none" sz="2400" dirty="0">
              <a:solidFill>
                <a:srgbClr val="0070C0"/>
              </a:solidFill>
            </a:endParaRPr>
          </a:p>
        </p:txBody>
      </p:sp>
      <p:cxnSp>
        <p:nvCxnSpPr>
          <p:cNvPr id="121" name="Straight Connector 120">
            <a:extLst>
              <a:ext uri="{FF2B5EF4-FFF2-40B4-BE49-F238E27FC236}">
                <a16:creationId xmlns:a16="http://schemas.microsoft.com/office/drawing/2014/main" id="{0ECB4F11-7F08-1943-9587-2CCDD5F8A548}"/>
              </a:ext>
            </a:extLst>
          </p:cNvPr>
          <p:cNvCxnSpPr>
            <a:cxnSpLocks/>
          </p:cNvCxnSpPr>
          <p:nvPr/>
        </p:nvCxnSpPr>
        <p:spPr>
          <a:xfrm>
            <a:off x="4153007" y="3268618"/>
            <a:ext cx="0" cy="24938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22" name="Left Bracket 121">
            <a:extLst>
              <a:ext uri="{FF2B5EF4-FFF2-40B4-BE49-F238E27FC236}">
                <a16:creationId xmlns:a16="http://schemas.microsoft.com/office/drawing/2014/main" id="{809AF58C-C537-CC40-B373-04EF71FDDC08}"/>
              </a:ext>
            </a:extLst>
          </p:cNvPr>
          <p:cNvSpPr/>
          <p:nvPr/>
        </p:nvSpPr>
        <p:spPr>
          <a:xfrm rot="16200000">
            <a:off x="3115595" y="2549265"/>
            <a:ext cx="168851" cy="1849579"/>
          </a:xfrm>
          <a:prstGeom prst="leftBracket">
            <a:avLst>
              <a:gd name="adj" fmla="val 138063"/>
            </a:avLst>
          </a:prstGeom>
          <a:ln w="381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x-none" sz="1050">
              <a:solidFill>
                <a:schemeClr val="accent2">
                  <a:lumMod val="50000"/>
                </a:schemeClr>
              </a:solidFill>
            </a:endParaRPr>
          </a:p>
        </p:txBody>
      </p:sp>
      <p:sp>
        <p:nvSpPr>
          <p:cNvPr id="123" name="TextBox 122">
            <a:extLst>
              <a:ext uri="{FF2B5EF4-FFF2-40B4-BE49-F238E27FC236}">
                <a16:creationId xmlns:a16="http://schemas.microsoft.com/office/drawing/2014/main" id="{A7A7A340-21D3-D741-873D-8CEBBA6A2554}"/>
              </a:ext>
            </a:extLst>
          </p:cNvPr>
          <p:cNvSpPr txBox="1"/>
          <p:nvPr/>
        </p:nvSpPr>
        <p:spPr>
          <a:xfrm>
            <a:off x="2012482" y="3572554"/>
            <a:ext cx="2400300" cy="461665"/>
          </a:xfrm>
          <a:prstGeom prst="rect">
            <a:avLst/>
          </a:prstGeom>
          <a:noFill/>
        </p:spPr>
        <p:txBody>
          <a:bodyPr wrap="square" rtlCol="0">
            <a:spAutoFit/>
          </a:bodyPr>
          <a:lstStyle/>
          <a:p>
            <a:pPr algn="ctr"/>
            <a:r>
              <a:rPr lang="x-none" sz="2400" dirty="0" smtClean="0">
                <a:solidFill>
                  <a:schemeClr val="accent2">
                    <a:lumMod val="50000"/>
                  </a:schemeClr>
                </a:solidFill>
              </a:rPr>
              <a:t>9850m</a:t>
            </a:r>
            <a:endParaRPr lang="x-none" sz="2400" dirty="0">
              <a:solidFill>
                <a:schemeClr val="accent2">
                  <a:lumMod val="50000"/>
                </a:schemeClr>
              </a:solidFill>
            </a:endParaRPr>
          </a:p>
        </p:txBody>
      </p:sp>
      <p:sp>
        <p:nvSpPr>
          <p:cNvPr id="124" name="Left Bracket 123">
            <a:extLst>
              <a:ext uri="{FF2B5EF4-FFF2-40B4-BE49-F238E27FC236}">
                <a16:creationId xmlns:a16="http://schemas.microsoft.com/office/drawing/2014/main" id="{2D058AC0-8251-9445-A6FE-78C2FA82A0DA}"/>
              </a:ext>
            </a:extLst>
          </p:cNvPr>
          <p:cNvSpPr/>
          <p:nvPr/>
        </p:nvSpPr>
        <p:spPr>
          <a:xfrm rot="16200000">
            <a:off x="5730366" y="1836730"/>
            <a:ext cx="201543" cy="3314697"/>
          </a:xfrm>
          <a:prstGeom prst="leftBracket">
            <a:avLst>
              <a:gd name="adj" fmla="val 138063"/>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x-none" sz="1050">
              <a:solidFill>
                <a:srgbClr val="FF0000"/>
              </a:solidFill>
            </a:endParaRPr>
          </a:p>
        </p:txBody>
      </p:sp>
      <p:sp>
        <p:nvSpPr>
          <p:cNvPr id="125" name="TextBox 124">
            <a:extLst>
              <a:ext uri="{FF2B5EF4-FFF2-40B4-BE49-F238E27FC236}">
                <a16:creationId xmlns:a16="http://schemas.microsoft.com/office/drawing/2014/main" id="{524404C9-FBE7-8B45-A146-9CBB5A0742B5}"/>
              </a:ext>
            </a:extLst>
          </p:cNvPr>
          <p:cNvSpPr txBox="1"/>
          <p:nvPr/>
        </p:nvSpPr>
        <p:spPr>
          <a:xfrm>
            <a:off x="4617170" y="3620822"/>
            <a:ext cx="2400300" cy="461665"/>
          </a:xfrm>
          <a:prstGeom prst="rect">
            <a:avLst/>
          </a:prstGeom>
          <a:noFill/>
        </p:spPr>
        <p:txBody>
          <a:bodyPr wrap="square" rtlCol="0">
            <a:spAutoFit/>
          </a:bodyPr>
          <a:lstStyle/>
          <a:p>
            <a:pPr algn="ctr"/>
            <a:r>
              <a:rPr lang="x-none" sz="2400" dirty="0">
                <a:solidFill>
                  <a:srgbClr val="FF0000"/>
                </a:solidFill>
              </a:rPr>
              <a:t>? </a:t>
            </a:r>
            <a:r>
              <a:rPr lang="en-US" sz="2400" dirty="0">
                <a:solidFill>
                  <a:srgbClr val="FF0000"/>
                </a:solidFill>
              </a:rPr>
              <a:t>k</a:t>
            </a:r>
            <a:r>
              <a:rPr lang="x-none" sz="2400" dirty="0">
                <a:solidFill>
                  <a:srgbClr val="FF0000"/>
                </a:solidFill>
              </a:rPr>
              <a:t>m</a:t>
            </a:r>
            <a:endParaRPr lang="x-none" sz="2400" dirty="0">
              <a:solidFill>
                <a:srgbClr val="FF0000"/>
              </a:solidFill>
            </a:endParaRPr>
          </a:p>
        </p:txBody>
      </p:sp>
      <p:sp>
        <p:nvSpPr>
          <p:cNvPr id="126" name="Hộp Văn bản 1">
            <a:extLst>
              <a:ext uri="{FF2B5EF4-FFF2-40B4-BE49-F238E27FC236}">
                <a16:creationId xmlns:a16="http://schemas.microsoft.com/office/drawing/2014/main" id="{5725760F-5CCA-4355-A493-CEC9B296DBAC}"/>
              </a:ext>
            </a:extLst>
          </p:cNvPr>
          <p:cNvSpPr txBox="1"/>
          <p:nvPr/>
        </p:nvSpPr>
        <p:spPr>
          <a:xfrm>
            <a:off x="982806" y="2156568"/>
            <a:ext cx="1990915" cy="523220"/>
          </a:xfrm>
          <a:prstGeom prst="rect">
            <a:avLst/>
          </a:prstGeom>
          <a:noFill/>
        </p:spPr>
        <p:txBody>
          <a:bodyPr wrap="square" rtlCol="0">
            <a:spAutoFit/>
          </a:bodyPr>
          <a:lstStyle/>
          <a:p>
            <a:pPr algn="just" eaLnBrk="1" hangingPunct="1">
              <a:spcBef>
                <a:spcPct val="0"/>
              </a:spcBef>
              <a:buFontTx/>
              <a:buNone/>
              <a:defRPr/>
            </a:pPr>
            <a:r>
              <a:rPr lang="en-US" sz="2800" b="1" dirty="0" smtClean="0">
                <a:solidFill>
                  <a:srgbClr val="FF0000"/>
                </a:solidFill>
                <a:latin typeface="AvantGarde" panose="00000400000000000000" pitchFamily="2" charset="0"/>
                <a:ea typeface="AvantGarde" panose="00000400000000000000" pitchFamily="2" charset="0"/>
                <a:cs typeface="AvantGarde" panose="00000400000000000000" pitchFamily="2" charset="0"/>
              </a:rPr>
              <a:t>Tóm tắt:</a:t>
            </a:r>
            <a:endParaRPr lang="vi-VN" sz="2800" b="1" dirty="0">
              <a:solidFill>
                <a:srgbClr val="FF0000"/>
              </a:solidFill>
              <a:latin typeface="AvantGarde" panose="00000400000000000000" pitchFamily="2" charset="0"/>
              <a:ea typeface="AvantGarde" panose="00000400000000000000" pitchFamily="2" charset="0"/>
              <a:cs typeface="AvantGarde" panose="00000400000000000000"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fade">
                                      <p:cBhvr>
                                        <p:cTn id="7" dur="500"/>
                                        <p:tgtEl>
                                          <p:spTgt spid="1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6"/>
                                        </p:tgtEl>
                                        <p:attrNameLst>
                                          <p:attrName>style.visibility</p:attrName>
                                        </p:attrNameLst>
                                      </p:cBhvr>
                                      <p:to>
                                        <p:strVal val="visible"/>
                                      </p:to>
                                    </p:set>
                                    <p:animEffect transition="in" filter="blinds(horizontal)">
                                      <p:cBhvr>
                                        <p:cTn id="12" dur="500"/>
                                        <p:tgtEl>
                                          <p:spTgt spid="116"/>
                                        </p:tgtEl>
                                      </p:cBhvr>
                                    </p:animEffect>
                                  </p:childTnLst>
                                </p:cTn>
                              </p:par>
                              <p:par>
                                <p:cTn id="13" presetID="3" presetClass="entr" presetSubtype="10" fill="hold" nodeType="withEffect">
                                  <p:stCondLst>
                                    <p:cond delay="0"/>
                                  </p:stCondLst>
                                  <p:childTnLst>
                                    <p:set>
                                      <p:cBhvr>
                                        <p:cTn id="14" dur="1" fill="hold">
                                          <p:stCondLst>
                                            <p:cond delay="0"/>
                                          </p:stCondLst>
                                        </p:cTn>
                                        <p:tgtEl>
                                          <p:spTgt spid="118"/>
                                        </p:tgtEl>
                                        <p:attrNameLst>
                                          <p:attrName>style.visibility</p:attrName>
                                        </p:attrNameLst>
                                      </p:cBhvr>
                                      <p:to>
                                        <p:strVal val="visible"/>
                                      </p:to>
                                    </p:set>
                                    <p:animEffect transition="in" filter="blinds(horizontal)">
                                      <p:cBhvr>
                                        <p:cTn id="15" dur="500"/>
                                        <p:tgtEl>
                                          <p:spTgt spid="118"/>
                                        </p:tgtEl>
                                      </p:cBhvr>
                                    </p:animEffect>
                                  </p:childTnLst>
                                </p:cTn>
                              </p:par>
                              <p:par>
                                <p:cTn id="16" presetID="3" presetClass="entr" presetSubtype="10" fill="hold" nodeType="withEffect">
                                  <p:stCondLst>
                                    <p:cond delay="0"/>
                                  </p:stCondLst>
                                  <p:childTnLst>
                                    <p:set>
                                      <p:cBhvr>
                                        <p:cTn id="17" dur="1" fill="hold">
                                          <p:stCondLst>
                                            <p:cond delay="0"/>
                                          </p:stCondLst>
                                        </p:cTn>
                                        <p:tgtEl>
                                          <p:spTgt spid="117"/>
                                        </p:tgtEl>
                                        <p:attrNameLst>
                                          <p:attrName>style.visibility</p:attrName>
                                        </p:attrNameLst>
                                      </p:cBhvr>
                                      <p:to>
                                        <p:strVal val="visible"/>
                                      </p:to>
                                    </p:set>
                                    <p:animEffect transition="in" filter="blinds(horizontal)">
                                      <p:cBhvr>
                                        <p:cTn id="18" dur="500"/>
                                        <p:tgtEl>
                                          <p:spTgt spid="11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19"/>
                                        </p:tgtEl>
                                        <p:attrNameLst>
                                          <p:attrName>style.visibility</p:attrName>
                                        </p:attrNameLst>
                                      </p:cBhvr>
                                      <p:to>
                                        <p:strVal val="visible"/>
                                      </p:to>
                                    </p:set>
                                    <p:animEffect transition="in" filter="blinds(horizontal)">
                                      <p:cBhvr>
                                        <p:cTn id="21" dur="500"/>
                                        <p:tgtEl>
                                          <p:spTgt spid="119"/>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20"/>
                                        </p:tgtEl>
                                        <p:attrNameLst>
                                          <p:attrName>style.visibility</p:attrName>
                                        </p:attrNameLst>
                                      </p:cBhvr>
                                      <p:to>
                                        <p:strVal val="visible"/>
                                      </p:to>
                                    </p:set>
                                    <p:animEffect transition="in" filter="blinds(horizontal)">
                                      <p:cBhvr>
                                        <p:cTn id="24" dur="500"/>
                                        <p:tgtEl>
                                          <p:spTgt spid="120"/>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22"/>
                                        </p:tgtEl>
                                        <p:attrNameLst>
                                          <p:attrName>style.visibility</p:attrName>
                                        </p:attrNameLst>
                                      </p:cBhvr>
                                      <p:to>
                                        <p:strVal val="visible"/>
                                      </p:to>
                                    </p:set>
                                    <p:animEffect transition="in" filter="blinds(horizontal)">
                                      <p:cBhvr>
                                        <p:cTn id="29" dur="500"/>
                                        <p:tgtEl>
                                          <p:spTgt spid="122"/>
                                        </p:tgtEl>
                                      </p:cBhvr>
                                    </p:animEffect>
                                  </p:childTnLst>
                                </p:cTn>
                              </p:par>
                              <p:par>
                                <p:cTn id="30" presetID="3" presetClass="entr" presetSubtype="10" fill="hold" nodeType="withEffect">
                                  <p:stCondLst>
                                    <p:cond delay="0"/>
                                  </p:stCondLst>
                                  <p:childTnLst>
                                    <p:set>
                                      <p:cBhvr>
                                        <p:cTn id="31" dur="1" fill="hold">
                                          <p:stCondLst>
                                            <p:cond delay="0"/>
                                          </p:stCondLst>
                                        </p:cTn>
                                        <p:tgtEl>
                                          <p:spTgt spid="121"/>
                                        </p:tgtEl>
                                        <p:attrNameLst>
                                          <p:attrName>style.visibility</p:attrName>
                                        </p:attrNameLst>
                                      </p:cBhvr>
                                      <p:to>
                                        <p:strVal val="visible"/>
                                      </p:to>
                                    </p:set>
                                    <p:animEffect transition="in" filter="blinds(horizontal)">
                                      <p:cBhvr>
                                        <p:cTn id="32" dur="500"/>
                                        <p:tgtEl>
                                          <p:spTgt spid="121"/>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23"/>
                                        </p:tgtEl>
                                        <p:attrNameLst>
                                          <p:attrName>style.visibility</p:attrName>
                                        </p:attrNameLst>
                                      </p:cBhvr>
                                      <p:to>
                                        <p:strVal val="visible"/>
                                      </p:to>
                                    </p:set>
                                    <p:animEffect transition="in" filter="blinds(horizontal)">
                                      <p:cBhvr>
                                        <p:cTn id="35" dur="500"/>
                                        <p:tgtEl>
                                          <p:spTgt spid="123"/>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24"/>
                                        </p:tgtEl>
                                        <p:attrNameLst>
                                          <p:attrName>style.visibility</p:attrName>
                                        </p:attrNameLst>
                                      </p:cBhvr>
                                      <p:to>
                                        <p:strVal val="visible"/>
                                      </p:to>
                                    </p:set>
                                    <p:animEffect transition="in" filter="blinds(horizontal)">
                                      <p:cBhvr>
                                        <p:cTn id="40" dur="500"/>
                                        <p:tgtEl>
                                          <p:spTgt spid="124"/>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25"/>
                                        </p:tgtEl>
                                        <p:attrNameLst>
                                          <p:attrName>style.visibility</p:attrName>
                                        </p:attrNameLst>
                                      </p:cBhvr>
                                      <p:to>
                                        <p:strVal val="visible"/>
                                      </p:to>
                                    </p:set>
                                    <p:animEffect transition="in" filter="blinds(horizontal)">
                                      <p:cBhvr>
                                        <p:cTn id="43" dur="500"/>
                                        <p:tgtEl>
                                          <p:spTgt spid="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animBg="1"/>
      <p:bldP spid="120" grpId="0"/>
      <p:bldP spid="122" grpId="0" animBg="1"/>
      <p:bldP spid="123" grpId="0"/>
      <p:bldP spid="124" grpId="0" animBg="1"/>
      <p:bldP spid="125" grpId="0"/>
      <p:bldP spid="1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90"/>
        <p:cNvGrpSpPr/>
        <p:nvPr/>
      </p:nvGrpSpPr>
      <p:grpSpPr>
        <a:xfrm>
          <a:off x="0" y="0"/>
          <a:ext cx="0" cy="0"/>
          <a:chOff x="0" y="0"/>
          <a:chExt cx="0" cy="0"/>
        </a:xfrm>
      </p:grpSpPr>
      <p:grpSp>
        <p:nvGrpSpPr>
          <p:cNvPr id="247" name="Google Shape;1186;p32">
            <a:extLst>
              <a:ext uri="{FF2B5EF4-FFF2-40B4-BE49-F238E27FC236}">
                <a16:creationId xmlns:a16="http://schemas.microsoft.com/office/drawing/2014/main" id="{873501C2-EF28-49CE-A2F9-4CBDB9D4C1FB}"/>
              </a:ext>
            </a:extLst>
          </p:cNvPr>
          <p:cNvGrpSpPr/>
          <p:nvPr/>
        </p:nvGrpSpPr>
        <p:grpSpPr>
          <a:xfrm>
            <a:off x="7018850" y="3353658"/>
            <a:ext cx="1347905" cy="1623548"/>
            <a:chOff x="4269855" y="1157309"/>
            <a:chExt cx="2961514" cy="3536647"/>
          </a:xfrm>
        </p:grpSpPr>
        <p:sp>
          <p:nvSpPr>
            <p:cNvPr id="248" name="Google Shape;1187;p32">
              <a:extLst>
                <a:ext uri="{FF2B5EF4-FFF2-40B4-BE49-F238E27FC236}">
                  <a16:creationId xmlns:a16="http://schemas.microsoft.com/office/drawing/2014/main" id="{4156301E-EBC6-4123-9E4C-EE02C2009369}"/>
                </a:ext>
              </a:extLst>
            </p:cNvPr>
            <p:cNvSpPr/>
            <p:nvPr/>
          </p:nvSpPr>
          <p:spPr>
            <a:xfrm>
              <a:off x="5292544" y="4457231"/>
              <a:ext cx="1938825" cy="236725"/>
            </a:xfrm>
            <a:custGeom>
              <a:avLst/>
              <a:gdLst/>
              <a:ahLst/>
              <a:cxnLst/>
              <a:rect l="l" t="t" r="r" b="b"/>
              <a:pathLst>
                <a:path w="11991" h="1464" extrusionOk="0">
                  <a:moveTo>
                    <a:pt x="5996" y="1"/>
                  </a:moveTo>
                  <a:cubicBezTo>
                    <a:pt x="2686" y="1"/>
                    <a:pt x="1" y="331"/>
                    <a:pt x="1" y="732"/>
                  </a:cubicBezTo>
                  <a:cubicBezTo>
                    <a:pt x="1" y="1143"/>
                    <a:pt x="2686" y="1464"/>
                    <a:pt x="5996" y="1464"/>
                  </a:cubicBezTo>
                  <a:cubicBezTo>
                    <a:pt x="9305" y="1464"/>
                    <a:pt x="11991" y="1143"/>
                    <a:pt x="11991" y="732"/>
                  </a:cubicBezTo>
                  <a:cubicBezTo>
                    <a:pt x="11991" y="331"/>
                    <a:pt x="9305" y="1"/>
                    <a:pt x="5996" y="1"/>
                  </a:cubicBezTo>
                  <a:close/>
                </a:path>
              </a:pathLst>
            </a:custGeom>
            <a:solidFill>
              <a:srgbClr val="7F3DEC">
                <a:alpha val="1652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49" name="Google Shape;1188;p32">
              <a:extLst>
                <a:ext uri="{FF2B5EF4-FFF2-40B4-BE49-F238E27FC236}">
                  <a16:creationId xmlns:a16="http://schemas.microsoft.com/office/drawing/2014/main" id="{C7D5AF27-2253-4168-9337-7C27FD2022C7}"/>
                </a:ext>
              </a:extLst>
            </p:cNvPr>
            <p:cNvSpPr/>
            <p:nvPr/>
          </p:nvSpPr>
          <p:spPr>
            <a:xfrm>
              <a:off x="5306935" y="1236217"/>
              <a:ext cx="187722" cy="235270"/>
            </a:xfrm>
            <a:custGeom>
              <a:avLst/>
              <a:gdLst/>
              <a:ahLst/>
              <a:cxnLst/>
              <a:rect l="l" t="t" r="r" b="b"/>
              <a:pathLst>
                <a:path w="1161" h="1455" extrusionOk="0">
                  <a:moveTo>
                    <a:pt x="795" y="0"/>
                  </a:moveTo>
                  <a:lnTo>
                    <a:pt x="509" y="518"/>
                  </a:lnTo>
                  <a:lnTo>
                    <a:pt x="349" y="785"/>
                  </a:lnTo>
                  <a:lnTo>
                    <a:pt x="1" y="1401"/>
                  </a:lnTo>
                  <a:lnTo>
                    <a:pt x="447" y="1454"/>
                  </a:lnTo>
                  <a:lnTo>
                    <a:pt x="715" y="973"/>
                  </a:lnTo>
                  <a:lnTo>
                    <a:pt x="884" y="660"/>
                  </a:lnTo>
                  <a:lnTo>
                    <a:pt x="1161" y="152"/>
                  </a:lnTo>
                  <a:lnTo>
                    <a:pt x="795" y="0"/>
                  </a:ln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0" name="Google Shape;1189;p32">
              <a:extLst>
                <a:ext uri="{FF2B5EF4-FFF2-40B4-BE49-F238E27FC236}">
                  <a16:creationId xmlns:a16="http://schemas.microsoft.com/office/drawing/2014/main" id="{23D8B61A-31F4-4D84-A585-D03B4B8ED4DF}"/>
                </a:ext>
              </a:extLst>
            </p:cNvPr>
            <p:cNvSpPr/>
            <p:nvPr/>
          </p:nvSpPr>
          <p:spPr>
            <a:xfrm>
              <a:off x="4724204" y="1237672"/>
              <a:ext cx="207933" cy="227993"/>
            </a:xfrm>
            <a:custGeom>
              <a:avLst/>
              <a:gdLst/>
              <a:ahLst/>
              <a:cxnLst/>
              <a:rect l="l" t="t" r="r" b="b"/>
              <a:pathLst>
                <a:path w="1286" h="1410" extrusionOk="0">
                  <a:moveTo>
                    <a:pt x="349" y="0"/>
                  </a:moveTo>
                  <a:lnTo>
                    <a:pt x="1" y="187"/>
                  </a:lnTo>
                  <a:lnTo>
                    <a:pt x="331" y="669"/>
                  </a:lnTo>
                  <a:lnTo>
                    <a:pt x="500" y="901"/>
                  </a:lnTo>
                  <a:lnTo>
                    <a:pt x="848" y="1410"/>
                  </a:lnTo>
                  <a:lnTo>
                    <a:pt x="1285" y="1312"/>
                  </a:lnTo>
                  <a:lnTo>
                    <a:pt x="822" y="669"/>
                  </a:lnTo>
                  <a:lnTo>
                    <a:pt x="670" y="446"/>
                  </a:lnTo>
                  <a:lnTo>
                    <a:pt x="349" y="0"/>
                  </a:ln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1" name="Google Shape;1190;p32">
              <a:extLst>
                <a:ext uri="{FF2B5EF4-FFF2-40B4-BE49-F238E27FC236}">
                  <a16:creationId xmlns:a16="http://schemas.microsoft.com/office/drawing/2014/main" id="{18FD6019-0CDF-4B43-A852-DB9AA0D527EE}"/>
                </a:ext>
              </a:extLst>
            </p:cNvPr>
            <p:cNvSpPr/>
            <p:nvPr/>
          </p:nvSpPr>
          <p:spPr>
            <a:xfrm>
              <a:off x="4724204" y="1237672"/>
              <a:ext cx="108332" cy="108337"/>
            </a:xfrm>
            <a:custGeom>
              <a:avLst/>
              <a:gdLst/>
              <a:ahLst/>
              <a:cxnLst/>
              <a:rect l="l" t="t" r="r" b="b"/>
              <a:pathLst>
                <a:path w="670" h="670" extrusionOk="0">
                  <a:moveTo>
                    <a:pt x="349" y="0"/>
                  </a:moveTo>
                  <a:lnTo>
                    <a:pt x="1" y="187"/>
                  </a:lnTo>
                  <a:lnTo>
                    <a:pt x="331" y="669"/>
                  </a:lnTo>
                  <a:cubicBezTo>
                    <a:pt x="438" y="607"/>
                    <a:pt x="554" y="526"/>
                    <a:pt x="670" y="446"/>
                  </a:cubicBezTo>
                  <a:lnTo>
                    <a:pt x="349" y="0"/>
                  </a:ln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2" name="Google Shape;1191;p32">
              <a:extLst>
                <a:ext uri="{FF2B5EF4-FFF2-40B4-BE49-F238E27FC236}">
                  <a16:creationId xmlns:a16="http://schemas.microsoft.com/office/drawing/2014/main" id="{9ABC6B4E-7F34-49F5-BCC7-1C0E4ADA6F5D}"/>
                </a:ext>
              </a:extLst>
            </p:cNvPr>
            <p:cNvSpPr/>
            <p:nvPr/>
          </p:nvSpPr>
          <p:spPr>
            <a:xfrm>
              <a:off x="5389235" y="1236217"/>
              <a:ext cx="105422" cy="106882"/>
            </a:xfrm>
            <a:custGeom>
              <a:avLst/>
              <a:gdLst/>
              <a:ahLst/>
              <a:cxnLst/>
              <a:rect l="l" t="t" r="r" b="b"/>
              <a:pathLst>
                <a:path w="652" h="661" extrusionOk="0">
                  <a:moveTo>
                    <a:pt x="286" y="0"/>
                  </a:moveTo>
                  <a:lnTo>
                    <a:pt x="0" y="518"/>
                  </a:lnTo>
                  <a:cubicBezTo>
                    <a:pt x="90" y="571"/>
                    <a:pt x="215" y="625"/>
                    <a:pt x="375" y="660"/>
                  </a:cubicBezTo>
                  <a:lnTo>
                    <a:pt x="652" y="152"/>
                  </a:lnTo>
                  <a:lnTo>
                    <a:pt x="286" y="0"/>
                  </a:ln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3" name="Google Shape;1192;p32">
              <a:extLst>
                <a:ext uri="{FF2B5EF4-FFF2-40B4-BE49-F238E27FC236}">
                  <a16:creationId xmlns:a16="http://schemas.microsoft.com/office/drawing/2014/main" id="{17EE8A79-5C41-403B-B1AC-3965DED873D3}"/>
                </a:ext>
              </a:extLst>
            </p:cNvPr>
            <p:cNvSpPr/>
            <p:nvPr/>
          </p:nvSpPr>
          <p:spPr>
            <a:xfrm>
              <a:off x="4805049" y="1345848"/>
              <a:ext cx="127088" cy="119818"/>
            </a:xfrm>
            <a:custGeom>
              <a:avLst/>
              <a:gdLst/>
              <a:ahLst/>
              <a:cxnLst/>
              <a:rect l="l" t="t" r="r" b="b"/>
              <a:pathLst>
                <a:path w="786" h="741" extrusionOk="0">
                  <a:moveTo>
                    <a:pt x="322" y="0"/>
                  </a:moveTo>
                  <a:cubicBezTo>
                    <a:pt x="188" y="80"/>
                    <a:pt x="81" y="170"/>
                    <a:pt x="0" y="232"/>
                  </a:cubicBezTo>
                  <a:lnTo>
                    <a:pt x="348" y="741"/>
                  </a:lnTo>
                  <a:lnTo>
                    <a:pt x="785" y="643"/>
                  </a:lnTo>
                  <a:lnTo>
                    <a:pt x="322" y="0"/>
                  </a:ln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4" name="Google Shape;1193;p32">
              <a:extLst>
                <a:ext uri="{FF2B5EF4-FFF2-40B4-BE49-F238E27FC236}">
                  <a16:creationId xmlns:a16="http://schemas.microsoft.com/office/drawing/2014/main" id="{F678EBC1-96FB-4C32-8216-2F1EB33C7D07}"/>
                </a:ext>
              </a:extLst>
            </p:cNvPr>
            <p:cNvSpPr/>
            <p:nvPr/>
          </p:nvSpPr>
          <p:spPr>
            <a:xfrm>
              <a:off x="5306935" y="1363150"/>
              <a:ext cx="115608" cy="108337"/>
            </a:xfrm>
            <a:custGeom>
              <a:avLst/>
              <a:gdLst/>
              <a:ahLst/>
              <a:cxnLst/>
              <a:rect l="l" t="t" r="r" b="b"/>
              <a:pathLst>
                <a:path w="715" h="670" extrusionOk="0">
                  <a:moveTo>
                    <a:pt x="349" y="0"/>
                  </a:moveTo>
                  <a:lnTo>
                    <a:pt x="1" y="616"/>
                  </a:lnTo>
                  <a:lnTo>
                    <a:pt x="447" y="669"/>
                  </a:lnTo>
                  <a:lnTo>
                    <a:pt x="715" y="188"/>
                  </a:lnTo>
                  <a:cubicBezTo>
                    <a:pt x="590" y="116"/>
                    <a:pt x="474" y="54"/>
                    <a:pt x="349" y="0"/>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5" name="Google Shape;1194;p32">
              <a:extLst>
                <a:ext uri="{FF2B5EF4-FFF2-40B4-BE49-F238E27FC236}">
                  <a16:creationId xmlns:a16="http://schemas.microsoft.com/office/drawing/2014/main" id="{A90F24CE-0C69-4EE0-A7C0-7F8353E06A2F}"/>
                </a:ext>
              </a:extLst>
            </p:cNvPr>
            <p:cNvSpPr/>
            <p:nvPr/>
          </p:nvSpPr>
          <p:spPr>
            <a:xfrm>
              <a:off x="4621854" y="1158764"/>
              <a:ext cx="243990" cy="157493"/>
            </a:xfrm>
            <a:custGeom>
              <a:avLst/>
              <a:gdLst/>
              <a:ahLst/>
              <a:cxnLst/>
              <a:rect l="l" t="t" r="r" b="b"/>
              <a:pathLst>
                <a:path w="1509" h="974" extrusionOk="0">
                  <a:moveTo>
                    <a:pt x="993" y="0"/>
                  </a:moveTo>
                  <a:cubicBezTo>
                    <a:pt x="867" y="0"/>
                    <a:pt x="727" y="28"/>
                    <a:pt x="589" y="87"/>
                  </a:cubicBezTo>
                  <a:cubicBezTo>
                    <a:pt x="223" y="238"/>
                    <a:pt x="0" y="542"/>
                    <a:pt x="99" y="765"/>
                  </a:cubicBezTo>
                  <a:cubicBezTo>
                    <a:pt x="153" y="901"/>
                    <a:pt x="313" y="973"/>
                    <a:pt x="513" y="973"/>
                  </a:cubicBezTo>
                  <a:cubicBezTo>
                    <a:pt x="641" y="973"/>
                    <a:pt x="785" y="943"/>
                    <a:pt x="928" y="881"/>
                  </a:cubicBezTo>
                  <a:cubicBezTo>
                    <a:pt x="1285" y="729"/>
                    <a:pt x="1508" y="426"/>
                    <a:pt x="1410" y="203"/>
                  </a:cubicBezTo>
                  <a:cubicBezTo>
                    <a:pt x="1355" y="71"/>
                    <a:pt x="1193" y="0"/>
                    <a:pt x="993"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6" name="Google Shape;1195;p32">
              <a:extLst>
                <a:ext uri="{FF2B5EF4-FFF2-40B4-BE49-F238E27FC236}">
                  <a16:creationId xmlns:a16="http://schemas.microsoft.com/office/drawing/2014/main" id="{D02266AE-32A8-4E42-B91C-71EA26795E6D}"/>
                </a:ext>
              </a:extLst>
            </p:cNvPr>
            <p:cNvSpPr/>
            <p:nvPr/>
          </p:nvSpPr>
          <p:spPr>
            <a:xfrm>
              <a:off x="5350268" y="1157309"/>
              <a:ext cx="243990" cy="150379"/>
            </a:xfrm>
            <a:custGeom>
              <a:avLst/>
              <a:gdLst/>
              <a:ahLst/>
              <a:cxnLst/>
              <a:rect l="l" t="t" r="r" b="b"/>
              <a:pathLst>
                <a:path w="1509" h="930" extrusionOk="0">
                  <a:moveTo>
                    <a:pt x="561" y="0"/>
                  </a:moveTo>
                  <a:cubicBezTo>
                    <a:pt x="318" y="0"/>
                    <a:pt x="122" y="93"/>
                    <a:pt x="72" y="256"/>
                  </a:cubicBezTo>
                  <a:cubicBezTo>
                    <a:pt x="1" y="479"/>
                    <a:pt x="250" y="756"/>
                    <a:pt x="625" y="881"/>
                  </a:cubicBezTo>
                  <a:cubicBezTo>
                    <a:pt x="733" y="914"/>
                    <a:pt x="840" y="930"/>
                    <a:pt x="940" y="930"/>
                  </a:cubicBezTo>
                  <a:cubicBezTo>
                    <a:pt x="1186" y="930"/>
                    <a:pt x="1386" y="834"/>
                    <a:pt x="1437" y="676"/>
                  </a:cubicBezTo>
                  <a:cubicBezTo>
                    <a:pt x="1508" y="444"/>
                    <a:pt x="1258" y="167"/>
                    <a:pt x="884" y="51"/>
                  </a:cubicBezTo>
                  <a:cubicBezTo>
                    <a:pt x="773" y="17"/>
                    <a:pt x="663" y="0"/>
                    <a:pt x="561"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7" name="Google Shape;1196;p32">
              <a:extLst>
                <a:ext uri="{FF2B5EF4-FFF2-40B4-BE49-F238E27FC236}">
                  <a16:creationId xmlns:a16="http://schemas.microsoft.com/office/drawing/2014/main" id="{3F65F152-4CDD-4AC4-A186-482924FA6797}"/>
                </a:ext>
              </a:extLst>
            </p:cNvPr>
            <p:cNvSpPr/>
            <p:nvPr/>
          </p:nvSpPr>
          <p:spPr>
            <a:xfrm>
              <a:off x="4287156" y="1301866"/>
              <a:ext cx="460331" cy="368670"/>
            </a:xfrm>
            <a:custGeom>
              <a:avLst/>
              <a:gdLst/>
              <a:ahLst/>
              <a:cxnLst/>
              <a:rect l="l" t="t" r="r" b="b"/>
              <a:pathLst>
                <a:path w="2847" h="2280" extrusionOk="0">
                  <a:moveTo>
                    <a:pt x="1299" y="0"/>
                  </a:moveTo>
                  <a:cubicBezTo>
                    <a:pt x="1103" y="0"/>
                    <a:pt x="900" y="84"/>
                    <a:pt x="697" y="290"/>
                  </a:cubicBezTo>
                  <a:cubicBezTo>
                    <a:pt x="1" y="1013"/>
                    <a:pt x="759" y="1637"/>
                    <a:pt x="1366" y="1994"/>
                  </a:cubicBezTo>
                  <a:cubicBezTo>
                    <a:pt x="1687" y="2172"/>
                    <a:pt x="1963" y="2279"/>
                    <a:pt x="1963" y="2279"/>
                  </a:cubicBezTo>
                  <a:lnTo>
                    <a:pt x="2258" y="2039"/>
                  </a:lnTo>
                  <a:lnTo>
                    <a:pt x="2668" y="1682"/>
                  </a:lnTo>
                  <a:lnTo>
                    <a:pt x="2847" y="1530"/>
                  </a:lnTo>
                  <a:cubicBezTo>
                    <a:pt x="2847" y="1530"/>
                    <a:pt x="2677" y="1173"/>
                    <a:pt x="2409" y="799"/>
                  </a:cubicBezTo>
                  <a:cubicBezTo>
                    <a:pt x="2127" y="406"/>
                    <a:pt x="1731" y="0"/>
                    <a:pt x="1299" y="0"/>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8" name="Google Shape;1197;p32">
              <a:extLst>
                <a:ext uri="{FF2B5EF4-FFF2-40B4-BE49-F238E27FC236}">
                  <a16:creationId xmlns:a16="http://schemas.microsoft.com/office/drawing/2014/main" id="{D1C04C30-D9EF-415F-BC28-6791C86E751A}"/>
                </a:ext>
              </a:extLst>
            </p:cNvPr>
            <p:cNvSpPr/>
            <p:nvPr/>
          </p:nvSpPr>
          <p:spPr>
            <a:xfrm>
              <a:off x="4425724" y="1407455"/>
              <a:ext cx="292982" cy="224113"/>
            </a:xfrm>
            <a:custGeom>
              <a:avLst/>
              <a:gdLst/>
              <a:ahLst/>
              <a:cxnLst/>
              <a:rect l="l" t="t" r="r" b="b"/>
              <a:pathLst>
                <a:path w="1812" h="1386" extrusionOk="0">
                  <a:moveTo>
                    <a:pt x="529" y="1"/>
                  </a:moveTo>
                  <a:cubicBezTo>
                    <a:pt x="438" y="1"/>
                    <a:pt x="352" y="31"/>
                    <a:pt x="277" y="101"/>
                  </a:cubicBezTo>
                  <a:cubicBezTo>
                    <a:pt x="0" y="351"/>
                    <a:pt x="330" y="699"/>
                    <a:pt x="732" y="984"/>
                  </a:cubicBezTo>
                  <a:cubicBezTo>
                    <a:pt x="964" y="1145"/>
                    <a:pt x="1222" y="1287"/>
                    <a:pt x="1401" y="1386"/>
                  </a:cubicBezTo>
                  <a:lnTo>
                    <a:pt x="1811" y="1029"/>
                  </a:lnTo>
                  <a:cubicBezTo>
                    <a:pt x="1695" y="877"/>
                    <a:pt x="1490" y="618"/>
                    <a:pt x="1249" y="395"/>
                  </a:cubicBezTo>
                  <a:cubicBezTo>
                    <a:pt x="1015" y="180"/>
                    <a:pt x="754" y="1"/>
                    <a:pt x="529"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59" name="Google Shape;1198;p32">
              <a:extLst>
                <a:ext uri="{FF2B5EF4-FFF2-40B4-BE49-F238E27FC236}">
                  <a16:creationId xmlns:a16="http://schemas.microsoft.com/office/drawing/2014/main" id="{5574B165-94FD-4D07-8B17-5ED863CF91EA}"/>
                </a:ext>
              </a:extLst>
            </p:cNvPr>
            <p:cNvSpPr/>
            <p:nvPr/>
          </p:nvSpPr>
          <p:spPr>
            <a:xfrm>
              <a:off x="4507863" y="1430901"/>
              <a:ext cx="239625" cy="239636"/>
            </a:xfrm>
            <a:custGeom>
              <a:avLst/>
              <a:gdLst/>
              <a:ahLst/>
              <a:cxnLst/>
              <a:rect l="l" t="t" r="r" b="b"/>
              <a:pathLst>
                <a:path w="1482" h="1482" extrusionOk="0">
                  <a:moveTo>
                    <a:pt x="1044" y="1"/>
                  </a:moveTo>
                  <a:cubicBezTo>
                    <a:pt x="937" y="81"/>
                    <a:pt x="830" y="161"/>
                    <a:pt x="741" y="250"/>
                  </a:cubicBezTo>
                  <a:cubicBezTo>
                    <a:pt x="527" y="438"/>
                    <a:pt x="357" y="652"/>
                    <a:pt x="224" y="839"/>
                  </a:cubicBezTo>
                  <a:cubicBezTo>
                    <a:pt x="134" y="964"/>
                    <a:pt x="63" y="1089"/>
                    <a:pt x="1" y="1196"/>
                  </a:cubicBezTo>
                  <a:cubicBezTo>
                    <a:pt x="322" y="1374"/>
                    <a:pt x="598" y="1481"/>
                    <a:pt x="598" y="1481"/>
                  </a:cubicBezTo>
                  <a:lnTo>
                    <a:pt x="893" y="1241"/>
                  </a:lnTo>
                  <a:lnTo>
                    <a:pt x="1303" y="884"/>
                  </a:lnTo>
                  <a:lnTo>
                    <a:pt x="1482" y="732"/>
                  </a:lnTo>
                  <a:cubicBezTo>
                    <a:pt x="1482" y="732"/>
                    <a:pt x="1312" y="375"/>
                    <a:pt x="1044"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0" name="Google Shape;1199;p32">
              <a:extLst>
                <a:ext uri="{FF2B5EF4-FFF2-40B4-BE49-F238E27FC236}">
                  <a16:creationId xmlns:a16="http://schemas.microsoft.com/office/drawing/2014/main" id="{12278EEF-60BB-477B-BCD3-E039448217BD}"/>
                </a:ext>
              </a:extLst>
            </p:cNvPr>
            <p:cNvSpPr/>
            <p:nvPr/>
          </p:nvSpPr>
          <p:spPr>
            <a:xfrm>
              <a:off x="5471373" y="1301866"/>
              <a:ext cx="461787" cy="368670"/>
            </a:xfrm>
            <a:custGeom>
              <a:avLst/>
              <a:gdLst/>
              <a:ahLst/>
              <a:cxnLst/>
              <a:rect l="l" t="t" r="r" b="b"/>
              <a:pathLst>
                <a:path w="2856" h="2280" extrusionOk="0">
                  <a:moveTo>
                    <a:pt x="1552" y="0"/>
                  </a:moveTo>
                  <a:cubicBezTo>
                    <a:pt x="1121" y="0"/>
                    <a:pt x="720" y="406"/>
                    <a:pt x="438" y="799"/>
                  </a:cubicBezTo>
                  <a:cubicBezTo>
                    <a:pt x="170" y="1173"/>
                    <a:pt x="1" y="1530"/>
                    <a:pt x="1" y="1530"/>
                  </a:cubicBezTo>
                  <a:lnTo>
                    <a:pt x="179" y="1682"/>
                  </a:lnTo>
                  <a:lnTo>
                    <a:pt x="599" y="2039"/>
                  </a:lnTo>
                  <a:lnTo>
                    <a:pt x="884" y="2279"/>
                  </a:lnTo>
                  <a:cubicBezTo>
                    <a:pt x="884" y="2279"/>
                    <a:pt x="1161" y="2172"/>
                    <a:pt x="1482" y="1994"/>
                  </a:cubicBezTo>
                  <a:cubicBezTo>
                    <a:pt x="2088" y="1637"/>
                    <a:pt x="2856" y="1013"/>
                    <a:pt x="2151" y="290"/>
                  </a:cubicBezTo>
                  <a:cubicBezTo>
                    <a:pt x="1950" y="84"/>
                    <a:pt x="1748" y="0"/>
                    <a:pt x="1552" y="0"/>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1" name="Google Shape;1200;p32">
              <a:extLst>
                <a:ext uri="{FF2B5EF4-FFF2-40B4-BE49-F238E27FC236}">
                  <a16:creationId xmlns:a16="http://schemas.microsoft.com/office/drawing/2014/main" id="{1FCE8C85-2574-4CA7-8001-0D5C55A27971}"/>
                </a:ext>
              </a:extLst>
            </p:cNvPr>
            <p:cNvSpPr/>
            <p:nvPr/>
          </p:nvSpPr>
          <p:spPr>
            <a:xfrm>
              <a:off x="5500316" y="1407455"/>
              <a:ext cx="292982" cy="224113"/>
            </a:xfrm>
            <a:custGeom>
              <a:avLst/>
              <a:gdLst/>
              <a:ahLst/>
              <a:cxnLst/>
              <a:rect l="l" t="t" r="r" b="b"/>
              <a:pathLst>
                <a:path w="1812" h="1386" extrusionOk="0">
                  <a:moveTo>
                    <a:pt x="1291" y="1"/>
                  </a:moveTo>
                  <a:cubicBezTo>
                    <a:pt x="1066" y="1"/>
                    <a:pt x="803" y="180"/>
                    <a:pt x="562" y="395"/>
                  </a:cubicBezTo>
                  <a:cubicBezTo>
                    <a:pt x="330" y="618"/>
                    <a:pt x="116" y="877"/>
                    <a:pt x="0" y="1029"/>
                  </a:cubicBezTo>
                  <a:lnTo>
                    <a:pt x="420" y="1386"/>
                  </a:lnTo>
                  <a:cubicBezTo>
                    <a:pt x="598" y="1287"/>
                    <a:pt x="848" y="1145"/>
                    <a:pt x="1080" y="984"/>
                  </a:cubicBezTo>
                  <a:cubicBezTo>
                    <a:pt x="1481" y="699"/>
                    <a:pt x="1811" y="351"/>
                    <a:pt x="1544" y="101"/>
                  </a:cubicBezTo>
                  <a:cubicBezTo>
                    <a:pt x="1469" y="31"/>
                    <a:pt x="1383" y="1"/>
                    <a:pt x="1291"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2" name="Google Shape;1201;p32">
              <a:extLst>
                <a:ext uri="{FF2B5EF4-FFF2-40B4-BE49-F238E27FC236}">
                  <a16:creationId xmlns:a16="http://schemas.microsoft.com/office/drawing/2014/main" id="{BE6BED89-6EF9-4257-9FB1-282E8050D219}"/>
                </a:ext>
              </a:extLst>
            </p:cNvPr>
            <p:cNvSpPr/>
            <p:nvPr/>
          </p:nvSpPr>
          <p:spPr>
            <a:xfrm>
              <a:off x="5471373" y="1430901"/>
              <a:ext cx="239625" cy="239636"/>
            </a:xfrm>
            <a:custGeom>
              <a:avLst/>
              <a:gdLst/>
              <a:ahLst/>
              <a:cxnLst/>
              <a:rect l="l" t="t" r="r" b="b"/>
              <a:pathLst>
                <a:path w="1482" h="1482" extrusionOk="0">
                  <a:moveTo>
                    <a:pt x="438" y="1"/>
                  </a:moveTo>
                  <a:cubicBezTo>
                    <a:pt x="170" y="375"/>
                    <a:pt x="1" y="732"/>
                    <a:pt x="1" y="732"/>
                  </a:cubicBezTo>
                  <a:lnTo>
                    <a:pt x="179" y="884"/>
                  </a:lnTo>
                  <a:lnTo>
                    <a:pt x="599" y="1241"/>
                  </a:lnTo>
                  <a:lnTo>
                    <a:pt x="884" y="1481"/>
                  </a:lnTo>
                  <a:cubicBezTo>
                    <a:pt x="884" y="1481"/>
                    <a:pt x="1161" y="1374"/>
                    <a:pt x="1482" y="1196"/>
                  </a:cubicBezTo>
                  <a:cubicBezTo>
                    <a:pt x="1428" y="1089"/>
                    <a:pt x="1348" y="964"/>
                    <a:pt x="1259" y="839"/>
                  </a:cubicBezTo>
                  <a:cubicBezTo>
                    <a:pt x="1125" y="652"/>
                    <a:pt x="955" y="438"/>
                    <a:pt x="741" y="250"/>
                  </a:cubicBezTo>
                  <a:cubicBezTo>
                    <a:pt x="652" y="161"/>
                    <a:pt x="545" y="81"/>
                    <a:pt x="438"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3" name="Google Shape;1202;p32">
              <a:extLst>
                <a:ext uri="{FF2B5EF4-FFF2-40B4-BE49-F238E27FC236}">
                  <a16:creationId xmlns:a16="http://schemas.microsoft.com/office/drawing/2014/main" id="{D13B3560-9118-4F6E-B6DC-25B7B5B07008}"/>
                </a:ext>
              </a:extLst>
            </p:cNvPr>
            <p:cNvSpPr/>
            <p:nvPr/>
          </p:nvSpPr>
          <p:spPr>
            <a:xfrm>
              <a:off x="5677690" y="4225034"/>
              <a:ext cx="243990" cy="323557"/>
            </a:xfrm>
            <a:custGeom>
              <a:avLst/>
              <a:gdLst/>
              <a:ahLst/>
              <a:cxnLst/>
              <a:rect l="l" t="t" r="r" b="b"/>
              <a:pathLst>
                <a:path w="1509" h="2001" extrusionOk="0">
                  <a:moveTo>
                    <a:pt x="304" y="1"/>
                  </a:moveTo>
                  <a:cubicBezTo>
                    <a:pt x="304" y="1"/>
                    <a:pt x="188" y="634"/>
                    <a:pt x="99" y="1178"/>
                  </a:cubicBezTo>
                  <a:cubicBezTo>
                    <a:pt x="45" y="1535"/>
                    <a:pt x="1" y="1847"/>
                    <a:pt x="18" y="1919"/>
                  </a:cubicBezTo>
                  <a:cubicBezTo>
                    <a:pt x="34" y="1979"/>
                    <a:pt x="202" y="2001"/>
                    <a:pt x="415" y="2001"/>
                  </a:cubicBezTo>
                  <a:cubicBezTo>
                    <a:pt x="454" y="2001"/>
                    <a:pt x="494" y="2000"/>
                    <a:pt x="536" y="1999"/>
                  </a:cubicBezTo>
                  <a:cubicBezTo>
                    <a:pt x="902" y="1981"/>
                    <a:pt x="1339" y="1919"/>
                    <a:pt x="1401" y="1892"/>
                  </a:cubicBezTo>
                  <a:cubicBezTo>
                    <a:pt x="1446" y="1865"/>
                    <a:pt x="1473" y="1580"/>
                    <a:pt x="1490" y="1232"/>
                  </a:cubicBezTo>
                  <a:cubicBezTo>
                    <a:pt x="1490" y="1080"/>
                    <a:pt x="1499" y="928"/>
                    <a:pt x="1499" y="777"/>
                  </a:cubicBezTo>
                  <a:cubicBezTo>
                    <a:pt x="1508" y="393"/>
                    <a:pt x="1499" y="54"/>
                    <a:pt x="1499" y="27"/>
                  </a:cubicBezTo>
                  <a:lnTo>
                    <a:pt x="304" y="1"/>
                  </a:ln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4" name="Google Shape;1203;p32">
              <a:extLst>
                <a:ext uri="{FF2B5EF4-FFF2-40B4-BE49-F238E27FC236}">
                  <a16:creationId xmlns:a16="http://schemas.microsoft.com/office/drawing/2014/main" id="{94349E07-15C5-40A4-8718-341391A8DE66}"/>
                </a:ext>
              </a:extLst>
            </p:cNvPr>
            <p:cNvSpPr/>
            <p:nvPr/>
          </p:nvSpPr>
          <p:spPr>
            <a:xfrm>
              <a:off x="5677690" y="4415513"/>
              <a:ext cx="241080" cy="133077"/>
            </a:xfrm>
            <a:custGeom>
              <a:avLst/>
              <a:gdLst/>
              <a:ahLst/>
              <a:cxnLst/>
              <a:rect l="l" t="t" r="r" b="b"/>
              <a:pathLst>
                <a:path w="1491" h="823" extrusionOk="0">
                  <a:moveTo>
                    <a:pt x="99" y="0"/>
                  </a:moveTo>
                  <a:cubicBezTo>
                    <a:pt x="45" y="357"/>
                    <a:pt x="1" y="669"/>
                    <a:pt x="18" y="741"/>
                  </a:cubicBezTo>
                  <a:cubicBezTo>
                    <a:pt x="34" y="801"/>
                    <a:pt x="202" y="823"/>
                    <a:pt x="415" y="823"/>
                  </a:cubicBezTo>
                  <a:cubicBezTo>
                    <a:pt x="454" y="823"/>
                    <a:pt x="494" y="822"/>
                    <a:pt x="536" y="821"/>
                  </a:cubicBezTo>
                  <a:cubicBezTo>
                    <a:pt x="902" y="803"/>
                    <a:pt x="1339" y="741"/>
                    <a:pt x="1401" y="714"/>
                  </a:cubicBezTo>
                  <a:cubicBezTo>
                    <a:pt x="1446" y="687"/>
                    <a:pt x="1473" y="402"/>
                    <a:pt x="1490" y="54"/>
                  </a:cubicBezTo>
                  <a:cubicBezTo>
                    <a:pt x="1276" y="45"/>
                    <a:pt x="955" y="27"/>
                    <a:pt x="625" y="18"/>
                  </a:cubicBezTo>
                  <a:cubicBezTo>
                    <a:pt x="447" y="9"/>
                    <a:pt x="259" y="0"/>
                    <a:pt x="99"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5" name="Google Shape;1204;p32">
              <a:extLst>
                <a:ext uri="{FF2B5EF4-FFF2-40B4-BE49-F238E27FC236}">
                  <a16:creationId xmlns:a16="http://schemas.microsoft.com/office/drawing/2014/main" id="{9B129310-2EA5-485B-8451-852ED3CDF200}"/>
                </a:ext>
              </a:extLst>
            </p:cNvPr>
            <p:cNvSpPr/>
            <p:nvPr/>
          </p:nvSpPr>
          <p:spPr>
            <a:xfrm>
              <a:off x="5677690" y="4225034"/>
              <a:ext cx="243990" cy="323557"/>
            </a:xfrm>
            <a:custGeom>
              <a:avLst/>
              <a:gdLst/>
              <a:ahLst/>
              <a:cxnLst/>
              <a:rect l="l" t="t" r="r" b="b"/>
              <a:pathLst>
                <a:path w="1509" h="2001" extrusionOk="0">
                  <a:moveTo>
                    <a:pt x="304" y="1"/>
                  </a:moveTo>
                  <a:cubicBezTo>
                    <a:pt x="304" y="1"/>
                    <a:pt x="188" y="634"/>
                    <a:pt x="99" y="1178"/>
                  </a:cubicBezTo>
                  <a:cubicBezTo>
                    <a:pt x="45" y="1535"/>
                    <a:pt x="1" y="1847"/>
                    <a:pt x="18" y="1919"/>
                  </a:cubicBezTo>
                  <a:cubicBezTo>
                    <a:pt x="34" y="1979"/>
                    <a:pt x="202" y="2001"/>
                    <a:pt x="415" y="2001"/>
                  </a:cubicBezTo>
                  <a:cubicBezTo>
                    <a:pt x="454" y="2001"/>
                    <a:pt x="494" y="2000"/>
                    <a:pt x="536" y="1999"/>
                  </a:cubicBezTo>
                  <a:cubicBezTo>
                    <a:pt x="518" y="1785"/>
                    <a:pt x="518" y="1455"/>
                    <a:pt x="625" y="1196"/>
                  </a:cubicBezTo>
                  <a:cubicBezTo>
                    <a:pt x="734" y="956"/>
                    <a:pt x="936" y="763"/>
                    <a:pt x="1315" y="763"/>
                  </a:cubicBezTo>
                  <a:cubicBezTo>
                    <a:pt x="1372" y="763"/>
                    <a:pt x="1434" y="767"/>
                    <a:pt x="1499" y="777"/>
                  </a:cubicBezTo>
                  <a:cubicBezTo>
                    <a:pt x="1508" y="393"/>
                    <a:pt x="1499" y="54"/>
                    <a:pt x="1499" y="27"/>
                  </a:cubicBezTo>
                  <a:lnTo>
                    <a:pt x="304" y="1"/>
                  </a:ln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6" name="Google Shape;1205;p32">
              <a:extLst>
                <a:ext uri="{FF2B5EF4-FFF2-40B4-BE49-F238E27FC236}">
                  <a16:creationId xmlns:a16="http://schemas.microsoft.com/office/drawing/2014/main" id="{201448D0-A3B6-47DF-A36C-9EB8EF211972}"/>
                </a:ext>
              </a:extLst>
            </p:cNvPr>
            <p:cNvSpPr/>
            <p:nvPr/>
          </p:nvSpPr>
          <p:spPr>
            <a:xfrm>
              <a:off x="6671598" y="4150006"/>
              <a:ext cx="258381" cy="400201"/>
            </a:xfrm>
            <a:custGeom>
              <a:avLst/>
              <a:gdLst/>
              <a:ahLst/>
              <a:cxnLst/>
              <a:rect l="l" t="t" r="r" b="b"/>
              <a:pathLst>
                <a:path w="1598" h="2475" extrusionOk="0">
                  <a:moveTo>
                    <a:pt x="1053" y="1"/>
                  </a:moveTo>
                  <a:lnTo>
                    <a:pt x="0" y="349"/>
                  </a:lnTo>
                  <a:cubicBezTo>
                    <a:pt x="0" y="384"/>
                    <a:pt x="27" y="688"/>
                    <a:pt x="63" y="1062"/>
                  </a:cubicBezTo>
                  <a:cubicBezTo>
                    <a:pt x="81" y="1258"/>
                    <a:pt x="107" y="1464"/>
                    <a:pt x="125" y="1660"/>
                  </a:cubicBezTo>
                  <a:cubicBezTo>
                    <a:pt x="170" y="2070"/>
                    <a:pt x="223" y="2427"/>
                    <a:pt x="259" y="2454"/>
                  </a:cubicBezTo>
                  <a:cubicBezTo>
                    <a:pt x="277" y="2469"/>
                    <a:pt x="338" y="2475"/>
                    <a:pt x="425" y="2475"/>
                  </a:cubicBezTo>
                  <a:cubicBezTo>
                    <a:pt x="600" y="2475"/>
                    <a:pt x="877" y="2451"/>
                    <a:pt x="1115" y="2427"/>
                  </a:cubicBezTo>
                  <a:cubicBezTo>
                    <a:pt x="1383" y="2409"/>
                    <a:pt x="1597" y="2383"/>
                    <a:pt x="1597" y="2383"/>
                  </a:cubicBezTo>
                  <a:lnTo>
                    <a:pt x="1392" y="1464"/>
                  </a:lnTo>
                  <a:lnTo>
                    <a:pt x="1053" y="1"/>
                  </a:ln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7" name="Google Shape;1206;p32">
              <a:extLst>
                <a:ext uri="{FF2B5EF4-FFF2-40B4-BE49-F238E27FC236}">
                  <a16:creationId xmlns:a16="http://schemas.microsoft.com/office/drawing/2014/main" id="{08BC0DBF-F592-4889-9F9D-7639CF526595}"/>
                </a:ext>
              </a:extLst>
            </p:cNvPr>
            <p:cNvSpPr/>
            <p:nvPr/>
          </p:nvSpPr>
          <p:spPr>
            <a:xfrm>
              <a:off x="6691810" y="4386569"/>
              <a:ext cx="238169" cy="163638"/>
            </a:xfrm>
            <a:custGeom>
              <a:avLst/>
              <a:gdLst/>
              <a:ahLst/>
              <a:cxnLst/>
              <a:rect l="l" t="t" r="r" b="b"/>
              <a:pathLst>
                <a:path w="1473" h="1012" extrusionOk="0">
                  <a:moveTo>
                    <a:pt x="1267" y="1"/>
                  </a:moveTo>
                  <a:lnTo>
                    <a:pt x="758" y="81"/>
                  </a:lnTo>
                  <a:lnTo>
                    <a:pt x="0" y="197"/>
                  </a:lnTo>
                  <a:cubicBezTo>
                    <a:pt x="45" y="607"/>
                    <a:pt x="98" y="964"/>
                    <a:pt x="134" y="991"/>
                  </a:cubicBezTo>
                  <a:cubicBezTo>
                    <a:pt x="152" y="1006"/>
                    <a:pt x="213" y="1012"/>
                    <a:pt x="300" y="1012"/>
                  </a:cubicBezTo>
                  <a:cubicBezTo>
                    <a:pt x="475" y="1012"/>
                    <a:pt x="752" y="988"/>
                    <a:pt x="990" y="964"/>
                  </a:cubicBezTo>
                  <a:cubicBezTo>
                    <a:pt x="1258" y="946"/>
                    <a:pt x="1472" y="920"/>
                    <a:pt x="1472" y="920"/>
                  </a:cubicBezTo>
                  <a:lnTo>
                    <a:pt x="1267" y="1"/>
                  </a:ln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8" name="Google Shape;1207;p32">
              <a:extLst>
                <a:ext uri="{FF2B5EF4-FFF2-40B4-BE49-F238E27FC236}">
                  <a16:creationId xmlns:a16="http://schemas.microsoft.com/office/drawing/2014/main" id="{4CA7175F-C5BB-49C0-905B-DAD2F95A8BEA}"/>
                </a:ext>
              </a:extLst>
            </p:cNvPr>
            <p:cNvSpPr/>
            <p:nvPr/>
          </p:nvSpPr>
          <p:spPr>
            <a:xfrm>
              <a:off x="6671598" y="4150006"/>
              <a:ext cx="258381" cy="392602"/>
            </a:xfrm>
            <a:custGeom>
              <a:avLst/>
              <a:gdLst/>
              <a:ahLst/>
              <a:cxnLst/>
              <a:rect l="l" t="t" r="r" b="b"/>
              <a:pathLst>
                <a:path w="1598" h="2428" extrusionOk="0">
                  <a:moveTo>
                    <a:pt x="1053" y="1"/>
                  </a:moveTo>
                  <a:lnTo>
                    <a:pt x="0" y="349"/>
                  </a:lnTo>
                  <a:cubicBezTo>
                    <a:pt x="0" y="384"/>
                    <a:pt x="27" y="688"/>
                    <a:pt x="63" y="1062"/>
                  </a:cubicBezTo>
                  <a:cubicBezTo>
                    <a:pt x="118" y="1054"/>
                    <a:pt x="178" y="1049"/>
                    <a:pt x="239" y="1049"/>
                  </a:cubicBezTo>
                  <a:cubicBezTo>
                    <a:pt x="443" y="1049"/>
                    <a:pt x="662" y="1108"/>
                    <a:pt x="785" y="1321"/>
                  </a:cubicBezTo>
                  <a:cubicBezTo>
                    <a:pt x="821" y="1383"/>
                    <a:pt x="857" y="1455"/>
                    <a:pt x="883" y="1544"/>
                  </a:cubicBezTo>
                  <a:cubicBezTo>
                    <a:pt x="982" y="1803"/>
                    <a:pt x="1062" y="2142"/>
                    <a:pt x="1115" y="2427"/>
                  </a:cubicBezTo>
                  <a:cubicBezTo>
                    <a:pt x="1383" y="2409"/>
                    <a:pt x="1597" y="2383"/>
                    <a:pt x="1597" y="2383"/>
                  </a:cubicBezTo>
                  <a:lnTo>
                    <a:pt x="1392" y="1464"/>
                  </a:lnTo>
                  <a:lnTo>
                    <a:pt x="1053" y="1"/>
                  </a:ln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69" name="Google Shape;1208;p32">
              <a:extLst>
                <a:ext uri="{FF2B5EF4-FFF2-40B4-BE49-F238E27FC236}">
                  <a16:creationId xmlns:a16="http://schemas.microsoft.com/office/drawing/2014/main" id="{14C541DB-7AE2-4065-B5F2-AED1D938C749}"/>
                </a:ext>
              </a:extLst>
            </p:cNvPr>
            <p:cNvSpPr/>
            <p:nvPr/>
          </p:nvSpPr>
          <p:spPr>
            <a:xfrm>
              <a:off x="4269855" y="1330325"/>
              <a:ext cx="2864823" cy="3298467"/>
            </a:xfrm>
            <a:custGeom>
              <a:avLst/>
              <a:gdLst/>
              <a:ahLst/>
              <a:cxnLst/>
              <a:rect l="l" t="t" r="r" b="b"/>
              <a:pathLst>
                <a:path w="17718" h="20399" extrusionOk="0">
                  <a:moveTo>
                    <a:pt x="5061" y="1"/>
                  </a:moveTo>
                  <a:cubicBezTo>
                    <a:pt x="4173" y="1"/>
                    <a:pt x="3297" y="407"/>
                    <a:pt x="2400" y="1381"/>
                  </a:cubicBezTo>
                  <a:cubicBezTo>
                    <a:pt x="732" y="3201"/>
                    <a:pt x="1" y="6858"/>
                    <a:pt x="2356" y="8134"/>
                  </a:cubicBezTo>
                  <a:cubicBezTo>
                    <a:pt x="2869" y="8412"/>
                    <a:pt x="3360" y="8520"/>
                    <a:pt x="3813" y="8520"/>
                  </a:cubicBezTo>
                  <a:cubicBezTo>
                    <a:pt x="5364" y="8520"/>
                    <a:pt x="6483" y="7260"/>
                    <a:pt x="6624" y="7260"/>
                  </a:cubicBezTo>
                  <a:cubicBezTo>
                    <a:pt x="6631" y="7260"/>
                    <a:pt x="6636" y="7263"/>
                    <a:pt x="6638" y="7269"/>
                  </a:cubicBezTo>
                  <a:cubicBezTo>
                    <a:pt x="6674" y="7349"/>
                    <a:pt x="6727" y="8384"/>
                    <a:pt x="6781" y="9686"/>
                  </a:cubicBezTo>
                  <a:cubicBezTo>
                    <a:pt x="6799" y="9963"/>
                    <a:pt x="6807" y="10257"/>
                    <a:pt x="6816" y="10552"/>
                  </a:cubicBezTo>
                  <a:cubicBezTo>
                    <a:pt x="6861" y="11801"/>
                    <a:pt x="6897" y="13165"/>
                    <a:pt x="6897" y="14156"/>
                  </a:cubicBezTo>
                  <a:cubicBezTo>
                    <a:pt x="6897" y="14789"/>
                    <a:pt x="6914" y="15530"/>
                    <a:pt x="6941" y="16270"/>
                  </a:cubicBezTo>
                  <a:cubicBezTo>
                    <a:pt x="6959" y="16778"/>
                    <a:pt x="6986" y="17287"/>
                    <a:pt x="7013" y="17760"/>
                  </a:cubicBezTo>
                  <a:cubicBezTo>
                    <a:pt x="7057" y="18509"/>
                    <a:pt x="7111" y="19169"/>
                    <a:pt x="7173" y="19633"/>
                  </a:cubicBezTo>
                  <a:cubicBezTo>
                    <a:pt x="7218" y="19999"/>
                    <a:pt x="7271" y="20240"/>
                    <a:pt x="7334" y="20275"/>
                  </a:cubicBezTo>
                  <a:cubicBezTo>
                    <a:pt x="7447" y="20350"/>
                    <a:pt x="7785" y="20398"/>
                    <a:pt x="8114" y="20398"/>
                  </a:cubicBezTo>
                  <a:cubicBezTo>
                    <a:pt x="8457" y="20398"/>
                    <a:pt x="8791" y="20345"/>
                    <a:pt x="8850" y="20213"/>
                  </a:cubicBezTo>
                  <a:cubicBezTo>
                    <a:pt x="8877" y="20124"/>
                    <a:pt x="8913" y="19892"/>
                    <a:pt x="8940" y="19606"/>
                  </a:cubicBezTo>
                  <a:cubicBezTo>
                    <a:pt x="9002" y="19027"/>
                    <a:pt x="9064" y="18242"/>
                    <a:pt x="9172" y="18242"/>
                  </a:cubicBezTo>
                  <a:cubicBezTo>
                    <a:pt x="9234" y="18242"/>
                    <a:pt x="10028" y="18340"/>
                    <a:pt x="11098" y="18393"/>
                  </a:cubicBezTo>
                  <a:cubicBezTo>
                    <a:pt x="11412" y="18406"/>
                    <a:pt x="11745" y="18415"/>
                    <a:pt x="12089" y="18415"/>
                  </a:cubicBezTo>
                  <a:cubicBezTo>
                    <a:pt x="12215" y="18415"/>
                    <a:pt x="12343" y="18413"/>
                    <a:pt x="12472" y="18411"/>
                  </a:cubicBezTo>
                  <a:cubicBezTo>
                    <a:pt x="13587" y="18393"/>
                    <a:pt x="14783" y="18286"/>
                    <a:pt x="15728" y="17956"/>
                  </a:cubicBezTo>
                  <a:cubicBezTo>
                    <a:pt x="15728" y="17956"/>
                    <a:pt x="15889" y="18714"/>
                    <a:pt x="16076" y="19357"/>
                  </a:cubicBezTo>
                  <a:cubicBezTo>
                    <a:pt x="16210" y="19794"/>
                    <a:pt x="16362" y="20177"/>
                    <a:pt x="16487" y="20213"/>
                  </a:cubicBezTo>
                  <a:cubicBezTo>
                    <a:pt x="16598" y="20243"/>
                    <a:pt x="16764" y="20260"/>
                    <a:pt x="16929" y="20260"/>
                  </a:cubicBezTo>
                  <a:cubicBezTo>
                    <a:pt x="16963" y="20260"/>
                    <a:pt x="16997" y="20259"/>
                    <a:pt x="17031" y="20258"/>
                  </a:cubicBezTo>
                  <a:cubicBezTo>
                    <a:pt x="17263" y="20240"/>
                    <a:pt x="17468" y="20168"/>
                    <a:pt x="17504" y="20017"/>
                  </a:cubicBezTo>
                  <a:cubicBezTo>
                    <a:pt x="17522" y="19919"/>
                    <a:pt x="17575" y="19624"/>
                    <a:pt x="17620" y="19160"/>
                  </a:cubicBezTo>
                  <a:cubicBezTo>
                    <a:pt x="17691" y="18304"/>
                    <a:pt x="17718" y="16877"/>
                    <a:pt x="17379" y="15164"/>
                  </a:cubicBezTo>
                  <a:cubicBezTo>
                    <a:pt x="17370" y="15110"/>
                    <a:pt x="17361" y="15066"/>
                    <a:pt x="17352" y="15012"/>
                  </a:cubicBezTo>
                  <a:cubicBezTo>
                    <a:pt x="17254" y="14566"/>
                    <a:pt x="17156" y="14182"/>
                    <a:pt x="17058" y="13861"/>
                  </a:cubicBezTo>
                  <a:cubicBezTo>
                    <a:pt x="16540" y="12273"/>
                    <a:pt x="15880" y="12166"/>
                    <a:pt x="14685" y="11988"/>
                  </a:cubicBezTo>
                  <a:cubicBezTo>
                    <a:pt x="14283" y="11925"/>
                    <a:pt x="13632" y="11908"/>
                    <a:pt x="12918" y="11908"/>
                  </a:cubicBezTo>
                  <a:cubicBezTo>
                    <a:pt x="12089" y="11908"/>
                    <a:pt x="11170" y="11943"/>
                    <a:pt x="10412" y="11970"/>
                  </a:cubicBezTo>
                  <a:cubicBezTo>
                    <a:pt x="9716" y="12006"/>
                    <a:pt x="9163" y="12032"/>
                    <a:pt x="8966" y="12050"/>
                  </a:cubicBezTo>
                  <a:lnTo>
                    <a:pt x="8886" y="12050"/>
                  </a:lnTo>
                  <a:cubicBezTo>
                    <a:pt x="8886" y="12050"/>
                    <a:pt x="8877" y="11096"/>
                    <a:pt x="8868" y="9347"/>
                  </a:cubicBezTo>
                  <a:cubicBezTo>
                    <a:pt x="8868" y="8973"/>
                    <a:pt x="8859" y="8571"/>
                    <a:pt x="8859" y="8125"/>
                  </a:cubicBezTo>
                  <a:cubicBezTo>
                    <a:pt x="8859" y="7331"/>
                    <a:pt x="8850" y="6421"/>
                    <a:pt x="8850" y="5413"/>
                  </a:cubicBezTo>
                  <a:cubicBezTo>
                    <a:pt x="8833" y="3094"/>
                    <a:pt x="9127" y="1880"/>
                    <a:pt x="7396" y="801"/>
                  </a:cubicBezTo>
                  <a:cubicBezTo>
                    <a:pt x="6596" y="302"/>
                    <a:pt x="5824" y="1"/>
                    <a:pt x="5061" y="1"/>
                  </a:cubicBezTo>
                  <a:close/>
                </a:path>
              </a:pathLst>
            </a:custGeom>
            <a:solidFill>
              <a:schemeClr val="accent2"/>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0" name="Google Shape;1209;p32">
              <a:extLst>
                <a:ext uri="{FF2B5EF4-FFF2-40B4-BE49-F238E27FC236}">
                  <a16:creationId xmlns:a16="http://schemas.microsoft.com/office/drawing/2014/main" id="{5436E507-3BC2-4A91-A0F2-6A0A060DD2B7}"/>
                </a:ext>
              </a:extLst>
            </p:cNvPr>
            <p:cNvSpPr/>
            <p:nvPr/>
          </p:nvSpPr>
          <p:spPr>
            <a:xfrm>
              <a:off x="5429657" y="4500566"/>
              <a:ext cx="285706" cy="128226"/>
            </a:xfrm>
            <a:custGeom>
              <a:avLst/>
              <a:gdLst/>
              <a:ahLst/>
              <a:cxnLst/>
              <a:rect l="l" t="t" r="r" b="b"/>
              <a:pathLst>
                <a:path w="1767" h="793" extrusionOk="0">
                  <a:moveTo>
                    <a:pt x="1767" y="0"/>
                  </a:moveTo>
                  <a:lnTo>
                    <a:pt x="0" y="27"/>
                  </a:lnTo>
                  <a:cubicBezTo>
                    <a:pt x="45" y="393"/>
                    <a:pt x="98" y="634"/>
                    <a:pt x="161" y="669"/>
                  </a:cubicBezTo>
                  <a:cubicBezTo>
                    <a:pt x="274" y="744"/>
                    <a:pt x="612" y="792"/>
                    <a:pt x="941" y="792"/>
                  </a:cubicBezTo>
                  <a:cubicBezTo>
                    <a:pt x="1284" y="792"/>
                    <a:pt x="1618" y="739"/>
                    <a:pt x="1677" y="607"/>
                  </a:cubicBezTo>
                  <a:cubicBezTo>
                    <a:pt x="1704" y="518"/>
                    <a:pt x="1740" y="286"/>
                    <a:pt x="1767"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1" name="Google Shape;1210;p32">
              <a:extLst>
                <a:ext uri="{FF2B5EF4-FFF2-40B4-BE49-F238E27FC236}">
                  <a16:creationId xmlns:a16="http://schemas.microsoft.com/office/drawing/2014/main" id="{F18F1348-2852-462D-811F-4A66C6D5FAE1}"/>
                </a:ext>
              </a:extLst>
            </p:cNvPr>
            <p:cNvSpPr/>
            <p:nvPr/>
          </p:nvSpPr>
          <p:spPr>
            <a:xfrm>
              <a:off x="6869183" y="4428449"/>
              <a:ext cx="249649" cy="177867"/>
            </a:xfrm>
            <a:custGeom>
              <a:avLst/>
              <a:gdLst/>
              <a:ahLst/>
              <a:cxnLst/>
              <a:rect l="l" t="t" r="r" b="b"/>
              <a:pathLst>
                <a:path w="1544" h="1100" extrusionOk="0">
                  <a:moveTo>
                    <a:pt x="1544" y="0"/>
                  </a:moveTo>
                  <a:lnTo>
                    <a:pt x="901" y="81"/>
                  </a:lnTo>
                  <a:lnTo>
                    <a:pt x="0" y="197"/>
                  </a:lnTo>
                  <a:cubicBezTo>
                    <a:pt x="134" y="634"/>
                    <a:pt x="286" y="1017"/>
                    <a:pt x="411" y="1053"/>
                  </a:cubicBezTo>
                  <a:cubicBezTo>
                    <a:pt x="522" y="1083"/>
                    <a:pt x="688" y="1100"/>
                    <a:pt x="853" y="1100"/>
                  </a:cubicBezTo>
                  <a:cubicBezTo>
                    <a:pt x="887" y="1100"/>
                    <a:pt x="921" y="1099"/>
                    <a:pt x="955" y="1098"/>
                  </a:cubicBezTo>
                  <a:cubicBezTo>
                    <a:pt x="1187" y="1080"/>
                    <a:pt x="1392" y="1008"/>
                    <a:pt x="1428" y="857"/>
                  </a:cubicBezTo>
                  <a:cubicBezTo>
                    <a:pt x="1446" y="759"/>
                    <a:pt x="1499" y="464"/>
                    <a:pt x="1544"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2" name="Google Shape;1211;p32">
              <a:extLst>
                <a:ext uri="{FF2B5EF4-FFF2-40B4-BE49-F238E27FC236}">
                  <a16:creationId xmlns:a16="http://schemas.microsoft.com/office/drawing/2014/main" id="{C70F053A-BF91-438D-8B90-C10DA3CA2178}"/>
                </a:ext>
              </a:extLst>
            </p:cNvPr>
            <p:cNvSpPr/>
            <p:nvPr/>
          </p:nvSpPr>
          <p:spPr>
            <a:xfrm>
              <a:off x="5614307" y="2644117"/>
              <a:ext cx="89576" cy="197756"/>
            </a:xfrm>
            <a:custGeom>
              <a:avLst/>
              <a:gdLst/>
              <a:ahLst/>
              <a:cxnLst/>
              <a:rect l="l" t="t" r="r" b="b"/>
              <a:pathLst>
                <a:path w="554" h="1223" extrusionOk="0">
                  <a:moveTo>
                    <a:pt x="544" y="0"/>
                  </a:moveTo>
                  <a:cubicBezTo>
                    <a:pt x="241" y="36"/>
                    <a:pt x="0" y="294"/>
                    <a:pt x="0" y="607"/>
                  </a:cubicBezTo>
                  <a:cubicBezTo>
                    <a:pt x="0" y="928"/>
                    <a:pt x="241" y="1187"/>
                    <a:pt x="553" y="1222"/>
                  </a:cubicBezTo>
                  <a:cubicBezTo>
                    <a:pt x="553" y="848"/>
                    <a:pt x="553" y="446"/>
                    <a:pt x="544" y="0"/>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3" name="Google Shape;1212;p32">
              <a:extLst>
                <a:ext uri="{FF2B5EF4-FFF2-40B4-BE49-F238E27FC236}">
                  <a16:creationId xmlns:a16="http://schemas.microsoft.com/office/drawing/2014/main" id="{1F6BFC28-0331-4624-8487-5461AB3B8AF7}"/>
                </a:ext>
              </a:extLst>
            </p:cNvPr>
            <p:cNvSpPr/>
            <p:nvPr/>
          </p:nvSpPr>
          <p:spPr>
            <a:xfrm>
              <a:off x="5366113" y="2886340"/>
              <a:ext cx="151665" cy="158949"/>
            </a:xfrm>
            <a:custGeom>
              <a:avLst/>
              <a:gdLst/>
              <a:ahLst/>
              <a:cxnLst/>
              <a:rect l="l" t="t" r="r" b="b"/>
              <a:pathLst>
                <a:path w="938" h="983" extrusionOk="0">
                  <a:moveTo>
                    <a:pt x="313" y="1"/>
                  </a:moveTo>
                  <a:cubicBezTo>
                    <a:pt x="197" y="1"/>
                    <a:pt x="99" y="19"/>
                    <a:pt x="1" y="63"/>
                  </a:cubicBezTo>
                  <a:cubicBezTo>
                    <a:pt x="19" y="340"/>
                    <a:pt x="27" y="634"/>
                    <a:pt x="36" y="929"/>
                  </a:cubicBezTo>
                  <a:cubicBezTo>
                    <a:pt x="117" y="964"/>
                    <a:pt x="215" y="982"/>
                    <a:pt x="313" y="982"/>
                  </a:cubicBezTo>
                  <a:cubicBezTo>
                    <a:pt x="652" y="982"/>
                    <a:pt x="937" y="759"/>
                    <a:pt x="937" y="491"/>
                  </a:cubicBezTo>
                  <a:cubicBezTo>
                    <a:pt x="937" y="215"/>
                    <a:pt x="652" y="1"/>
                    <a:pt x="313"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4" name="Google Shape;1213;p32">
              <a:extLst>
                <a:ext uri="{FF2B5EF4-FFF2-40B4-BE49-F238E27FC236}">
                  <a16:creationId xmlns:a16="http://schemas.microsoft.com/office/drawing/2014/main" id="{409D8E6C-4FAF-4DE4-8A72-E6B8BE901B6A}"/>
                </a:ext>
              </a:extLst>
            </p:cNvPr>
            <p:cNvSpPr/>
            <p:nvPr/>
          </p:nvSpPr>
          <p:spPr>
            <a:xfrm>
              <a:off x="5918608" y="3255657"/>
              <a:ext cx="481998" cy="360747"/>
            </a:xfrm>
            <a:custGeom>
              <a:avLst/>
              <a:gdLst/>
              <a:ahLst/>
              <a:cxnLst/>
              <a:rect l="l" t="t" r="r" b="b"/>
              <a:pathLst>
                <a:path w="2981" h="2231" extrusionOk="0">
                  <a:moveTo>
                    <a:pt x="2721" y="1"/>
                  </a:moveTo>
                  <a:cubicBezTo>
                    <a:pt x="1892" y="1"/>
                    <a:pt x="973" y="36"/>
                    <a:pt x="215" y="63"/>
                  </a:cubicBezTo>
                  <a:cubicBezTo>
                    <a:pt x="81" y="277"/>
                    <a:pt x="0" y="536"/>
                    <a:pt x="0" y="812"/>
                  </a:cubicBezTo>
                  <a:cubicBezTo>
                    <a:pt x="0" y="1589"/>
                    <a:pt x="670" y="2231"/>
                    <a:pt x="1490" y="2231"/>
                  </a:cubicBezTo>
                  <a:cubicBezTo>
                    <a:pt x="2320" y="2231"/>
                    <a:pt x="2980" y="1589"/>
                    <a:pt x="2980" y="812"/>
                  </a:cubicBezTo>
                  <a:cubicBezTo>
                    <a:pt x="2980" y="509"/>
                    <a:pt x="2882" y="233"/>
                    <a:pt x="2721"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5" name="Google Shape;1214;p32">
              <a:extLst>
                <a:ext uri="{FF2B5EF4-FFF2-40B4-BE49-F238E27FC236}">
                  <a16:creationId xmlns:a16="http://schemas.microsoft.com/office/drawing/2014/main" id="{AA3C0C1B-7DCF-4643-9D91-A2EF52ADA404}"/>
                </a:ext>
              </a:extLst>
            </p:cNvPr>
            <p:cNvSpPr/>
            <p:nvPr/>
          </p:nvSpPr>
          <p:spPr>
            <a:xfrm>
              <a:off x="5392145" y="3945135"/>
              <a:ext cx="205023" cy="268580"/>
            </a:xfrm>
            <a:custGeom>
              <a:avLst/>
              <a:gdLst/>
              <a:ahLst/>
              <a:cxnLst/>
              <a:rect l="l" t="t" r="r" b="b"/>
              <a:pathLst>
                <a:path w="1268" h="1661" extrusionOk="0">
                  <a:moveTo>
                    <a:pt x="402" y="1"/>
                  </a:moveTo>
                  <a:cubicBezTo>
                    <a:pt x="259" y="1"/>
                    <a:pt x="116" y="37"/>
                    <a:pt x="0" y="99"/>
                  </a:cubicBezTo>
                  <a:cubicBezTo>
                    <a:pt x="18" y="607"/>
                    <a:pt x="45" y="1116"/>
                    <a:pt x="72" y="1589"/>
                  </a:cubicBezTo>
                  <a:cubicBezTo>
                    <a:pt x="170" y="1633"/>
                    <a:pt x="286" y="1660"/>
                    <a:pt x="402" y="1660"/>
                  </a:cubicBezTo>
                  <a:cubicBezTo>
                    <a:pt x="883" y="1660"/>
                    <a:pt x="1267" y="1285"/>
                    <a:pt x="1267" y="830"/>
                  </a:cubicBezTo>
                  <a:cubicBezTo>
                    <a:pt x="1267" y="367"/>
                    <a:pt x="883" y="1"/>
                    <a:pt x="402" y="1"/>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6" name="Google Shape;1215;p32">
              <a:extLst>
                <a:ext uri="{FF2B5EF4-FFF2-40B4-BE49-F238E27FC236}">
                  <a16:creationId xmlns:a16="http://schemas.microsoft.com/office/drawing/2014/main" id="{71DEE302-7713-4565-A972-C53A59A6D559}"/>
                </a:ext>
              </a:extLst>
            </p:cNvPr>
            <p:cNvSpPr/>
            <p:nvPr/>
          </p:nvSpPr>
          <p:spPr>
            <a:xfrm>
              <a:off x="6062835" y="4160193"/>
              <a:ext cx="226689" cy="147792"/>
            </a:xfrm>
            <a:custGeom>
              <a:avLst/>
              <a:gdLst/>
              <a:ahLst/>
              <a:cxnLst/>
              <a:rect l="l" t="t" r="r" b="b"/>
              <a:pathLst>
                <a:path w="1402" h="914" extrusionOk="0">
                  <a:moveTo>
                    <a:pt x="696" y="0"/>
                  </a:moveTo>
                  <a:cubicBezTo>
                    <a:pt x="313" y="0"/>
                    <a:pt x="1" y="339"/>
                    <a:pt x="1" y="767"/>
                  </a:cubicBezTo>
                  <a:cubicBezTo>
                    <a:pt x="1" y="812"/>
                    <a:pt x="1" y="848"/>
                    <a:pt x="9" y="892"/>
                  </a:cubicBezTo>
                  <a:cubicBezTo>
                    <a:pt x="323" y="905"/>
                    <a:pt x="656" y="914"/>
                    <a:pt x="1000" y="914"/>
                  </a:cubicBezTo>
                  <a:cubicBezTo>
                    <a:pt x="1126" y="914"/>
                    <a:pt x="1254" y="912"/>
                    <a:pt x="1383" y="910"/>
                  </a:cubicBezTo>
                  <a:cubicBezTo>
                    <a:pt x="1392" y="865"/>
                    <a:pt x="1401" y="821"/>
                    <a:pt x="1401" y="767"/>
                  </a:cubicBezTo>
                  <a:cubicBezTo>
                    <a:pt x="1401" y="339"/>
                    <a:pt x="1089" y="0"/>
                    <a:pt x="696" y="0"/>
                  </a:cubicBezTo>
                  <a:close/>
                </a:path>
              </a:pathLst>
            </a:custGeom>
            <a:solidFill>
              <a:schemeClr val="accent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7" name="Google Shape;1216;p32">
              <a:extLst>
                <a:ext uri="{FF2B5EF4-FFF2-40B4-BE49-F238E27FC236}">
                  <a16:creationId xmlns:a16="http://schemas.microsoft.com/office/drawing/2014/main" id="{7A3A52EE-A2A4-4215-A769-F59F17E9020D}"/>
                </a:ext>
              </a:extLst>
            </p:cNvPr>
            <p:cNvSpPr/>
            <p:nvPr/>
          </p:nvSpPr>
          <p:spPr>
            <a:xfrm>
              <a:off x="6540306" y="3487855"/>
              <a:ext cx="150210" cy="174795"/>
            </a:xfrm>
            <a:custGeom>
              <a:avLst/>
              <a:gdLst/>
              <a:ahLst/>
              <a:cxnLst/>
              <a:rect l="l" t="t" r="r" b="b"/>
              <a:pathLst>
                <a:path w="929" h="1081" extrusionOk="0">
                  <a:moveTo>
                    <a:pt x="464" y="1"/>
                  </a:moveTo>
                  <a:cubicBezTo>
                    <a:pt x="215" y="1"/>
                    <a:pt x="0" y="242"/>
                    <a:pt x="0" y="545"/>
                  </a:cubicBezTo>
                  <a:cubicBezTo>
                    <a:pt x="0" y="839"/>
                    <a:pt x="215" y="1080"/>
                    <a:pt x="464" y="1080"/>
                  </a:cubicBezTo>
                  <a:cubicBezTo>
                    <a:pt x="723" y="1080"/>
                    <a:pt x="928" y="839"/>
                    <a:pt x="928" y="545"/>
                  </a:cubicBezTo>
                  <a:cubicBezTo>
                    <a:pt x="928" y="242"/>
                    <a:pt x="723" y="1"/>
                    <a:pt x="464" y="1"/>
                  </a:cubicBezTo>
                  <a:close/>
                </a:path>
              </a:pathLst>
            </a:custGeom>
            <a:solidFill>
              <a:srgbClr val="FDE3A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8" name="Google Shape;1217;p32">
              <a:extLst>
                <a:ext uri="{FF2B5EF4-FFF2-40B4-BE49-F238E27FC236}">
                  <a16:creationId xmlns:a16="http://schemas.microsoft.com/office/drawing/2014/main" id="{B6EB6AF4-130A-49C7-B46D-62961B815BC6}"/>
                </a:ext>
              </a:extLst>
            </p:cNvPr>
            <p:cNvSpPr/>
            <p:nvPr/>
          </p:nvSpPr>
          <p:spPr>
            <a:xfrm>
              <a:off x="6905240" y="3571614"/>
              <a:ext cx="174625" cy="229449"/>
            </a:xfrm>
            <a:custGeom>
              <a:avLst/>
              <a:gdLst/>
              <a:ahLst/>
              <a:cxnLst/>
              <a:rect l="l" t="t" r="r" b="b"/>
              <a:pathLst>
                <a:path w="1080" h="1419" extrusionOk="0">
                  <a:moveTo>
                    <a:pt x="696" y="0"/>
                  </a:moveTo>
                  <a:cubicBezTo>
                    <a:pt x="313" y="0"/>
                    <a:pt x="0" y="321"/>
                    <a:pt x="0" y="705"/>
                  </a:cubicBezTo>
                  <a:cubicBezTo>
                    <a:pt x="0" y="1098"/>
                    <a:pt x="313" y="1419"/>
                    <a:pt x="696" y="1419"/>
                  </a:cubicBezTo>
                  <a:cubicBezTo>
                    <a:pt x="839" y="1419"/>
                    <a:pt x="973" y="1374"/>
                    <a:pt x="1080" y="1303"/>
                  </a:cubicBezTo>
                  <a:cubicBezTo>
                    <a:pt x="1071" y="1249"/>
                    <a:pt x="1062" y="1205"/>
                    <a:pt x="1053" y="1151"/>
                  </a:cubicBezTo>
                  <a:cubicBezTo>
                    <a:pt x="955" y="705"/>
                    <a:pt x="857" y="321"/>
                    <a:pt x="759" y="0"/>
                  </a:cubicBezTo>
                  <a:close/>
                </a:path>
              </a:pathLst>
            </a:custGeom>
            <a:solidFill>
              <a:srgbClr val="FDE3A6"/>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79" name="Google Shape;1218;p32">
              <a:extLst>
                <a:ext uri="{FF2B5EF4-FFF2-40B4-BE49-F238E27FC236}">
                  <a16:creationId xmlns:a16="http://schemas.microsoft.com/office/drawing/2014/main" id="{8F8E2DF2-D693-4EB5-A7BF-687383D75B1A}"/>
                </a:ext>
              </a:extLst>
            </p:cNvPr>
            <p:cNvSpPr/>
            <p:nvPr/>
          </p:nvSpPr>
          <p:spPr>
            <a:xfrm>
              <a:off x="4592912" y="1777419"/>
              <a:ext cx="168966" cy="191935"/>
            </a:xfrm>
            <a:custGeom>
              <a:avLst/>
              <a:gdLst/>
              <a:ahLst/>
              <a:cxnLst/>
              <a:rect l="l" t="t" r="r" b="b"/>
              <a:pathLst>
                <a:path w="1045" h="1187" extrusionOk="0">
                  <a:moveTo>
                    <a:pt x="526" y="1"/>
                  </a:moveTo>
                  <a:cubicBezTo>
                    <a:pt x="462" y="1"/>
                    <a:pt x="403" y="23"/>
                    <a:pt x="349" y="70"/>
                  </a:cubicBezTo>
                  <a:cubicBezTo>
                    <a:pt x="81" y="266"/>
                    <a:pt x="10" y="891"/>
                    <a:pt x="10" y="962"/>
                  </a:cubicBezTo>
                  <a:cubicBezTo>
                    <a:pt x="1" y="1016"/>
                    <a:pt x="37" y="1060"/>
                    <a:pt x="90" y="1069"/>
                  </a:cubicBezTo>
                  <a:lnTo>
                    <a:pt x="99" y="1069"/>
                  </a:lnTo>
                  <a:cubicBezTo>
                    <a:pt x="104" y="1070"/>
                    <a:pt x="108" y="1070"/>
                    <a:pt x="113" y="1070"/>
                  </a:cubicBezTo>
                  <a:cubicBezTo>
                    <a:pt x="160" y="1070"/>
                    <a:pt x="197" y="1029"/>
                    <a:pt x="197" y="980"/>
                  </a:cubicBezTo>
                  <a:cubicBezTo>
                    <a:pt x="224" y="748"/>
                    <a:pt x="322" y="338"/>
                    <a:pt x="465" y="222"/>
                  </a:cubicBezTo>
                  <a:cubicBezTo>
                    <a:pt x="492" y="195"/>
                    <a:pt x="527" y="195"/>
                    <a:pt x="554" y="195"/>
                  </a:cubicBezTo>
                  <a:cubicBezTo>
                    <a:pt x="741" y="231"/>
                    <a:pt x="750" y="739"/>
                    <a:pt x="688" y="1078"/>
                  </a:cubicBezTo>
                  <a:cubicBezTo>
                    <a:pt x="679" y="1132"/>
                    <a:pt x="724" y="1176"/>
                    <a:pt x="768" y="1185"/>
                  </a:cubicBezTo>
                  <a:lnTo>
                    <a:pt x="777" y="1185"/>
                  </a:lnTo>
                  <a:cubicBezTo>
                    <a:pt x="783" y="1186"/>
                    <a:pt x="788" y="1186"/>
                    <a:pt x="793" y="1186"/>
                  </a:cubicBezTo>
                  <a:cubicBezTo>
                    <a:pt x="839" y="1186"/>
                    <a:pt x="876" y="1153"/>
                    <a:pt x="884" y="1105"/>
                  </a:cubicBezTo>
                  <a:cubicBezTo>
                    <a:pt x="902" y="998"/>
                    <a:pt x="1045" y="79"/>
                    <a:pt x="590" y="8"/>
                  </a:cubicBezTo>
                  <a:cubicBezTo>
                    <a:pt x="568" y="3"/>
                    <a:pt x="547" y="1"/>
                    <a:pt x="526" y="1"/>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0" name="Google Shape;1219;p32">
              <a:extLst>
                <a:ext uri="{FF2B5EF4-FFF2-40B4-BE49-F238E27FC236}">
                  <a16:creationId xmlns:a16="http://schemas.microsoft.com/office/drawing/2014/main" id="{F64B50C9-DA95-4CB4-8DCB-0B1E34DBA1B6}"/>
                </a:ext>
              </a:extLst>
            </p:cNvPr>
            <p:cNvSpPr/>
            <p:nvPr/>
          </p:nvSpPr>
          <p:spPr>
            <a:xfrm>
              <a:off x="5110805" y="1821885"/>
              <a:ext cx="151665" cy="183527"/>
            </a:xfrm>
            <a:custGeom>
              <a:avLst/>
              <a:gdLst/>
              <a:ahLst/>
              <a:cxnLst/>
              <a:rect l="l" t="t" r="r" b="b"/>
              <a:pathLst>
                <a:path w="938" h="1135" extrusionOk="0">
                  <a:moveTo>
                    <a:pt x="491" y="0"/>
                  </a:moveTo>
                  <a:cubicBezTo>
                    <a:pt x="27" y="0"/>
                    <a:pt x="1" y="928"/>
                    <a:pt x="1" y="1035"/>
                  </a:cubicBezTo>
                  <a:cubicBezTo>
                    <a:pt x="1" y="1088"/>
                    <a:pt x="45" y="1133"/>
                    <a:pt x="90" y="1133"/>
                  </a:cubicBezTo>
                  <a:lnTo>
                    <a:pt x="99" y="1133"/>
                  </a:lnTo>
                  <a:cubicBezTo>
                    <a:pt x="152" y="1133"/>
                    <a:pt x="197" y="1088"/>
                    <a:pt x="197" y="1035"/>
                  </a:cubicBezTo>
                  <a:cubicBezTo>
                    <a:pt x="206" y="696"/>
                    <a:pt x="295" y="196"/>
                    <a:pt x="482" y="196"/>
                  </a:cubicBezTo>
                  <a:cubicBezTo>
                    <a:pt x="518" y="196"/>
                    <a:pt x="545" y="214"/>
                    <a:pt x="572" y="241"/>
                  </a:cubicBezTo>
                  <a:cubicBezTo>
                    <a:pt x="696" y="375"/>
                    <a:pt x="714" y="794"/>
                    <a:pt x="696" y="1035"/>
                  </a:cubicBezTo>
                  <a:cubicBezTo>
                    <a:pt x="696" y="1088"/>
                    <a:pt x="732" y="1133"/>
                    <a:pt x="786" y="1133"/>
                  </a:cubicBezTo>
                  <a:cubicBezTo>
                    <a:pt x="790" y="1134"/>
                    <a:pt x="795" y="1134"/>
                    <a:pt x="800" y="1134"/>
                  </a:cubicBezTo>
                  <a:cubicBezTo>
                    <a:pt x="848" y="1134"/>
                    <a:pt x="893" y="1093"/>
                    <a:pt x="893" y="1044"/>
                  </a:cubicBezTo>
                  <a:cubicBezTo>
                    <a:pt x="902" y="973"/>
                    <a:pt x="937" y="348"/>
                    <a:pt x="714" y="107"/>
                  </a:cubicBezTo>
                  <a:cubicBezTo>
                    <a:pt x="652" y="36"/>
                    <a:pt x="572" y="0"/>
                    <a:pt x="491" y="0"/>
                  </a:cubicBezTo>
                  <a:close/>
                </a:path>
              </a:pathLst>
            </a:custGeom>
            <a:solidFill>
              <a:schemeClr val="dk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1" name="Google Shape;1220;p32">
              <a:extLst>
                <a:ext uri="{FF2B5EF4-FFF2-40B4-BE49-F238E27FC236}">
                  <a16:creationId xmlns:a16="http://schemas.microsoft.com/office/drawing/2014/main" id="{5330A613-D6F1-4119-9701-C5CE6D1CA84B}"/>
                </a:ext>
              </a:extLst>
            </p:cNvPr>
            <p:cNvSpPr/>
            <p:nvPr/>
          </p:nvSpPr>
          <p:spPr>
            <a:xfrm>
              <a:off x="5259398" y="1902087"/>
              <a:ext cx="471811" cy="302213"/>
            </a:xfrm>
            <a:custGeom>
              <a:avLst/>
              <a:gdLst/>
              <a:ahLst/>
              <a:cxnLst/>
              <a:rect l="l" t="t" r="r" b="b"/>
              <a:pathLst>
                <a:path w="2918" h="1869" extrusionOk="0">
                  <a:moveTo>
                    <a:pt x="2802" y="0"/>
                  </a:moveTo>
                  <a:cubicBezTo>
                    <a:pt x="2787" y="0"/>
                    <a:pt x="2771" y="4"/>
                    <a:pt x="2757" y="13"/>
                  </a:cubicBezTo>
                  <a:cubicBezTo>
                    <a:pt x="1749" y="655"/>
                    <a:pt x="224" y="1609"/>
                    <a:pt x="81" y="1681"/>
                  </a:cubicBezTo>
                  <a:cubicBezTo>
                    <a:pt x="54" y="1690"/>
                    <a:pt x="36" y="1708"/>
                    <a:pt x="18" y="1725"/>
                  </a:cubicBezTo>
                  <a:cubicBezTo>
                    <a:pt x="1" y="1779"/>
                    <a:pt x="18" y="1833"/>
                    <a:pt x="63" y="1859"/>
                  </a:cubicBezTo>
                  <a:cubicBezTo>
                    <a:pt x="72" y="1868"/>
                    <a:pt x="81" y="1868"/>
                    <a:pt x="90" y="1868"/>
                  </a:cubicBezTo>
                  <a:cubicBezTo>
                    <a:pt x="179" y="1868"/>
                    <a:pt x="482" y="1681"/>
                    <a:pt x="2855" y="182"/>
                  </a:cubicBezTo>
                  <a:cubicBezTo>
                    <a:pt x="2900" y="155"/>
                    <a:pt x="2918" y="93"/>
                    <a:pt x="2891" y="48"/>
                  </a:cubicBezTo>
                  <a:cubicBezTo>
                    <a:pt x="2867" y="18"/>
                    <a:pt x="2834" y="0"/>
                    <a:pt x="2802" y="0"/>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2" name="Google Shape;1221;p32">
              <a:extLst>
                <a:ext uri="{FF2B5EF4-FFF2-40B4-BE49-F238E27FC236}">
                  <a16:creationId xmlns:a16="http://schemas.microsoft.com/office/drawing/2014/main" id="{785459DB-5109-4071-8741-E6BA488C9420}"/>
                </a:ext>
              </a:extLst>
            </p:cNvPr>
            <p:cNvSpPr/>
            <p:nvPr/>
          </p:nvSpPr>
          <p:spPr>
            <a:xfrm>
              <a:off x="5283975" y="2291455"/>
              <a:ext cx="441414" cy="256129"/>
            </a:xfrm>
            <a:custGeom>
              <a:avLst/>
              <a:gdLst/>
              <a:ahLst/>
              <a:cxnLst/>
              <a:rect l="l" t="t" r="r" b="b"/>
              <a:pathLst>
                <a:path w="2730" h="1584" extrusionOk="0">
                  <a:moveTo>
                    <a:pt x="2616" y="1"/>
                  </a:moveTo>
                  <a:cubicBezTo>
                    <a:pt x="2600" y="1"/>
                    <a:pt x="2584" y="5"/>
                    <a:pt x="2569" y="13"/>
                  </a:cubicBezTo>
                  <a:cubicBezTo>
                    <a:pt x="1686" y="522"/>
                    <a:pt x="250" y="1334"/>
                    <a:pt x="89" y="1387"/>
                  </a:cubicBezTo>
                  <a:cubicBezTo>
                    <a:pt x="54" y="1387"/>
                    <a:pt x="18" y="1423"/>
                    <a:pt x="9" y="1467"/>
                  </a:cubicBezTo>
                  <a:cubicBezTo>
                    <a:pt x="0" y="1521"/>
                    <a:pt x="36" y="1566"/>
                    <a:pt x="89" y="1574"/>
                  </a:cubicBezTo>
                  <a:cubicBezTo>
                    <a:pt x="89" y="1583"/>
                    <a:pt x="98" y="1583"/>
                    <a:pt x="98" y="1583"/>
                  </a:cubicBezTo>
                  <a:cubicBezTo>
                    <a:pt x="161" y="1583"/>
                    <a:pt x="402" y="1485"/>
                    <a:pt x="2668" y="183"/>
                  </a:cubicBezTo>
                  <a:cubicBezTo>
                    <a:pt x="2712" y="156"/>
                    <a:pt x="2730" y="94"/>
                    <a:pt x="2703" y="49"/>
                  </a:cubicBezTo>
                  <a:cubicBezTo>
                    <a:pt x="2685" y="19"/>
                    <a:pt x="2650" y="1"/>
                    <a:pt x="2616" y="1"/>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3" name="Google Shape;1222;p32">
              <a:extLst>
                <a:ext uri="{FF2B5EF4-FFF2-40B4-BE49-F238E27FC236}">
                  <a16:creationId xmlns:a16="http://schemas.microsoft.com/office/drawing/2014/main" id="{97A5B2CA-C408-4760-8C3A-926470303B93}"/>
                </a:ext>
              </a:extLst>
            </p:cNvPr>
            <p:cNvSpPr/>
            <p:nvPr/>
          </p:nvSpPr>
          <p:spPr>
            <a:xfrm>
              <a:off x="4396782" y="1976792"/>
              <a:ext cx="114153" cy="124992"/>
            </a:xfrm>
            <a:custGeom>
              <a:avLst/>
              <a:gdLst/>
              <a:ahLst/>
              <a:cxnLst/>
              <a:rect l="l" t="t" r="r" b="b"/>
              <a:pathLst>
                <a:path w="706" h="773" extrusionOk="0">
                  <a:moveTo>
                    <a:pt x="103" y="1"/>
                  </a:moveTo>
                  <a:cubicBezTo>
                    <a:pt x="82" y="1"/>
                    <a:pt x="61" y="8"/>
                    <a:pt x="45" y="23"/>
                  </a:cubicBezTo>
                  <a:cubicBezTo>
                    <a:pt x="1" y="59"/>
                    <a:pt x="1" y="122"/>
                    <a:pt x="27" y="166"/>
                  </a:cubicBezTo>
                  <a:lnTo>
                    <a:pt x="518" y="737"/>
                  </a:lnTo>
                  <a:cubicBezTo>
                    <a:pt x="545" y="764"/>
                    <a:pt x="572" y="773"/>
                    <a:pt x="598" y="773"/>
                  </a:cubicBezTo>
                  <a:cubicBezTo>
                    <a:pt x="616" y="773"/>
                    <a:pt x="643" y="764"/>
                    <a:pt x="661" y="755"/>
                  </a:cubicBezTo>
                  <a:cubicBezTo>
                    <a:pt x="697" y="719"/>
                    <a:pt x="705" y="657"/>
                    <a:pt x="670" y="612"/>
                  </a:cubicBezTo>
                  <a:lnTo>
                    <a:pt x="179" y="32"/>
                  </a:lnTo>
                  <a:cubicBezTo>
                    <a:pt x="159" y="12"/>
                    <a:pt x="131" y="1"/>
                    <a:pt x="103" y="1"/>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4" name="Google Shape;1223;p32">
              <a:extLst>
                <a:ext uri="{FF2B5EF4-FFF2-40B4-BE49-F238E27FC236}">
                  <a16:creationId xmlns:a16="http://schemas.microsoft.com/office/drawing/2014/main" id="{AB54D51E-588B-4E6B-BCA4-66EBD5B2C215}"/>
                </a:ext>
              </a:extLst>
            </p:cNvPr>
            <p:cNvSpPr/>
            <p:nvPr/>
          </p:nvSpPr>
          <p:spPr>
            <a:xfrm>
              <a:off x="4414083" y="2064108"/>
              <a:ext cx="906111" cy="671206"/>
            </a:xfrm>
            <a:custGeom>
              <a:avLst/>
              <a:gdLst/>
              <a:ahLst/>
              <a:cxnLst/>
              <a:rect l="l" t="t" r="r" b="b"/>
              <a:pathLst>
                <a:path w="5604" h="4151" extrusionOk="0">
                  <a:moveTo>
                    <a:pt x="1910" y="1"/>
                  </a:moveTo>
                  <a:cubicBezTo>
                    <a:pt x="1062" y="1"/>
                    <a:pt x="643" y="117"/>
                    <a:pt x="491" y="135"/>
                  </a:cubicBezTo>
                  <a:cubicBezTo>
                    <a:pt x="402" y="144"/>
                    <a:pt x="304" y="411"/>
                    <a:pt x="215" y="741"/>
                  </a:cubicBezTo>
                  <a:cubicBezTo>
                    <a:pt x="161" y="946"/>
                    <a:pt x="117" y="1170"/>
                    <a:pt x="81" y="1375"/>
                  </a:cubicBezTo>
                  <a:cubicBezTo>
                    <a:pt x="28" y="1651"/>
                    <a:pt x="1" y="1874"/>
                    <a:pt x="10" y="1955"/>
                  </a:cubicBezTo>
                  <a:cubicBezTo>
                    <a:pt x="19" y="2008"/>
                    <a:pt x="28" y="2071"/>
                    <a:pt x="45" y="2133"/>
                  </a:cubicBezTo>
                  <a:cubicBezTo>
                    <a:pt x="90" y="2294"/>
                    <a:pt x="161" y="2472"/>
                    <a:pt x="259" y="2650"/>
                  </a:cubicBezTo>
                  <a:cubicBezTo>
                    <a:pt x="322" y="2749"/>
                    <a:pt x="393" y="2856"/>
                    <a:pt x="465" y="2963"/>
                  </a:cubicBezTo>
                  <a:cubicBezTo>
                    <a:pt x="625" y="3168"/>
                    <a:pt x="813" y="3373"/>
                    <a:pt x="1045" y="3551"/>
                  </a:cubicBezTo>
                  <a:cubicBezTo>
                    <a:pt x="1473" y="3881"/>
                    <a:pt x="2017" y="4131"/>
                    <a:pt x="2650" y="4149"/>
                  </a:cubicBezTo>
                  <a:cubicBezTo>
                    <a:pt x="2692" y="4150"/>
                    <a:pt x="2733" y="4151"/>
                    <a:pt x="2774" y="4151"/>
                  </a:cubicBezTo>
                  <a:cubicBezTo>
                    <a:pt x="3417" y="4151"/>
                    <a:pt x="3973" y="4022"/>
                    <a:pt x="4426" y="3846"/>
                  </a:cubicBezTo>
                  <a:cubicBezTo>
                    <a:pt x="4747" y="3721"/>
                    <a:pt x="5014" y="3569"/>
                    <a:pt x="5202" y="3418"/>
                  </a:cubicBezTo>
                  <a:cubicBezTo>
                    <a:pt x="5211" y="3418"/>
                    <a:pt x="5211" y="3418"/>
                    <a:pt x="5220" y="3409"/>
                  </a:cubicBezTo>
                  <a:cubicBezTo>
                    <a:pt x="5380" y="3284"/>
                    <a:pt x="5487" y="3168"/>
                    <a:pt x="5541" y="3061"/>
                  </a:cubicBezTo>
                  <a:cubicBezTo>
                    <a:pt x="5541" y="3061"/>
                    <a:pt x="5541" y="3052"/>
                    <a:pt x="5541" y="3043"/>
                  </a:cubicBezTo>
                  <a:cubicBezTo>
                    <a:pt x="5594" y="2927"/>
                    <a:pt x="5603" y="2722"/>
                    <a:pt x="5594" y="2472"/>
                  </a:cubicBezTo>
                  <a:cubicBezTo>
                    <a:pt x="5576" y="2258"/>
                    <a:pt x="5550" y="2017"/>
                    <a:pt x="5514" y="1785"/>
                  </a:cubicBezTo>
                  <a:cubicBezTo>
                    <a:pt x="5478" y="1562"/>
                    <a:pt x="5443" y="1339"/>
                    <a:pt x="5407" y="1161"/>
                  </a:cubicBezTo>
                  <a:cubicBezTo>
                    <a:pt x="5371" y="955"/>
                    <a:pt x="5344" y="804"/>
                    <a:pt x="5336" y="768"/>
                  </a:cubicBezTo>
                  <a:cubicBezTo>
                    <a:pt x="5318" y="652"/>
                    <a:pt x="4791" y="233"/>
                    <a:pt x="3114" y="63"/>
                  </a:cubicBezTo>
                  <a:cubicBezTo>
                    <a:pt x="2641" y="19"/>
                    <a:pt x="2240" y="1"/>
                    <a:pt x="1910" y="1"/>
                  </a:cubicBezTo>
                  <a:close/>
                </a:path>
              </a:pathLst>
            </a:custGeom>
            <a:solidFill>
              <a:schemeClr val="accent1"/>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5" name="Google Shape;1224;p32">
              <a:extLst>
                <a:ext uri="{FF2B5EF4-FFF2-40B4-BE49-F238E27FC236}">
                  <a16:creationId xmlns:a16="http://schemas.microsoft.com/office/drawing/2014/main" id="{3DC6DF35-034E-420D-878E-DF91A631ACFE}"/>
                </a:ext>
              </a:extLst>
            </p:cNvPr>
            <p:cNvSpPr/>
            <p:nvPr/>
          </p:nvSpPr>
          <p:spPr>
            <a:xfrm>
              <a:off x="4427179" y="2154821"/>
              <a:ext cx="878462" cy="198079"/>
            </a:xfrm>
            <a:custGeom>
              <a:avLst/>
              <a:gdLst/>
              <a:ahLst/>
              <a:cxnLst/>
              <a:rect l="l" t="t" r="r" b="b"/>
              <a:pathLst>
                <a:path w="5433" h="1225" extrusionOk="0">
                  <a:moveTo>
                    <a:pt x="1697" y="0"/>
                  </a:moveTo>
                  <a:cubicBezTo>
                    <a:pt x="916" y="0"/>
                    <a:pt x="392" y="114"/>
                    <a:pt x="134" y="180"/>
                  </a:cubicBezTo>
                  <a:cubicBezTo>
                    <a:pt x="80" y="385"/>
                    <a:pt x="36" y="609"/>
                    <a:pt x="0" y="814"/>
                  </a:cubicBezTo>
                  <a:cubicBezTo>
                    <a:pt x="495" y="722"/>
                    <a:pt x="1023" y="680"/>
                    <a:pt x="1553" y="680"/>
                  </a:cubicBezTo>
                  <a:cubicBezTo>
                    <a:pt x="1693" y="680"/>
                    <a:pt x="1832" y="683"/>
                    <a:pt x="1972" y="689"/>
                  </a:cubicBezTo>
                  <a:cubicBezTo>
                    <a:pt x="3345" y="742"/>
                    <a:pt x="4675" y="1028"/>
                    <a:pt x="5433" y="1224"/>
                  </a:cubicBezTo>
                  <a:cubicBezTo>
                    <a:pt x="5397" y="1001"/>
                    <a:pt x="5362" y="778"/>
                    <a:pt x="5326" y="600"/>
                  </a:cubicBezTo>
                  <a:cubicBezTo>
                    <a:pt x="4844" y="439"/>
                    <a:pt x="4122" y="252"/>
                    <a:pt x="3149" y="109"/>
                  </a:cubicBezTo>
                  <a:cubicBezTo>
                    <a:pt x="2667" y="38"/>
                    <a:pt x="2239" y="11"/>
                    <a:pt x="1865" y="2"/>
                  </a:cubicBezTo>
                  <a:cubicBezTo>
                    <a:pt x="1807" y="1"/>
                    <a:pt x="1751" y="0"/>
                    <a:pt x="1697" y="0"/>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6" name="Google Shape;1225;p32">
              <a:extLst>
                <a:ext uri="{FF2B5EF4-FFF2-40B4-BE49-F238E27FC236}">
                  <a16:creationId xmlns:a16="http://schemas.microsoft.com/office/drawing/2014/main" id="{8056BE54-C852-4932-A72A-B2C9D24438EE}"/>
                </a:ext>
              </a:extLst>
            </p:cNvPr>
            <p:cNvSpPr/>
            <p:nvPr/>
          </p:nvSpPr>
          <p:spPr>
            <a:xfrm>
              <a:off x="4421359" y="2363087"/>
              <a:ext cx="898835" cy="193067"/>
            </a:xfrm>
            <a:custGeom>
              <a:avLst/>
              <a:gdLst/>
              <a:ahLst/>
              <a:cxnLst/>
              <a:rect l="l" t="t" r="r" b="b"/>
              <a:pathLst>
                <a:path w="5559" h="1194" extrusionOk="0">
                  <a:moveTo>
                    <a:pt x="1827" y="1"/>
                  </a:moveTo>
                  <a:cubicBezTo>
                    <a:pt x="677" y="1"/>
                    <a:pt x="99" y="230"/>
                    <a:pt x="99" y="230"/>
                  </a:cubicBezTo>
                  <a:cubicBezTo>
                    <a:pt x="99" y="230"/>
                    <a:pt x="63" y="248"/>
                    <a:pt x="0" y="284"/>
                  </a:cubicBezTo>
                  <a:cubicBezTo>
                    <a:pt x="45" y="445"/>
                    <a:pt x="116" y="623"/>
                    <a:pt x="214" y="801"/>
                  </a:cubicBezTo>
                  <a:cubicBezTo>
                    <a:pt x="688" y="716"/>
                    <a:pt x="1184" y="678"/>
                    <a:pt x="1681" y="678"/>
                  </a:cubicBezTo>
                  <a:cubicBezTo>
                    <a:pt x="1960" y="678"/>
                    <a:pt x="2240" y="690"/>
                    <a:pt x="2516" y="712"/>
                  </a:cubicBezTo>
                  <a:cubicBezTo>
                    <a:pt x="3694" y="792"/>
                    <a:pt x="4800" y="1024"/>
                    <a:pt x="5496" y="1194"/>
                  </a:cubicBezTo>
                  <a:cubicBezTo>
                    <a:pt x="5549" y="1078"/>
                    <a:pt x="5558" y="873"/>
                    <a:pt x="5549" y="623"/>
                  </a:cubicBezTo>
                  <a:cubicBezTo>
                    <a:pt x="5050" y="453"/>
                    <a:pt x="4318" y="248"/>
                    <a:pt x="3301" y="106"/>
                  </a:cubicBezTo>
                  <a:cubicBezTo>
                    <a:pt x="2891" y="43"/>
                    <a:pt x="2516" y="16"/>
                    <a:pt x="2177" y="7"/>
                  </a:cubicBezTo>
                  <a:cubicBezTo>
                    <a:pt x="2055" y="3"/>
                    <a:pt x="1938" y="1"/>
                    <a:pt x="1827"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7" name="Google Shape;1226;p32">
              <a:extLst>
                <a:ext uri="{FF2B5EF4-FFF2-40B4-BE49-F238E27FC236}">
                  <a16:creationId xmlns:a16="http://schemas.microsoft.com/office/drawing/2014/main" id="{F8841E23-D2F8-4A27-8E14-BE39EA68D494}"/>
                </a:ext>
              </a:extLst>
            </p:cNvPr>
            <p:cNvSpPr/>
            <p:nvPr/>
          </p:nvSpPr>
          <p:spPr>
            <a:xfrm>
              <a:off x="4489107" y="2525755"/>
              <a:ext cx="768998" cy="160242"/>
            </a:xfrm>
            <a:custGeom>
              <a:avLst/>
              <a:gdLst/>
              <a:ahLst/>
              <a:cxnLst/>
              <a:rect l="l" t="t" r="r" b="b"/>
              <a:pathLst>
                <a:path w="4756" h="991" extrusionOk="0">
                  <a:moveTo>
                    <a:pt x="1246" y="1"/>
                  </a:moveTo>
                  <a:cubicBezTo>
                    <a:pt x="707" y="1"/>
                    <a:pt x="293" y="53"/>
                    <a:pt x="1" y="108"/>
                  </a:cubicBezTo>
                  <a:cubicBezTo>
                    <a:pt x="161" y="313"/>
                    <a:pt x="349" y="518"/>
                    <a:pt x="581" y="696"/>
                  </a:cubicBezTo>
                  <a:cubicBezTo>
                    <a:pt x="750" y="687"/>
                    <a:pt x="921" y="683"/>
                    <a:pt x="1093" y="683"/>
                  </a:cubicBezTo>
                  <a:cubicBezTo>
                    <a:pt x="2110" y="683"/>
                    <a:pt x="3137" y="830"/>
                    <a:pt x="3962" y="991"/>
                  </a:cubicBezTo>
                  <a:cubicBezTo>
                    <a:pt x="4283" y="866"/>
                    <a:pt x="4550" y="714"/>
                    <a:pt x="4738" y="563"/>
                  </a:cubicBezTo>
                  <a:cubicBezTo>
                    <a:pt x="4747" y="563"/>
                    <a:pt x="4747" y="563"/>
                    <a:pt x="4756" y="554"/>
                  </a:cubicBezTo>
                  <a:cubicBezTo>
                    <a:pt x="4274" y="402"/>
                    <a:pt x="3596" y="233"/>
                    <a:pt x="2713" y="108"/>
                  </a:cubicBezTo>
                  <a:cubicBezTo>
                    <a:pt x="2597" y="90"/>
                    <a:pt x="2490" y="81"/>
                    <a:pt x="2392" y="72"/>
                  </a:cubicBezTo>
                  <a:cubicBezTo>
                    <a:pt x="1961" y="21"/>
                    <a:pt x="1580" y="1"/>
                    <a:pt x="1246" y="1"/>
                  </a:cubicBezTo>
                  <a:close/>
                </a:path>
              </a:pathLst>
            </a:custGeom>
            <a:solidFill>
              <a:schemeClr val="accent5"/>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8" name="Google Shape;1227;p32">
              <a:extLst>
                <a:ext uri="{FF2B5EF4-FFF2-40B4-BE49-F238E27FC236}">
                  <a16:creationId xmlns:a16="http://schemas.microsoft.com/office/drawing/2014/main" id="{D7F3B071-F135-4CD4-BEB5-FCB80D0AD49D}"/>
                </a:ext>
              </a:extLst>
            </p:cNvPr>
            <p:cNvSpPr/>
            <p:nvPr/>
          </p:nvSpPr>
          <p:spPr>
            <a:xfrm>
              <a:off x="5714394" y="3255657"/>
              <a:ext cx="1420285" cy="1350336"/>
            </a:xfrm>
            <a:custGeom>
              <a:avLst/>
              <a:gdLst/>
              <a:ahLst/>
              <a:cxnLst/>
              <a:rect l="l" t="t" r="r" b="b"/>
              <a:pathLst>
                <a:path w="8784" h="8351" extrusionOk="0">
                  <a:moveTo>
                    <a:pt x="3984" y="1"/>
                  </a:moveTo>
                  <a:cubicBezTo>
                    <a:pt x="3155" y="1"/>
                    <a:pt x="2236" y="36"/>
                    <a:pt x="1478" y="63"/>
                  </a:cubicBezTo>
                  <a:cubicBezTo>
                    <a:pt x="782" y="99"/>
                    <a:pt x="229" y="125"/>
                    <a:pt x="32" y="143"/>
                  </a:cubicBezTo>
                  <a:cubicBezTo>
                    <a:pt x="1" y="537"/>
                    <a:pt x="81" y="639"/>
                    <a:pt x="1205" y="639"/>
                  </a:cubicBezTo>
                  <a:cubicBezTo>
                    <a:pt x="1354" y="639"/>
                    <a:pt x="1522" y="637"/>
                    <a:pt x="1709" y="634"/>
                  </a:cubicBezTo>
                  <a:cubicBezTo>
                    <a:pt x="1942" y="631"/>
                    <a:pt x="2188" y="627"/>
                    <a:pt x="2441" y="627"/>
                  </a:cubicBezTo>
                  <a:cubicBezTo>
                    <a:pt x="4184" y="627"/>
                    <a:pt x="6282" y="782"/>
                    <a:pt x="7053" y="2106"/>
                  </a:cubicBezTo>
                  <a:cubicBezTo>
                    <a:pt x="7669" y="3176"/>
                    <a:pt x="7936" y="5808"/>
                    <a:pt x="8043" y="7334"/>
                  </a:cubicBezTo>
                  <a:cubicBezTo>
                    <a:pt x="8070" y="7798"/>
                    <a:pt x="8088" y="8163"/>
                    <a:pt x="8097" y="8351"/>
                  </a:cubicBezTo>
                  <a:cubicBezTo>
                    <a:pt x="8329" y="8333"/>
                    <a:pt x="8534" y="8261"/>
                    <a:pt x="8570" y="8110"/>
                  </a:cubicBezTo>
                  <a:cubicBezTo>
                    <a:pt x="8588" y="8012"/>
                    <a:pt x="8641" y="7717"/>
                    <a:pt x="8686" y="7253"/>
                  </a:cubicBezTo>
                  <a:cubicBezTo>
                    <a:pt x="8757" y="6397"/>
                    <a:pt x="8784" y="4970"/>
                    <a:pt x="8445" y="3257"/>
                  </a:cubicBezTo>
                  <a:cubicBezTo>
                    <a:pt x="8436" y="3203"/>
                    <a:pt x="8427" y="3159"/>
                    <a:pt x="8418" y="3105"/>
                  </a:cubicBezTo>
                  <a:cubicBezTo>
                    <a:pt x="8320" y="2659"/>
                    <a:pt x="8222" y="2275"/>
                    <a:pt x="8124" y="1954"/>
                  </a:cubicBezTo>
                  <a:cubicBezTo>
                    <a:pt x="7606" y="366"/>
                    <a:pt x="6946" y="259"/>
                    <a:pt x="5751" y="81"/>
                  </a:cubicBezTo>
                  <a:cubicBezTo>
                    <a:pt x="5349" y="18"/>
                    <a:pt x="4698" y="1"/>
                    <a:pt x="3984"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289" name="Google Shape;1228;p32">
              <a:extLst>
                <a:ext uri="{FF2B5EF4-FFF2-40B4-BE49-F238E27FC236}">
                  <a16:creationId xmlns:a16="http://schemas.microsoft.com/office/drawing/2014/main" id="{E869DDE7-1FCE-488C-B6FC-B3734E840125}"/>
                </a:ext>
              </a:extLst>
            </p:cNvPr>
            <p:cNvSpPr/>
            <p:nvPr/>
          </p:nvSpPr>
          <p:spPr>
            <a:xfrm>
              <a:off x="4414083" y="2064108"/>
              <a:ext cx="841111" cy="671206"/>
            </a:xfrm>
            <a:custGeom>
              <a:avLst/>
              <a:gdLst/>
              <a:ahLst/>
              <a:cxnLst/>
              <a:rect l="l" t="t" r="r" b="b"/>
              <a:pathLst>
                <a:path w="5202" h="4151" extrusionOk="0">
                  <a:moveTo>
                    <a:pt x="1910" y="1"/>
                  </a:moveTo>
                  <a:cubicBezTo>
                    <a:pt x="1062" y="1"/>
                    <a:pt x="643" y="117"/>
                    <a:pt x="491" y="135"/>
                  </a:cubicBezTo>
                  <a:cubicBezTo>
                    <a:pt x="402" y="144"/>
                    <a:pt x="304" y="411"/>
                    <a:pt x="215" y="741"/>
                  </a:cubicBezTo>
                  <a:cubicBezTo>
                    <a:pt x="161" y="946"/>
                    <a:pt x="117" y="1170"/>
                    <a:pt x="81" y="1375"/>
                  </a:cubicBezTo>
                  <a:cubicBezTo>
                    <a:pt x="28" y="1651"/>
                    <a:pt x="1" y="1874"/>
                    <a:pt x="10" y="1955"/>
                  </a:cubicBezTo>
                  <a:cubicBezTo>
                    <a:pt x="19" y="2008"/>
                    <a:pt x="28" y="2071"/>
                    <a:pt x="45" y="2133"/>
                  </a:cubicBezTo>
                  <a:cubicBezTo>
                    <a:pt x="90" y="2294"/>
                    <a:pt x="161" y="2472"/>
                    <a:pt x="259" y="2650"/>
                  </a:cubicBezTo>
                  <a:cubicBezTo>
                    <a:pt x="322" y="2757"/>
                    <a:pt x="393" y="2856"/>
                    <a:pt x="465" y="2963"/>
                  </a:cubicBezTo>
                  <a:cubicBezTo>
                    <a:pt x="625" y="3168"/>
                    <a:pt x="813" y="3373"/>
                    <a:pt x="1045" y="3551"/>
                  </a:cubicBezTo>
                  <a:cubicBezTo>
                    <a:pt x="1473" y="3881"/>
                    <a:pt x="2017" y="4131"/>
                    <a:pt x="2650" y="4149"/>
                  </a:cubicBezTo>
                  <a:cubicBezTo>
                    <a:pt x="2692" y="4150"/>
                    <a:pt x="2733" y="4151"/>
                    <a:pt x="2774" y="4151"/>
                  </a:cubicBezTo>
                  <a:cubicBezTo>
                    <a:pt x="3417" y="4151"/>
                    <a:pt x="3973" y="4022"/>
                    <a:pt x="4426" y="3846"/>
                  </a:cubicBezTo>
                  <a:cubicBezTo>
                    <a:pt x="4747" y="3721"/>
                    <a:pt x="5014" y="3569"/>
                    <a:pt x="5202" y="3418"/>
                  </a:cubicBezTo>
                  <a:lnTo>
                    <a:pt x="5202" y="3418"/>
                  </a:lnTo>
                  <a:cubicBezTo>
                    <a:pt x="4892" y="3494"/>
                    <a:pt x="4611" y="3529"/>
                    <a:pt x="4356" y="3529"/>
                  </a:cubicBezTo>
                  <a:cubicBezTo>
                    <a:pt x="3689" y="3529"/>
                    <a:pt x="3204" y="3289"/>
                    <a:pt x="2856" y="2927"/>
                  </a:cubicBezTo>
                  <a:cubicBezTo>
                    <a:pt x="2748" y="2811"/>
                    <a:pt x="2650" y="2686"/>
                    <a:pt x="2561" y="2561"/>
                  </a:cubicBezTo>
                  <a:cubicBezTo>
                    <a:pt x="2418" y="2338"/>
                    <a:pt x="2311" y="2097"/>
                    <a:pt x="2222" y="1856"/>
                  </a:cubicBezTo>
                  <a:cubicBezTo>
                    <a:pt x="2151" y="1651"/>
                    <a:pt x="2097" y="1446"/>
                    <a:pt x="2053" y="1250"/>
                  </a:cubicBezTo>
                  <a:cubicBezTo>
                    <a:pt x="2008" y="1009"/>
                    <a:pt x="1972" y="777"/>
                    <a:pt x="1946" y="563"/>
                  </a:cubicBezTo>
                  <a:cubicBezTo>
                    <a:pt x="1928" y="349"/>
                    <a:pt x="1910" y="153"/>
                    <a:pt x="1910" y="1"/>
                  </a:cubicBezTo>
                  <a:close/>
                </a:path>
              </a:pathLst>
            </a:custGeom>
            <a:solidFill>
              <a:srgbClr val="78433F">
                <a:alpha val="12050"/>
              </a:srgbClr>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grpSp>
      <p:grpSp>
        <p:nvGrpSpPr>
          <p:cNvPr id="290" name="Google Shape;2018;p27"/>
          <p:cNvGrpSpPr/>
          <p:nvPr/>
        </p:nvGrpSpPr>
        <p:grpSpPr>
          <a:xfrm>
            <a:off x="8569288" y="4423863"/>
            <a:ext cx="194021" cy="191487"/>
            <a:chOff x="6232000" y="1435050"/>
            <a:chExt cx="488225" cy="481850"/>
          </a:xfrm>
        </p:grpSpPr>
        <p:sp>
          <p:nvSpPr>
            <p:cNvPr id="291" name="Google Shape;2019;p27"/>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2" name="Google Shape;2020;p27"/>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3" name="Google Shape;2021;p27"/>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4" name="Google Shape;2022;p27"/>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5" name="Google Shape;2023;p27"/>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296" name="Google Shape;2024;p27">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297" name="Google Shape;2025;p27">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298" name="Google Shape;2026;p27">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299" name="Google Shape;2027;p27">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300" name="Google Shape;2028;p27">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301" name="Google Shape;2029;p27">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302" name="Google Shape;2030;p27">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03" name="TextBox 11">
            <a:extLst>
              <a:ext uri="{FF2B5EF4-FFF2-40B4-BE49-F238E27FC236}">
                <a16:creationId xmlns:a16="http://schemas.microsoft.com/office/drawing/2014/main" id="{A348B016-041C-314A-B843-1CBEAFFDAEB2}"/>
              </a:ext>
            </a:extLst>
          </p:cNvPr>
          <p:cNvSpPr txBox="1">
            <a:spLocks noChangeArrowheads="1"/>
          </p:cNvSpPr>
          <p:nvPr/>
        </p:nvSpPr>
        <p:spPr bwMode="auto">
          <a:xfrm>
            <a:off x="1486418" y="815507"/>
            <a:ext cx="50991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vi-VN" sz="2800" b="1"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 Bài </a:t>
            </a:r>
            <a:r>
              <a:rPr lang="en-US" altLang="vi-VN" sz="2800" b="1" dirty="0" smtClean="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giải</a:t>
            </a:r>
            <a:endParaRPr lang="en-US" altLang="vi-VN" sz="2800" b="1"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04" name="TextBox 13">
            <a:extLst>
              <a:ext uri="{FF2B5EF4-FFF2-40B4-BE49-F238E27FC236}">
                <a16:creationId xmlns:a16="http://schemas.microsoft.com/office/drawing/2014/main" id="{FDF65CAF-46BE-664D-B385-5D2EA20FEFFB}"/>
              </a:ext>
            </a:extLst>
          </p:cNvPr>
          <p:cNvSpPr txBox="1">
            <a:spLocks noChangeArrowheads="1"/>
          </p:cNvSpPr>
          <p:nvPr/>
        </p:nvSpPr>
        <p:spPr bwMode="auto">
          <a:xfrm>
            <a:off x="159767" y="1463264"/>
            <a:ext cx="836468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vi-VN" sz="2800" b="1" dirty="0" smtClean="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Độ dài đoạn đường chưa </a:t>
            </a:r>
            <a:r>
              <a:rPr lang="en-US" altLang="vi-VN" sz="2800" b="1"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trải nhựa là:</a:t>
            </a:r>
          </a:p>
        </p:txBody>
      </p:sp>
      <p:sp>
        <p:nvSpPr>
          <p:cNvPr id="305" name="TextBox 15">
            <a:extLst>
              <a:ext uri="{FF2B5EF4-FFF2-40B4-BE49-F238E27FC236}">
                <a16:creationId xmlns:a16="http://schemas.microsoft.com/office/drawing/2014/main" id="{D6BE3D1E-0CA9-1947-B355-7CFC30A6273C}"/>
              </a:ext>
            </a:extLst>
          </p:cNvPr>
          <p:cNvSpPr txBox="1">
            <a:spLocks noChangeArrowheads="1"/>
          </p:cNvSpPr>
          <p:nvPr/>
        </p:nvSpPr>
        <p:spPr bwMode="auto">
          <a:xfrm>
            <a:off x="159767" y="2061318"/>
            <a:ext cx="80585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2800" b="1"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25850 - 9850 = </a:t>
            </a:r>
            <a:r>
              <a:rPr lang="en-US" altLang="vi-VN" sz="2800" b="1" dirty="0" smtClean="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16000 (m)</a:t>
            </a:r>
          </a:p>
        </p:txBody>
      </p:sp>
      <p:sp>
        <p:nvSpPr>
          <p:cNvPr id="306" name="TextBox 15">
            <a:extLst>
              <a:ext uri="{FF2B5EF4-FFF2-40B4-BE49-F238E27FC236}">
                <a16:creationId xmlns:a16="http://schemas.microsoft.com/office/drawing/2014/main" id="{D6BE3D1E-0CA9-1947-B355-7CFC30A6273C}"/>
              </a:ext>
            </a:extLst>
          </p:cNvPr>
          <p:cNvSpPr txBox="1">
            <a:spLocks noChangeArrowheads="1"/>
          </p:cNvSpPr>
          <p:nvPr/>
        </p:nvSpPr>
        <p:spPr bwMode="auto">
          <a:xfrm>
            <a:off x="62038" y="2632408"/>
            <a:ext cx="80585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2800" b="1" dirty="0" smtClean="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Đổi:16000m = 16km</a:t>
            </a:r>
            <a:endParaRPr lang="en-US" altLang="vi-VN" sz="2800"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sp>
        <p:nvSpPr>
          <p:cNvPr id="307" name="TextBox 15">
            <a:extLst>
              <a:ext uri="{FF2B5EF4-FFF2-40B4-BE49-F238E27FC236}">
                <a16:creationId xmlns:a16="http://schemas.microsoft.com/office/drawing/2014/main" id="{D6BE3D1E-0CA9-1947-B355-7CFC30A6273C}"/>
              </a:ext>
            </a:extLst>
          </p:cNvPr>
          <p:cNvSpPr txBox="1">
            <a:spLocks noChangeArrowheads="1"/>
          </p:cNvSpPr>
          <p:nvPr/>
        </p:nvSpPr>
        <p:spPr bwMode="auto">
          <a:xfrm>
            <a:off x="2413249" y="3249925"/>
            <a:ext cx="412195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2800" b="1"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Đáp số: </a:t>
            </a:r>
            <a:r>
              <a:rPr lang="en-US" altLang="vi-VN" sz="2800" b="1" dirty="0" smtClean="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rPr>
              <a:t>16km</a:t>
            </a:r>
            <a:endParaRPr lang="en-US" altLang="vi-VN" sz="2800" dirty="0">
              <a:solidFill>
                <a:schemeClr val="accent2">
                  <a:lumMod val="50000"/>
                </a:schemeClr>
              </a:solidFill>
              <a:latin typeface="AvantGarde" panose="00000400000000000000" pitchFamily="2" charset="0"/>
              <a:ea typeface="AvantGarde" panose="00000400000000000000" pitchFamily="2" charset="0"/>
              <a:cs typeface="AvantGarde" panose="00000400000000000000" pitchFamily="2" charset="0"/>
            </a:endParaRPr>
          </a:p>
        </p:txBody>
      </p:sp>
      <p:grpSp>
        <p:nvGrpSpPr>
          <p:cNvPr id="308" name="Google Shape;5257;p55"/>
          <p:cNvGrpSpPr/>
          <p:nvPr/>
        </p:nvGrpSpPr>
        <p:grpSpPr>
          <a:xfrm>
            <a:off x="1006636" y="3624389"/>
            <a:ext cx="653309" cy="1298977"/>
            <a:chOff x="2203410" y="2891304"/>
            <a:chExt cx="516654" cy="1027265"/>
          </a:xfrm>
        </p:grpSpPr>
        <p:sp>
          <p:nvSpPr>
            <p:cNvPr id="309" name="Google Shape;5258;p55"/>
            <p:cNvSpPr/>
            <p:nvPr/>
          </p:nvSpPr>
          <p:spPr>
            <a:xfrm>
              <a:off x="2271323" y="3809901"/>
              <a:ext cx="364235" cy="108668"/>
            </a:xfrm>
            <a:custGeom>
              <a:avLst/>
              <a:gdLst/>
              <a:ahLst/>
              <a:cxnLst/>
              <a:rect l="l" t="t" r="r" b="b"/>
              <a:pathLst>
                <a:path w="16444" h="4906" extrusionOk="0">
                  <a:moveTo>
                    <a:pt x="8620" y="1"/>
                  </a:moveTo>
                  <a:cubicBezTo>
                    <a:pt x="4824" y="1"/>
                    <a:pt x="1" y="980"/>
                    <a:pt x="3518" y="4204"/>
                  </a:cubicBezTo>
                  <a:cubicBezTo>
                    <a:pt x="4003" y="4689"/>
                    <a:pt x="5132" y="4906"/>
                    <a:pt x="6463" y="4906"/>
                  </a:cubicBezTo>
                  <a:cubicBezTo>
                    <a:pt x="10516" y="4906"/>
                    <a:pt x="16443" y="2893"/>
                    <a:pt x="11747" y="286"/>
                  </a:cubicBezTo>
                  <a:cubicBezTo>
                    <a:pt x="11060" y="112"/>
                    <a:pt x="9898" y="1"/>
                    <a:pt x="8620" y="1"/>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5259;p55"/>
            <p:cNvSpPr/>
            <p:nvPr/>
          </p:nvSpPr>
          <p:spPr>
            <a:xfrm>
              <a:off x="2242661" y="3111080"/>
              <a:ext cx="414205" cy="736753"/>
            </a:xfrm>
            <a:custGeom>
              <a:avLst/>
              <a:gdLst/>
              <a:ahLst/>
              <a:cxnLst/>
              <a:rect l="l" t="t" r="r" b="b"/>
              <a:pathLst>
                <a:path w="18700" h="33262" extrusionOk="0">
                  <a:moveTo>
                    <a:pt x="8793" y="27321"/>
                  </a:moveTo>
                  <a:cubicBezTo>
                    <a:pt x="9060" y="23371"/>
                    <a:pt x="9358" y="19405"/>
                    <a:pt x="9593" y="15439"/>
                  </a:cubicBezTo>
                  <a:cubicBezTo>
                    <a:pt x="9750" y="12885"/>
                    <a:pt x="9812" y="10330"/>
                    <a:pt x="9938" y="7759"/>
                  </a:cubicBezTo>
                  <a:cubicBezTo>
                    <a:pt x="9953" y="7273"/>
                    <a:pt x="10063" y="6772"/>
                    <a:pt x="10094" y="6270"/>
                  </a:cubicBezTo>
                  <a:cubicBezTo>
                    <a:pt x="10157" y="5533"/>
                    <a:pt x="10094" y="5471"/>
                    <a:pt x="9420" y="5126"/>
                  </a:cubicBezTo>
                  <a:cubicBezTo>
                    <a:pt x="8966" y="4891"/>
                    <a:pt x="8527" y="4593"/>
                    <a:pt x="8088" y="4295"/>
                  </a:cubicBezTo>
                  <a:cubicBezTo>
                    <a:pt x="8010" y="4232"/>
                    <a:pt x="7916" y="4107"/>
                    <a:pt x="7916" y="3997"/>
                  </a:cubicBezTo>
                  <a:cubicBezTo>
                    <a:pt x="7790" y="2869"/>
                    <a:pt x="9154" y="3292"/>
                    <a:pt x="10204" y="4467"/>
                  </a:cubicBezTo>
                  <a:cubicBezTo>
                    <a:pt x="10439" y="2931"/>
                    <a:pt x="10518" y="1442"/>
                    <a:pt x="10862" y="0"/>
                  </a:cubicBezTo>
                  <a:cubicBezTo>
                    <a:pt x="11364" y="1317"/>
                    <a:pt x="10815" y="2649"/>
                    <a:pt x="10909" y="4060"/>
                  </a:cubicBezTo>
                  <a:cubicBezTo>
                    <a:pt x="11333" y="3825"/>
                    <a:pt x="11677" y="3605"/>
                    <a:pt x="12038" y="3433"/>
                  </a:cubicBezTo>
                  <a:cubicBezTo>
                    <a:pt x="12320" y="3292"/>
                    <a:pt x="12649" y="3245"/>
                    <a:pt x="12869" y="3574"/>
                  </a:cubicBezTo>
                  <a:cubicBezTo>
                    <a:pt x="13088" y="3872"/>
                    <a:pt x="12884" y="4091"/>
                    <a:pt x="12696" y="4311"/>
                  </a:cubicBezTo>
                  <a:cubicBezTo>
                    <a:pt x="12336" y="4703"/>
                    <a:pt x="11975" y="5063"/>
                    <a:pt x="11380" y="5141"/>
                  </a:cubicBezTo>
                  <a:cubicBezTo>
                    <a:pt x="10894" y="5204"/>
                    <a:pt x="10706" y="5518"/>
                    <a:pt x="10643" y="6051"/>
                  </a:cubicBezTo>
                  <a:cubicBezTo>
                    <a:pt x="10408" y="8104"/>
                    <a:pt x="10392" y="10173"/>
                    <a:pt x="10298" y="12226"/>
                  </a:cubicBezTo>
                  <a:cubicBezTo>
                    <a:pt x="10157" y="14985"/>
                    <a:pt x="9859" y="17712"/>
                    <a:pt x="9656" y="20471"/>
                  </a:cubicBezTo>
                  <a:cubicBezTo>
                    <a:pt x="9593" y="21270"/>
                    <a:pt x="9546" y="22070"/>
                    <a:pt x="9640" y="22885"/>
                  </a:cubicBezTo>
                  <a:cubicBezTo>
                    <a:pt x="10016" y="21709"/>
                    <a:pt x="10392" y="20534"/>
                    <a:pt x="10753" y="19342"/>
                  </a:cubicBezTo>
                  <a:cubicBezTo>
                    <a:pt x="11599" y="16662"/>
                    <a:pt x="12806" y="14154"/>
                    <a:pt x="14687" y="12038"/>
                  </a:cubicBezTo>
                  <a:cubicBezTo>
                    <a:pt x="15267" y="11380"/>
                    <a:pt x="16051" y="10847"/>
                    <a:pt x="16834" y="10424"/>
                  </a:cubicBezTo>
                  <a:cubicBezTo>
                    <a:pt x="17822" y="9906"/>
                    <a:pt x="18700" y="10533"/>
                    <a:pt x="18590" y="11646"/>
                  </a:cubicBezTo>
                  <a:cubicBezTo>
                    <a:pt x="18527" y="12289"/>
                    <a:pt x="18339" y="12947"/>
                    <a:pt x="18041" y="13511"/>
                  </a:cubicBezTo>
                  <a:cubicBezTo>
                    <a:pt x="17211" y="15079"/>
                    <a:pt x="16301" y="16615"/>
                    <a:pt x="15392" y="18151"/>
                  </a:cubicBezTo>
                  <a:cubicBezTo>
                    <a:pt x="14530" y="19609"/>
                    <a:pt x="13590" y="21019"/>
                    <a:pt x="12775" y="22493"/>
                  </a:cubicBezTo>
                  <a:cubicBezTo>
                    <a:pt x="12132" y="23653"/>
                    <a:pt x="11615" y="24891"/>
                    <a:pt x="11003" y="26208"/>
                  </a:cubicBezTo>
                  <a:cubicBezTo>
                    <a:pt x="12132" y="25095"/>
                    <a:pt x="13135" y="24076"/>
                    <a:pt x="14185" y="23104"/>
                  </a:cubicBezTo>
                  <a:cubicBezTo>
                    <a:pt x="15016" y="22367"/>
                    <a:pt x="16192" y="21458"/>
                    <a:pt x="17179" y="22070"/>
                  </a:cubicBezTo>
                  <a:cubicBezTo>
                    <a:pt x="18088" y="22775"/>
                    <a:pt x="17305" y="23794"/>
                    <a:pt x="16756" y="24499"/>
                  </a:cubicBezTo>
                  <a:cubicBezTo>
                    <a:pt x="15580" y="25973"/>
                    <a:pt x="14217" y="27258"/>
                    <a:pt x="12837" y="28543"/>
                  </a:cubicBezTo>
                  <a:cubicBezTo>
                    <a:pt x="11552" y="29719"/>
                    <a:pt x="10235" y="30894"/>
                    <a:pt x="9342" y="32446"/>
                  </a:cubicBezTo>
                  <a:cubicBezTo>
                    <a:pt x="9201" y="32697"/>
                    <a:pt x="8903" y="33261"/>
                    <a:pt x="8637" y="33261"/>
                  </a:cubicBezTo>
                  <a:cubicBezTo>
                    <a:pt x="8260" y="33261"/>
                    <a:pt x="8339" y="32791"/>
                    <a:pt x="8276" y="32587"/>
                  </a:cubicBezTo>
                  <a:cubicBezTo>
                    <a:pt x="7555" y="30377"/>
                    <a:pt x="6380" y="28465"/>
                    <a:pt x="4843" y="26725"/>
                  </a:cubicBezTo>
                  <a:cubicBezTo>
                    <a:pt x="3480" y="25189"/>
                    <a:pt x="2179" y="23574"/>
                    <a:pt x="909" y="21944"/>
                  </a:cubicBezTo>
                  <a:cubicBezTo>
                    <a:pt x="564" y="21505"/>
                    <a:pt x="282" y="20925"/>
                    <a:pt x="173" y="20361"/>
                  </a:cubicBezTo>
                  <a:cubicBezTo>
                    <a:pt x="0" y="19342"/>
                    <a:pt x="737" y="18841"/>
                    <a:pt x="1677" y="19280"/>
                  </a:cubicBezTo>
                  <a:cubicBezTo>
                    <a:pt x="3229" y="20001"/>
                    <a:pt x="4546" y="20988"/>
                    <a:pt x="5612" y="22383"/>
                  </a:cubicBezTo>
                  <a:cubicBezTo>
                    <a:pt x="6489" y="23543"/>
                    <a:pt x="7242" y="24734"/>
                    <a:pt x="7728" y="26114"/>
                  </a:cubicBezTo>
                  <a:cubicBezTo>
                    <a:pt x="7759" y="26223"/>
                    <a:pt x="7837" y="26333"/>
                    <a:pt x="7900" y="26443"/>
                  </a:cubicBezTo>
                  <a:cubicBezTo>
                    <a:pt x="7916" y="26458"/>
                    <a:pt x="7963" y="26458"/>
                    <a:pt x="8041" y="26474"/>
                  </a:cubicBezTo>
                  <a:cubicBezTo>
                    <a:pt x="7336" y="22211"/>
                    <a:pt x="6630" y="17979"/>
                    <a:pt x="5909" y="13621"/>
                  </a:cubicBezTo>
                  <a:cubicBezTo>
                    <a:pt x="5533" y="13606"/>
                    <a:pt x="5141" y="13590"/>
                    <a:pt x="4765" y="13590"/>
                  </a:cubicBezTo>
                  <a:cubicBezTo>
                    <a:pt x="4483" y="13574"/>
                    <a:pt x="4201" y="13606"/>
                    <a:pt x="3919" y="13559"/>
                  </a:cubicBezTo>
                  <a:cubicBezTo>
                    <a:pt x="3558" y="13496"/>
                    <a:pt x="3276" y="13292"/>
                    <a:pt x="3307" y="12869"/>
                  </a:cubicBezTo>
                  <a:cubicBezTo>
                    <a:pt x="3339" y="12414"/>
                    <a:pt x="3699" y="12320"/>
                    <a:pt x="4060" y="12320"/>
                  </a:cubicBezTo>
                  <a:cubicBezTo>
                    <a:pt x="4389" y="12320"/>
                    <a:pt x="4734" y="12414"/>
                    <a:pt x="5079" y="12461"/>
                  </a:cubicBezTo>
                  <a:cubicBezTo>
                    <a:pt x="5251" y="12508"/>
                    <a:pt x="5439" y="12555"/>
                    <a:pt x="5721" y="12618"/>
                  </a:cubicBezTo>
                  <a:cubicBezTo>
                    <a:pt x="5674" y="10988"/>
                    <a:pt x="4812" y="9546"/>
                    <a:pt x="4891" y="7947"/>
                  </a:cubicBezTo>
                  <a:cubicBezTo>
                    <a:pt x="5721" y="9138"/>
                    <a:pt x="5753" y="10596"/>
                    <a:pt x="6286" y="11991"/>
                  </a:cubicBezTo>
                  <a:cubicBezTo>
                    <a:pt x="6583" y="11709"/>
                    <a:pt x="6818" y="11474"/>
                    <a:pt x="7069" y="11254"/>
                  </a:cubicBezTo>
                  <a:cubicBezTo>
                    <a:pt x="7351" y="10988"/>
                    <a:pt x="7712" y="10910"/>
                    <a:pt x="7994" y="11176"/>
                  </a:cubicBezTo>
                  <a:cubicBezTo>
                    <a:pt x="8308" y="11442"/>
                    <a:pt x="8213" y="11834"/>
                    <a:pt x="7978" y="12101"/>
                  </a:cubicBezTo>
                  <a:cubicBezTo>
                    <a:pt x="7759" y="12383"/>
                    <a:pt x="7461" y="12665"/>
                    <a:pt x="7148" y="12838"/>
                  </a:cubicBezTo>
                  <a:cubicBezTo>
                    <a:pt x="6646" y="13104"/>
                    <a:pt x="6505" y="13464"/>
                    <a:pt x="6583" y="13982"/>
                  </a:cubicBezTo>
                  <a:cubicBezTo>
                    <a:pt x="7038" y="16897"/>
                    <a:pt x="7477" y="19797"/>
                    <a:pt x="7931" y="22697"/>
                  </a:cubicBezTo>
                  <a:cubicBezTo>
                    <a:pt x="8182" y="24233"/>
                    <a:pt x="8449" y="25769"/>
                    <a:pt x="8715" y="27305"/>
                  </a:cubicBezTo>
                  <a:cubicBezTo>
                    <a:pt x="8731" y="27321"/>
                    <a:pt x="8762" y="27321"/>
                    <a:pt x="8793" y="2732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5260;p55"/>
            <p:cNvSpPr/>
            <p:nvPr/>
          </p:nvSpPr>
          <p:spPr>
            <a:xfrm>
              <a:off x="2567628" y="3454455"/>
              <a:ext cx="152436" cy="140276"/>
            </a:xfrm>
            <a:custGeom>
              <a:avLst/>
              <a:gdLst/>
              <a:ahLst/>
              <a:cxnLst/>
              <a:rect l="l" t="t" r="r" b="b"/>
              <a:pathLst>
                <a:path w="6882" h="6333" extrusionOk="0">
                  <a:moveTo>
                    <a:pt x="0" y="6333"/>
                  </a:moveTo>
                  <a:cubicBezTo>
                    <a:pt x="1003" y="5141"/>
                    <a:pt x="2273" y="4279"/>
                    <a:pt x="3527" y="3401"/>
                  </a:cubicBezTo>
                  <a:cubicBezTo>
                    <a:pt x="4452" y="2774"/>
                    <a:pt x="5314" y="2069"/>
                    <a:pt x="6207" y="1395"/>
                  </a:cubicBezTo>
                  <a:cubicBezTo>
                    <a:pt x="6521" y="1176"/>
                    <a:pt x="6756" y="894"/>
                    <a:pt x="6819" y="502"/>
                  </a:cubicBezTo>
                  <a:cubicBezTo>
                    <a:pt x="6881" y="141"/>
                    <a:pt x="6772" y="0"/>
                    <a:pt x="6395" y="47"/>
                  </a:cubicBezTo>
                  <a:cubicBezTo>
                    <a:pt x="5988" y="126"/>
                    <a:pt x="5580" y="204"/>
                    <a:pt x="5188" y="345"/>
                  </a:cubicBezTo>
                  <a:cubicBezTo>
                    <a:pt x="3778" y="894"/>
                    <a:pt x="2634" y="1787"/>
                    <a:pt x="1724" y="2963"/>
                  </a:cubicBezTo>
                  <a:cubicBezTo>
                    <a:pt x="956" y="3981"/>
                    <a:pt x="345" y="5094"/>
                    <a:pt x="0" y="6333"/>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5261;p55"/>
            <p:cNvSpPr/>
            <p:nvPr/>
          </p:nvSpPr>
          <p:spPr>
            <a:xfrm>
              <a:off x="2203410" y="3416600"/>
              <a:ext cx="152436" cy="140630"/>
            </a:xfrm>
            <a:custGeom>
              <a:avLst/>
              <a:gdLst/>
              <a:ahLst/>
              <a:cxnLst/>
              <a:rect l="l" t="t" r="r" b="b"/>
              <a:pathLst>
                <a:path w="6882" h="6349" extrusionOk="0">
                  <a:moveTo>
                    <a:pt x="6882" y="6349"/>
                  </a:moveTo>
                  <a:cubicBezTo>
                    <a:pt x="5879" y="5157"/>
                    <a:pt x="4609" y="4295"/>
                    <a:pt x="3355" y="3418"/>
                  </a:cubicBezTo>
                  <a:cubicBezTo>
                    <a:pt x="2446" y="2791"/>
                    <a:pt x="1568" y="2085"/>
                    <a:pt x="675" y="1411"/>
                  </a:cubicBezTo>
                  <a:cubicBezTo>
                    <a:pt x="377" y="1176"/>
                    <a:pt x="142" y="910"/>
                    <a:pt x="64" y="518"/>
                  </a:cubicBezTo>
                  <a:cubicBezTo>
                    <a:pt x="1" y="157"/>
                    <a:pt x="126" y="1"/>
                    <a:pt x="487" y="63"/>
                  </a:cubicBezTo>
                  <a:cubicBezTo>
                    <a:pt x="894" y="126"/>
                    <a:pt x="1318" y="220"/>
                    <a:pt x="1694" y="361"/>
                  </a:cubicBezTo>
                  <a:cubicBezTo>
                    <a:pt x="3104" y="894"/>
                    <a:pt x="4264" y="1788"/>
                    <a:pt x="5158" y="2979"/>
                  </a:cubicBezTo>
                  <a:cubicBezTo>
                    <a:pt x="5926" y="3998"/>
                    <a:pt x="6537" y="5095"/>
                    <a:pt x="6882" y="6349"/>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5262;p55"/>
            <p:cNvSpPr/>
            <p:nvPr/>
          </p:nvSpPr>
          <p:spPr>
            <a:xfrm>
              <a:off x="2387081" y="2930532"/>
              <a:ext cx="206261" cy="217026"/>
            </a:xfrm>
            <a:custGeom>
              <a:avLst/>
              <a:gdLst/>
              <a:ahLst/>
              <a:cxnLst/>
              <a:rect l="l" t="t" r="r" b="b"/>
              <a:pathLst>
                <a:path w="9312" h="9798" extrusionOk="0">
                  <a:moveTo>
                    <a:pt x="9013" y="5189"/>
                  </a:moveTo>
                  <a:cubicBezTo>
                    <a:pt x="8982" y="5455"/>
                    <a:pt x="8935" y="5706"/>
                    <a:pt x="8888" y="5957"/>
                  </a:cubicBezTo>
                  <a:cubicBezTo>
                    <a:pt x="8857" y="6192"/>
                    <a:pt x="8794" y="6427"/>
                    <a:pt x="8747" y="6662"/>
                  </a:cubicBezTo>
                  <a:cubicBezTo>
                    <a:pt x="8637" y="7399"/>
                    <a:pt x="8339" y="8057"/>
                    <a:pt x="7791" y="8574"/>
                  </a:cubicBezTo>
                  <a:cubicBezTo>
                    <a:pt x="7603" y="8747"/>
                    <a:pt x="7368" y="8872"/>
                    <a:pt x="7195" y="8982"/>
                  </a:cubicBezTo>
                  <a:cubicBezTo>
                    <a:pt x="6302" y="9437"/>
                    <a:pt x="5408" y="9687"/>
                    <a:pt x="4452" y="9750"/>
                  </a:cubicBezTo>
                  <a:cubicBezTo>
                    <a:pt x="3778" y="9797"/>
                    <a:pt x="3167" y="9656"/>
                    <a:pt x="2571" y="9374"/>
                  </a:cubicBezTo>
                  <a:cubicBezTo>
                    <a:pt x="1960" y="9076"/>
                    <a:pt x="1411" y="8716"/>
                    <a:pt x="957" y="8214"/>
                  </a:cubicBezTo>
                  <a:cubicBezTo>
                    <a:pt x="565" y="7791"/>
                    <a:pt x="314" y="7273"/>
                    <a:pt x="220" y="6694"/>
                  </a:cubicBezTo>
                  <a:cubicBezTo>
                    <a:pt x="110" y="5988"/>
                    <a:pt x="1" y="5267"/>
                    <a:pt x="32" y="4546"/>
                  </a:cubicBezTo>
                  <a:cubicBezTo>
                    <a:pt x="63" y="4092"/>
                    <a:pt x="189" y="3621"/>
                    <a:pt x="314" y="3167"/>
                  </a:cubicBezTo>
                  <a:cubicBezTo>
                    <a:pt x="471" y="2540"/>
                    <a:pt x="675" y="1913"/>
                    <a:pt x="878" y="1302"/>
                  </a:cubicBezTo>
                  <a:cubicBezTo>
                    <a:pt x="1004" y="894"/>
                    <a:pt x="1239" y="549"/>
                    <a:pt x="1490" y="220"/>
                  </a:cubicBezTo>
                  <a:cubicBezTo>
                    <a:pt x="1662" y="1"/>
                    <a:pt x="1772" y="1"/>
                    <a:pt x="2038" y="110"/>
                  </a:cubicBezTo>
                  <a:cubicBezTo>
                    <a:pt x="2587" y="314"/>
                    <a:pt x="2994" y="706"/>
                    <a:pt x="3418" y="1082"/>
                  </a:cubicBezTo>
                  <a:cubicBezTo>
                    <a:pt x="3527" y="1176"/>
                    <a:pt x="3621" y="1364"/>
                    <a:pt x="3731" y="1364"/>
                  </a:cubicBezTo>
                  <a:cubicBezTo>
                    <a:pt x="3841" y="1380"/>
                    <a:pt x="3951" y="1192"/>
                    <a:pt x="4060" y="1113"/>
                  </a:cubicBezTo>
                  <a:cubicBezTo>
                    <a:pt x="4515" y="737"/>
                    <a:pt x="5032" y="659"/>
                    <a:pt x="5596" y="784"/>
                  </a:cubicBezTo>
                  <a:cubicBezTo>
                    <a:pt x="5847" y="831"/>
                    <a:pt x="6051" y="1004"/>
                    <a:pt x="6192" y="1239"/>
                  </a:cubicBezTo>
                  <a:cubicBezTo>
                    <a:pt x="6302" y="1396"/>
                    <a:pt x="6411" y="1537"/>
                    <a:pt x="6505" y="1693"/>
                  </a:cubicBezTo>
                  <a:cubicBezTo>
                    <a:pt x="6647" y="1584"/>
                    <a:pt x="6803" y="1505"/>
                    <a:pt x="6944" y="1380"/>
                  </a:cubicBezTo>
                  <a:cubicBezTo>
                    <a:pt x="7446" y="925"/>
                    <a:pt x="8057" y="769"/>
                    <a:pt x="8700" y="737"/>
                  </a:cubicBezTo>
                  <a:cubicBezTo>
                    <a:pt x="8951" y="722"/>
                    <a:pt x="9217" y="816"/>
                    <a:pt x="9248" y="1082"/>
                  </a:cubicBezTo>
                  <a:cubicBezTo>
                    <a:pt x="9311" y="1584"/>
                    <a:pt x="9217" y="4217"/>
                    <a:pt x="9013" y="518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5263;p55"/>
            <p:cNvSpPr/>
            <p:nvPr/>
          </p:nvSpPr>
          <p:spPr>
            <a:xfrm>
              <a:off x="2426309" y="2942649"/>
              <a:ext cx="122933" cy="208254"/>
            </a:xfrm>
            <a:custGeom>
              <a:avLst/>
              <a:gdLst/>
              <a:ahLst/>
              <a:cxnLst/>
              <a:rect l="l" t="t" r="r" b="b"/>
              <a:pathLst>
                <a:path w="5550" h="9402" extrusionOk="0">
                  <a:moveTo>
                    <a:pt x="3406" y="0"/>
                  </a:moveTo>
                  <a:cubicBezTo>
                    <a:pt x="3176" y="0"/>
                    <a:pt x="2943" y="43"/>
                    <a:pt x="2728" y="128"/>
                  </a:cubicBezTo>
                  <a:cubicBezTo>
                    <a:pt x="2211" y="331"/>
                    <a:pt x="1803" y="676"/>
                    <a:pt x="1537" y="1099"/>
                  </a:cubicBezTo>
                  <a:cubicBezTo>
                    <a:pt x="1474" y="1193"/>
                    <a:pt x="1412" y="1287"/>
                    <a:pt x="1349" y="1366"/>
                  </a:cubicBezTo>
                  <a:cubicBezTo>
                    <a:pt x="1192" y="1570"/>
                    <a:pt x="1020" y="1820"/>
                    <a:pt x="910" y="2134"/>
                  </a:cubicBezTo>
                  <a:cubicBezTo>
                    <a:pt x="863" y="2259"/>
                    <a:pt x="800" y="2385"/>
                    <a:pt x="738" y="2510"/>
                  </a:cubicBezTo>
                  <a:cubicBezTo>
                    <a:pt x="628" y="2730"/>
                    <a:pt x="502" y="2996"/>
                    <a:pt x="440" y="3294"/>
                  </a:cubicBezTo>
                  <a:cubicBezTo>
                    <a:pt x="252" y="3999"/>
                    <a:pt x="79" y="4704"/>
                    <a:pt x="64" y="5457"/>
                  </a:cubicBezTo>
                  <a:cubicBezTo>
                    <a:pt x="64" y="5567"/>
                    <a:pt x="48" y="5676"/>
                    <a:pt x="32" y="5786"/>
                  </a:cubicBezTo>
                  <a:cubicBezTo>
                    <a:pt x="17" y="6052"/>
                    <a:pt x="1" y="6319"/>
                    <a:pt x="32" y="6617"/>
                  </a:cubicBezTo>
                  <a:cubicBezTo>
                    <a:pt x="64" y="7056"/>
                    <a:pt x="142" y="7479"/>
                    <a:pt x="236" y="7871"/>
                  </a:cubicBezTo>
                  <a:lnTo>
                    <a:pt x="252" y="7996"/>
                  </a:lnTo>
                  <a:cubicBezTo>
                    <a:pt x="299" y="8184"/>
                    <a:pt x="424" y="8764"/>
                    <a:pt x="973" y="9062"/>
                  </a:cubicBezTo>
                  <a:cubicBezTo>
                    <a:pt x="1255" y="9203"/>
                    <a:pt x="1537" y="9281"/>
                    <a:pt x="1788" y="9328"/>
                  </a:cubicBezTo>
                  <a:cubicBezTo>
                    <a:pt x="2005" y="9381"/>
                    <a:pt x="2218" y="9401"/>
                    <a:pt x="2424" y="9401"/>
                  </a:cubicBezTo>
                  <a:cubicBezTo>
                    <a:pt x="2768" y="9401"/>
                    <a:pt x="3093" y="9346"/>
                    <a:pt x="3386" y="9297"/>
                  </a:cubicBezTo>
                  <a:lnTo>
                    <a:pt x="3606" y="9266"/>
                  </a:lnTo>
                  <a:cubicBezTo>
                    <a:pt x="3810" y="9234"/>
                    <a:pt x="3998" y="9172"/>
                    <a:pt x="4170" y="9078"/>
                  </a:cubicBezTo>
                  <a:cubicBezTo>
                    <a:pt x="4484" y="8905"/>
                    <a:pt x="4719" y="8607"/>
                    <a:pt x="4829" y="8263"/>
                  </a:cubicBezTo>
                  <a:cubicBezTo>
                    <a:pt x="4860" y="8153"/>
                    <a:pt x="4891" y="8059"/>
                    <a:pt x="4923" y="7965"/>
                  </a:cubicBezTo>
                  <a:cubicBezTo>
                    <a:pt x="5017" y="7730"/>
                    <a:pt x="5095" y="7479"/>
                    <a:pt x="5142" y="7197"/>
                  </a:cubicBezTo>
                  <a:cubicBezTo>
                    <a:pt x="5361" y="5755"/>
                    <a:pt x="5550" y="4344"/>
                    <a:pt x="5408" y="2886"/>
                  </a:cubicBezTo>
                  <a:cubicBezTo>
                    <a:pt x="5361" y="2369"/>
                    <a:pt x="5252" y="1679"/>
                    <a:pt x="4891" y="958"/>
                  </a:cubicBezTo>
                  <a:cubicBezTo>
                    <a:pt x="4734" y="582"/>
                    <a:pt x="4452" y="300"/>
                    <a:pt x="4092" y="143"/>
                  </a:cubicBezTo>
                  <a:cubicBezTo>
                    <a:pt x="3884" y="47"/>
                    <a:pt x="3647" y="0"/>
                    <a:pt x="34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5264;p55"/>
            <p:cNvSpPr/>
            <p:nvPr/>
          </p:nvSpPr>
          <p:spPr>
            <a:xfrm>
              <a:off x="2442412" y="2904173"/>
              <a:ext cx="45208" cy="31564"/>
            </a:xfrm>
            <a:custGeom>
              <a:avLst/>
              <a:gdLst/>
              <a:ahLst/>
              <a:cxnLst/>
              <a:rect l="l" t="t" r="r" b="b"/>
              <a:pathLst>
                <a:path w="2041" h="1425" extrusionOk="0">
                  <a:moveTo>
                    <a:pt x="1009" y="1"/>
                  </a:moveTo>
                  <a:cubicBezTo>
                    <a:pt x="901" y="1"/>
                    <a:pt x="786" y="29"/>
                    <a:pt x="669" y="93"/>
                  </a:cubicBezTo>
                  <a:cubicBezTo>
                    <a:pt x="0" y="468"/>
                    <a:pt x="393" y="1424"/>
                    <a:pt x="1019" y="1424"/>
                  </a:cubicBezTo>
                  <a:cubicBezTo>
                    <a:pt x="1127" y="1424"/>
                    <a:pt x="1241" y="1396"/>
                    <a:pt x="1359" y="1332"/>
                  </a:cubicBezTo>
                  <a:cubicBezTo>
                    <a:pt x="2041" y="957"/>
                    <a:pt x="1639" y="1"/>
                    <a:pt x="1009" y="1"/>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5265;p55"/>
            <p:cNvSpPr/>
            <p:nvPr/>
          </p:nvSpPr>
          <p:spPr>
            <a:xfrm>
              <a:off x="2526561" y="2911106"/>
              <a:ext cx="45097" cy="31364"/>
            </a:xfrm>
            <a:custGeom>
              <a:avLst/>
              <a:gdLst/>
              <a:ahLst/>
              <a:cxnLst/>
              <a:rect l="l" t="t" r="r" b="b"/>
              <a:pathLst>
                <a:path w="2036" h="1416" extrusionOk="0">
                  <a:moveTo>
                    <a:pt x="1022" y="0"/>
                  </a:moveTo>
                  <a:cubicBezTo>
                    <a:pt x="913" y="0"/>
                    <a:pt x="797" y="29"/>
                    <a:pt x="679" y="94"/>
                  </a:cubicBezTo>
                  <a:cubicBezTo>
                    <a:pt x="0" y="466"/>
                    <a:pt x="395" y="1415"/>
                    <a:pt x="1018" y="1415"/>
                  </a:cubicBezTo>
                  <a:cubicBezTo>
                    <a:pt x="1129" y="1415"/>
                    <a:pt x="1248" y="1385"/>
                    <a:pt x="1368" y="1316"/>
                  </a:cubicBezTo>
                  <a:cubicBezTo>
                    <a:pt x="2036" y="943"/>
                    <a:pt x="1646" y="0"/>
                    <a:pt x="1022" y="0"/>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5266;p55"/>
            <p:cNvSpPr/>
            <p:nvPr/>
          </p:nvSpPr>
          <p:spPr>
            <a:xfrm>
              <a:off x="2481640" y="2891304"/>
              <a:ext cx="45186" cy="31586"/>
            </a:xfrm>
            <a:custGeom>
              <a:avLst/>
              <a:gdLst/>
              <a:ahLst/>
              <a:cxnLst/>
              <a:rect l="l" t="t" r="r" b="b"/>
              <a:pathLst>
                <a:path w="2040" h="1426" extrusionOk="0">
                  <a:moveTo>
                    <a:pt x="1013" y="1"/>
                  </a:moveTo>
                  <a:cubicBezTo>
                    <a:pt x="903" y="1"/>
                    <a:pt x="787" y="29"/>
                    <a:pt x="669" y="94"/>
                  </a:cubicBezTo>
                  <a:cubicBezTo>
                    <a:pt x="0" y="469"/>
                    <a:pt x="393" y="1425"/>
                    <a:pt x="1019" y="1425"/>
                  </a:cubicBezTo>
                  <a:cubicBezTo>
                    <a:pt x="1127" y="1425"/>
                    <a:pt x="1241" y="1397"/>
                    <a:pt x="1359" y="1333"/>
                  </a:cubicBezTo>
                  <a:cubicBezTo>
                    <a:pt x="2040" y="945"/>
                    <a:pt x="1640" y="1"/>
                    <a:pt x="1013" y="1"/>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5267;p55"/>
            <p:cNvSpPr/>
            <p:nvPr/>
          </p:nvSpPr>
          <p:spPr>
            <a:xfrm>
              <a:off x="2218694" y="3108998"/>
              <a:ext cx="183690" cy="200679"/>
            </a:xfrm>
            <a:custGeom>
              <a:avLst/>
              <a:gdLst/>
              <a:ahLst/>
              <a:cxnLst/>
              <a:rect l="l" t="t" r="r" b="b"/>
              <a:pathLst>
                <a:path w="8293" h="9060" extrusionOk="0">
                  <a:moveTo>
                    <a:pt x="7712" y="3402"/>
                  </a:moveTo>
                  <a:cubicBezTo>
                    <a:pt x="7791" y="3605"/>
                    <a:pt x="7853" y="3809"/>
                    <a:pt x="7916" y="4028"/>
                  </a:cubicBezTo>
                  <a:cubicBezTo>
                    <a:pt x="7979" y="4217"/>
                    <a:pt x="8026" y="4420"/>
                    <a:pt x="8089" y="4608"/>
                  </a:cubicBezTo>
                  <a:cubicBezTo>
                    <a:pt x="8277" y="5220"/>
                    <a:pt x="8292" y="5831"/>
                    <a:pt x="8089" y="6427"/>
                  </a:cubicBezTo>
                  <a:cubicBezTo>
                    <a:pt x="8010" y="6630"/>
                    <a:pt x="7885" y="6819"/>
                    <a:pt x="7791" y="6960"/>
                  </a:cubicBezTo>
                  <a:cubicBezTo>
                    <a:pt x="7289" y="7665"/>
                    <a:pt x="6709" y="8182"/>
                    <a:pt x="6004" y="8605"/>
                  </a:cubicBezTo>
                  <a:cubicBezTo>
                    <a:pt x="5518" y="8903"/>
                    <a:pt x="5001" y="9029"/>
                    <a:pt x="4436" y="9044"/>
                  </a:cubicBezTo>
                  <a:cubicBezTo>
                    <a:pt x="3856" y="9060"/>
                    <a:pt x="3292" y="8982"/>
                    <a:pt x="2775" y="8778"/>
                  </a:cubicBezTo>
                  <a:cubicBezTo>
                    <a:pt x="2305" y="8605"/>
                    <a:pt x="1913" y="8308"/>
                    <a:pt x="1615" y="7900"/>
                  </a:cubicBezTo>
                  <a:cubicBezTo>
                    <a:pt x="1270" y="7414"/>
                    <a:pt x="910" y="6913"/>
                    <a:pt x="659" y="6348"/>
                  </a:cubicBezTo>
                  <a:cubicBezTo>
                    <a:pt x="502" y="5988"/>
                    <a:pt x="408" y="5596"/>
                    <a:pt x="330" y="5204"/>
                  </a:cubicBezTo>
                  <a:cubicBezTo>
                    <a:pt x="220" y="4655"/>
                    <a:pt x="142" y="4107"/>
                    <a:pt x="48" y="3558"/>
                  </a:cubicBezTo>
                  <a:cubicBezTo>
                    <a:pt x="1" y="3213"/>
                    <a:pt x="48" y="2853"/>
                    <a:pt x="110" y="2508"/>
                  </a:cubicBezTo>
                  <a:cubicBezTo>
                    <a:pt x="142" y="2273"/>
                    <a:pt x="236" y="2242"/>
                    <a:pt x="471" y="2210"/>
                  </a:cubicBezTo>
                  <a:cubicBezTo>
                    <a:pt x="972" y="2163"/>
                    <a:pt x="1427" y="2304"/>
                    <a:pt x="1882" y="2430"/>
                  </a:cubicBezTo>
                  <a:cubicBezTo>
                    <a:pt x="2007" y="2461"/>
                    <a:pt x="2148" y="2555"/>
                    <a:pt x="2242" y="2524"/>
                  </a:cubicBezTo>
                  <a:cubicBezTo>
                    <a:pt x="2320" y="2492"/>
                    <a:pt x="2352" y="2304"/>
                    <a:pt x="2399" y="2195"/>
                  </a:cubicBezTo>
                  <a:cubicBezTo>
                    <a:pt x="2587" y="1740"/>
                    <a:pt x="2963" y="1489"/>
                    <a:pt x="3433" y="1364"/>
                  </a:cubicBezTo>
                  <a:cubicBezTo>
                    <a:pt x="3653" y="1301"/>
                    <a:pt x="3856" y="1364"/>
                    <a:pt x="4060" y="1474"/>
                  </a:cubicBezTo>
                  <a:cubicBezTo>
                    <a:pt x="4201" y="1552"/>
                    <a:pt x="4342" y="1630"/>
                    <a:pt x="4468" y="1709"/>
                  </a:cubicBezTo>
                  <a:cubicBezTo>
                    <a:pt x="4546" y="1568"/>
                    <a:pt x="4625" y="1442"/>
                    <a:pt x="4687" y="1301"/>
                  </a:cubicBezTo>
                  <a:cubicBezTo>
                    <a:pt x="4891" y="768"/>
                    <a:pt x="5283" y="408"/>
                    <a:pt x="5769" y="126"/>
                  </a:cubicBezTo>
                  <a:cubicBezTo>
                    <a:pt x="5957" y="16"/>
                    <a:pt x="6192" y="0"/>
                    <a:pt x="6317" y="188"/>
                  </a:cubicBezTo>
                  <a:cubicBezTo>
                    <a:pt x="6552" y="549"/>
                    <a:pt x="7493" y="2586"/>
                    <a:pt x="7712" y="3402"/>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5268;p55"/>
            <p:cNvSpPr/>
            <p:nvPr/>
          </p:nvSpPr>
          <p:spPr>
            <a:xfrm>
              <a:off x="2261045" y="3135334"/>
              <a:ext cx="119809" cy="176425"/>
            </a:xfrm>
            <a:custGeom>
              <a:avLst/>
              <a:gdLst/>
              <a:ahLst/>
              <a:cxnLst/>
              <a:rect l="l" t="t" r="r" b="b"/>
              <a:pathLst>
                <a:path w="5409" h="7965" extrusionOk="0">
                  <a:moveTo>
                    <a:pt x="1751" y="1"/>
                  </a:moveTo>
                  <a:cubicBezTo>
                    <a:pt x="1727" y="1"/>
                    <a:pt x="1702" y="1"/>
                    <a:pt x="1678" y="2"/>
                  </a:cubicBezTo>
                  <a:cubicBezTo>
                    <a:pt x="1302" y="18"/>
                    <a:pt x="910" y="206"/>
                    <a:pt x="644" y="520"/>
                  </a:cubicBezTo>
                  <a:cubicBezTo>
                    <a:pt x="330" y="865"/>
                    <a:pt x="158" y="1272"/>
                    <a:pt x="111" y="1711"/>
                  </a:cubicBezTo>
                  <a:cubicBezTo>
                    <a:pt x="111" y="1805"/>
                    <a:pt x="95" y="1883"/>
                    <a:pt x="79" y="1977"/>
                  </a:cubicBezTo>
                  <a:cubicBezTo>
                    <a:pt x="48" y="2197"/>
                    <a:pt x="1" y="2448"/>
                    <a:pt x="32" y="2730"/>
                  </a:cubicBezTo>
                  <a:cubicBezTo>
                    <a:pt x="48" y="2839"/>
                    <a:pt x="48" y="2965"/>
                    <a:pt x="48" y="3075"/>
                  </a:cubicBezTo>
                  <a:cubicBezTo>
                    <a:pt x="64" y="3294"/>
                    <a:pt x="64" y="3545"/>
                    <a:pt x="126" y="3796"/>
                  </a:cubicBezTo>
                  <a:cubicBezTo>
                    <a:pt x="252" y="4391"/>
                    <a:pt x="393" y="4987"/>
                    <a:pt x="659" y="5582"/>
                  </a:cubicBezTo>
                  <a:cubicBezTo>
                    <a:pt x="706" y="5661"/>
                    <a:pt x="738" y="5739"/>
                    <a:pt x="769" y="5833"/>
                  </a:cubicBezTo>
                  <a:cubicBezTo>
                    <a:pt x="863" y="6037"/>
                    <a:pt x="957" y="6256"/>
                    <a:pt x="1082" y="6476"/>
                  </a:cubicBezTo>
                  <a:cubicBezTo>
                    <a:pt x="1286" y="6789"/>
                    <a:pt x="1506" y="7072"/>
                    <a:pt x="1725" y="7354"/>
                  </a:cubicBezTo>
                  <a:lnTo>
                    <a:pt x="1788" y="7432"/>
                  </a:lnTo>
                  <a:cubicBezTo>
                    <a:pt x="1897" y="7557"/>
                    <a:pt x="2211" y="7949"/>
                    <a:pt x="2744" y="7965"/>
                  </a:cubicBezTo>
                  <a:cubicBezTo>
                    <a:pt x="3010" y="7965"/>
                    <a:pt x="3245" y="7902"/>
                    <a:pt x="3465" y="7855"/>
                  </a:cubicBezTo>
                  <a:cubicBezTo>
                    <a:pt x="3951" y="7730"/>
                    <a:pt x="4327" y="7463"/>
                    <a:pt x="4672" y="7213"/>
                  </a:cubicBezTo>
                  <a:lnTo>
                    <a:pt x="4829" y="7103"/>
                  </a:lnTo>
                  <a:cubicBezTo>
                    <a:pt x="4970" y="7009"/>
                    <a:pt x="5079" y="6883"/>
                    <a:pt x="5173" y="6758"/>
                  </a:cubicBezTo>
                  <a:cubicBezTo>
                    <a:pt x="5346" y="6492"/>
                    <a:pt x="5409" y="6178"/>
                    <a:pt x="5361" y="5865"/>
                  </a:cubicBezTo>
                  <a:cubicBezTo>
                    <a:pt x="5346" y="5786"/>
                    <a:pt x="5330" y="5692"/>
                    <a:pt x="5330" y="5614"/>
                  </a:cubicBezTo>
                  <a:cubicBezTo>
                    <a:pt x="5299" y="5410"/>
                    <a:pt x="5267" y="5175"/>
                    <a:pt x="5189" y="4940"/>
                  </a:cubicBezTo>
                  <a:cubicBezTo>
                    <a:pt x="4813" y="3764"/>
                    <a:pt x="4405" y="2620"/>
                    <a:pt x="3731" y="1586"/>
                  </a:cubicBezTo>
                  <a:cubicBezTo>
                    <a:pt x="3496" y="1209"/>
                    <a:pt x="3151" y="723"/>
                    <a:pt x="2603" y="316"/>
                  </a:cubicBezTo>
                  <a:cubicBezTo>
                    <a:pt x="2355" y="97"/>
                    <a:pt x="2067" y="1"/>
                    <a:pt x="17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5269;p55"/>
            <p:cNvSpPr/>
            <p:nvPr/>
          </p:nvSpPr>
          <p:spPr>
            <a:xfrm>
              <a:off x="2231209" y="3122664"/>
              <a:ext cx="35750" cy="26137"/>
            </a:xfrm>
            <a:custGeom>
              <a:avLst/>
              <a:gdLst/>
              <a:ahLst/>
              <a:cxnLst/>
              <a:rect l="l" t="t" r="r" b="b"/>
              <a:pathLst>
                <a:path w="1614" h="1180" extrusionOk="0">
                  <a:moveTo>
                    <a:pt x="772" y="1"/>
                  </a:moveTo>
                  <a:cubicBezTo>
                    <a:pt x="604" y="1"/>
                    <a:pt x="435" y="77"/>
                    <a:pt x="313" y="261"/>
                  </a:cubicBezTo>
                  <a:cubicBezTo>
                    <a:pt x="0" y="708"/>
                    <a:pt x="413" y="1179"/>
                    <a:pt x="835" y="1179"/>
                  </a:cubicBezTo>
                  <a:cubicBezTo>
                    <a:pt x="1004" y="1179"/>
                    <a:pt x="1175" y="1103"/>
                    <a:pt x="1301" y="919"/>
                  </a:cubicBezTo>
                  <a:cubicBezTo>
                    <a:pt x="1614" y="472"/>
                    <a:pt x="1193" y="1"/>
                    <a:pt x="772" y="1"/>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5270;p55"/>
            <p:cNvSpPr/>
            <p:nvPr/>
          </p:nvSpPr>
          <p:spPr>
            <a:xfrm>
              <a:off x="2297748" y="3095242"/>
              <a:ext cx="35639" cy="26469"/>
            </a:xfrm>
            <a:custGeom>
              <a:avLst/>
              <a:gdLst/>
              <a:ahLst/>
              <a:cxnLst/>
              <a:rect l="l" t="t" r="r" b="b"/>
              <a:pathLst>
                <a:path w="1609" h="1195" extrusionOk="0">
                  <a:moveTo>
                    <a:pt x="768" y="1"/>
                  </a:moveTo>
                  <a:cubicBezTo>
                    <a:pt x="599" y="1"/>
                    <a:pt x="429" y="77"/>
                    <a:pt x="303" y="261"/>
                  </a:cubicBezTo>
                  <a:cubicBezTo>
                    <a:pt x="1" y="720"/>
                    <a:pt x="418" y="1195"/>
                    <a:pt x="841" y="1195"/>
                  </a:cubicBezTo>
                  <a:cubicBezTo>
                    <a:pt x="1011" y="1195"/>
                    <a:pt x="1181" y="1118"/>
                    <a:pt x="1306" y="935"/>
                  </a:cubicBezTo>
                  <a:cubicBezTo>
                    <a:pt x="1609" y="476"/>
                    <a:pt x="1191" y="1"/>
                    <a:pt x="768" y="1"/>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5271;p55"/>
            <p:cNvSpPr/>
            <p:nvPr/>
          </p:nvSpPr>
          <p:spPr>
            <a:xfrm>
              <a:off x="2256106" y="3097679"/>
              <a:ext cx="35617" cy="26469"/>
            </a:xfrm>
            <a:custGeom>
              <a:avLst/>
              <a:gdLst/>
              <a:ahLst/>
              <a:cxnLst/>
              <a:rect l="l" t="t" r="r" b="b"/>
              <a:pathLst>
                <a:path w="1608" h="1195" extrusionOk="0">
                  <a:moveTo>
                    <a:pt x="767" y="1"/>
                  </a:moveTo>
                  <a:cubicBezTo>
                    <a:pt x="598" y="1"/>
                    <a:pt x="428" y="77"/>
                    <a:pt x="302" y="260"/>
                  </a:cubicBezTo>
                  <a:cubicBezTo>
                    <a:pt x="0" y="719"/>
                    <a:pt x="417" y="1194"/>
                    <a:pt x="840" y="1194"/>
                  </a:cubicBezTo>
                  <a:cubicBezTo>
                    <a:pt x="1010" y="1194"/>
                    <a:pt x="1180" y="1118"/>
                    <a:pt x="1305" y="934"/>
                  </a:cubicBezTo>
                  <a:cubicBezTo>
                    <a:pt x="1608" y="475"/>
                    <a:pt x="1190" y="1"/>
                    <a:pt x="767" y="1"/>
                  </a:cubicBezTo>
                  <a:close/>
                </a:path>
              </a:pathLst>
            </a:custGeom>
            <a:solidFill>
              <a:srgbClr val="936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3"/>
                                        </p:tgtEl>
                                        <p:attrNameLst>
                                          <p:attrName>style.visibility</p:attrName>
                                        </p:attrNameLst>
                                      </p:cBhvr>
                                      <p:to>
                                        <p:strVal val="visible"/>
                                      </p:to>
                                    </p:set>
                                    <p:animEffect transition="in" filter="blinds(horizontal)">
                                      <p:cBhvr>
                                        <p:cTn id="7" dur="500"/>
                                        <p:tgtEl>
                                          <p:spTgt spid="30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4"/>
                                        </p:tgtEl>
                                        <p:attrNameLst>
                                          <p:attrName>style.visibility</p:attrName>
                                        </p:attrNameLst>
                                      </p:cBhvr>
                                      <p:to>
                                        <p:strVal val="visible"/>
                                      </p:to>
                                    </p:set>
                                    <p:animEffect transition="in" filter="blinds(horizontal)">
                                      <p:cBhvr>
                                        <p:cTn id="12" dur="500"/>
                                        <p:tgtEl>
                                          <p:spTgt spid="30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5"/>
                                        </p:tgtEl>
                                        <p:attrNameLst>
                                          <p:attrName>style.visibility</p:attrName>
                                        </p:attrNameLst>
                                      </p:cBhvr>
                                      <p:to>
                                        <p:strVal val="visible"/>
                                      </p:to>
                                    </p:set>
                                    <p:animEffect transition="in" filter="blinds(horizontal)">
                                      <p:cBhvr>
                                        <p:cTn id="17" dur="500"/>
                                        <p:tgtEl>
                                          <p:spTgt spid="3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06"/>
                                        </p:tgtEl>
                                        <p:attrNameLst>
                                          <p:attrName>style.visibility</p:attrName>
                                        </p:attrNameLst>
                                      </p:cBhvr>
                                      <p:to>
                                        <p:strVal val="visible"/>
                                      </p:to>
                                    </p:set>
                                    <p:animEffect transition="in" filter="blinds(horizontal)">
                                      <p:cBhvr>
                                        <p:cTn id="22" dur="500"/>
                                        <p:tgtEl>
                                          <p:spTgt spid="30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07"/>
                                        </p:tgtEl>
                                        <p:attrNameLst>
                                          <p:attrName>style.visibility</p:attrName>
                                        </p:attrNameLst>
                                      </p:cBhvr>
                                      <p:to>
                                        <p:strVal val="visible"/>
                                      </p:to>
                                    </p:set>
                                    <p:animEffect transition="in" filter="blinds(horizontal)">
                                      <p:cBhvr>
                                        <p:cTn id="27" dur="500"/>
                                        <p:tgtEl>
                                          <p:spTgt spid="3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 grpId="0"/>
      <p:bldP spid="304" grpId="0"/>
      <p:bldP spid="305" grpId="0"/>
      <p:bldP spid="306" grpId="0"/>
      <p:bldP spid="30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769"/>
        <p:cNvGrpSpPr/>
        <p:nvPr/>
      </p:nvGrpSpPr>
      <p:grpSpPr>
        <a:xfrm>
          <a:off x="0" y="0"/>
          <a:ext cx="0" cy="0"/>
          <a:chOff x="0" y="0"/>
          <a:chExt cx="0" cy="0"/>
        </a:xfrm>
      </p:grpSpPr>
      <p:sp>
        <p:nvSpPr>
          <p:cNvPr id="4770" name="Google Shape;4770;p52"/>
          <p:cNvSpPr/>
          <p:nvPr/>
        </p:nvSpPr>
        <p:spPr>
          <a:xfrm>
            <a:off x="4744109" y="1425321"/>
            <a:ext cx="2753100" cy="2753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72" name="Google Shape;4772;p52"/>
          <p:cNvGrpSpPr/>
          <p:nvPr/>
        </p:nvGrpSpPr>
        <p:grpSpPr>
          <a:xfrm>
            <a:off x="5314165" y="1622413"/>
            <a:ext cx="1612981" cy="2358931"/>
            <a:chOff x="5797400" y="1777550"/>
            <a:chExt cx="1612981" cy="2358931"/>
          </a:xfrm>
        </p:grpSpPr>
        <p:sp>
          <p:nvSpPr>
            <p:cNvPr id="4773" name="Google Shape;4773;p52"/>
            <p:cNvSpPr/>
            <p:nvPr/>
          </p:nvSpPr>
          <p:spPr>
            <a:xfrm>
              <a:off x="5850207" y="3860889"/>
              <a:ext cx="1223071" cy="275592"/>
            </a:xfrm>
            <a:custGeom>
              <a:avLst/>
              <a:gdLst/>
              <a:ahLst/>
              <a:cxnLst/>
              <a:rect l="l" t="t" r="r" b="b"/>
              <a:pathLst>
                <a:path w="20752" h="4676" extrusionOk="0">
                  <a:moveTo>
                    <a:pt x="10947" y="1"/>
                  </a:moveTo>
                  <a:cubicBezTo>
                    <a:pt x="6142" y="1"/>
                    <a:pt x="0" y="481"/>
                    <a:pt x="5374" y="3839"/>
                  </a:cubicBezTo>
                  <a:cubicBezTo>
                    <a:pt x="6308" y="4434"/>
                    <a:pt x="7502" y="4675"/>
                    <a:pt x="8771" y="4675"/>
                  </a:cubicBezTo>
                  <a:cubicBezTo>
                    <a:pt x="14099" y="4675"/>
                    <a:pt x="20752" y="416"/>
                    <a:pt x="15025" y="78"/>
                  </a:cubicBezTo>
                  <a:lnTo>
                    <a:pt x="15249" y="78"/>
                  </a:lnTo>
                  <a:cubicBezTo>
                    <a:pt x="15171" y="78"/>
                    <a:pt x="15079" y="77"/>
                    <a:pt x="14974" y="75"/>
                  </a:cubicBezTo>
                  <a:lnTo>
                    <a:pt x="14974" y="75"/>
                  </a:lnTo>
                  <a:cubicBezTo>
                    <a:pt x="14751" y="63"/>
                    <a:pt x="14510" y="56"/>
                    <a:pt x="14250" y="56"/>
                  </a:cubicBezTo>
                  <a:cubicBezTo>
                    <a:pt x="14238" y="56"/>
                    <a:pt x="14226" y="56"/>
                    <a:pt x="14214" y="56"/>
                  </a:cubicBezTo>
                  <a:lnTo>
                    <a:pt x="14214" y="56"/>
                  </a:lnTo>
                  <a:cubicBezTo>
                    <a:pt x="13370" y="34"/>
                    <a:pt x="12204" y="1"/>
                    <a:pt x="10947" y="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52"/>
            <p:cNvSpPr/>
            <p:nvPr/>
          </p:nvSpPr>
          <p:spPr>
            <a:xfrm>
              <a:off x="6000613" y="2197059"/>
              <a:ext cx="983962" cy="1783920"/>
            </a:xfrm>
            <a:custGeom>
              <a:avLst/>
              <a:gdLst/>
              <a:ahLst/>
              <a:cxnLst/>
              <a:rect l="l" t="t" r="r" b="b"/>
              <a:pathLst>
                <a:path w="16695" h="30268" extrusionOk="0">
                  <a:moveTo>
                    <a:pt x="7979" y="21694"/>
                  </a:moveTo>
                  <a:cubicBezTo>
                    <a:pt x="8888" y="18920"/>
                    <a:pt x="10518" y="16710"/>
                    <a:pt x="12478" y="14641"/>
                  </a:cubicBezTo>
                  <a:cubicBezTo>
                    <a:pt x="12305" y="14358"/>
                    <a:pt x="12149" y="14123"/>
                    <a:pt x="12008" y="13873"/>
                  </a:cubicBezTo>
                  <a:cubicBezTo>
                    <a:pt x="11819" y="13512"/>
                    <a:pt x="11616" y="13152"/>
                    <a:pt x="11475" y="12760"/>
                  </a:cubicBezTo>
                  <a:cubicBezTo>
                    <a:pt x="11349" y="12415"/>
                    <a:pt x="11208" y="11945"/>
                    <a:pt x="11647" y="11772"/>
                  </a:cubicBezTo>
                  <a:cubicBezTo>
                    <a:pt x="11866" y="11694"/>
                    <a:pt x="12305" y="11882"/>
                    <a:pt x="12525" y="12070"/>
                  </a:cubicBezTo>
                  <a:cubicBezTo>
                    <a:pt x="12964" y="12509"/>
                    <a:pt x="13324" y="13026"/>
                    <a:pt x="13794" y="13606"/>
                  </a:cubicBezTo>
                  <a:cubicBezTo>
                    <a:pt x="14703" y="13246"/>
                    <a:pt x="15409" y="12242"/>
                    <a:pt x="16694" y="12274"/>
                  </a:cubicBezTo>
                  <a:cubicBezTo>
                    <a:pt x="16459" y="12509"/>
                    <a:pt x="16271" y="12791"/>
                    <a:pt x="16004" y="12979"/>
                  </a:cubicBezTo>
                  <a:cubicBezTo>
                    <a:pt x="15017" y="13716"/>
                    <a:pt x="13998" y="14421"/>
                    <a:pt x="13011" y="15173"/>
                  </a:cubicBezTo>
                  <a:cubicBezTo>
                    <a:pt x="11866" y="16067"/>
                    <a:pt x="11083" y="17258"/>
                    <a:pt x="10362" y="18496"/>
                  </a:cubicBezTo>
                  <a:cubicBezTo>
                    <a:pt x="9437" y="20111"/>
                    <a:pt x="8888" y="21866"/>
                    <a:pt x="8418" y="23638"/>
                  </a:cubicBezTo>
                  <a:cubicBezTo>
                    <a:pt x="8324" y="23951"/>
                    <a:pt x="8308" y="24296"/>
                    <a:pt x="8261" y="24609"/>
                  </a:cubicBezTo>
                  <a:cubicBezTo>
                    <a:pt x="9076" y="23246"/>
                    <a:pt x="9891" y="21882"/>
                    <a:pt x="10691" y="20518"/>
                  </a:cubicBezTo>
                  <a:cubicBezTo>
                    <a:pt x="11537" y="19061"/>
                    <a:pt x="12713" y="18026"/>
                    <a:pt x="14359" y="17556"/>
                  </a:cubicBezTo>
                  <a:cubicBezTo>
                    <a:pt x="14829" y="17415"/>
                    <a:pt x="15268" y="17305"/>
                    <a:pt x="15597" y="17713"/>
                  </a:cubicBezTo>
                  <a:cubicBezTo>
                    <a:pt x="15973" y="18152"/>
                    <a:pt x="15801" y="18622"/>
                    <a:pt x="15487" y="19045"/>
                  </a:cubicBezTo>
                  <a:cubicBezTo>
                    <a:pt x="14735" y="20064"/>
                    <a:pt x="14029" y="21161"/>
                    <a:pt x="13183" y="22086"/>
                  </a:cubicBezTo>
                  <a:cubicBezTo>
                    <a:pt x="11224" y="24218"/>
                    <a:pt x="9907" y="26757"/>
                    <a:pt x="8449" y="29202"/>
                  </a:cubicBezTo>
                  <a:cubicBezTo>
                    <a:pt x="8261" y="29500"/>
                    <a:pt x="8011" y="29766"/>
                    <a:pt x="7728" y="29986"/>
                  </a:cubicBezTo>
                  <a:cubicBezTo>
                    <a:pt x="7337" y="30268"/>
                    <a:pt x="6976" y="30189"/>
                    <a:pt x="6647" y="29813"/>
                  </a:cubicBezTo>
                  <a:cubicBezTo>
                    <a:pt x="5675" y="28716"/>
                    <a:pt x="4703" y="27635"/>
                    <a:pt x="3700" y="26569"/>
                  </a:cubicBezTo>
                  <a:cubicBezTo>
                    <a:pt x="3136" y="25973"/>
                    <a:pt x="2493" y="25440"/>
                    <a:pt x="1929" y="24829"/>
                  </a:cubicBezTo>
                  <a:cubicBezTo>
                    <a:pt x="1145" y="23982"/>
                    <a:pt x="252" y="23199"/>
                    <a:pt x="48" y="21960"/>
                  </a:cubicBezTo>
                  <a:cubicBezTo>
                    <a:pt x="1" y="21663"/>
                    <a:pt x="17" y="21130"/>
                    <a:pt x="158" y="21067"/>
                  </a:cubicBezTo>
                  <a:cubicBezTo>
                    <a:pt x="471" y="20848"/>
                    <a:pt x="910" y="20942"/>
                    <a:pt x="1177" y="21098"/>
                  </a:cubicBezTo>
                  <a:cubicBezTo>
                    <a:pt x="2948" y="22164"/>
                    <a:pt x="4343" y="23622"/>
                    <a:pt x="5424" y="25377"/>
                  </a:cubicBezTo>
                  <a:cubicBezTo>
                    <a:pt x="5706" y="25848"/>
                    <a:pt x="5957" y="26349"/>
                    <a:pt x="6380" y="26788"/>
                  </a:cubicBezTo>
                  <a:cubicBezTo>
                    <a:pt x="6318" y="26584"/>
                    <a:pt x="6255" y="26365"/>
                    <a:pt x="6161" y="26177"/>
                  </a:cubicBezTo>
                  <a:cubicBezTo>
                    <a:pt x="5393" y="24562"/>
                    <a:pt x="4641" y="22917"/>
                    <a:pt x="3810" y="21318"/>
                  </a:cubicBezTo>
                  <a:cubicBezTo>
                    <a:pt x="3387" y="20487"/>
                    <a:pt x="2791" y="19750"/>
                    <a:pt x="2321" y="18935"/>
                  </a:cubicBezTo>
                  <a:cubicBezTo>
                    <a:pt x="2086" y="18512"/>
                    <a:pt x="1913" y="18042"/>
                    <a:pt x="1819" y="17572"/>
                  </a:cubicBezTo>
                  <a:cubicBezTo>
                    <a:pt x="1678" y="16851"/>
                    <a:pt x="2180" y="16365"/>
                    <a:pt x="2869" y="16616"/>
                  </a:cubicBezTo>
                  <a:cubicBezTo>
                    <a:pt x="3402" y="16819"/>
                    <a:pt x="3967" y="17148"/>
                    <a:pt x="4311" y="17587"/>
                  </a:cubicBezTo>
                  <a:cubicBezTo>
                    <a:pt x="4829" y="18261"/>
                    <a:pt x="5221" y="19061"/>
                    <a:pt x="5550" y="19844"/>
                  </a:cubicBezTo>
                  <a:cubicBezTo>
                    <a:pt x="6083" y="21067"/>
                    <a:pt x="6521" y="22337"/>
                    <a:pt x="6976" y="23528"/>
                  </a:cubicBezTo>
                  <a:cubicBezTo>
                    <a:pt x="7791" y="20644"/>
                    <a:pt x="6427" y="14029"/>
                    <a:pt x="4123" y="9907"/>
                  </a:cubicBezTo>
                  <a:cubicBezTo>
                    <a:pt x="3622" y="9985"/>
                    <a:pt x="3120" y="10095"/>
                    <a:pt x="2603" y="10126"/>
                  </a:cubicBezTo>
                  <a:cubicBezTo>
                    <a:pt x="2086" y="10158"/>
                    <a:pt x="1412" y="10299"/>
                    <a:pt x="1035" y="10126"/>
                  </a:cubicBezTo>
                  <a:cubicBezTo>
                    <a:pt x="471" y="9515"/>
                    <a:pt x="1192" y="9311"/>
                    <a:pt x="3590" y="8637"/>
                  </a:cubicBezTo>
                  <a:cubicBezTo>
                    <a:pt x="3261" y="8230"/>
                    <a:pt x="2979" y="7854"/>
                    <a:pt x="2650" y="7524"/>
                  </a:cubicBezTo>
                  <a:cubicBezTo>
                    <a:pt x="2336" y="7180"/>
                    <a:pt x="1804" y="6992"/>
                    <a:pt x="1898" y="6396"/>
                  </a:cubicBezTo>
                  <a:cubicBezTo>
                    <a:pt x="2321" y="6129"/>
                    <a:pt x="2634" y="6302"/>
                    <a:pt x="2885" y="6615"/>
                  </a:cubicBezTo>
                  <a:cubicBezTo>
                    <a:pt x="3371" y="7242"/>
                    <a:pt x="3935" y="7822"/>
                    <a:pt x="4280" y="8512"/>
                  </a:cubicBezTo>
                  <a:cubicBezTo>
                    <a:pt x="5456" y="10847"/>
                    <a:pt x="6631" y="13199"/>
                    <a:pt x="7274" y="16020"/>
                  </a:cubicBezTo>
                  <a:cubicBezTo>
                    <a:pt x="7822" y="13120"/>
                    <a:pt x="8277" y="10456"/>
                    <a:pt x="8841" y="7822"/>
                  </a:cubicBezTo>
                  <a:cubicBezTo>
                    <a:pt x="9406" y="5205"/>
                    <a:pt x="9923" y="2587"/>
                    <a:pt x="10754" y="1"/>
                  </a:cubicBezTo>
                  <a:cubicBezTo>
                    <a:pt x="11224" y="252"/>
                    <a:pt x="11114" y="596"/>
                    <a:pt x="11051" y="926"/>
                  </a:cubicBezTo>
                  <a:cubicBezTo>
                    <a:pt x="10816" y="2148"/>
                    <a:pt x="10581" y="3355"/>
                    <a:pt x="10362" y="4578"/>
                  </a:cubicBezTo>
                  <a:cubicBezTo>
                    <a:pt x="10315" y="4813"/>
                    <a:pt x="10315" y="5079"/>
                    <a:pt x="10283" y="5377"/>
                  </a:cubicBezTo>
                  <a:cubicBezTo>
                    <a:pt x="11177" y="5173"/>
                    <a:pt x="12729" y="4452"/>
                    <a:pt x="12885" y="5393"/>
                  </a:cubicBezTo>
                  <a:cubicBezTo>
                    <a:pt x="13011" y="6082"/>
                    <a:pt x="11741" y="6302"/>
                    <a:pt x="11083" y="6365"/>
                  </a:cubicBezTo>
                  <a:cubicBezTo>
                    <a:pt x="10080" y="6474"/>
                    <a:pt x="9750" y="7007"/>
                    <a:pt x="9515" y="7916"/>
                  </a:cubicBezTo>
                  <a:cubicBezTo>
                    <a:pt x="8591" y="11835"/>
                    <a:pt x="8042" y="15800"/>
                    <a:pt x="7854" y="19813"/>
                  </a:cubicBezTo>
                  <a:cubicBezTo>
                    <a:pt x="7822" y="20440"/>
                    <a:pt x="7932" y="21067"/>
                    <a:pt x="7979" y="21694"/>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52"/>
            <p:cNvSpPr/>
            <p:nvPr/>
          </p:nvSpPr>
          <p:spPr>
            <a:xfrm>
              <a:off x="5895353" y="3126425"/>
              <a:ext cx="269757" cy="334470"/>
            </a:xfrm>
            <a:custGeom>
              <a:avLst/>
              <a:gdLst/>
              <a:ahLst/>
              <a:cxnLst/>
              <a:rect l="l" t="t" r="r" b="b"/>
              <a:pathLst>
                <a:path w="4577" h="5675" extrusionOk="0">
                  <a:moveTo>
                    <a:pt x="4577" y="5674"/>
                  </a:moveTo>
                  <a:cubicBezTo>
                    <a:pt x="3950" y="4969"/>
                    <a:pt x="2994" y="3887"/>
                    <a:pt x="2367" y="3182"/>
                  </a:cubicBezTo>
                  <a:cubicBezTo>
                    <a:pt x="1787" y="2539"/>
                    <a:pt x="1191" y="1897"/>
                    <a:pt x="643" y="1238"/>
                  </a:cubicBezTo>
                  <a:cubicBezTo>
                    <a:pt x="376" y="941"/>
                    <a:pt x="0" y="658"/>
                    <a:pt x="204" y="126"/>
                  </a:cubicBezTo>
                  <a:cubicBezTo>
                    <a:pt x="596" y="0"/>
                    <a:pt x="894" y="251"/>
                    <a:pt x="1176" y="439"/>
                  </a:cubicBezTo>
                  <a:cubicBezTo>
                    <a:pt x="1379" y="580"/>
                    <a:pt x="1536" y="752"/>
                    <a:pt x="1693" y="941"/>
                  </a:cubicBezTo>
                  <a:cubicBezTo>
                    <a:pt x="2665" y="2179"/>
                    <a:pt x="3527" y="3495"/>
                    <a:pt x="4279" y="487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52"/>
            <p:cNvSpPr/>
            <p:nvPr/>
          </p:nvSpPr>
          <p:spPr>
            <a:xfrm>
              <a:off x="6639898" y="3496839"/>
              <a:ext cx="340953" cy="314137"/>
            </a:xfrm>
            <a:custGeom>
              <a:avLst/>
              <a:gdLst/>
              <a:ahLst/>
              <a:cxnLst/>
              <a:rect l="l" t="t" r="r" b="b"/>
              <a:pathLst>
                <a:path w="5785" h="5330" extrusionOk="0">
                  <a:moveTo>
                    <a:pt x="1" y="5330"/>
                  </a:moveTo>
                  <a:cubicBezTo>
                    <a:pt x="847" y="4327"/>
                    <a:pt x="1913" y="3606"/>
                    <a:pt x="2963" y="2869"/>
                  </a:cubicBezTo>
                  <a:cubicBezTo>
                    <a:pt x="3731" y="2336"/>
                    <a:pt x="4468" y="1740"/>
                    <a:pt x="5220" y="1192"/>
                  </a:cubicBezTo>
                  <a:cubicBezTo>
                    <a:pt x="5471" y="988"/>
                    <a:pt x="5675" y="753"/>
                    <a:pt x="5722" y="424"/>
                  </a:cubicBezTo>
                  <a:cubicBezTo>
                    <a:pt x="5784" y="126"/>
                    <a:pt x="5690" y="1"/>
                    <a:pt x="5377" y="48"/>
                  </a:cubicBezTo>
                  <a:cubicBezTo>
                    <a:pt x="5032" y="110"/>
                    <a:pt x="4687" y="173"/>
                    <a:pt x="4358" y="298"/>
                  </a:cubicBezTo>
                  <a:cubicBezTo>
                    <a:pt x="3182" y="753"/>
                    <a:pt x="2211" y="1505"/>
                    <a:pt x="1443" y="2493"/>
                  </a:cubicBezTo>
                  <a:cubicBezTo>
                    <a:pt x="800" y="3355"/>
                    <a:pt x="298" y="4280"/>
                    <a:pt x="1" y="5330"/>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52"/>
            <p:cNvSpPr/>
            <p:nvPr/>
          </p:nvSpPr>
          <p:spPr>
            <a:xfrm>
              <a:off x="6582494" y="1777550"/>
              <a:ext cx="196026" cy="339539"/>
            </a:xfrm>
            <a:custGeom>
              <a:avLst/>
              <a:gdLst/>
              <a:ahLst/>
              <a:cxnLst/>
              <a:rect l="l" t="t" r="r" b="b"/>
              <a:pathLst>
                <a:path w="3326" h="5761" extrusionOk="0">
                  <a:moveTo>
                    <a:pt x="1812" y="0"/>
                  </a:moveTo>
                  <a:cubicBezTo>
                    <a:pt x="1041" y="0"/>
                    <a:pt x="469" y="595"/>
                    <a:pt x="363" y="1335"/>
                  </a:cubicBezTo>
                  <a:cubicBezTo>
                    <a:pt x="238" y="2307"/>
                    <a:pt x="113" y="3294"/>
                    <a:pt x="50" y="4282"/>
                  </a:cubicBezTo>
                  <a:cubicBezTo>
                    <a:pt x="0" y="5247"/>
                    <a:pt x="768" y="5761"/>
                    <a:pt x="1519" y="5761"/>
                  </a:cubicBezTo>
                  <a:cubicBezTo>
                    <a:pt x="2195" y="5761"/>
                    <a:pt x="2858" y="5346"/>
                    <a:pt x="2903" y="4470"/>
                  </a:cubicBezTo>
                  <a:cubicBezTo>
                    <a:pt x="2965" y="3482"/>
                    <a:pt x="3091" y="2511"/>
                    <a:pt x="3216" y="1539"/>
                  </a:cubicBezTo>
                  <a:cubicBezTo>
                    <a:pt x="3326" y="755"/>
                    <a:pt x="2636" y="50"/>
                    <a:pt x="1899" y="3"/>
                  </a:cubicBezTo>
                  <a:cubicBezTo>
                    <a:pt x="1870" y="1"/>
                    <a:pt x="1841" y="0"/>
                    <a:pt x="18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52"/>
            <p:cNvSpPr/>
            <p:nvPr/>
          </p:nvSpPr>
          <p:spPr>
            <a:xfrm>
              <a:off x="6582611" y="1944634"/>
              <a:ext cx="373310" cy="175221"/>
            </a:xfrm>
            <a:custGeom>
              <a:avLst/>
              <a:gdLst/>
              <a:ahLst/>
              <a:cxnLst/>
              <a:rect l="l" t="t" r="r" b="b"/>
              <a:pathLst>
                <a:path w="6334" h="2973" extrusionOk="0">
                  <a:moveTo>
                    <a:pt x="4670" y="0"/>
                  </a:moveTo>
                  <a:cubicBezTo>
                    <a:pt x="4624" y="0"/>
                    <a:pt x="4577" y="2"/>
                    <a:pt x="4531" y="5"/>
                  </a:cubicBezTo>
                  <a:cubicBezTo>
                    <a:pt x="3645" y="58"/>
                    <a:pt x="2938" y="122"/>
                    <a:pt x="2071" y="122"/>
                  </a:cubicBezTo>
                  <a:cubicBezTo>
                    <a:pt x="1910" y="122"/>
                    <a:pt x="1743" y="119"/>
                    <a:pt x="1568" y="114"/>
                  </a:cubicBezTo>
                  <a:cubicBezTo>
                    <a:pt x="1557" y="114"/>
                    <a:pt x="1546" y="114"/>
                    <a:pt x="1535" y="114"/>
                  </a:cubicBezTo>
                  <a:cubicBezTo>
                    <a:pt x="781" y="114"/>
                    <a:pt x="110" y="643"/>
                    <a:pt x="48" y="1447"/>
                  </a:cubicBezTo>
                  <a:cubicBezTo>
                    <a:pt x="1" y="2199"/>
                    <a:pt x="596" y="2951"/>
                    <a:pt x="1380" y="2967"/>
                  </a:cubicBezTo>
                  <a:cubicBezTo>
                    <a:pt x="1527" y="2971"/>
                    <a:pt x="1674" y="2973"/>
                    <a:pt x="1821" y="2973"/>
                  </a:cubicBezTo>
                  <a:cubicBezTo>
                    <a:pt x="2899" y="2973"/>
                    <a:pt x="3988" y="2879"/>
                    <a:pt x="5064" y="2810"/>
                  </a:cubicBezTo>
                  <a:cubicBezTo>
                    <a:pt x="5847" y="2763"/>
                    <a:pt x="6333" y="1839"/>
                    <a:pt x="6208" y="1133"/>
                  </a:cubicBezTo>
                  <a:cubicBezTo>
                    <a:pt x="6046" y="352"/>
                    <a:pt x="5398" y="0"/>
                    <a:pt x="46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52"/>
            <p:cNvSpPr/>
            <p:nvPr/>
          </p:nvSpPr>
          <p:spPr>
            <a:xfrm>
              <a:off x="6397845" y="1876917"/>
              <a:ext cx="390284" cy="225082"/>
            </a:xfrm>
            <a:custGeom>
              <a:avLst/>
              <a:gdLst/>
              <a:ahLst/>
              <a:cxnLst/>
              <a:rect l="l" t="t" r="r" b="b"/>
              <a:pathLst>
                <a:path w="6622" h="3819" extrusionOk="0">
                  <a:moveTo>
                    <a:pt x="1546" y="0"/>
                  </a:moveTo>
                  <a:cubicBezTo>
                    <a:pt x="1109" y="0"/>
                    <a:pt x="693" y="188"/>
                    <a:pt x="408" y="605"/>
                  </a:cubicBezTo>
                  <a:cubicBezTo>
                    <a:pt x="1" y="1201"/>
                    <a:pt x="111" y="2220"/>
                    <a:pt x="785" y="2596"/>
                  </a:cubicBezTo>
                  <a:cubicBezTo>
                    <a:pt x="1929" y="3223"/>
                    <a:pt x="3261" y="3803"/>
                    <a:pt x="4578" y="3818"/>
                  </a:cubicBezTo>
                  <a:cubicBezTo>
                    <a:pt x="4588" y="3818"/>
                    <a:pt x="4598" y="3819"/>
                    <a:pt x="4608" y="3819"/>
                  </a:cubicBezTo>
                  <a:cubicBezTo>
                    <a:pt x="6430" y="3819"/>
                    <a:pt x="6621" y="997"/>
                    <a:pt x="4782" y="966"/>
                  </a:cubicBezTo>
                  <a:cubicBezTo>
                    <a:pt x="4296" y="950"/>
                    <a:pt x="4045" y="872"/>
                    <a:pt x="3559" y="715"/>
                  </a:cubicBezTo>
                  <a:cubicBezTo>
                    <a:pt x="3340" y="652"/>
                    <a:pt x="3120" y="558"/>
                    <a:pt x="2901" y="464"/>
                  </a:cubicBezTo>
                  <a:cubicBezTo>
                    <a:pt x="2791" y="417"/>
                    <a:pt x="2697" y="386"/>
                    <a:pt x="2587" y="339"/>
                  </a:cubicBezTo>
                  <a:cubicBezTo>
                    <a:pt x="2560" y="326"/>
                    <a:pt x="2536" y="315"/>
                    <a:pt x="2516" y="306"/>
                  </a:cubicBezTo>
                  <a:lnTo>
                    <a:pt x="2516" y="306"/>
                  </a:lnTo>
                  <a:cubicBezTo>
                    <a:pt x="2521" y="307"/>
                    <a:pt x="2525" y="308"/>
                    <a:pt x="2526" y="308"/>
                  </a:cubicBezTo>
                  <a:cubicBezTo>
                    <a:pt x="2534" y="308"/>
                    <a:pt x="2507" y="290"/>
                    <a:pt x="2399" y="229"/>
                  </a:cubicBezTo>
                  <a:cubicBezTo>
                    <a:pt x="2127" y="80"/>
                    <a:pt x="1832" y="0"/>
                    <a:pt x="1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52"/>
            <p:cNvSpPr/>
            <p:nvPr/>
          </p:nvSpPr>
          <p:spPr>
            <a:xfrm>
              <a:off x="6442225" y="1942807"/>
              <a:ext cx="335001" cy="317319"/>
            </a:xfrm>
            <a:custGeom>
              <a:avLst/>
              <a:gdLst/>
              <a:ahLst/>
              <a:cxnLst/>
              <a:rect l="l" t="t" r="r" b="b"/>
              <a:pathLst>
                <a:path w="5684" h="5384" extrusionOk="0">
                  <a:moveTo>
                    <a:pt x="3693" y="1"/>
                  </a:moveTo>
                  <a:cubicBezTo>
                    <a:pt x="3291" y="1"/>
                    <a:pt x="2891" y="185"/>
                    <a:pt x="2602" y="631"/>
                  </a:cubicBezTo>
                  <a:cubicBezTo>
                    <a:pt x="2054" y="1446"/>
                    <a:pt x="1395" y="2152"/>
                    <a:pt x="706" y="2857"/>
                  </a:cubicBezTo>
                  <a:cubicBezTo>
                    <a:pt x="173" y="3421"/>
                    <a:pt x="0" y="4236"/>
                    <a:pt x="549" y="4879"/>
                  </a:cubicBezTo>
                  <a:cubicBezTo>
                    <a:pt x="818" y="5193"/>
                    <a:pt x="1262" y="5384"/>
                    <a:pt x="1692" y="5384"/>
                  </a:cubicBezTo>
                  <a:cubicBezTo>
                    <a:pt x="2013" y="5384"/>
                    <a:pt x="2327" y="5277"/>
                    <a:pt x="2555" y="5036"/>
                  </a:cubicBezTo>
                  <a:cubicBezTo>
                    <a:pt x="3417" y="4158"/>
                    <a:pt x="4295" y="3265"/>
                    <a:pt x="4969" y="2230"/>
                  </a:cubicBezTo>
                  <a:cubicBezTo>
                    <a:pt x="5684" y="1135"/>
                    <a:pt x="4687" y="1"/>
                    <a:pt x="3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52"/>
            <p:cNvSpPr/>
            <p:nvPr/>
          </p:nvSpPr>
          <p:spPr>
            <a:xfrm>
              <a:off x="6568349" y="1961313"/>
              <a:ext cx="303528" cy="334824"/>
            </a:xfrm>
            <a:custGeom>
              <a:avLst/>
              <a:gdLst/>
              <a:ahLst/>
              <a:cxnLst/>
              <a:rect l="l" t="t" r="r" b="b"/>
              <a:pathLst>
                <a:path w="5150" h="5681" extrusionOk="0">
                  <a:moveTo>
                    <a:pt x="1885" y="0"/>
                  </a:moveTo>
                  <a:cubicBezTo>
                    <a:pt x="965" y="0"/>
                    <a:pt x="1" y="921"/>
                    <a:pt x="478" y="2041"/>
                  </a:cubicBezTo>
                  <a:cubicBezTo>
                    <a:pt x="948" y="3123"/>
                    <a:pt x="1324" y="4236"/>
                    <a:pt x="2092" y="5176"/>
                  </a:cubicBezTo>
                  <a:cubicBezTo>
                    <a:pt x="2389" y="5533"/>
                    <a:pt x="2750" y="5681"/>
                    <a:pt x="3105" y="5681"/>
                  </a:cubicBezTo>
                  <a:cubicBezTo>
                    <a:pt x="4154" y="5681"/>
                    <a:pt x="5150" y="4381"/>
                    <a:pt x="4271" y="3327"/>
                  </a:cubicBezTo>
                  <a:cubicBezTo>
                    <a:pt x="3691" y="2621"/>
                    <a:pt x="3425" y="1650"/>
                    <a:pt x="3064" y="819"/>
                  </a:cubicBezTo>
                  <a:cubicBezTo>
                    <a:pt x="2815" y="241"/>
                    <a:pt x="2356" y="0"/>
                    <a:pt x="18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52"/>
            <p:cNvSpPr/>
            <p:nvPr/>
          </p:nvSpPr>
          <p:spPr>
            <a:xfrm>
              <a:off x="6485602" y="1788630"/>
              <a:ext cx="287674" cy="320561"/>
            </a:xfrm>
            <a:custGeom>
              <a:avLst/>
              <a:gdLst/>
              <a:ahLst/>
              <a:cxnLst/>
              <a:rect l="l" t="t" r="r" b="b"/>
              <a:pathLst>
                <a:path w="4881" h="5439" extrusionOk="0">
                  <a:moveTo>
                    <a:pt x="1591" y="1"/>
                  </a:moveTo>
                  <a:cubicBezTo>
                    <a:pt x="1335" y="1"/>
                    <a:pt x="1080" y="64"/>
                    <a:pt x="863" y="191"/>
                  </a:cubicBezTo>
                  <a:cubicBezTo>
                    <a:pt x="158" y="598"/>
                    <a:pt x="1" y="1445"/>
                    <a:pt x="362" y="2150"/>
                  </a:cubicBezTo>
                  <a:cubicBezTo>
                    <a:pt x="800" y="3028"/>
                    <a:pt x="1239" y="3906"/>
                    <a:pt x="1741" y="4752"/>
                  </a:cubicBezTo>
                  <a:cubicBezTo>
                    <a:pt x="2034" y="5237"/>
                    <a:pt x="2470" y="5438"/>
                    <a:pt x="2906" y="5438"/>
                  </a:cubicBezTo>
                  <a:cubicBezTo>
                    <a:pt x="3892" y="5438"/>
                    <a:pt x="4881" y="4408"/>
                    <a:pt x="4217" y="3310"/>
                  </a:cubicBezTo>
                  <a:cubicBezTo>
                    <a:pt x="3700" y="2464"/>
                    <a:pt x="3261" y="1586"/>
                    <a:pt x="2822" y="708"/>
                  </a:cubicBezTo>
                  <a:cubicBezTo>
                    <a:pt x="2594" y="241"/>
                    <a:pt x="2091" y="1"/>
                    <a:pt x="1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52"/>
            <p:cNvSpPr/>
            <p:nvPr/>
          </p:nvSpPr>
          <p:spPr>
            <a:xfrm>
              <a:off x="6565048" y="1826114"/>
              <a:ext cx="349264" cy="284727"/>
            </a:xfrm>
            <a:custGeom>
              <a:avLst/>
              <a:gdLst/>
              <a:ahLst/>
              <a:cxnLst/>
              <a:rect l="l" t="t" r="r" b="b"/>
              <a:pathLst>
                <a:path w="5926" h="4831" extrusionOk="0">
                  <a:moveTo>
                    <a:pt x="4371" y="0"/>
                  </a:moveTo>
                  <a:cubicBezTo>
                    <a:pt x="3997" y="0"/>
                    <a:pt x="3616" y="152"/>
                    <a:pt x="3293" y="401"/>
                  </a:cubicBezTo>
                  <a:cubicBezTo>
                    <a:pt x="2462" y="1060"/>
                    <a:pt x="1835" y="1561"/>
                    <a:pt x="910" y="2157"/>
                  </a:cubicBezTo>
                  <a:cubicBezTo>
                    <a:pt x="267" y="2580"/>
                    <a:pt x="1" y="3426"/>
                    <a:pt x="393" y="4116"/>
                  </a:cubicBezTo>
                  <a:cubicBezTo>
                    <a:pt x="659" y="4553"/>
                    <a:pt x="1165" y="4830"/>
                    <a:pt x="1668" y="4830"/>
                  </a:cubicBezTo>
                  <a:cubicBezTo>
                    <a:pt x="1905" y="4830"/>
                    <a:pt x="2141" y="4769"/>
                    <a:pt x="2352" y="4633"/>
                  </a:cubicBezTo>
                  <a:cubicBezTo>
                    <a:pt x="3387" y="3959"/>
                    <a:pt x="4343" y="3176"/>
                    <a:pt x="5315" y="2423"/>
                  </a:cubicBezTo>
                  <a:cubicBezTo>
                    <a:pt x="5926" y="1953"/>
                    <a:pt x="5816" y="903"/>
                    <a:pt x="5315" y="401"/>
                  </a:cubicBezTo>
                  <a:cubicBezTo>
                    <a:pt x="5034" y="121"/>
                    <a:pt x="4705" y="0"/>
                    <a:pt x="43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52"/>
            <p:cNvSpPr/>
            <p:nvPr/>
          </p:nvSpPr>
          <p:spPr>
            <a:xfrm>
              <a:off x="6387708" y="1922356"/>
              <a:ext cx="385098" cy="226143"/>
            </a:xfrm>
            <a:custGeom>
              <a:avLst/>
              <a:gdLst/>
              <a:ahLst/>
              <a:cxnLst/>
              <a:rect l="l" t="t" r="r" b="b"/>
              <a:pathLst>
                <a:path w="6534" h="3837" extrusionOk="0">
                  <a:moveTo>
                    <a:pt x="4555" y="1"/>
                  </a:moveTo>
                  <a:cubicBezTo>
                    <a:pt x="4318" y="1"/>
                    <a:pt x="4065" y="73"/>
                    <a:pt x="3809" y="242"/>
                  </a:cubicBezTo>
                  <a:cubicBezTo>
                    <a:pt x="3402" y="508"/>
                    <a:pt x="3151" y="586"/>
                    <a:pt x="2665" y="727"/>
                  </a:cubicBezTo>
                  <a:cubicBezTo>
                    <a:pt x="2446" y="790"/>
                    <a:pt x="2211" y="837"/>
                    <a:pt x="1975" y="884"/>
                  </a:cubicBezTo>
                  <a:cubicBezTo>
                    <a:pt x="1866" y="916"/>
                    <a:pt x="1756" y="931"/>
                    <a:pt x="1646" y="947"/>
                  </a:cubicBezTo>
                  <a:cubicBezTo>
                    <a:pt x="1600" y="956"/>
                    <a:pt x="1565" y="962"/>
                    <a:pt x="1538" y="968"/>
                  </a:cubicBezTo>
                  <a:lnTo>
                    <a:pt x="1538" y="968"/>
                  </a:lnTo>
                  <a:cubicBezTo>
                    <a:pt x="1514" y="970"/>
                    <a:pt x="1478" y="973"/>
                    <a:pt x="1427" y="978"/>
                  </a:cubicBezTo>
                  <a:cubicBezTo>
                    <a:pt x="659" y="1041"/>
                    <a:pt x="1" y="1574"/>
                    <a:pt x="1" y="2405"/>
                  </a:cubicBezTo>
                  <a:cubicBezTo>
                    <a:pt x="1" y="3092"/>
                    <a:pt x="585" y="3836"/>
                    <a:pt x="1318" y="3836"/>
                  </a:cubicBezTo>
                  <a:cubicBezTo>
                    <a:pt x="1354" y="3836"/>
                    <a:pt x="1390" y="3835"/>
                    <a:pt x="1427" y="3831"/>
                  </a:cubicBezTo>
                  <a:cubicBezTo>
                    <a:pt x="2728" y="3721"/>
                    <a:pt x="4154" y="3439"/>
                    <a:pt x="5251" y="2718"/>
                  </a:cubicBezTo>
                  <a:cubicBezTo>
                    <a:pt x="6534" y="1867"/>
                    <a:pt x="5751" y="1"/>
                    <a:pt x="45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52"/>
            <p:cNvSpPr/>
            <p:nvPr/>
          </p:nvSpPr>
          <p:spPr>
            <a:xfrm>
              <a:off x="6542888" y="1940509"/>
              <a:ext cx="195908" cy="359106"/>
            </a:xfrm>
            <a:custGeom>
              <a:avLst/>
              <a:gdLst/>
              <a:ahLst/>
              <a:cxnLst/>
              <a:rect l="l" t="t" r="r" b="b"/>
              <a:pathLst>
                <a:path w="3324" h="6093" extrusionOk="0">
                  <a:moveTo>
                    <a:pt x="1843" y="0"/>
                  </a:moveTo>
                  <a:cubicBezTo>
                    <a:pt x="1129" y="0"/>
                    <a:pt x="424" y="459"/>
                    <a:pt x="440" y="1376"/>
                  </a:cubicBezTo>
                  <a:cubicBezTo>
                    <a:pt x="455" y="2363"/>
                    <a:pt x="299" y="3319"/>
                    <a:pt x="126" y="4291"/>
                  </a:cubicBezTo>
                  <a:cubicBezTo>
                    <a:pt x="1" y="5059"/>
                    <a:pt x="330" y="5827"/>
                    <a:pt x="1129" y="6047"/>
                  </a:cubicBezTo>
                  <a:cubicBezTo>
                    <a:pt x="1242" y="6077"/>
                    <a:pt x="1361" y="6092"/>
                    <a:pt x="1481" y="6092"/>
                  </a:cubicBezTo>
                  <a:cubicBezTo>
                    <a:pt x="2104" y="6092"/>
                    <a:pt x="2780" y="5700"/>
                    <a:pt x="2885" y="5043"/>
                  </a:cubicBezTo>
                  <a:cubicBezTo>
                    <a:pt x="3104" y="3837"/>
                    <a:pt x="3324" y="2614"/>
                    <a:pt x="3292" y="1376"/>
                  </a:cubicBezTo>
                  <a:cubicBezTo>
                    <a:pt x="3277" y="459"/>
                    <a:pt x="2556" y="0"/>
                    <a:pt x="1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52"/>
            <p:cNvSpPr/>
            <p:nvPr/>
          </p:nvSpPr>
          <p:spPr>
            <a:xfrm>
              <a:off x="6550255" y="1946226"/>
              <a:ext cx="399537" cy="262095"/>
            </a:xfrm>
            <a:custGeom>
              <a:avLst/>
              <a:gdLst/>
              <a:ahLst/>
              <a:cxnLst/>
              <a:rect l="l" t="t" r="r" b="b"/>
              <a:pathLst>
                <a:path w="6779" h="4447" extrusionOk="0">
                  <a:moveTo>
                    <a:pt x="2015" y="0"/>
                  </a:moveTo>
                  <a:cubicBezTo>
                    <a:pt x="806" y="0"/>
                    <a:pt x="0" y="1877"/>
                    <a:pt x="1302" y="2705"/>
                  </a:cubicBezTo>
                  <a:cubicBezTo>
                    <a:pt x="2305" y="3332"/>
                    <a:pt x="3246" y="4037"/>
                    <a:pt x="4406" y="4382"/>
                  </a:cubicBezTo>
                  <a:cubicBezTo>
                    <a:pt x="4556" y="4426"/>
                    <a:pt x="4700" y="4446"/>
                    <a:pt x="4835" y="4446"/>
                  </a:cubicBezTo>
                  <a:cubicBezTo>
                    <a:pt x="6287" y="4446"/>
                    <a:pt x="6779" y="2097"/>
                    <a:pt x="5158" y="1623"/>
                  </a:cubicBezTo>
                  <a:cubicBezTo>
                    <a:pt x="4280" y="1373"/>
                    <a:pt x="3528" y="730"/>
                    <a:pt x="2744" y="228"/>
                  </a:cubicBezTo>
                  <a:cubicBezTo>
                    <a:pt x="2494" y="69"/>
                    <a:pt x="2247" y="0"/>
                    <a:pt x="2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52"/>
            <p:cNvSpPr/>
            <p:nvPr/>
          </p:nvSpPr>
          <p:spPr>
            <a:xfrm>
              <a:off x="6560451" y="1960606"/>
              <a:ext cx="202391" cy="143218"/>
            </a:xfrm>
            <a:custGeom>
              <a:avLst/>
              <a:gdLst/>
              <a:ahLst/>
              <a:cxnLst/>
              <a:rect l="l" t="t" r="r" b="b"/>
              <a:pathLst>
                <a:path w="3434" h="2430" extrusionOk="0">
                  <a:moveTo>
                    <a:pt x="1709" y="0"/>
                  </a:moveTo>
                  <a:cubicBezTo>
                    <a:pt x="1" y="0"/>
                    <a:pt x="1" y="2430"/>
                    <a:pt x="1709" y="2430"/>
                  </a:cubicBezTo>
                  <a:cubicBezTo>
                    <a:pt x="3433" y="2430"/>
                    <a:pt x="3433" y="0"/>
                    <a:pt x="17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52"/>
            <p:cNvSpPr/>
            <p:nvPr/>
          </p:nvSpPr>
          <p:spPr>
            <a:xfrm>
              <a:off x="7021394" y="2562581"/>
              <a:ext cx="294805" cy="318675"/>
            </a:xfrm>
            <a:custGeom>
              <a:avLst/>
              <a:gdLst/>
              <a:ahLst/>
              <a:cxnLst/>
              <a:rect l="l" t="t" r="r" b="b"/>
              <a:pathLst>
                <a:path w="5002" h="5407" extrusionOk="0">
                  <a:moveTo>
                    <a:pt x="3352" y="1"/>
                  </a:moveTo>
                  <a:cubicBezTo>
                    <a:pt x="2839" y="1"/>
                    <a:pt x="2353" y="294"/>
                    <a:pt x="2054" y="758"/>
                  </a:cubicBezTo>
                  <a:cubicBezTo>
                    <a:pt x="1537" y="1589"/>
                    <a:pt x="1020" y="2435"/>
                    <a:pt x="565" y="3313"/>
                  </a:cubicBezTo>
                  <a:cubicBezTo>
                    <a:pt x="1" y="4421"/>
                    <a:pt x="986" y="5406"/>
                    <a:pt x="1941" y="5406"/>
                  </a:cubicBezTo>
                  <a:cubicBezTo>
                    <a:pt x="2391" y="5406"/>
                    <a:pt x="2834" y="5188"/>
                    <a:pt x="3105" y="4661"/>
                  </a:cubicBezTo>
                  <a:cubicBezTo>
                    <a:pt x="3543" y="3783"/>
                    <a:pt x="4061" y="2937"/>
                    <a:pt x="4578" y="2106"/>
                  </a:cubicBezTo>
                  <a:cubicBezTo>
                    <a:pt x="5001" y="1432"/>
                    <a:pt x="4641" y="507"/>
                    <a:pt x="3998" y="163"/>
                  </a:cubicBezTo>
                  <a:cubicBezTo>
                    <a:pt x="3786" y="52"/>
                    <a:pt x="3567" y="1"/>
                    <a:pt x="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52"/>
            <p:cNvSpPr/>
            <p:nvPr/>
          </p:nvSpPr>
          <p:spPr>
            <a:xfrm>
              <a:off x="7034360" y="2713871"/>
              <a:ext cx="370481" cy="241938"/>
            </a:xfrm>
            <a:custGeom>
              <a:avLst/>
              <a:gdLst/>
              <a:ahLst/>
              <a:cxnLst/>
              <a:rect l="l" t="t" r="r" b="b"/>
              <a:pathLst>
                <a:path w="6286" h="4105" extrusionOk="0">
                  <a:moveTo>
                    <a:pt x="1620" y="1"/>
                  </a:moveTo>
                  <a:cubicBezTo>
                    <a:pt x="1109" y="1"/>
                    <a:pt x="618" y="256"/>
                    <a:pt x="345" y="746"/>
                  </a:cubicBezTo>
                  <a:cubicBezTo>
                    <a:pt x="1" y="1404"/>
                    <a:pt x="236" y="2345"/>
                    <a:pt x="941" y="2674"/>
                  </a:cubicBezTo>
                  <a:cubicBezTo>
                    <a:pt x="2054" y="3207"/>
                    <a:pt x="3214" y="3614"/>
                    <a:pt x="4374" y="4038"/>
                  </a:cubicBezTo>
                  <a:cubicBezTo>
                    <a:pt x="4491" y="4084"/>
                    <a:pt x="4612" y="4105"/>
                    <a:pt x="4732" y="4105"/>
                  </a:cubicBezTo>
                  <a:cubicBezTo>
                    <a:pt x="5348" y="4105"/>
                    <a:pt x="5954" y="3552"/>
                    <a:pt x="6098" y="2987"/>
                  </a:cubicBezTo>
                  <a:cubicBezTo>
                    <a:pt x="6286" y="2157"/>
                    <a:pt x="5753" y="1530"/>
                    <a:pt x="5032" y="1263"/>
                  </a:cubicBezTo>
                  <a:cubicBezTo>
                    <a:pt x="4045" y="887"/>
                    <a:pt x="3276" y="621"/>
                    <a:pt x="2289" y="150"/>
                  </a:cubicBezTo>
                  <a:cubicBezTo>
                    <a:pt x="2074" y="50"/>
                    <a:pt x="184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52"/>
            <p:cNvSpPr/>
            <p:nvPr/>
          </p:nvSpPr>
          <p:spPr>
            <a:xfrm>
              <a:off x="6898575" y="2624476"/>
              <a:ext cx="367652" cy="241922"/>
            </a:xfrm>
            <a:custGeom>
              <a:avLst/>
              <a:gdLst/>
              <a:ahLst/>
              <a:cxnLst/>
              <a:rect l="l" t="t" r="r" b="b"/>
              <a:pathLst>
                <a:path w="6238" h="5002" extrusionOk="0">
                  <a:moveTo>
                    <a:pt x="1653" y="1"/>
                  </a:moveTo>
                  <a:cubicBezTo>
                    <a:pt x="1413" y="1"/>
                    <a:pt x="1166" y="67"/>
                    <a:pt x="925" y="213"/>
                  </a:cubicBezTo>
                  <a:cubicBezTo>
                    <a:pt x="314" y="589"/>
                    <a:pt x="0" y="1561"/>
                    <a:pt x="471" y="2188"/>
                  </a:cubicBezTo>
                  <a:cubicBezTo>
                    <a:pt x="1254" y="3223"/>
                    <a:pt x="2242" y="4289"/>
                    <a:pt x="3433" y="4853"/>
                  </a:cubicBezTo>
                  <a:cubicBezTo>
                    <a:pt x="3652" y="4956"/>
                    <a:pt x="3866" y="5002"/>
                    <a:pt x="4068" y="5002"/>
                  </a:cubicBezTo>
                  <a:cubicBezTo>
                    <a:pt x="5401" y="5002"/>
                    <a:pt x="6237" y="3010"/>
                    <a:pt x="4781" y="2329"/>
                  </a:cubicBezTo>
                  <a:cubicBezTo>
                    <a:pt x="4327" y="2126"/>
                    <a:pt x="4138" y="1937"/>
                    <a:pt x="3762" y="1608"/>
                  </a:cubicBezTo>
                  <a:cubicBezTo>
                    <a:pt x="3590" y="1452"/>
                    <a:pt x="3417" y="1279"/>
                    <a:pt x="3261" y="1107"/>
                  </a:cubicBezTo>
                  <a:cubicBezTo>
                    <a:pt x="3182" y="1028"/>
                    <a:pt x="3104" y="934"/>
                    <a:pt x="3041" y="856"/>
                  </a:cubicBezTo>
                  <a:cubicBezTo>
                    <a:pt x="3010" y="821"/>
                    <a:pt x="2985" y="795"/>
                    <a:pt x="2966" y="775"/>
                  </a:cubicBezTo>
                  <a:lnTo>
                    <a:pt x="2966" y="775"/>
                  </a:lnTo>
                  <a:cubicBezTo>
                    <a:pt x="2952" y="755"/>
                    <a:pt x="2931" y="725"/>
                    <a:pt x="2900" y="684"/>
                  </a:cubicBezTo>
                  <a:cubicBezTo>
                    <a:pt x="2587" y="266"/>
                    <a:pt x="2134" y="1"/>
                    <a:pt x="16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52"/>
            <p:cNvSpPr/>
            <p:nvPr/>
          </p:nvSpPr>
          <p:spPr>
            <a:xfrm>
              <a:off x="6857904" y="2702260"/>
              <a:ext cx="391463" cy="255258"/>
            </a:xfrm>
            <a:custGeom>
              <a:avLst/>
              <a:gdLst/>
              <a:ahLst/>
              <a:cxnLst/>
              <a:rect l="l" t="t" r="r" b="b"/>
              <a:pathLst>
                <a:path w="6642" h="4331" extrusionOk="0">
                  <a:moveTo>
                    <a:pt x="4591" y="1"/>
                  </a:moveTo>
                  <a:cubicBezTo>
                    <a:pt x="4351" y="1"/>
                    <a:pt x="4097" y="72"/>
                    <a:pt x="3841" y="238"/>
                  </a:cubicBezTo>
                  <a:cubicBezTo>
                    <a:pt x="3010" y="771"/>
                    <a:pt x="2117" y="1147"/>
                    <a:pt x="1208" y="1507"/>
                  </a:cubicBezTo>
                  <a:cubicBezTo>
                    <a:pt x="487" y="1789"/>
                    <a:pt x="1" y="2479"/>
                    <a:pt x="236" y="3279"/>
                  </a:cubicBezTo>
                  <a:cubicBezTo>
                    <a:pt x="402" y="3841"/>
                    <a:pt x="996" y="4330"/>
                    <a:pt x="1600" y="4330"/>
                  </a:cubicBezTo>
                  <a:cubicBezTo>
                    <a:pt x="1737" y="4330"/>
                    <a:pt x="1874" y="4305"/>
                    <a:pt x="2007" y="4250"/>
                  </a:cubicBezTo>
                  <a:cubicBezTo>
                    <a:pt x="3151" y="3796"/>
                    <a:pt x="4311" y="3341"/>
                    <a:pt x="5346" y="2667"/>
                  </a:cubicBezTo>
                  <a:cubicBezTo>
                    <a:pt x="6642" y="1842"/>
                    <a:pt x="5806" y="1"/>
                    <a:pt x="4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52"/>
            <p:cNvSpPr/>
            <p:nvPr/>
          </p:nvSpPr>
          <p:spPr>
            <a:xfrm>
              <a:off x="7037130" y="2726247"/>
              <a:ext cx="198148" cy="349794"/>
            </a:xfrm>
            <a:custGeom>
              <a:avLst/>
              <a:gdLst/>
              <a:ahLst/>
              <a:cxnLst/>
              <a:rect l="l" t="t" r="r" b="b"/>
              <a:pathLst>
                <a:path w="3362" h="5935" extrusionOk="0">
                  <a:moveTo>
                    <a:pt x="1611" y="1"/>
                  </a:moveTo>
                  <a:cubicBezTo>
                    <a:pt x="883" y="1"/>
                    <a:pt x="134" y="479"/>
                    <a:pt x="126" y="1414"/>
                  </a:cubicBezTo>
                  <a:cubicBezTo>
                    <a:pt x="110" y="2605"/>
                    <a:pt x="1" y="3781"/>
                    <a:pt x="314" y="4941"/>
                  </a:cubicBezTo>
                  <a:cubicBezTo>
                    <a:pt x="511" y="5636"/>
                    <a:pt x="1053" y="5935"/>
                    <a:pt x="1608" y="5935"/>
                  </a:cubicBezTo>
                  <a:cubicBezTo>
                    <a:pt x="2469" y="5935"/>
                    <a:pt x="3362" y="5217"/>
                    <a:pt x="3057" y="4141"/>
                  </a:cubicBezTo>
                  <a:cubicBezTo>
                    <a:pt x="2822" y="3263"/>
                    <a:pt x="2963" y="2260"/>
                    <a:pt x="2979" y="1351"/>
                  </a:cubicBezTo>
                  <a:cubicBezTo>
                    <a:pt x="2994" y="444"/>
                    <a:pt x="2312" y="1"/>
                    <a:pt x="1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52"/>
            <p:cNvSpPr/>
            <p:nvPr/>
          </p:nvSpPr>
          <p:spPr>
            <a:xfrm>
              <a:off x="7027877" y="2527337"/>
              <a:ext cx="189071" cy="339893"/>
            </a:xfrm>
            <a:custGeom>
              <a:avLst/>
              <a:gdLst/>
              <a:ahLst/>
              <a:cxnLst/>
              <a:rect l="l" t="t" r="r" b="b"/>
              <a:pathLst>
                <a:path w="3208" h="5767" extrusionOk="0">
                  <a:moveTo>
                    <a:pt x="1440" y="1"/>
                  </a:moveTo>
                  <a:cubicBezTo>
                    <a:pt x="1394" y="1"/>
                    <a:pt x="1348" y="3"/>
                    <a:pt x="1302" y="8"/>
                  </a:cubicBezTo>
                  <a:cubicBezTo>
                    <a:pt x="487" y="102"/>
                    <a:pt x="1" y="808"/>
                    <a:pt x="32" y="1591"/>
                  </a:cubicBezTo>
                  <a:cubicBezTo>
                    <a:pt x="64" y="2579"/>
                    <a:pt x="111" y="3566"/>
                    <a:pt x="236" y="4538"/>
                  </a:cubicBezTo>
                  <a:cubicBezTo>
                    <a:pt x="344" y="5377"/>
                    <a:pt x="996" y="5767"/>
                    <a:pt x="1651" y="5767"/>
                  </a:cubicBezTo>
                  <a:cubicBezTo>
                    <a:pt x="2427" y="5767"/>
                    <a:pt x="3208" y="5219"/>
                    <a:pt x="3089" y="4225"/>
                  </a:cubicBezTo>
                  <a:cubicBezTo>
                    <a:pt x="2963" y="3253"/>
                    <a:pt x="2916" y="2265"/>
                    <a:pt x="2869" y="1278"/>
                  </a:cubicBezTo>
                  <a:cubicBezTo>
                    <a:pt x="2840" y="543"/>
                    <a:pt x="2135" y="1"/>
                    <a:pt x="14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4" name="Google Shape;4794;p52"/>
            <p:cNvSpPr/>
            <p:nvPr/>
          </p:nvSpPr>
          <p:spPr>
            <a:xfrm>
              <a:off x="7037130" y="2661182"/>
              <a:ext cx="373251" cy="209228"/>
            </a:xfrm>
            <a:custGeom>
              <a:avLst/>
              <a:gdLst/>
              <a:ahLst/>
              <a:cxnLst/>
              <a:rect l="l" t="t" r="r" b="b"/>
              <a:pathLst>
                <a:path w="6333" h="3550" extrusionOk="0">
                  <a:moveTo>
                    <a:pt x="4727" y="0"/>
                  </a:moveTo>
                  <a:cubicBezTo>
                    <a:pt x="4565" y="0"/>
                    <a:pt x="4398" y="20"/>
                    <a:pt x="4233" y="57"/>
                  </a:cubicBezTo>
                  <a:cubicBezTo>
                    <a:pt x="3214" y="308"/>
                    <a:pt x="2430" y="527"/>
                    <a:pt x="1349" y="684"/>
                  </a:cubicBezTo>
                  <a:cubicBezTo>
                    <a:pt x="581" y="809"/>
                    <a:pt x="1" y="1468"/>
                    <a:pt x="79" y="2267"/>
                  </a:cubicBezTo>
                  <a:cubicBezTo>
                    <a:pt x="151" y="2962"/>
                    <a:pt x="785" y="3549"/>
                    <a:pt x="1486" y="3549"/>
                  </a:cubicBezTo>
                  <a:cubicBezTo>
                    <a:pt x="1544" y="3549"/>
                    <a:pt x="1603" y="3545"/>
                    <a:pt x="1662" y="3537"/>
                  </a:cubicBezTo>
                  <a:cubicBezTo>
                    <a:pt x="2869" y="3349"/>
                    <a:pt x="4060" y="3019"/>
                    <a:pt x="5251" y="2737"/>
                  </a:cubicBezTo>
                  <a:cubicBezTo>
                    <a:pt x="6020" y="2549"/>
                    <a:pt x="6333" y="1546"/>
                    <a:pt x="6082" y="888"/>
                  </a:cubicBezTo>
                  <a:cubicBezTo>
                    <a:pt x="5849" y="261"/>
                    <a:pt x="5316" y="0"/>
                    <a:pt x="4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5" name="Google Shape;4795;p52"/>
            <p:cNvSpPr/>
            <p:nvPr/>
          </p:nvSpPr>
          <p:spPr>
            <a:xfrm>
              <a:off x="6843111" y="2660357"/>
              <a:ext cx="394763" cy="194965"/>
            </a:xfrm>
            <a:custGeom>
              <a:avLst/>
              <a:gdLst/>
              <a:ahLst/>
              <a:cxnLst/>
              <a:rect l="l" t="t" r="r" b="b"/>
              <a:pathLst>
                <a:path w="6698" h="3308" extrusionOk="0">
                  <a:moveTo>
                    <a:pt x="1583" y="1"/>
                  </a:moveTo>
                  <a:cubicBezTo>
                    <a:pt x="1042" y="1"/>
                    <a:pt x="540" y="261"/>
                    <a:pt x="299" y="823"/>
                  </a:cubicBezTo>
                  <a:cubicBezTo>
                    <a:pt x="1" y="1482"/>
                    <a:pt x="267" y="2453"/>
                    <a:pt x="1020" y="2704"/>
                  </a:cubicBezTo>
                  <a:cubicBezTo>
                    <a:pt x="1973" y="3034"/>
                    <a:pt x="3051" y="3307"/>
                    <a:pt x="4096" y="3307"/>
                  </a:cubicBezTo>
                  <a:cubicBezTo>
                    <a:pt x="4391" y="3307"/>
                    <a:pt x="4683" y="3285"/>
                    <a:pt x="4970" y="3237"/>
                  </a:cubicBezTo>
                  <a:cubicBezTo>
                    <a:pt x="6698" y="2969"/>
                    <a:pt x="6514" y="378"/>
                    <a:pt x="4917" y="378"/>
                  </a:cubicBezTo>
                  <a:cubicBezTo>
                    <a:pt x="4834" y="378"/>
                    <a:pt x="4747" y="385"/>
                    <a:pt x="4656" y="400"/>
                  </a:cubicBezTo>
                  <a:cubicBezTo>
                    <a:pt x="4460" y="432"/>
                    <a:pt x="4302" y="446"/>
                    <a:pt x="4151" y="446"/>
                  </a:cubicBezTo>
                  <a:cubicBezTo>
                    <a:pt x="3927" y="446"/>
                    <a:pt x="3717" y="416"/>
                    <a:pt x="3418" y="369"/>
                  </a:cubicBezTo>
                  <a:cubicBezTo>
                    <a:pt x="3183" y="337"/>
                    <a:pt x="2948" y="290"/>
                    <a:pt x="2713" y="243"/>
                  </a:cubicBezTo>
                  <a:cubicBezTo>
                    <a:pt x="2603" y="212"/>
                    <a:pt x="2493" y="196"/>
                    <a:pt x="2383" y="165"/>
                  </a:cubicBezTo>
                  <a:cubicBezTo>
                    <a:pt x="2349" y="156"/>
                    <a:pt x="2321" y="149"/>
                    <a:pt x="2297" y="143"/>
                  </a:cubicBezTo>
                  <a:lnTo>
                    <a:pt x="2297" y="143"/>
                  </a:lnTo>
                  <a:cubicBezTo>
                    <a:pt x="2276" y="135"/>
                    <a:pt x="2239" y="122"/>
                    <a:pt x="2180" y="102"/>
                  </a:cubicBezTo>
                  <a:cubicBezTo>
                    <a:pt x="1983" y="35"/>
                    <a:pt x="1780" y="1"/>
                    <a:pt x="1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52"/>
            <p:cNvSpPr/>
            <p:nvPr/>
          </p:nvSpPr>
          <p:spPr>
            <a:xfrm>
              <a:off x="6929983" y="2695129"/>
              <a:ext cx="294864" cy="335590"/>
            </a:xfrm>
            <a:custGeom>
              <a:avLst/>
              <a:gdLst/>
              <a:ahLst/>
              <a:cxnLst/>
              <a:rect l="l" t="t" r="r" b="b"/>
              <a:pathLst>
                <a:path w="5003" h="5694" extrusionOk="0">
                  <a:moveTo>
                    <a:pt x="3122" y="0"/>
                  </a:moveTo>
                  <a:cubicBezTo>
                    <a:pt x="2636" y="0"/>
                    <a:pt x="2161" y="245"/>
                    <a:pt x="1913" y="829"/>
                  </a:cubicBezTo>
                  <a:cubicBezTo>
                    <a:pt x="1536" y="1738"/>
                    <a:pt x="988" y="2553"/>
                    <a:pt x="455" y="3353"/>
                  </a:cubicBezTo>
                  <a:cubicBezTo>
                    <a:pt x="16" y="4011"/>
                    <a:pt x="0" y="4842"/>
                    <a:pt x="643" y="5375"/>
                  </a:cubicBezTo>
                  <a:cubicBezTo>
                    <a:pt x="892" y="5581"/>
                    <a:pt x="1241" y="5693"/>
                    <a:pt x="1588" y="5693"/>
                  </a:cubicBezTo>
                  <a:cubicBezTo>
                    <a:pt x="2005" y="5693"/>
                    <a:pt x="2418" y="5530"/>
                    <a:pt x="2649" y="5171"/>
                  </a:cubicBezTo>
                  <a:cubicBezTo>
                    <a:pt x="3339" y="4152"/>
                    <a:pt x="4044" y="3133"/>
                    <a:pt x="4530" y="1989"/>
                  </a:cubicBezTo>
                  <a:cubicBezTo>
                    <a:pt x="5002" y="880"/>
                    <a:pt x="4043" y="0"/>
                    <a:pt x="3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52"/>
            <p:cNvSpPr/>
            <p:nvPr/>
          </p:nvSpPr>
          <p:spPr>
            <a:xfrm>
              <a:off x="7019567" y="2709804"/>
              <a:ext cx="341955" cy="319500"/>
            </a:xfrm>
            <a:custGeom>
              <a:avLst/>
              <a:gdLst/>
              <a:ahLst/>
              <a:cxnLst/>
              <a:rect l="l" t="t" r="r" b="b"/>
              <a:pathLst>
                <a:path w="5802" h="5421" extrusionOk="0">
                  <a:moveTo>
                    <a:pt x="1985" y="0"/>
                  </a:moveTo>
                  <a:cubicBezTo>
                    <a:pt x="988" y="0"/>
                    <a:pt x="1" y="1169"/>
                    <a:pt x="722" y="2273"/>
                  </a:cubicBezTo>
                  <a:cubicBezTo>
                    <a:pt x="1380" y="3260"/>
                    <a:pt x="1944" y="4295"/>
                    <a:pt x="2869" y="5078"/>
                  </a:cubicBezTo>
                  <a:cubicBezTo>
                    <a:pt x="3153" y="5319"/>
                    <a:pt x="3454" y="5420"/>
                    <a:pt x="3740" y="5420"/>
                  </a:cubicBezTo>
                  <a:cubicBezTo>
                    <a:pt x="4876" y="5420"/>
                    <a:pt x="5801" y="3820"/>
                    <a:pt x="4687" y="2868"/>
                  </a:cubicBezTo>
                  <a:cubicBezTo>
                    <a:pt x="3982" y="2273"/>
                    <a:pt x="3559" y="1379"/>
                    <a:pt x="3057" y="611"/>
                  </a:cubicBezTo>
                  <a:cubicBezTo>
                    <a:pt x="2766" y="179"/>
                    <a:pt x="2375" y="0"/>
                    <a:pt x="198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52"/>
            <p:cNvSpPr/>
            <p:nvPr/>
          </p:nvSpPr>
          <p:spPr>
            <a:xfrm>
              <a:off x="7014263" y="2718350"/>
              <a:ext cx="218422" cy="146401"/>
            </a:xfrm>
            <a:custGeom>
              <a:avLst/>
              <a:gdLst/>
              <a:ahLst/>
              <a:cxnLst/>
              <a:rect l="l" t="t" r="r" b="b"/>
              <a:pathLst>
                <a:path w="3706" h="2484" extrusionOk="0">
                  <a:moveTo>
                    <a:pt x="1754" y="1"/>
                  </a:moveTo>
                  <a:cubicBezTo>
                    <a:pt x="561" y="1"/>
                    <a:pt x="1" y="1750"/>
                    <a:pt x="1345" y="2347"/>
                  </a:cubicBezTo>
                  <a:cubicBezTo>
                    <a:pt x="1555" y="2442"/>
                    <a:pt x="1755" y="2484"/>
                    <a:pt x="1940" y="2484"/>
                  </a:cubicBezTo>
                  <a:cubicBezTo>
                    <a:pt x="3135" y="2484"/>
                    <a:pt x="3705" y="734"/>
                    <a:pt x="2348" y="137"/>
                  </a:cubicBezTo>
                  <a:cubicBezTo>
                    <a:pt x="2138" y="43"/>
                    <a:pt x="1938" y="1"/>
                    <a:pt x="17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52"/>
            <p:cNvSpPr/>
            <p:nvPr/>
          </p:nvSpPr>
          <p:spPr>
            <a:xfrm>
              <a:off x="5972795" y="2168298"/>
              <a:ext cx="176636" cy="304943"/>
            </a:xfrm>
            <a:custGeom>
              <a:avLst/>
              <a:gdLst/>
              <a:ahLst/>
              <a:cxnLst/>
              <a:rect l="l" t="t" r="r" b="b"/>
              <a:pathLst>
                <a:path w="2997" h="5174" extrusionOk="0">
                  <a:moveTo>
                    <a:pt x="1624" y="0"/>
                  </a:moveTo>
                  <a:cubicBezTo>
                    <a:pt x="931" y="0"/>
                    <a:pt x="422" y="532"/>
                    <a:pt x="332" y="1194"/>
                  </a:cubicBezTo>
                  <a:cubicBezTo>
                    <a:pt x="207" y="2072"/>
                    <a:pt x="97" y="2950"/>
                    <a:pt x="50" y="3843"/>
                  </a:cubicBezTo>
                  <a:cubicBezTo>
                    <a:pt x="0" y="4711"/>
                    <a:pt x="691" y="5173"/>
                    <a:pt x="1369" y="5173"/>
                  </a:cubicBezTo>
                  <a:cubicBezTo>
                    <a:pt x="1978" y="5173"/>
                    <a:pt x="2576" y="4801"/>
                    <a:pt x="2620" y="4015"/>
                  </a:cubicBezTo>
                  <a:cubicBezTo>
                    <a:pt x="2667" y="3138"/>
                    <a:pt x="2777" y="2244"/>
                    <a:pt x="2902" y="1367"/>
                  </a:cubicBezTo>
                  <a:cubicBezTo>
                    <a:pt x="2997" y="677"/>
                    <a:pt x="2370" y="50"/>
                    <a:pt x="1711" y="3"/>
                  </a:cubicBezTo>
                  <a:cubicBezTo>
                    <a:pt x="1682" y="1"/>
                    <a:pt x="1652" y="0"/>
                    <a:pt x="16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0" name="Google Shape;4800;p52"/>
            <p:cNvSpPr/>
            <p:nvPr/>
          </p:nvSpPr>
          <p:spPr>
            <a:xfrm>
              <a:off x="5972913" y="2317937"/>
              <a:ext cx="336356" cy="157599"/>
            </a:xfrm>
            <a:custGeom>
              <a:avLst/>
              <a:gdLst/>
              <a:ahLst/>
              <a:cxnLst/>
              <a:rect l="l" t="t" r="r" b="b"/>
              <a:pathLst>
                <a:path w="5707" h="2674" extrusionOk="0">
                  <a:moveTo>
                    <a:pt x="4175" y="1"/>
                  </a:moveTo>
                  <a:cubicBezTo>
                    <a:pt x="4142" y="1"/>
                    <a:pt x="4109" y="2"/>
                    <a:pt x="4076" y="3"/>
                  </a:cubicBezTo>
                  <a:cubicBezTo>
                    <a:pt x="3235" y="59"/>
                    <a:pt x="2569" y="115"/>
                    <a:pt x="1732" y="115"/>
                  </a:cubicBezTo>
                  <a:cubicBezTo>
                    <a:pt x="1633" y="115"/>
                    <a:pt x="1531" y="114"/>
                    <a:pt x="1427" y="113"/>
                  </a:cubicBezTo>
                  <a:cubicBezTo>
                    <a:pt x="1416" y="113"/>
                    <a:pt x="1405" y="112"/>
                    <a:pt x="1394" y="112"/>
                  </a:cubicBezTo>
                  <a:cubicBezTo>
                    <a:pt x="702" y="112"/>
                    <a:pt x="94" y="594"/>
                    <a:pt x="48" y="1304"/>
                  </a:cubicBezTo>
                  <a:cubicBezTo>
                    <a:pt x="1" y="1978"/>
                    <a:pt x="549" y="2652"/>
                    <a:pt x="1239" y="2668"/>
                  </a:cubicBezTo>
                  <a:cubicBezTo>
                    <a:pt x="1391" y="2672"/>
                    <a:pt x="1543" y="2674"/>
                    <a:pt x="1695" y="2674"/>
                  </a:cubicBezTo>
                  <a:cubicBezTo>
                    <a:pt x="2652" y="2674"/>
                    <a:pt x="3601" y="2596"/>
                    <a:pt x="4562" y="2542"/>
                  </a:cubicBezTo>
                  <a:cubicBezTo>
                    <a:pt x="5267" y="2495"/>
                    <a:pt x="5706" y="1649"/>
                    <a:pt x="5581" y="1038"/>
                  </a:cubicBezTo>
                  <a:cubicBezTo>
                    <a:pt x="5446" y="306"/>
                    <a:pt x="4842" y="1"/>
                    <a:pt x="41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1" name="Google Shape;4801;p52"/>
            <p:cNvSpPr/>
            <p:nvPr/>
          </p:nvSpPr>
          <p:spPr>
            <a:xfrm>
              <a:off x="5806653" y="2257232"/>
              <a:ext cx="351444" cy="202274"/>
            </a:xfrm>
            <a:custGeom>
              <a:avLst/>
              <a:gdLst/>
              <a:ahLst/>
              <a:cxnLst/>
              <a:rect l="l" t="t" r="r" b="b"/>
              <a:pathLst>
                <a:path w="5963" h="3432" extrusionOk="0">
                  <a:moveTo>
                    <a:pt x="1402" y="1"/>
                  </a:moveTo>
                  <a:cubicBezTo>
                    <a:pt x="1009" y="1"/>
                    <a:pt x="633" y="168"/>
                    <a:pt x="377" y="547"/>
                  </a:cubicBezTo>
                  <a:cubicBezTo>
                    <a:pt x="0" y="1080"/>
                    <a:pt x="94" y="1989"/>
                    <a:pt x="706" y="2334"/>
                  </a:cubicBezTo>
                  <a:cubicBezTo>
                    <a:pt x="1740" y="2898"/>
                    <a:pt x="2947" y="3416"/>
                    <a:pt x="4138" y="3431"/>
                  </a:cubicBezTo>
                  <a:cubicBezTo>
                    <a:pt x="4148" y="3431"/>
                    <a:pt x="4158" y="3432"/>
                    <a:pt x="4168" y="3432"/>
                  </a:cubicBezTo>
                  <a:cubicBezTo>
                    <a:pt x="5786" y="3432"/>
                    <a:pt x="5962" y="892"/>
                    <a:pt x="4311" y="876"/>
                  </a:cubicBezTo>
                  <a:cubicBezTo>
                    <a:pt x="3872" y="861"/>
                    <a:pt x="3637" y="782"/>
                    <a:pt x="3214" y="641"/>
                  </a:cubicBezTo>
                  <a:cubicBezTo>
                    <a:pt x="3010" y="579"/>
                    <a:pt x="2806" y="500"/>
                    <a:pt x="2618" y="422"/>
                  </a:cubicBezTo>
                  <a:cubicBezTo>
                    <a:pt x="2524" y="375"/>
                    <a:pt x="2430" y="343"/>
                    <a:pt x="2336" y="296"/>
                  </a:cubicBezTo>
                  <a:cubicBezTo>
                    <a:pt x="2307" y="284"/>
                    <a:pt x="2283" y="273"/>
                    <a:pt x="2263" y="264"/>
                  </a:cubicBezTo>
                  <a:lnTo>
                    <a:pt x="2263" y="264"/>
                  </a:lnTo>
                  <a:cubicBezTo>
                    <a:pt x="2247" y="253"/>
                    <a:pt x="2217" y="234"/>
                    <a:pt x="2163" y="202"/>
                  </a:cubicBezTo>
                  <a:cubicBezTo>
                    <a:pt x="1922" y="72"/>
                    <a:pt x="1658" y="1"/>
                    <a:pt x="1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52"/>
            <p:cNvSpPr/>
            <p:nvPr/>
          </p:nvSpPr>
          <p:spPr>
            <a:xfrm>
              <a:off x="5847319" y="2316581"/>
              <a:ext cx="300640" cy="285729"/>
            </a:xfrm>
            <a:custGeom>
              <a:avLst/>
              <a:gdLst/>
              <a:ahLst/>
              <a:cxnLst/>
              <a:rect l="l" t="t" r="r" b="b"/>
              <a:pathLst>
                <a:path w="5101" h="4848" extrusionOk="0">
                  <a:moveTo>
                    <a:pt x="3313" y="1"/>
                  </a:moveTo>
                  <a:cubicBezTo>
                    <a:pt x="2954" y="1"/>
                    <a:pt x="2596" y="164"/>
                    <a:pt x="2336" y="559"/>
                  </a:cubicBezTo>
                  <a:cubicBezTo>
                    <a:pt x="1850" y="1311"/>
                    <a:pt x="1238" y="1938"/>
                    <a:pt x="627" y="2565"/>
                  </a:cubicBezTo>
                  <a:cubicBezTo>
                    <a:pt x="141" y="3083"/>
                    <a:pt x="0" y="3819"/>
                    <a:pt x="486" y="4384"/>
                  </a:cubicBezTo>
                  <a:cubicBezTo>
                    <a:pt x="730" y="4673"/>
                    <a:pt x="1130" y="4847"/>
                    <a:pt x="1518" y="4847"/>
                  </a:cubicBezTo>
                  <a:cubicBezTo>
                    <a:pt x="1804" y="4847"/>
                    <a:pt x="2083" y="4753"/>
                    <a:pt x="2288" y="4540"/>
                  </a:cubicBezTo>
                  <a:cubicBezTo>
                    <a:pt x="3057" y="3741"/>
                    <a:pt x="3856" y="2942"/>
                    <a:pt x="4452" y="2017"/>
                  </a:cubicBezTo>
                  <a:cubicBezTo>
                    <a:pt x="5101" y="1021"/>
                    <a:pt x="4208" y="1"/>
                    <a:pt x="33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52"/>
            <p:cNvSpPr/>
            <p:nvPr/>
          </p:nvSpPr>
          <p:spPr>
            <a:xfrm>
              <a:off x="5960124" y="2333083"/>
              <a:ext cx="273411" cy="301406"/>
            </a:xfrm>
            <a:custGeom>
              <a:avLst/>
              <a:gdLst/>
              <a:ahLst/>
              <a:cxnLst/>
              <a:rect l="l" t="t" r="r" b="b"/>
              <a:pathLst>
                <a:path w="4639" h="5114" extrusionOk="0">
                  <a:moveTo>
                    <a:pt x="1703" y="1"/>
                  </a:moveTo>
                  <a:cubicBezTo>
                    <a:pt x="873" y="1"/>
                    <a:pt x="1" y="833"/>
                    <a:pt x="437" y="1831"/>
                  </a:cubicBezTo>
                  <a:cubicBezTo>
                    <a:pt x="860" y="2818"/>
                    <a:pt x="1205" y="3821"/>
                    <a:pt x="1895" y="4652"/>
                  </a:cubicBezTo>
                  <a:cubicBezTo>
                    <a:pt x="2161" y="4978"/>
                    <a:pt x="2486" y="5113"/>
                    <a:pt x="2805" y="5113"/>
                  </a:cubicBezTo>
                  <a:cubicBezTo>
                    <a:pt x="3745" y="5113"/>
                    <a:pt x="4638" y="3938"/>
                    <a:pt x="3854" y="2991"/>
                  </a:cubicBezTo>
                  <a:cubicBezTo>
                    <a:pt x="3321" y="2364"/>
                    <a:pt x="3086" y="1486"/>
                    <a:pt x="2757" y="734"/>
                  </a:cubicBezTo>
                  <a:cubicBezTo>
                    <a:pt x="2535" y="216"/>
                    <a:pt x="2125" y="1"/>
                    <a:pt x="1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52"/>
            <p:cNvSpPr/>
            <p:nvPr/>
          </p:nvSpPr>
          <p:spPr>
            <a:xfrm>
              <a:off x="5886099" y="2177963"/>
              <a:ext cx="258854" cy="288381"/>
            </a:xfrm>
            <a:custGeom>
              <a:avLst/>
              <a:gdLst/>
              <a:ahLst/>
              <a:cxnLst/>
              <a:rect l="l" t="t" r="r" b="b"/>
              <a:pathLst>
                <a:path w="4392" h="4893" extrusionOk="0">
                  <a:moveTo>
                    <a:pt x="1431" y="0"/>
                  </a:moveTo>
                  <a:cubicBezTo>
                    <a:pt x="1198" y="0"/>
                    <a:pt x="966" y="56"/>
                    <a:pt x="768" y="168"/>
                  </a:cubicBezTo>
                  <a:cubicBezTo>
                    <a:pt x="141" y="544"/>
                    <a:pt x="0" y="1297"/>
                    <a:pt x="314" y="1924"/>
                  </a:cubicBezTo>
                  <a:cubicBezTo>
                    <a:pt x="706" y="2723"/>
                    <a:pt x="1113" y="3522"/>
                    <a:pt x="1568" y="4275"/>
                  </a:cubicBezTo>
                  <a:cubicBezTo>
                    <a:pt x="1832" y="4711"/>
                    <a:pt x="2224" y="4893"/>
                    <a:pt x="2616" y="4893"/>
                  </a:cubicBezTo>
                  <a:cubicBezTo>
                    <a:pt x="3503" y="4893"/>
                    <a:pt x="4392" y="3963"/>
                    <a:pt x="3794" y="2974"/>
                  </a:cubicBezTo>
                  <a:cubicBezTo>
                    <a:pt x="3323" y="2221"/>
                    <a:pt x="2931" y="1422"/>
                    <a:pt x="2540" y="623"/>
                  </a:cubicBezTo>
                  <a:cubicBezTo>
                    <a:pt x="2333" y="209"/>
                    <a:pt x="1881" y="0"/>
                    <a:pt x="1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52"/>
            <p:cNvSpPr/>
            <p:nvPr/>
          </p:nvSpPr>
          <p:spPr>
            <a:xfrm>
              <a:off x="5957236" y="2211557"/>
              <a:ext cx="315080" cy="256083"/>
            </a:xfrm>
            <a:custGeom>
              <a:avLst/>
              <a:gdLst/>
              <a:ahLst/>
              <a:cxnLst/>
              <a:rect l="l" t="t" r="r" b="b"/>
              <a:pathLst>
                <a:path w="5346" h="4345" extrusionOk="0">
                  <a:moveTo>
                    <a:pt x="3944" y="0"/>
                  </a:moveTo>
                  <a:cubicBezTo>
                    <a:pt x="3607" y="0"/>
                    <a:pt x="3263" y="141"/>
                    <a:pt x="2963" y="366"/>
                  </a:cubicBezTo>
                  <a:cubicBezTo>
                    <a:pt x="2210" y="946"/>
                    <a:pt x="1662" y="1401"/>
                    <a:pt x="831" y="1949"/>
                  </a:cubicBezTo>
                  <a:cubicBezTo>
                    <a:pt x="235" y="2325"/>
                    <a:pt x="0" y="3078"/>
                    <a:pt x="361" y="3705"/>
                  </a:cubicBezTo>
                  <a:cubicBezTo>
                    <a:pt x="593" y="4096"/>
                    <a:pt x="1047" y="4345"/>
                    <a:pt x="1496" y="4345"/>
                  </a:cubicBezTo>
                  <a:cubicBezTo>
                    <a:pt x="1712" y="4345"/>
                    <a:pt x="1928" y="4287"/>
                    <a:pt x="2116" y="4159"/>
                  </a:cubicBezTo>
                  <a:cubicBezTo>
                    <a:pt x="3057" y="3564"/>
                    <a:pt x="3903" y="2858"/>
                    <a:pt x="4781" y="2184"/>
                  </a:cubicBezTo>
                  <a:cubicBezTo>
                    <a:pt x="5345" y="1761"/>
                    <a:pt x="5236" y="821"/>
                    <a:pt x="4781" y="366"/>
                  </a:cubicBezTo>
                  <a:cubicBezTo>
                    <a:pt x="4531" y="109"/>
                    <a:pt x="4241" y="0"/>
                    <a:pt x="3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52"/>
            <p:cNvSpPr/>
            <p:nvPr/>
          </p:nvSpPr>
          <p:spPr>
            <a:xfrm>
              <a:off x="5797400" y="2298075"/>
              <a:ext cx="347024" cy="204160"/>
            </a:xfrm>
            <a:custGeom>
              <a:avLst/>
              <a:gdLst/>
              <a:ahLst/>
              <a:cxnLst/>
              <a:rect l="l" t="t" r="r" b="b"/>
              <a:pathLst>
                <a:path w="5888" h="3464" extrusionOk="0">
                  <a:moveTo>
                    <a:pt x="4100" y="1"/>
                  </a:moveTo>
                  <a:cubicBezTo>
                    <a:pt x="3888" y="1"/>
                    <a:pt x="3662" y="65"/>
                    <a:pt x="3433" y="215"/>
                  </a:cubicBezTo>
                  <a:cubicBezTo>
                    <a:pt x="3073" y="465"/>
                    <a:pt x="2838" y="528"/>
                    <a:pt x="2414" y="654"/>
                  </a:cubicBezTo>
                  <a:cubicBezTo>
                    <a:pt x="2195" y="716"/>
                    <a:pt x="1991" y="763"/>
                    <a:pt x="1787" y="795"/>
                  </a:cubicBezTo>
                  <a:cubicBezTo>
                    <a:pt x="1693" y="826"/>
                    <a:pt x="1584" y="842"/>
                    <a:pt x="1490" y="857"/>
                  </a:cubicBezTo>
                  <a:cubicBezTo>
                    <a:pt x="1465" y="862"/>
                    <a:pt x="1444" y="865"/>
                    <a:pt x="1426" y="869"/>
                  </a:cubicBezTo>
                  <a:lnTo>
                    <a:pt x="1426" y="869"/>
                  </a:lnTo>
                  <a:cubicBezTo>
                    <a:pt x="1425" y="867"/>
                    <a:pt x="1419" y="866"/>
                    <a:pt x="1406" y="866"/>
                  </a:cubicBezTo>
                  <a:cubicBezTo>
                    <a:pt x="1386" y="866"/>
                    <a:pt x="1348" y="868"/>
                    <a:pt x="1286" y="873"/>
                  </a:cubicBezTo>
                  <a:cubicBezTo>
                    <a:pt x="596" y="951"/>
                    <a:pt x="1" y="1422"/>
                    <a:pt x="1" y="2174"/>
                  </a:cubicBezTo>
                  <a:cubicBezTo>
                    <a:pt x="1" y="2790"/>
                    <a:pt x="548" y="3463"/>
                    <a:pt x="1200" y="3463"/>
                  </a:cubicBezTo>
                  <a:cubicBezTo>
                    <a:pt x="1228" y="3463"/>
                    <a:pt x="1257" y="3462"/>
                    <a:pt x="1286" y="3459"/>
                  </a:cubicBezTo>
                  <a:cubicBezTo>
                    <a:pt x="2461" y="3350"/>
                    <a:pt x="3747" y="3099"/>
                    <a:pt x="4734" y="2440"/>
                  </a:cubicBezTo>
                  <a:cubicBezTo>
                    <a:pt x="5887" y="1681"/>
                    <a:pt x="5178" y="1"/>
                    <a:pt x="4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52"/>
            <p:cNvSpPr/>
            <p:nvPr/>
          </p:nvSpPr>
          <p:spPr>
            <a:xfrm>
              <a:off x="5936903" y="2314636"/>
              <a:ext cx="176518" cy="322801"/>
            </a:xfrm>
            <a:custGeom>
              <a:avLst/>
              <a:gdLst/>
              <a:ahLst/>
              <a:cxnLst/>
              <a:rect l="l" t="t" r="r" b="b"/>
              <a:pathLst>
                <a:path w="2995" h="5477" extrusionOk="0">
                  <a:moveTo>
                    <a:pt x="1670" y="0"/>
                  </a:moveTo>
                  <a:cubicBezTo>
                    <a:pt x="1027" y="0"/>
                    <a:pt x="392" y="412"/>
                    <a:pt x="408" y="1235"/>
                  </a:cubicBezTo>
                  <a:cubicBezTo>
                    <a:pt x="424" y="2128"/>
                    <a:pt x="283" y="2990"/>
                    <a:pt x="126" y="3852"/>
                  </a:cubicBezTo>
                  <a:cubicBezTo>
                    <a:pt x="0" y="4558"/>
                    <a:pt x="298" y="5247"/>
                    <a:pt x="1019" y="5435"/>
                  </a:cubicBezTo>
                  <a:cubicBezTo>
                    <a:pt x="1121" y="5463"/>
                    <a:pt x="1229" y="5477"/>
                    <a:pt x="1339" y="5477"/>
                  </a:cubicBezTo>
                  <a:cubicBezTo>
                    <a:pt x="1902" y="5477"/>
                    <a:pt x="2511" y="5119"/>
                    <a:pt x="2602" y="4542"/>
                  </a:cubicBezTo>
                  <a:cubicBezTo>
                    <a:pt x="2790" y="3460"/>
                    <a:pt x="2994" y="2348"/>
                    <a:pt x="2979" y="1235"/>
                  </a:cubicBezTo>
                  <a:cubicBezTo>
                    <a:pt x="2963" y="412"/>
                    <a:pt x="2312" y="0"/>
                    <a:pt x="1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52"/>
            <p:cNvSpPr/>
            <p:nvPr/>
          </p:nvSpPr>
          <p:spPr>
            <a:xfrm>
              <a:off x="5944682" y="2319705"/>
              <a:ext cx="358458" cy="235632"/>
            </a:xfrm>
            <a:custGeom>
              <a:avLst/>
              <a:gdLst/>
              <a:ahLst/>
              <a:cxnLst/>
              <a:rect l="l" t="t" r="r" b="b"/>
              <a:pathLst>
                <a:path w="6082" h="3998" extrusionOk="0">
                  <a:moveTo>
                    <a:pt x="1806" y="1"/>
                  </a:moveTo>
                  <a:cubicBezTo>
                    <a:pt x="714" y="1"/>
                    <a:pt x="0" y="1685"/>
                    <a:pt x="1169" y="2434"/>
                  </a:cubicBezTo>
                  <a:cubicBezTo>
                    <a:pt x="2063" y="2998"/>
                    <a:pt x="2909" y="3641"/>
                    <a:pt x="3944" y="3939"/>
                  </a:cubicBezTo>
                  <a:cubicBezTo>
                    <a:pt x="4081" y="3979"/>
                    <a:pt x="4211" y="3997"/>
                    <a:pt x="4333" y="3997"/>
                  </a:cubicBezTo>
                  <a:cubicBezTo>
                    <a:pt x="5641" y="3997"/>
                    <a:pt x="6081" y="1878"/>
                    <a:pt x="4633" y="1462"/>
                  </a:cubicBezTo>
                  <a:cubicBezTo>
                    <a:pt x="3850" y="1227"/>
                    <a:pt x="3160" y="647"/>
                    <a:pt x="2470" y="208"/>
                  </a:cubicBezTo>
                  <a:cubicBezTo>
                    <a:pt x="2242" y="64"/>
                    <a:pt x="2017" y="1"/>
                    <a:pt x="1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52"/>
            <p:cNvSpPr/>
            <p:nvPr/>
          </p:nvSpPr>
          <p:spPr>
            <a:xfrm>
              <a:off x="5952580" y="2332848"/>
              <a:ext cx="182058" cy="129427"/>
            </a:xfrm>
            <a:custGeom>
              <a:avLst/>
              <a:gdLst/>
              <a:ahLst/>
              <a:cxnLst/>
              <a:rect l="l" t="t" r="r" b="b"/>
              <a:pathLst>
                <a:path w="3089" h="2196" extrusionOk="0">
                  <a:moveTo>
                    <a:pt x="1553" y="1"/>
                  </a:moveTo>
                  <a:cubicBezTo>
                    <a:pt x="1" y="1"/>
                    <a:pt x="1" y="2195"/>
                    <a:pt x="1553" y="2195"/>
                  </a:cubicBezTo>
                  <a:cubicBezTo>
                    <a:pt x="3089" y="2195"/>
                    <a:pt x="3089" y="1"/>
                    <a:pt x="15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10" name="Google Shape;4810;p52"/>
          <p:cNvGrpSpPr/>
          <p:nvPr/>
        </p:nvGrpSpPr>
        <p:grpSpPr>
          <a:xfrm>
            <a:off x="4447893" y="1103939"/>
            <a:ext cx="3315940" cy="1197656"/>
            <a:chOff x="1248037" y="989000"/>
            <a:chExt cx="3563994" cy="1287248"/>
          </a:xfrm>
        </p:grpSpPr>
        <p:sp>
          <p:nvSpPr>
            <p:cNvPr id="4811" name="Google Shape;4811;p52"/>
            <p:cNvSpPr/>
            <p:nvPr/>
          </p:nvSpPr>
          <p:spPr>
            <a:xfrm rot="-426035">
              <a:off x="1301990" y="1162407"/>
              <a:ext cx="1088284" cy="94043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4812" name="Google Shape;4812;p52"/>
            <p:cNvSpPr/>
            <p:nvPr/>
          </p:nvSpPr>
          <p:spPr>
            <a:xfrm rot="4539555">
              <a:off x="3677555" y="1162426"/>
              <a:ext cx="1088288" cy="940397"/>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sp>
        <p:nvSpPr>
          <p:cNvPr id="4813" name="Google Shape;4813;p52"/>
          <p:cNvSpPr/>
          <p:nvPr/>
        </p:nvSpPr>
        <p:spPr>
          <a:xfrm>
            <a:off x="1186188"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52"/>
          <p:cNvSpPr/>
          <p:nvPr/>
        </p:nvSpPr>
        <p:spPr>
          <a:xfrm>
            <a:off x="1604376"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5" name="Google Shape;4815;p52"/>
          <p:cNvSpPr/>
          <p:nvPr/>
        </p:nvSpPr>
        <p:spPr>
          <a:xfrm>
            <a:off x="2022563"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6" name="Google Shape;4816;p52"/>
          <p:cNvSpPr/>
          <p:nvPr/>
        </p:nvSpPr>
        <p:spPr>
          <a:xfrm>
            <a:off x="2440751"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52"/>
          <p:cNvSpPr/>
          <p:nvPr/>
        </p:nvSpPr>
        <p:spPr>
          <a:xfrm>
            <a:off x="2858938"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52"/>
          <p:cNvSpPr/>
          <p:nvPr/>
        </p:nvSpPr>
        <p:spPr>
          <a:xfrm>
            <a:off x="3277126"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52"/>
          <p:cNvSpPr/>
          <p:nvPr/>
        </p:nvSpPr>
        <p:spPr>
          <a:xfrm>
            <a:off x="3695313" y="2920904"/>
            <a:ext cx="328200" cy="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28" name="Google Shape;4828;p52"/>
          <p:cNvGrpSpPr/>
          <p:nvPr/>
        </p:nvGrpSpPr>
        <p:grpSpPr>
          <a:xfrm>
            <a:off x="8569288" y="4423863"/>
            <a:ext cx="194021" cy="191487"/>
            <a:chOff x="6232000" y="1435050"/>
            <a:chExt cx="488225" cy="481850"/>
          </a:xfrm>
        </p:grpSpPr>
        <p:sp>
          <p:nvSpPr>
            <p:cNvPr id="4829" name="Google Shape;4829;p52"/>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830" name="Google Shape;4830;p52"/>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831" name="Google Shape;4831;p52"/>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832" name="Google Shape;4832;p52"/>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833" name="Google Shape;4833;p52"/>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834" name="Google Shape;4834;p52">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835" name="Google Shape;4835;p52">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836" name="Google Shape;4836;p52">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837" name="Google Shape;4837;p52">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838" name="Google Shape;4838;p52">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839" name="Google Shape;4839;p52">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840" name="Google Shape;4840;p52">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52">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52">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730;p23"/>
          <p:cNvSpPr txBox="1">
            <a:spLocks/>
          </p:cNvSpPr>
          <p:nvPr/>
        </p:nvSpPr>
        <p:spPr>
          <a:xfrm>
            <a:off x="913872" y="1448044"/>
            <a:ext cx="3524975" cy="1918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1pPr>
            <a:lvl2pPr marR="0" lvl="1"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2pPr>
            <a:lvl3pPr marR="0" lvl="2"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3pPr>
            <a:lvl4pPr marR="0" lvl="3"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4pPr>
            <a:lvl5pPr marR="0" lvl="4"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5pPr>
            <a:lvl6pPr marR="0" lvl="5"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6pPr>
            <a:lvl7pPr marR="0" lvl="6"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7pPr>
            <a:lvl8pPr marR="0" lvl="7"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8pPr>
            <a:lvl9pPr marR="0" lvl="8" algn="ctr" rtl="0">
              <a:lnSpc>
                <a:spcPct val="80000"/>
              </a:lnSpc>
              <a:spcBef>
                <a:spcPts val="0"/>
              </a:spcBef>
              <a:spcAft>
                <a:spcPts val="0"/>
              </a:spcAft>
              <a:buClr>
                <a:schemeClr val="accent6"/>
              </a:buClr>
              <a:buSzPts val="2800"/>
              <a:buFont typeface="Jua"/>
              <a:buNone/>
              <a:defRPr sz="2800" b="1" i="0" u="none" strike="noStrike" cap="none">
                <a:solidFill>
                  <a:schemeClr val="accent6"/>
                </a:solidFill>
                <a:latin typeface="Jua"/>
                <a:ea typeface="Jua"/>
                <a:cs typeface="Jua"/>
                <a:sym typeface="Jua"/>
              </a:defRPr>
            </a:lvl9pPr>
          </a:lstStyle>
          <a:p>
            <a:r>
              <a:rPr lang="en-US" sz="11500" dirty="0" smtClean="0">
                <a:latin typeface="fiolex girl" panose="020B0506030404030204" pitchFamily="34" charset="0"/>
                <a:cs typeface="fiolex girl" panose="020B0506030404030204" pitchFamily="34" charset="0"/>
              </a:rPr>
              <a:t>Thank </a:t>
            </a:r>
            <a:endParaRPr lang="en-US" sz="11500" dirty="0">
              <a:latin typeface="fiolex girl" panose="020B0506030404030204" pitchFamily="34" charset="0"/>
              <a:cs typeface="fiolex girl" panose="020B050603040403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ature Activities Binder by Slidesgo">
  <a:themeElements>
    <a:clrScheme name="Simple Light">
      <a:dk1>
        <a:srgbClr val="000000"/>
      </a:dk1>
      <a:lt1>
        <a:srgbClr val="FFFFFF"/>
      </a:lt1>
      <a:dk2>
        <a:srgbClr val="D9D9D9"/>
      </a:dk2>
      <a:lt2>
        <a:srgbClr val="FEC9A1"/>
      </a:lt2>
      <a:accent1>
        <a:srgbClr val="FD9E66"/>
      </a:accent1>
      <a:accent2>
        <a:srgbClr val="B7E1E0"/>
      </a:accent2>
      <a:accent3>
        <a:srgbClr val="FAE39D"/>
      </a:accent3>
      <a:accent4>
        <a:srgbClr val="F9C357"/>
      </a:accent4>
      <a:accent5>
        <a:srgbClr val="92CAD6"/>
      </a:accent5>
      <a:accent6>
        <a:srgbClr val="85A8CE"/>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ài liệu" ma:contentTypeID="0x010100DFDAAE9B0125D644B7F58EE6BF1D0FC2" ma:contentTypeVersion="7" ma:contentTypeDescription="Tạo tài liệu mới." ma:contentTypeScope="" ma:versionID="187c717d593334c8e710119d2301a49f">
  <xsd:schema xmlns:xsd="http://www.w3.org/2001/XMLSchema" xmlns:xs="http://www.w3.org/2001/XMLSchema" xmlns:p="http://schemas.microsoft.com/office/2006/metadata/properties" xmlns:ns2="117084a5-40ce-44a9-aa97-9561c111c68a" xmlns:ns3="9f958c3a-144a-4219-afab-0ea9b7b8b61f" targetNamespace="http://schemas.microsoft.com/office/2006/metadata/properties" ma:root="true" ma:fieldsID="1ea5e4fc3a2616dc12c714c5ca916216" ns2:_="" ns3:_="">
    <xsd:import namespace="117084a5-40ce-44a9-aa97-9561c111c68a"/>
    <xsd:import namespace="9f958c3a-144a-4219-afab-0ea9b7b8b6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7084a5-40ce-44a9-aa97-9561c111c6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958c3a-144a-4219-afab-0ea9b7b8b61f" elementFormDefault="qualified">
    <xsd:import namespace="http://schemas.microsoft.com/office/2006/documentManagement/types"/>
    <xsd:import namespace="http://schemas.microsoft.com/office/infopath/2007/PartnerControls"/>
    <xsd:element name="SharedWithUsers" ma:index="12" nillable="true" ma:displayName="Chia sẻ Với"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hia sẻ Có Chi tiế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Loại Nội dung"/>
        <xsd:element ref="dc:title" minOccurs="0" maxOccurs="1" ma:index="4" ma:displayName="Tiêu đ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8A3833-DBF3-4190-B19D-4B87EA8AB001}"/>
</file>

<file path=customXml/itemProps2.xml><?xml version="1.0" encoding="utf-8"?>
<ds:datastoreItem xmlns:ds="http://schemas.openxmlformats.org/officeDocument/2006/customXml" ds:itemID="{C30C85AB-E3CA-4771-862F-EF6CA0C4370A}"/>
</file>

<file path=customXml/itemProps3.xml><?xml version="1.0" encoding="utf-8"?>
<ds:datastoreItem xmlns:ds="http://schemas.openxmlformats.org/officeDocument/2006/customXml" ds:itemID="{FC1772D0-CD07-4224-8950-C26A8BD46FE2}"/>
</file>

<file path=docProps/app.xml><?xml version="1.0" encoding="utf-8"?>
<Properties xmlns="http://schemas.openxmlformats.org/officeDocument/2006/extended-properties" xmlns:vt="http://schemas.openxmlformats.org/officeDocument/2006/docPropsVTypes">
  <TotalTime>124</TotalTime>
  <Words>436</Words>
  <Application>Microsoft Office PowerPoint</Application>
  <PresentationFormat>On-screen Show (16:9)</PresentationFormat>
  <Paragraphs>147</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Times New Roman</vt:lpstr>
      <vt:lpstr>Jua</vt:lpstr>
      <vt:lpstr>fiolex girl</vt:lpstr>
      <vt:lpstr>Quicksand Medium</vt:lpstr>
      <vt:lpstr>AvantGarde</vt:lpstr>
      <vt:lpstr>Nature Activities Binder by Slidesgo</vt:lpstr>
      <vt:lpstr>Kiểm tra bài cũ</vt:lpstr>
      <vt:lpstr>Toán Phép trừ các số trong phạm vi 100 000</vt:lpstr>
      <vt:lpstr>PowerPoint Presentation</vt:lpstr>
      <vt:lpstr>Luyện tập</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Toán Phép trừ các số trong phạm vi 100 000</dc:title>
  <cp:lastModifiedBy>Phạm Thị Hạnh</cp:lastModifiedBy>
  <cp:revision>10</cp:revision>
  <dcterms:modified xsi:type="dcterms:W3CDTF">2022-04-01T12:34:19Z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0x010100DFDAAE9B0125D644B7F58EE6BF1D0FC2</vt:lpwstr>
  </property>
</Properties>
</file>