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7" r:id="rId1"/>
  </p:sldMasterIdLst>
  <p:notesMasterIdLst>
    <p:notesMasterId r:id="rId11"/>
  </p:notesMasterIdLst>
  <p:sldIdLst>
    <p:sldId id="256" r:id="rId2"/>
    <p:sldId id="258" r:id="rId3"/>
    <p:sldId id="259" r:id="rId4"/>
    <p:sldId id="263" r:id="rId5"/>
    <p:sldId id="261" r:id="rId6"/>
    <p:sldId id="264" r:id="rId7"/>
    <p:sldId id="265" r:id="rId8"/>
    <p:sldId id="275" r:id="rId9"/>
    <p:sldId id="274" r:id="rId10"/>
  </p:sldIdLst>
  <p:sldSz cx="9144000" cy="5143500" type="screen16x9"/>
  <p:notesSz cx="6858000" cy="9144000"/>
  <p:embeddedFontLst>
    <p:embeddedFont>
      <p:font typeface="Barlow Semi Condensed" panose="020B0604020202020204" charset="0"/>
      <p:regular r:id="rId12"/>
      <p:bold r:id="rId13"/>
      <p:italic r:id="rId14"/>
      <p:boldItalic r:id="rId15"/>
    </p:embeddedFont>
    <p:embeddedFont>
      <p:font typeface="Fira Sans Extra Condensed" panose="020B0604020202020204" charset="0"/>
      <p:regular r:id="rId16"/>
      <p:bold r:id="rId17"/>
      <p:italic r:id="rId18"/>
      <p:boldItalic r:id="rId19"/>
    </p:embeddedFont>
    <p:embeddedFont>
      <p:font typeface="Denk One" panose="020B0604020202020204" charset="0"/>
      <p:regular r:id="rId20"/>
    </p:embeddedFont>
    <p:embeddedFont>
      <p:font typeface="Barlow" panose="020B0604020202020204" charset="0"/>
      <p:regular r:id="rId21"/>
      <p:bold r:id="rId22"/>
      <p:italic r:id="rId23"/>
      <p:boldItalic r:id="rId24"/>
    </p:embeddedFont>
    <p:embeddedFont>
      <p:font typeface="Anton" panose="020B0604020202020204" charset="0"/>
      <p:regular r:id="rId25"/>
    </p:embeddedFont>
    <p:embeddedFont>
      <p:font typeface="Barlow Semi Condensed Light" panose="020B0604020202020204" charset="0"/>
      <p:regular r:id="rId26"/>
      <p:bold r:id="rId27"/>
      <p:italic r:id="rId28"/>
      <p:boldItalic r:id="rId29"/>
    </p:embeddedFont>
    <p:embeddedFont>
      <p:font typeface="fiolex girl" panose="020B0506030404030204" pitchFamily="34" charset="0"/>
      <p:regular r:id="rId30"/>
    </p:embeddedFont>
    <p:embeddedFont>
      <p:font typeface="Barlow Condensed" panose="020B060402020202020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786" autoAdjust="0"/>
  </p:normalViewPr>
  <p:slideViewPr>
    <p:cSldViewPr snapToGrid="0">
      <p:cViewPr varScale="1">
        <p:scale>
          <a:sx n="105" d="100"/>
          <a:sy n="105" d="100"/>
        </p:scale>
        <p:origin x="2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9" Type="http://schemas.openxmlformats.org/officeDocument/2006/relationships/customXml" Target="../customXml/item1.xml"/><Relationship Id="rId21" Type="http://schemas.openxmlformats.org/officeDocument/2006/relationships/font" Target="fonts/font10.fntdata"/><Relationship Id="rId34" Type="http://schemas.openxmlformats.org/officeDocument/2006/relationships/font" Target="fonts/font23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font" Target="fonts/font18.fntdata"/><Relationship Id="rId41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32" Type="http://schemas.openxmlformats.org/officeDocument/2006/relationships/font" Target="fonts/font21.fntdata"/><Relationship Id="rId37" Type="http://schemas.openxmlformats.org/officeDocument/2006/relationships/theme" Target="theme/theme1.xml"/><Relationship Id="rId40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font" Target="fonts/font2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font" Target="fonts/font19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33" Type="http://schemas.openxmlformats.org/officeDocument/2006/relationships/font" Target="fonts/font22.fntdata"/><Relationship Id="rId3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56c6cb6ce8_1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56c6cb6ce8_1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58d3b44f0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58d3b44f0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5465e7bc0b_1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1" name="Google Shape;571;g5465e7bc0b_1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- Ý</a:t>
            </a:r>
            <a:r>
              <a:rPr lang="en-US" baseline="0" dirty="0" smtClean="0"/>
              <a:t> b: Tính tổng của ba số có năm chữ số.</a:t>
            </a: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g58d3b44f08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7" name="Google Shape;837;g58d3b44f08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g58d3b44f08_1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6" name="Google Shape;636;g58d3b44f08_1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g58d3b44f08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8" name="Google Shape;868;g58d3b44f08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g58d3b44f08_1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0" name="Google Shape;890;g58d3b44f08_1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- GV cho HS tự</a:t>
            </a:r>
            <a:r>
              <a:rPr lang="en-US" baseline="0" dirty="0" smtClean="0"/>
              <a:t> nêu đề toán của mình.</a:t>
            </a: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0" name="Google Shape;2320;g5465e7bc0b_1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1" name="Google Shape;2321;g5465e7bc0b_1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2" name="Google Shape;2092;g5465e7bc0b_1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3" name="Google Shape;2093;g5465e7bc0b_1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>
  <p:cSld name="CUSTOM_7"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382675" y="397650"/>
            <a:ext cx="1157700" cy="36783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633126" y="1571150"/>
            <a:ext cx="4955100" cy="17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5500"/>
              <a:buNone/>
              <a:defRPr sz="550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00" y="4423400"/>
            <a:ext cx="9144000" cy="717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633122" y="3249529"/>
            <a:ext cx="4352100" cy="71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arlow Semi Condensed"/>
              <a:buNone/>
              <a:defRPr sz="1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">
  <p:cSld name="CUSTOM_17_2"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"/>
          <p:cNvSpPr/>
          <p:nvPr/>
        </p:nvSpPr>
        <p:spPr>
          <a:xfrm>
            <a:off x="382675" y="397650"/>
            <a:ext cx="1157700" cy="36783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4"/>
          <p:cNvSpPr/>
          <p:nvPr/>
        </p:nvSpPr>
        <p:spPr>
          <a:xfrm>
            <a:off x="100" y="4427567"/>
            <a:ext cx="9144000" cy="717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ctrTitle"/>
          </p:nvPr>
        </p:nvSpPr>
        <p:spPr>
          <a:xfrm>
            <a:off x="532475" y="2283175"/>
            <a:ext cx="51186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5000"/>
              <a:buNone/>
              <a:defRPr sz="5000" b="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title" idx="2" hasCustomPrompt="1"/>
          </p:nvPr>
        </p:nvSpPr>
        <p:spPr>
          <a:xfrm>
            <a:off x="532470" y="1528325"/>
            <a:ext cx="26670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7200"/>
              <a:buNone/>
              <a:defRPr sz="7200" b="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CUSTOM_17_1"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"/>
          <p:cNvSpPr txBox="1">
            <a:spLocks noGrp="1"/>
          </p:cNvSpPr>
          <p:nvPr>
            <p:ph type="sldNum" idx="12"/>
          </p:nvPr>
        </p:nvSpPr>
        <p:spPr>
          <a:xfrm>
            <a:off x="8556784" y="313670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41" name="Google Shape;41;p5"/>
          <p:cNvSpPr/>
          <p:nvPr/>
        </p:nvSpPr>
        <p:spPr>
          <a:xfrm>
            <a:off x="382675" y="397650"/>
            <a:ext cx="8378700" cy="43482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2" name="Google Shape;42;p5"/>
          <p:cNvCxnSpPr/>
          <p:nvPr/>
        </p:nvCxnSpPr>
        <p:spPr>
          <a:xfrm>
            <a:off x="3834150" y="2653325"/>
            <a:ext cx="1475700" cy="0"/>
          </a:xfrm>
          <a:prstGeom prst="straightConnector1">
            <a:avLst/>
          </a:prstGeom>
          <a:noFill/>
          <a:ln w="28575" cap="flat" cmpd="sng">
            <a:solidFill>
              <a:srgbClr val="FF7C3E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3" name="Google Shape;43;p5"/>
          <p:cNvSpPr txBox="1">
            <a:spLocks noGrp="1"/>
          </p:cNvSpPr>
          <p:nvPr>
            <p:ph type="ctrTitle"/>
          </p:nvPr>
        </p:nvSpPr>
        <p:spPr>
          <a:xfrm>
            <a:off x="382650" y="776000"/>
            <a:ext cx="8378700" cy="17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subTitle" idx="1"/>
          </p:nvPr>
        </p:nvSpPr>
        <p:spPr>
          <a:xfrm>
            <a:off x="2395947" y="2813304"/>
            <a:ext cx="4352100" cy="71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arlow Semi Condensed"/>
              <a:buNone/>
              <a:defRPr sz="1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+ DESIGN 2">
  <p:cSld name="CUSTOM_17_1_1_1_1"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8"/>
          <p:cNvSpPr/>
          <p:nvPr/>
        </p:nvSpPr>
        <p:spPr>
          <a:xfrm>
            <a:off x="382675" y="397650"/>
            <a:ext cx="8396700" cy="591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8"/>
          <p:cNvSpPr/>
          <p:nvPr/>
        </p:nvSpPr>
        <p:spPr>
          <a:xfrm>
            <a:off x="382548" y="1257625"/>
            <a:ext cx="8396700" cy="34779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8"/>
          <p:cNvSpPr txBox="1">
            <a:spLocks noGrp="1"/>
          </p:cNvSpPr>
          <p:nvPr>
            <p:ph type="ctrTitle"/>
          </p:nvPr>
        </p:nvSpPr>
        <p:spPr>
          <a:xfrm>
            <a:off x="3351750" y="397650"/>
            <a:ext cx="5118600" cy="59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None/>
              <a:defRPr sz="2400" b="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">
  <p:cSld name="CUSTOM_17_1_1_1_1_1"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9"/>
          <p:cNvSpPr/>
          <p:nvPr/>
        </p:nvSpPr>
        <p:spPr>
          <a:xfrm flipH="1">
            <a:off x="382798" y="397650"/>
            <a:ext cx="8401800" cy="591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ctrTitle"/>
          </p:nvPr>
        </p:nvSpPr>
        <p:spPr>
          <a:xfrm>
            <a:off x="3351750" y="397650"/>
            <a:ext cx="5118600" cy="59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None/>
              <a:defRPr sz="2400" b="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9"/>
          <p:cNvSpPr/>
          <p:nvPr/>
        </p:nvSpPr>
        <p:spPr>
          <a:xfrm flipH="1">
            <a:off x="4786900" y="1267950"/>
            <a:ext cx="3997800" cy="34779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9"/>
          <p:cNvSpPr/>
          <p:nvPr/>
        </p:nvSpPr>
        <p:spPr>
          <a:xfrm flipH="1">
            <a:off x="388111" y="1267950"/>
            <a:ext cx="3997800" cy="34779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9"/>
          <p:cNvSpPr txBox="1">
            <a:spLocks noGrp="1"/>
          </p:cNvSpPr>
          <p:nvPr>
            <p:ph type="subTitle" idx="1"/>
          </p:nvPr>
        </p:nvSpPr>
        <p:spPr>
          <a:xfrm flipH="1">
            <a:off x="796256" y="3054500"/>
            <a:ext cx="31815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9"/>
          <p:cNvSpPr txBox="1">
            <a:spLocks noGrp="1"/>
          </p:cNvSpPr>
          <p:nvPr>
            <p:ph type="subTitle" idx="2"/>
          </p:nvPr>
        </p:nvSpPr>
        <p:spPr>
          <a:xfrm flipH="1">
            <a:off x="796256" y="2482100"/>
            <a:ext cx="3181500" cy="5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Font typeface="Denk One"/>
              <a:buNone/>
              <a:defRPr sz="2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sp>
        <p:nvSpPr>
          <p:cNvPr id="75" name="Google Shape;75;p9"/>
          <p:cNvSpPr txBox="1">
            <a:spLocks noGrp="1"/>
          </p:cNvSpPr>
          <p:nvPr>
            <p:ph type="subTitle" idx="3"/>
          </p:nvPr>
        </p:nvSpPr>
        <p:spPr>
          <a:xfrm flipH="1">
            <a:off x="5195056" y="3054500"/>
            <a:ext cx="31815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9"/>
          <p:cNvSpPr txBox="1">
            <a:spLocks noGrp="1"/>
          </p:cNvSpPr>
          <p:nvPr>
            <p:ph type="subTitle" idx="4"/>
          </p:nvPr>
        </p:nvSpPr>
        <p:spPr>
          <a:xfrm flipH="1">
            <a:off x="5195056" y="2482100"/>
            <a:ext cx="3181500" cy="5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Font typeface="Denk One"/>
              <a:buNone/>
              <a:defRPr sz="2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7_2_1_1_2_2_1_1_1"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6"/>
          <p:cNvSpPr/>
          <p:nvPr/>
        </p:nvSpPr>
        <p:spPr>
          <a:xfrm>
            <a:off x="382675" y="397650"/>
            <a:ext cx="3588000" cy="43482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6"/>
          <p:cNvSpPr txBox="1">
            <a:spLocks noGrp="1"/>
          </p:cNvSpPr>
          <p:nvPr>
            <p:ph type="subTitle" idx="1"/>
          </p:nvPr>
        </p:nvSpPr>
        <p:spPr>
          <a:xfrm flipH="1">
            <a:off x="956400" y="2448700"/>
            <a:ext cx="23661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16"/>
          <p:cNvSpPr txBox="1">
            <a:spLocks noGrp="1"/>
          </p:cNvSpPr>
          <p:nvPr>
            <p:ph type="ctrTitle"/>
          </p:nvPr>
        </p:nvSpPr>
        <p:spPr>
          <a:xfrm>
            <a:off x="956400" y="1867000"/>
            <a:ext cx="2440500" cy="59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None/>
              <a:defRPr sz="2400" b="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+ DESIGN 6">
  <p:cSld name="CUSTOM_17_2_1_1_2_2_1_1_1_1"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7"/>
          <p:cNvSpPr/>
          <p:nvPr/>
        </p:nvSpPr>
        <p:spPr>
          <a:xfrm>
            <a:off x="394800" y="397650"/>
            <a:ext cx="8354400" cy="43482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7"/>
          <p:cNvSpPr txBox="1">
            <a:spLocks noGrp="1"/>
          </p:cNvSpPr>
          <p:nvPr>
            <p:ph type="subTitle" idx="1"/>
          </p:nvPr>
        </p:nvSpPr>
        <p:spPr>
          <a:xfrm flipH="1">
            <a:off x="956300" y="1521075"/>
            <a:ext cx="54918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17"/>
          <p:cNvSpPr txBox="1">
            <a:spLocks noGrp="1"/>
          </p:cNvSpPr>
          <p:nvPr>
            <p:ph type="ctrTitle"/>
          </p:nvPr>
        </p:nvSpPr>
        <p:spPr>
          <a:xfrm>
            <a:off x="956300" y="930075"/>
            <a:ext cx="2440500" cy="59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None/>
              <a:defRPr sz="2400" b="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4F2F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800"/>
              <a:buFont typeface="Denk One"/>
              <a:buNone/>
              <a:defRPr sz="2800" b="1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Char char="●"/>
              <a:defRPr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Char char="○"/>
              <a:defRPr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Char char="■"/>
              <a:defRPr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Char char="●"/>
              <a:defRPr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Char char="○"/>
              <a:defRPr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Char char="■"/>
              <a:defRPr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Char char="●"/>
              <a:defRPr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Char char="○"/>
              <a:defRPr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Barlow Semi Condensed Light"/>
              <a:buChar char="■"/>
              <a:defRPr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4" r:id="rId4"/>
    <p:sldLayoutId id="2147483655" r:id="rId5"/>
    <p:sldLayoutId id="2147483662" r:id="rId6"/>
    <p:sldLayoutId id="2147483663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3"/>
          <p:cNvSpPr txBox="1">
            <a:spLocks noGrp="1"/>
          </p:cNvSpPr>
          <p:nvPr>
            <p:ph type="subTitle" idx="1"/>
          </p:nvPr>
        </p:nvSpPr>
        <p:spPr>
          <a:xfrm>
            <a:off x="328322" y="3593805"/>
            <a:ext cx="1320369" cy="71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dirty="0" smtClean="0">
                <a:latin typeface="Barlow Condensed"/>
                <a:ea typeface="Barlow Condensed"/>
                <a:cs typeface="Barlow Condensed"/>
                <a:sym typeface="Barlow Condensed"/>
              </a:rPr>
              <a:t>SGK/Tr156</a:t>
            </a:r>
            <a:endParaRPr sz="2400" dirty="0"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183" name="Google Shape;183;p23"/>
          <p:cNvSpPr txBox="1">
            <a:spLocks noGrp="1"/>
          </p:cNvSpPr>
          <p:nvPr>
            <p:ph type="ctrTitle"/>
          </p:nvPr>
        </p:nvSpPr>
        <p:spPr>
          <a:xfrm>
            <a:off x="1569589" y="823414"/>
            <a:ext cx="2960629" cy="100523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0" dirty="0" smtClean="0"/>
              <a:t>TOÁN</a:t>
            </a:r>
            <a:endParaRPr sz="7200" b="0" dirty="0">
              <a:solidFill>
                <a:srgbClr val="FF7C3E"/>
              </a:solidFill>
            </a:endParaRPr>
          </a:p>
        </p:txBody>
      </p:sp>
      <p:grpSp>
        <p:nvGrpSpPr>
          <p:cNvPr id="184" name="Google Shape;184;p23"/>
          <p:cNvGrpSpPr/>
          <p:nvPr/>
        </p:nvGrpSpPr>
        <p:grpSpPr>
          <a:xfrm>
            <a:off x="4078565" y="847364"/>
            <a:ext cx="4209122" cy="4019109"/>
            <a:chOff x="4078565" y="847364"/>
            <a:chExt cx="4209122" cy="4019109"/>
          </a:xfrm>
        </p:grpSpPr>
        <p:sp>
          <p:nvSpPr>
            <p:cNvPr id="185" name="Google Shape;185;p23"/>
            <p:cNvSpPr/>
            <p:nvPr/>
          </p:nvSpPr>
          <p:spPr>
            <a:xfrm flipH="1">
              <a:off x="5561239" y="847364"/>
              <a:ext cx="2694273" cy="3983228"/>
            </a:xfrm>
            <a:custGeom>
              <a:avLst/>
              <a:gdLst/>
              <a:ahLst/>
              <a:cxnLst/>
              <a:rect l="l" t="t" r="r" b="b"/>
              <a:pathLst>
                <a:path w="39964" h="59083" extrusionOk="0">
                  <a:moveTo>
                    <a:pt x="24766" y="0"/>
                  </a:moveTo>
                  <a:cubicBezTo>
                    <a:pt x="24741" y="0"/>
                    <a:pt x="24716" y="0"/>
                    <a:pt x="24691" y="0"/>
                  </a:cubicBezTo>
                  <a:cubicBezTo>
                    <a:pt x="22227" y="17"/>
                    <a:pt x="19851" y="902"/>
                    <a:pt x="17591" y="1885"/>
                  </a:cubicBezTo>
                  <a:cubicBezTo>
                    <a:pt x="15966" y="2591"/>
                    <a:pt x="14365" y="3355"/>
                    <a:pt x="12795" y="4175"/>
                  </a:cubicBezTo>
                  <a:cubicBezTo>
                    <a:pt x="10811" y="5213"/>
                    <a:pt x="8832" y="6370"/>
                    <a:pt x="7367" y="8066"/>
                  </a:cubicBezTo>
                  <a:cubicBezTo>
                    <a:pt x="4397" y="11511"/>
                    <a:pt x="4114" y="16723"/>
                    <a:pt x="5797" y="20949"/>
                  </a:cubicBezTo>
                  <a:cubicBezTo>
                    <a:pt x="6179" y="21908"/>
                    <a:pt x="6664" y="22902"/>
                    <a:pt x="6510" y="23926"/>
                  </a:cubicBezTo>
                  <a:cubicBezTo>
                    <a:pt x="6203" y="26005"/>
                    <a:pt x="3677" y="26790"/>
                    <a:pt x="2155" y="28241"/>
                  </a:cubicBezTo>
                  <a:cubicBezTo>
                    <a:pt x="369" y="29941"/>
                    <a:pt x="0" y="32767"/>
                    <a:pt x="748" y="35119"/>
                  </a:cubicBezTo>
                  <a:cubicBezTo>
                    <a:pt x="1492" y="37471"/>
                    <a:pt x="3179" y="39410"/>
                    <a:pt x="5032" y="41038"/>
                  </a:cubicBezTo>
                  <a:cubicBezTo>
                    <a:pt x="5469" y="41424"/>
                    <a:pt x="5927" y="41807"/>
                    <a:pt x="6231" y="42302"/>
                  </a:cubicBezTo>
                  <a:cubicBezTo>
                    <a:pt x="6862" y="43340"/>
                    <a:pt x="6708" y="44646"/>
                    <a:pt x="6776" y="45859"/>
                  </a:cubicBezTo>
                  <a:cubicBezTo>
                    <a:pt x="6916" y="48327"/>
                    <a:pt x="8067" y="50652"/>
                    <a:pt x="9603" y="52590"/>
                  </a:cubicBezTo>
                  <a:cubicBezTo>
                    <a:pt x="11136" y="54529"/>
                    <a:pt x="13812" y="57496"/>
                    <a:pt x="15706" y="59083"/>
                  </a:cubicBezTo>
                  <a:lnTo>
                    <a:pt x="29965" y="58834"/>
                  </a:lnTo>
                  <a:cubicBezTo>
                    <a:pt x="32194" y="57748"/>
                    <a:pt x="32085" y="54945"/>
                    <a:pt x="33788" y="53140"/>
                  </a:cubicBezTo>
                  <a:cubicBezTo>
                    <a:pt x="35297" y="51536"/>
                    <a:pt x="37527" y="50614"/>
                    <a:pt x="38656" y="48722"/>
                  </a:cubicBezTo>
                  <a:cubicBezTo>
                    <a:pt x="39554" y="47221"/>
                    <a:pt x="39953" y="45204"/>
                    <a:pt x="39957" y="43455"/>
                  </a:cubicBezTo>
                  <a:cubicBezTo>
                    <a:pt x="39964" y="40748"/>
                    <a:pt x="39537" y="38051"/>
                    <a:pt x="38086" y="35761"/>
                  </a:cubicBezTo>
                  <a:cubicBezTo>
                    <a:pt x="37492" y="34826"/>
                    <a:pt x="36676" y="34003"/>
                    <a:pt x="36325" y="32951"/>
                  </a:cubicBezTo>
                  <a:cubicBezTo>
                    <a:pt x="35877" y="31604"/>
                    <a:pt x="36273" y="30139"/>
                    <a:pt x="36629" y="28763"/>
                  </a:cubicBezTo>
                  <a:cubicBezTo>
                    <a:pt x="38022" y="23394"/>
                    <a:pt x="38803" y="17853"/>
                    <a:pt x="38745" y="12306"/>
                  </a:cubicBezTo>
                  <a:cubicBezTo>
                    <a:pt x="38715" y="9548"/>
                    <a:pt x="38400" y="6588"/>
                    <a:pt x="36615" y="4486"/>
                  </a:cubicBezTo>
                  <a:cubicBezTo>
                    <a:pt x="35075" y="2673"/>
                    <a:pt x="32713" y="1816"/>
                    <a:pt x="30443" y="1110"/>
                  </a:cubicBezTo>
                  <a:cubicBezTo>
                    <a:pt x="28596" y="533"/>
                    <a:pt x="26703" y="0"/>
                    <a:pt x="24766" y="0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3"/>
            <p:cNvSpPr/>
            <p:nvPr/>
          </p:nvSpPr>
          <p:spPr>
            <a:xfrm flipH="1">
              <a:off x="5588138" y="876556"/>
              <a:ext cx="2611417" cy="3898821"/>
            </a:xfrm>
            <a:custGeom>
              <a:avLst/>
              <a:gdLst/>
              <a:ahLst/>
              <a:cxnLst/>
              <a:rect l="l" t="t" r="r" b="b"/>
              <a:pathLst>
                <a:path w="38735" h="57831" extrusionOk="0">
                  <a:moveTo>
                    <a:pt x="24090" y="1"/>
                  </a:moveTo>
                  <a:cubicBezTo>
                    <a:pt x="21731" y="18"/>
                    <a:pt x="19403" y="891"/>
                    <a:pt x="17232" y="1837"/>
                  </a:cubicBezTo>
                  <a:cubicBezTo>
                    <a:pt x="15631" y="2533"/>
                    <a:pt x="14030" y="3298"/>
                    <a:pt x="12480" y="4107"/>
                  </a:cubicBezTo>
                  <a:cubicBezTo>
                    <a:pt x="10279" y="5254"/>
                    <a:pt x="8548" y="6330"/>
                    <a:pt x="7237" y="7852"/>
                  </a:cubicBezTo>
                  <a:cubicBezTo>
                    <a:pt x="5909" y="9388"/>
                    <a:pt x="5086" y="11395"/>
                    <a:pt x="4854" y="13655"/>
                  </a:cubicBezTo>
                  <a:cubicBezTo>
                    <a:pt x="4636" y="15775"/>
                    <a:pt x="4963" y="18062"/>
                    <a:pt x="5773" y="20093"/>
                  </a:cubicBezTo>
                  <a:cubicBezTo>
                    <a:pt x="5817" y="20206"/>
                    <a:pt x="5864" y="20319"/>
                    <a:pt x="5909" y="20434"/>
                  </a:cubicBezTo>
                  <a:cubicBezTo>
                    <a:pt x="6271" y="21319"/>
                    <a:pt x="6680" y="22323"/>
                    <a:pt x="6523" y="23394"/>
                  </a:cubicBezTo>
                  <a:cubicBezTo>
                    <a:pt x="6274" y="25070"/>
                    <a:pt x="4909" y="25981"/>
                    <a:pt x="3588" y="26865"/>
                  </a:cubicBezTo>
                  <a:cubicBezTo>
                    <a:pt x="2997" y="27262"/>
                    <a:pt x="2437" y="27634"/>
                    <a:pt x="1980" y="28067"/>
                  </a:cubicBezTo>
                  <a:cubicBezTo>
                    <a:pt x="502" y="29481"/>
                    <a:pt x="0" y="31986"/>
                    <a:pt x="737" y="34308"/>
                  </a:cubicBezTo>
                  <a:cubicBezTo>
                    <a:pt x="1338" y="36205"/>
                    <a:pt x="2680" y="38048"/>
                    <a:pt x="4837" y="39947"/>
                  </a:cubicBezTo>
                  <a:lnTo>
                    <a:pt x="4939" y="40035"/>
                  </a:lnTo>
                  <a:cubicBezTo>
                    <a:pt x="5376" y="40418"/>
                    <a:pt x="5827" y="40813"/>
                    <a:pt x="6159" y="41357"/>
                  </a:cubicBezTo>
                  <a:cubicBezTo>
                    <a:pt x="6739" y="42309"/>
                    <a:pt x="6756" y="43378"/>
                    <a:pt x="6773" y="44412"/>
                  </a:cubicBezTo>
                  <a:cubicBezTo>
                    <a:pt x="6776" y="44685"/>
                    <a:pt x="6783" y="44944"/>
                    <a:pt x="6797" y="45201"/>
                  </a:cubicBezTo>
                  <a:cubicBezTo>
                    <a:pt x="6947" y="47853"/>
                    <a:pt x="8343" y="50133"/>
                    <a:pt x="9486" y="51580"/>
                  </a:cubicBezTo>
                  <a:cubicBezTo>
                    <a:pt x="10985" y="53475"/>
                    <a:pt x="13501" y="56261"/>
                    <a:pt x="15327" y="57831"/>
                  </a:cubicBezTo>
                  <a:lnTo>
                    <a:pt x="29204" y="57588"/>
                  </a:lnTo>
                  <a:cubicBezTo>
                    <a:pt x="30197" y="57046"/>
                    <a:pt x="30620" y="56042"/>
                    <a:pt x="31108" y="54884"/>
                  </a:cubicBezTo>
                  <a:cubicBezTo>
                    <a:pt x="31515" y="53922"/>
                    <a:pt x="31934" y="52932"/>
                    <a:pt x="32727" y="52089"/>
                  </a:cubicBezTo>
                  <a:cubicBezTo>
                    <a:pt x="33379" y="51396"/>
                    <a:pt x="34140" y="50833"/>
                    <a:pt x="34880" y="50290"/>
                  </a:cubicBezTo>
                  <a:cubicBezTo>
                    <a:pt x="35922" y="49522"/>
                    <a:pt x="36905" y="48795"/>
                    <a:pt x="37516" y="47777"/>
                  </a:cubicBezTo>
                  <a:cubicBezTo>
                    <a:pt x="38270" y="46515"/>
                    <a:pt x="38724" y="44668"/>
                    <a:pt x="38728" y="42831"/>
                  </a:cubicBezTo>
                  <a:cubicBezTo>
                    <a:pt x="38734" y="39776"/>
                    <a:pt x="38154" y="37369"/>
                    <a:pt x="36952" y="35475"/>
                  </a:cubicBezTo>
                  <a:cubicBezTo>
                    <a:pt x="36771" y="35188"/>
                    <a:pt x="36566" y="34911"/>
                    <a:pt x="36352" y="34618"/>
                  </a:cubicBezTo>
                  <a:cubicBezTo>
                    <a:pt x="35881" y="33987"/>
                    <a:pt x="35396" y="33328"/>
                    <a:pt x="35126" y="32526"/>
                  </a:cubicBezTo>
                  <a:cubicBezTo>
                    <a:pt x="34631" y="31027"/>
                    <a:pt x="35038" y="29454"/>
                    <a:pt x="35399" y="28064"/>
                  </a:cubicBezTo>
                  <a:lnTo>
                    <a:pt x="35419" y="27985"/>
                  </a:lnTo>
                  <a:cubicBezTo>
                    <a:pt x="36864" y="22411"/>
                    <a:pt x="37570" y="16929"/>
                    <a:pt x="37512" y="11688"/>
                  </a:cubicBezTo>
                  <a:cubicBezTo>
                    <a:pt x="37485" y="9142"/>
                    <a:pt x="37229" y="6268"/>
                    <a:pt x="35533" y="4268"/>
                  </a:cubicBezTo>
                  <a:cubicBezTo>
                    <a:pt x="34091" y="2571"/>
                    <a:pt x="31838" y="1762"/>
                    <a:pt x="29651" y="1083"/>
                  </a:cubicBezTo>
                  <a:cubicBezTo>
                    <a:pt x="27896" y="537"/>
                    <a:pt x="26029" y="1"/>
                    <a:pt x="24155" y="1"/>
                  </a:cubicBezTo>
                  <a:close/>
                </a:path>
              </a:pathLst>
            </a:custGeom>
            <a:solidFill>
              <a:srgbClr val="F4E9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3"/>
            <p:cNvSpPr/>
            <p:nvPr/>
          </p:nvSpPr>
          <p:spPr>
            <a:xfrm flipH="1">
              <a:off x="4078565" y="4687238"/>
              <a:ext cx="4209122" cy="179235"/>
            </a:xfrm>
            <a:custGeom>
              <a:avLst/>
              <a:gdLst/>
              <a:ahLst/>
              <a:cxnLst/>
              <a:rect l="l" t="t" r="r" b="b"/>
              <a:pathLst>
                <a:path w="73786" h="3142" extrusionOk="0">
                  <a:moveTo>
                    <a:pt x="36891" y="1"/>
                  </a:moveTo>
                  <a:cubicBezTo>
                    <a:pt x="16515" y="1"/>
                    <a:pt x="0" y="704"/>
                    <a:pt x="0" y="1570"/>
                  </a:cubicBezTo>
                  <a:cubicBezTo>
                    <a:pt x="0" y="2438"/>
                    <a:pt x="16515" y="3141"/>
                    <a:pt x="36891" y="3141"/>
                  </a:cubicBezTo>
                  <a:cubicBezTo>
                    <a:pt x="57267" y="3141"/>
                    <a:pt x="73786" y="2438"/>
                    <a:pt x="73786" y="1570"/>
                  </a:cubicBezTo>
                  <a:cubicBezTo>
                    <a:pt x="73786" y="704"/>
                    <a:pt x="57267" y="1"/>
                    <a:pt x="36891" y="1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8" name="Google Shape;188;p23"/>
            <p:cNvGrpSpPr/>
            <p:nvPr/>
          </p:nvGrpSpPr>
          <p:grpSpPr>
            <a:xfrm>
              <a:off x="5921198" y="1938129"/>
              <a:ext cx="2158900" cy="2868100"/>
              <a:chOff x="5921198" y="1938129"/>
              <a:chExt cx="2158900" cy="2868100"/>
            </a:xfrm>
          </p:grpSpPr>
          <p:sp>
            <p:nvSpPr>
              <p:cNvPr id="189" name="Google Shape;189;p23"/>
              <p:cNvSpPr/>
              <p:nvPr/>
            </p:nvSpPr>
            <p:spPr>
              <a:xfrm flipH="1">
                <a:off x="7047405" y="2721884"/>
                <a:ext cx="605304" cy="614032"/>
              </a:xfrm>
              <a:custGeom>
                <a:avLst/>
                <a:gdLst/>
                <a:ahLst/>
                <a:cxnLst/>
                <a:rect l="l" t="t" r="r" b="b"/>
                <a:pathLst>
                  <a:path w="10611" h="10764" extrusionOk="0">
                    <a:moveTo>
                      <a:pt x="9692" y="0"/>
                    </a:moveTo>
                    <a:cubicBezTo>
                      <a:pt x="7656" y="0"/>
                      <a:pt x="0" y="3688"/>
                      <a:pt x="1653" y="7106"/>
                    </a:cubicBezTo>
                    <a:cubicBezTo>
                      <a:pt x="3117" y="10123"/>
                      <a:pt x="5374" y="10763"/>
                      <a:pt x="6296" y="10763"/>
                    </a:cubicBezTo>
                    <a:cubicBezTo>
                      <a:pt x="6451" y="10763"/>
                      <a:pt x="6568" y="10745"/>
                      <a:pt x="6637" y="10717"/>
                    </a:cubicBezTo>
                    <a:cubicBezTo>
                      <a:pt x="7112" y="10519"/>
                      <a:pt x="7924" y="9888"/>
                      <a:pt x="7784" y="9365"/>
                    </a:cubicBezTo>
                    <a:cubicBezTo>
                      <a:pt x="7644" y="8840"/>
                      <a:pt x="5937" y="6491"/>
                      <a:pt x="7518" y="4979"/>
                    </a:cubicBezTo>
                    <a:cubicBezTo>
                      <a:pt x="9099" y="3466"/>
                      <a:pt x="10037" y="3384"/>
                      <a:pt x="10324" y="2097"/>
                    </a:cubicBezTo>
                    <a:cubicBezTo>
                      <a:pt x="10611" y="811"/>
                      <a:pt x="10337" y="80"/>
                      <a:pt x="9874" y="12"/>
                    </a:cubicBezTo>
                    <a:cubicBezTo>
                      <a:pt x="9820" y="4"/>
                      <a:pt x="9759" y="0"/>
                      <a:pt x="9692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23"/>
              <p:cNvSpPr/>
              <p:nvPr/>
            </p:nvSpPr>
            <p:spPr>
              <a:xfrm flipH="1">
                <a:off x="7458478" y="4134913"/>
                <a:ext cx="621619" cy="603935"/>
              </a:xfrm>
              <a:custGeom>
                <a:avLst/>
                <a:gdLst/>
                <a:ahLst/>
                <a:cxnLst/>
                <a:rect l="l" t="t" r="r" b="b"/>
                <a:pathLst>
                  <a:path w="10897" h="10587" extrusionOk="0">
                    <a:moveTo>
                      <a:pt x="4120" y="1"/>
                    </a:moveTo>
                    <a:lnTo>
                      <a:pt x="686" y="4538"/>
                    </a:lnTo>
                    <a:cubicBezTo>
                      <a:pt x="273" y="5135"/>
                      <a:pt x="0" y="7866"/>
                      <a:pt x="2239" y="9439"/>
                    </a:cubicBezTo>
                    <a:cubicBezTo>
                      <a:pt x="3470" y="10304"/>
                      <a:pt x="4559" y="10587"/>
                      <a:pt x="5432" y="10587"/>
                    </a:cubicBezTo>
                    <a:cubicBezTo>
                      <a:pt x="6595" y="10587"/>
                      <a:pt x="7375" y="10086"/>
                      <a:pt x="7599" y="9788"/>
                    </a:cubicBezTo>
                    <a:lnTo>
                      <a:pt x="10897" y="5436"/>
                    </a:lnTo>
                    <a:lnTo>
                      <a:pt x="4120" y="1"/>
                    </a:ln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23"/>
              <p:cNvSpPr/>
              <p:nvPr/>
            </p:nvSpPr>
            <p:spPr>
              <a:xfrm flipH="1">
                <a:off x="6228560" y="2838999"/>
                <a:ext cx="34512" cy="43468"/>
              </a:xfrm>
              <a:custGeom>
                <a:avLst/>
                <a:gdLst/>
                <a:ahLst/>
                <a:cxnLst/>
                <a:rect l="l" t="t" r="r" b="b"/>
                <a:pathLst>
                  <a:path w="605" h="762" extrusionOk="0">
                    <a:moveTo>
                      <a:pt x="417" y="0"/>
                    </a:moveTo>
                    <a:lnTo>
                      <a:pt x="1" y="547"/>
                    </a:lnTo>
                    <a:lnTo>
                      <a:pt x="232" y="638"/>
                    </a:lnTo>
                    <a:cubicBezTo>
                      <a:pt x="246" y="646"/>
                      <a:pt x="256" y="663"/>
                      <a:pt x="250" y="679"/>
                    </a:cubicBezTo>
                    <a:lnTo>
                      <a:pt x="229" y="731"/>
                    </a:lnTo>
                    <a:lnTo>
                      <a:pt x="301" y="758"/>
                    </a:lnTo>
                    <a:cubicBezTo>
                      <a:pt x="305" y="761"/>
                      <a:pt x="311" y="761"/>
                      <a:pt x="314" y="761"/>
                    </a:cubicBezTo>
                    <a:cubicBezTo>
                      <a:pt x="325" y="761"/>
                      <a:pt x="338" y="755"/>
                      <a:pt x="346" y="741"/>
                    </a:cubicBezTo>
                    <a:lnTo>
                      <a:pt x="598" y="106"/>
                    </a:lnTo>
                    <a:cubicBezTo>
                      <a:pt x="604" y="89"/>
                      <a:pt x="595" y="72"/>
                      <a:pt x="581" y="65"/>
                    </a:cubicBezTo>
                    <a:lnTo>
                      <a:pt x="417" y="0"/>
                    </a:lnTo>
                    <a:close/>
                  </a:path>
                </a:pathLst>
              </a:custGeom>
              <a:solidFill>
                <a:srgbClr val="F4D1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23"/>
              <p:cNvSpPr/>
              <p:nvPr/>
            </p:nvSpPr>
            <p:spPr>
              <a:xfrm flipH="1">
                <a:off x="6249952" y="2874197"/>
                <a:ext cx="35938" cy="40958"/>
              </a:xfrm>
              <a:custGeom>
                <a:avLst/>
                <a:gdLst/>
                <a:ahLst/>
                <a:cxnLst/>
                <a:rect l="l" t="t" r="r" b="b"/>
                <a:pathLst>
                  <a:path w="630" h="718" extrusionOk="0">
                    <a:moveTo>
                      <a:pt x="346" y="1"/>
                    </a:moveTo>
                    <a:lnTo>
                      <a:pt x="1" y="456"/>
                    </a:lnTo>
                    <a:lnTo>
                      <a:pt x="141" y="510"/>
                    </a:lnTo>
                    <a:cubicBezTo>
                      <a:pt x="158" y="517"/>
                      <a:pt x="169" y="537"/>
                      <a:pt x="161" y="554"/>
                    </a:cubicBezTo>
                    <a:lnTo>
                      <a:pt x="131" y="629"/>
                    </a:lnTo>
                    <a:lnTo>
                      <a:pt x="353" y="718"/>
                    </a:lnTo>
                    <a:lnTo>
                      <a:pt x="366" y="718"/>
                    </a:lnTo>
                    <a:cubicBezTo>
                      <a:pt x="380" y="718"/>
                      <a:pt x="390" y="711"/>
                      <a:pt x="397" y="697"/>
                    </a:cubicBezTo>
                    <a:lnTo>
                      <a:pt x="629" y="114"/>
                    </a:lnTo>
                    <a:lnTo>
                      <a:pt x="346" y="1"/>
                    </a:lnTo>
                    <a:close/>
                  </a:path>
                </a:pathLst>
              </a:custGeom>
              <a:solidFill>
                <a:srgbClr val="F4D1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23"/>
              <p:cNvSpPr/>
              <p:nvPr/>
            </p:nvSpPr>
            <p:spPr>
              <a:xfrm flipH="1">
                <a:off x="6248412" y="2870146"/>
                <a:ext cx="17798" cy="10553"/>
              </a:xfrm>
              <a:custGeom>
                <a:avLst/>
                <a:gdLst/>
                <a:ahLst/>
                <a:cxnLst/>
                <a:rect l="l" t="t" r="r" b="b"/>
                <a:pathLst>
                  <a:path w="312" h="185" extrusionOk="0">
                    <a:moveTo>
                      <a:pt x="56" y="1"/>
                    </a:moveTo>
                    <a:lnTo>
                      <a:pt x="1" y="72"/>
                    </a:lnTo>
                    <a:lnTo>
                      <a:pt x="284" y="185"/>
                    </a:lnTo>
                    <a:lnTo>
                      <a:pt x="305" y="133"/>
                    </a:lnTo>
                    <a:cubicBezTo>
                      <a:pt x="311" y="117"/>
                      <a:pt x="301" y="100"/>
                      <a:pt x="287" y="92"/>
                    </a:cubicBezTo>
                    <a:lnTo>
                      <a:pt x="56" y="1"/>
                    </a:lnTo>
                    <a:close/>
                  </a:path>
                </a:pathLst>
              </a:custGeom>
              <a:solidFill>
                <a:srgbClr val="F4BB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23"/>
              <p:cNvSpPr/>
              <p:nvPr/>
            </p:nvSpPr>
            <p:spPr>
              <a:xfrm flipH="1">
                <a:off x="6278361" y="2905401"/>
                <a:ext cx="34170" cy="37821"/>
              </a:xfrm>
              <a:custGeom>
                <a:avLst/>
                <a:gdLst/>
                <a:ahLst/>
                <a:cxnLst/>
                <a:rect l="l" t="t" r="r" b="b"/>
                <a:pathLst>
                  <a:path w="599" h="663" extrusionOk="0">
                    <a:moveTo>
                      <a:pt x="400" y="0"/>
                    </a:moveTo>
                    <a:lnTo>
                      <a:pt x="1" y="526"/>
                    </a:lnTo>
                    <a:lnTo>
                      <a:pt x="332" y="659"/>
                    </a:lnTo>
                    <a:cubicBezTo>
                      <a:pt x="335" y="659"/>
                      <a:pt x="338" y="662"/>
                      <a:pt x="345" y="662"/>
                    </a:cubicBezTo>
                    <a:cubicBezTo>
                      <a:pt x="356" y="662"/>
                      <a:pt x="369" y="652"/>
                      <a:pt x="373" y="642"/>
                    </a:cubicBezTo>
                    <a:lnTo>
                      <a:pt x="598" y="82"/>
                    </a:lnTo>
                    <a:lnTo>
                      <a:pt x="400" y="0"/>
                    </a:lnTo>
                    <a:close/>
                  </a:path>
                </a:pathLst>
              </a:custGeom>
              <a:solidFill>
                <a:srgbClr val="F4D1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23"/>
              <p:cNvSpPr/>
              <p:nvPr/>
            </p:nvSpPr>
            <p:spPr>
              <a:xfrm flipH="1">
                <a:off x="6276250" y="2900153"/>
                <a:ext cx="13520" cy="9983"/>
              </a:xfrm>
              <a:custGeom>
                <a:avLst/>
                <a:gdLst/>
                <a:ahLst/>
                <a:cxnLst/>
                <a:rect l="l" t="t" r="r" b="b"/>
                <a:pathLst>
                  <a:path w="237" h="175" extrusionOk="0">
                    <a:moveTo>
                      <a:pt x="69" y="1"/>
                    </a:moveTo>
                    <a:lnTo>
                      <a:pt x="1" y="92"/>
                    </a:lnTo>
                    <a:lnTo>
                      <a:pt x="199" y="174"/>
                    </a:lnTo>
                    <a:lnTo>
                      <a:pt x="229" y="99"/>
                    </a:lnTo>
                    <a:cubicBezTo>
                      <a:pt x="237" y="82"/>
                      <a:pt x="226" y="62"/>
                      <a:pt x="209" y="55"/>
                    </a:cubicBezTo>
                    <a:lnTo>
                      <a:pt x="69" y="1"/>
                    </a:lnTo>
                    <a:close/>
                  </a:path>
                </a:pathLst>
              </a:custGeom>
              <a:solidFill>
                <a:srgbClr val="F4BB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23"/>
              <p:cNvSpPr/>
              <p:nvPr/>
            </p:nvSpPr>
            <p:spPr>
              <a:xfrm flipH="1">
                <a:off x="6109190" y="2262949"/>
                <a:ext cx="1787676" cy="2241811"/>
              </a:xfrm>
              <a:custGeom>
                <a:avLst/>
                <a:gdLst/>
                <a:ahLst/>
                <a:cxnLst/>
                <a:rect l="l" t="t" r="r" b="b"/>
                <a:pathLst>
                  <a:path w="31338" h="39299" extrusionOk="0">
                    <a:moveTo>
                      <a:pt x="26787" y="1"/>
                    </a:moveTo>
                    <a:lnTo>
                      <a:pt x="110" y="34444"/>
                    </a:lnTo>
                    <a:cubicBezTo>
                      <a:pt x="1" y="35547"/>
                      <a:pt x="308" y="37291"/>
                      <a:pt x="1926" y="38432"/>
                    </a:cubicBezTo>
                    <a:cubicBezTo>
                      <a:pt x="2509" y="38841"/>
                      <a:pt x="3062" y="39121"/>
                      <a:pt x="3574" y="39298"/>
                    </a:cubicBezTo>
                    <a:lnTo>
                      <a:pt x="31338" y="3455"/>
                    </a:lnTo>
                    <a:lnTo>
                      <a:pt x="26787" y="1"/>
                    </a:lnTo>
                    <a:close/>
                  </a:path>
                </a:pathLst>
              </a:custGeom>
              <a:solidFill>
                <a:srgbClr val="FFBD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23"/>
              <p:cNvSpPr/>
              <p:nvPr/>
            </p:nvSpPr>
            <p:spPr>
              <a:xfrm flipH="1">
                <a:off x="6011092" y="2458252"/>
                <a:ext cx="1683683" cy="2060522"/>
              </a:xfrm>
              <a:custGeom>
                <a:avLst/>
                <a:gdLst/>
                <a:ahLst/>
                <a:cxnLst/>
                <a:rect l="l" t="t" r="r" b="b"/>
                <a:pathLst>
                  <a:path w="29515" h="36121" extrusionOk="0">
                    <a:moveTo>
                      <a:pt x="27764" y="0"/>
                    </a:moveTo>
                    <a:lnTo>
                      <a:pt x="0" y="35843"/>
                    </a:lnTo>
                    <a:cubicBezTo>
                      <a:pt x="567" y="36042"/>
                      <a:pt x="1085" y="36120"/>
                      <a:pt x="1543" y="36120"/>
                    </a:cubicBezTo>
                    <a:cubicBezTo>
                      <a:pt x="2705" y="36120"/>
                      <a:pt x="3486" y="35621"/>
                      <a:pt x="3711" y="35325"/>
                    </a:cubicBezTo>
                    <a:lnTo>
                      <a:pt x="3714" y="35321"/>
                    </a:lnTo>
                    <a:lnTo>
                      <a:pt x="29514" y="1332"/>
                    </a:lnTo>
                    <a:lnTo>
                      <a:pt x="27764" y="0"/>
                    </a:ln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23"/>
              <p:cNvSpPr/>
              <p:nvPr/>
            </p:nvSpPr>
            <p:spPr>
              <a:xfrm flipH="1">
                <a:off x="6367011" y="2238271"/>
                <a:ext cx="1521847" cy="1991384"/>
              </a:xfrm>
              <a:custGeom>
                <a:avLst/>
                <a:gdLst/>
                <a:ahLst/>
                <a:cxnLst/>
                <a:rect l="l" t="t" r="r" b="b"/>
                <a:pathLst>
                  <a:path w="26678" h="34909" extrusionOk="0">
                    <a:moveTo>
                      <a:pt x="26063" y="1"/>
                    </a:moveTo>
                    <a:lnTo>
                      <a:pt x="260" y="33990"/>
                    </a:lnTo>
                    <a:lnTo>
                      <a:pt x="260" y="33993"/>
                    </a:lnTo>
                    <a:cubicBezTo>
                      <a:pt x="147" y="34157"/>
                      <a:pt x="42" y="34485"/>
                      <a:pt x="1" y="34908"/>
                    </a:cubicBezTo>
                    <a:lnTo>
                      <a:pt x="26678" y="465"/>
                    </a:lnTo>
                    <a:lnTo>
                      <a:pt x="26063" y="1"/>
                    </a:ln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23"/>
              <p:cNvSpPr/>
              <p:nvPr/>
            </p:nvSpPr>
            <p:spPr>
              <a:xfrm flipH="1">
                <a:off x="6222913" y="2821030"/>
                <a:ext cx="80490" cy="55619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975" extrusionOk="0">
                    <a:moveTo>
                      <a:pt x="422" y="1"/>
                    </a:moveTo>
                    <a:cubicBezTo>
                      <a:pt x="273" y="1"/>
                      <a:pt x="133" y="91"/>
                      <a:pt x="76" y="236"/>
                    </a:cubicBezTo>
                    <a:cubicBezTo>
                      <a:pt x="1" y="428"/>
                      <a:pt x="93" y="646"/>
                      <a:pt x="284" y="721"/>
                    </a:cubicBezTo>
                    <a:lnTo>
                      <a:pt x="851" y="947"/>
                    </a:lnTo>
                    <a:cubicBezTo>
                      <a:pt x="896" y="965"/>
                      <a:pt x="944" y="974"/>
                      <a:pt x="990" y="974"/>
                    </a:cubicBezTo>
                    <a:cubicBezTo>
                      <a:pt x="1138" y="974"/>
                      <a:pt x="1279" y="884"/>
                      <a:pt x="1336" y="739"/>
                    </a:cubicBezTo>
                    <a:cubicBezTo>
                      <a:pt x="1411" y="548"/>
                      <a:pt x="1319" y="329"/>
                      <a:pt x="1127" y="254"/>
                    </a:cubicBezTo>
                    <a:lnTo>
                      <a:pt x="561" y="28"/>
                    </a:lnTo>
                    <a:cubicBezTo>
                      <a:pt x="515" y="10"/>
                      <a:pt x="468" y="1"/>
                      <a:pt x="422" y="1"/>
                    </a:cubicBezTo>
                    <a:close/>
                  </a:path>
                </a:pathLst>
              </a:custGeom>
              <a:solidFill>
                <a:srgbClr val="FFB1A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23"/>
              <p:cNvSpPr/>
              <p:nvPr/>
            </p:nvSpPr>
            <p:spPr>
              <a:xfrm flipH="1">
                <a:off x="6242594" y="2854915"/>
                <a:ext cx="77695" cy="54535"/>
              </a:xfrm>
              <a:custGeom>
                <a:avLst/>
                <a:gdLst/>
                <a:ahLst/>
                <a:cxnLst/>
                <a:rect l="l" t="t" r="r" b="b"/>
                <a:pathLst>
                  <a:path w="1362" h="956" extrusionOk="0">
                    <a:moveTo>
                      <a:pt x="421" y="1"/>
                    </a:moveTo>
                    <a:cubicBezTo>
                      <a:pt x="273" y="1"/>
                      <a:pt x="132" y="91"/>
                      <a:pt x="75" y="236"/>
                    </a:cubicBezTo>
                    <a:cubicBezTo>
                      <a:pt x="0" y="428"/>
                      <a:pt x="92" y="646"/>
                      <a:pt x="283" y="721"/>
                    </a:cubicBezTo>
                    <a:lnTo>
                      <a:pt x="799" y="930"/>
                    </a:lnTo>
                    <a:cubicBezTo>
                      <a:pt x="843" y="947"/>
                      <a:pt x="889" y="955"/>
                      <a:pt x="934" y="955"/>
                    </a:cubicBezTo>
                    <a:cubicBezTo>
                      <a:pt x="1083" y="955"/>
                      <a:pt x="1226" y="865"/>
                      <a:pt x="1284" y="718"/>
                    </a:cubicBezTo>
                    <a:cubicBezTo>
                      <a:pt x="1362" y="527"/>
                      <a:pt x="1267" y="309"/>
                      <a:pt x="1075" y="233"/>
                    </a:cubicBezTo>
                    <a:lnTo>
                      <a:pt x="560" y="28"/>
                    </a:lnTo>
                    <a:cubicBezTo>
                      <a:pt x="514" y="10"/>
                      <a:pt x="467" y="1"/>
                      <a:pt x="421" y="1"/>
                    </a:cubicBezTo>
                    <a:close/>
                  </a:path>
                </a:pathLst>
              </a:custGeom>
              <a:solidFill>
                <a:srgbClr val="FFB1A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23"/>
              <p:cNvSpPr/>
              <p:nvPr/>
            </p:nvSpPr>
            <p:spPr>
              <a:xfrm flipH="1">
                <a:off x="6270603" y="2888173"/>
                <a:ext cx="64347" cy="49116"/>
              </a:xfrm>
              <a:custGeom>
                <a:avLst/>
                <a:gdLst/>
                <a:ahLst/>
                <a:cxnLst/>
                <a:rect l="l" t="t" r="r" b="b"/>
                <a:pathLst>
                  <a:path w="1128" h="861" extrusionOk="0">
                    <a:moveTo>
                      <a:pt x="429" y="0"/>
                    </a:moveTo>
                    <a:cubicBezTo>
                      <a:pt x="278" y="0"/>
                      <a:pt x="134" y="91"/>
                      <a:pt x="76" y="238"/>
                    </a:cubicBezTo>
                    <a:cubicBezTo>
                      <a:pt x="1" y="428"/>
                      <a:pt x="93" y="647"/>
                      <a:pt x="284" y="723"/>
                    </a:cubicBezTo>
                    <a:lnTo>
                      <a:pt x="564" y="835"/>
                    </a:lnTo>
                    <a:cubicBezTo>
                      <a:pt x="609" y="853"/>
                      <a:pt x="656" y="861"/>
                      <a:pt x="702" y="861"/>
                    </a:cubicBezTo>
                    <a:cubicBezTo>
                      <a:pt x="852" y="861"/>
                      <a:pt x="995" y="773"/>
                      <a:pt x="1053" y="627"/>
                    </a:cubicBezTo>
                    <a:cubicBezTo>
                      <a:pt x="1127" y="436"/>
                      <a:pt x="1035" y="217"/>
                      <a:pt x="844" y="138"/>
                    </a:cubicBezTo>
                    <a:lnTo>
                      <a:pt x="564" y="26"/>
                    </a:lnTo>
                    <a:cubicBezTo>
                      <a:pt x="520" y="9"/>
                      <a:pt x="474" y="0"/>
                      <a:pt x="429" y="0"/>
                    </a:cubicBezTo>
                    <a:close/>
                  </a:path>
                </a:pathLst>
              </a:custGeom>
              <a:solidFill>
                <a:srgbClr val="FFB1A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23"/>
              <p:cNvSpPr/>
              <p:nvPr/>
            </p:nvSpPr>
            <p:spPr>
              <a:xfrm flipH="1">
                <a:off x="5943378" y="2073638"/>
                <a:ext cx="496468" cy="505990"/>
              </a:xfrm>
              <a:custGeom>
                <a:avLst/>
                <a:gdLst/>
                <a:ahLst/>
                <a:cxnLst/>
                <a:rect l="l" t="t" r="r" b="b"/>
                <a:pathLst>
                  <a:path w="8843" h="9013" extrusionOk="0">
                    <a:moveTo>
                      <a:pt x="5718" y="0"/>
                    </a:moveTo>
                    <a:cubicBezTo>
                      <a:pt x="3497" y="1127"/>
                      <a:pt x="926" y="2619"/>
                      <a:pt x="683" y="2967"/>
                    </a:cubicBezTo>
                    <a:cubicBezTo>
                      <a:pt x="274" y="3561"/>
                      <a:pt x="1" y="6295"/>
                      <a:pt x="2240" y="7869"/>
                    </a:cubicBezTo>
                    <a:cubicBezTo>
                      <a:pt x="3468" y="8731"/>
                      <a:pt x="4556" y="9013"/>
                      <a:pt x="5429" y="9013"/>
                    </a:cubicBezTo>
                    <a:cubicBezTo>
                      <a:pt x="6592" y="9013"/>
                      <a:pt x="7373" y="8513"/>
                      <a:pt x="7599" y="8217"/>
                    </a:cubicBezTo>
                    <a:cubicBezTo>
                      <a:pt x="7828" y="7913"/>
                      <a:pt x="8470" y="4909"/>
                      <a:pt x="8842" y="2359"/>
                    </a:cubicBezTo>
                    <a:cubicBezTo>
                      <a:pt x="6326" y="2222"/>
                      <a:pt x="5818" y="720"/>
                      <a:pt x="5718" y="0"/>
                    </a:cubicBezTo>
                    <a:close/>
                  </a:path>
                </a:pathLst>
              </a:custGeom>
              <a:solidFill>
                <a:srgbClr val="FDDF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23"/>
              <p:cNvSpPr/>
              <p:nvPr/>
            </p:nvSpPr>
            <p:spPr>
              <a:xfrm flipH="1">
                <a:off x="5943347" y="2201749"/>
                <a:ext cx="253820" cy="379843"/>
              </a:xfrm>
              <a:custGeom>
                <a:avLst/>
                <a:gdLst/>
                <a:ahLst/>
                <a:cxnLst/>
                <a:rect l="l" t="t" r="r" b="b"/>
                <a:pathLst>
                  <a:path w="4521" h="6766" extrusionOk="0">
                    <a:moveTo>
                      <a:pt x="3684" y="0"/>
                    </a:moveTo>
                    <a:cubicBezTo>
                      <a:pt x="2868" y="2396"/>
                      <a:pt x="1659" y="5165"/>
                      <a:pt x="0" y="6619"/>
                    </a:cubicBezTo>
                    <a:cubicBezTo>
                      <a:pt x="400" y="6721"/>
                      <a:pt x="772" y="6766"/>
                      <a:pt x="1110" y="6766"/>
                    </a:cubicBezTo>
                    <a:cubicBezTo>
                      <a:pt x="2271" y="6766"/>
                      <a:pt x="3052" y="6263"/>
                      <a:pt x="3277" y="5967"/>
                    </a:cubicBezTo>
                    <a:cubicBezTo>
                      <a:pt x="3506" y="5663"/>
                      <a:pt x="4148" y="2659"/>
                      <a:pt x="4520" y="109"/>
                    </a:cubicBezTo>
                    <a:cubicBezTo>
                      <a:pt x="4213" y="92"/>
                      <a:pt x="3933" y="54"/>
                      <a:pt x="3684" y="0"/>
                    </a:cubicBezTo>
                    <a:close/>
                  </a:path>
                </a:pathLst>
              </a:custGeom>
              <a:solidFill>
                <a:srgbClr val="FBC3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23"/>
              <p:cNvSpPr/>
              <p:nvPr/>
            </p:nvSpPr>
            <p:spPr>
              <a:xfrm flipH="1">
                <a:off x="5921198" y="2000316"/>
                <a:ext cx="197622" cy="205753"/>
              </a:xfrm>
              <a:custGeom>
                <a:avLst/>
                <a:gdLst/>
                <a:ahLst/>
                <a:cxnLst/>
                <a:rect l="l" t="t" r="r" b="b"/>
                <a:pathLst>
                  <a:path w="3520" h="3665" extrusionOk="0">
                    <a:moveTo>
                      <a:pt x="3144" y="1"/>
                    </a:moveTo>
                    <a:cubicBezTo>
                      <a:pt x="2739" y="1"/>
                      <a:pt x="1444" y="575"/>
                      <a:pt x="0" y="1306"/>
                    </a:cubicBezTo>
                    <a:cubicBezTo>
                      <a:pt x="100" y="2026"/>
                      <a:pt x="608" y="3528"/>
                      <a:pt x="3124" y="3665"/>
                    </a:cubicBezTo>
                    <a:cubicBezTo>
                      <a:pt x="3394" y="1801"/>
                      <a:pt x="3520" y="180"/>
                      <a:pt x="3240" y="19"/>
                    </a:cubicBezTo>
                    <a:cubicBezTo>
                      <a:pt x="3218" y="7"/>
                      <a:pt x="3186" y="1"/>
                      <a:pt x="3144" y="1"/>
                    </a:cubicBezTo>
                    <a:close/>
                  </a:path>
                </a:pathLst>
              </a:custGeom>
              <a:solidFill>
                <a:srgbClr val="1528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23"/>
              <p:cNvSpPr/>
              <p:nvPr/>
            </p:nvSpPr>
            <p:spPr>
              <a:xfrm flipH="1">
                <a:off x="6768162" y="4692652"/>
                <a:ext cx="332858" cy="72846"/>
              </a:xfrm>
              <a:custGeom>
                <a:avLst/>
                <a:gdLst/>
                <a:ahLst/>
                <a:cxnLst/>
                <a:rect l="l" t="t" r="r" b="b"/>
                <a:pathLst>
                  <a:path w="5835" h="1277" extrusionOk="0">
                    <a:moveTo>
                      <a:pt x="342" y="1"/>
                    </a:moveTo>
                    <a:cubicBezTo>
                      <a:pt x="342" y="1"/>
                      <a:pt x="130" y="96"/>
                      <a:pt x="141" y="280"/>
                    </a:cubicBezTo>
                    <a:cubicBezTo>
                      <a:pt x="151" y="461"/>
                      <a:pt x="1" y="936"/>
                      <a:pt x="677" y="936"/>
                    </a:cubicBezTo>
                    <a:cubicBezTo>
                      <a:pt x="1257" y="936"/>
                      <a:pt x="3726" y="1276"/>
                      <a:pt x="4705" y="1276"/>
                    </a:cubicBezTo>
                    <a:cubicBezTo>
                      <a:pt x="4873" y="1276"/>
                      <a:pt x="4997" y="1266"/>
                      <a:pt x="5060" y="1243"/>
                    </a:cubicBezTo>
                    <a:cubicBezTo>
                      <a:pt x="5262" y="1226"/>
                      <a:pt x="5667" y="1127"/>
                      <a:pt x="5705" y="943"/>
                    </a:cubicBezTo>
                    <a:cubicBezTo>
                      <a:pt x="5835" y="352"/>
                      <a:pt x="5561" y="260"/>
                      <a:pt x="5561" y="260"/>
                    </a:cubicBezTo>
                    <a:lnTo>
                      <a:pt x="342" y="1"/>
                    </a:lnTo>
                    <a:close/>
                  </a:path>
                </a:pathLst>
              </a:custGeom>
              <a:solidFill>
                <a:srgbClr val="E1E5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23"/>
              <p:cNvSpPr/>
              <p:nvPr/>
            </p:nvSpPr>
            <p:spPr>
              <a:xfrm flipH="1">
                <a:off x="6864910" y="4531440"/>
                <a:ext cx="227553" cy="194752"/>
              </a:xfrm>
              <a:custGeom>
                <a:avLst/>
                <a:gdLst/>
                <a:ahLst/>
                <a:cxnLst/>
                <a:rect l="l" t="t" r="r" b="b"/>
                <a:pathLst>
                  <a:path w="3989" h="3414" extrusionOk="0">
                    <a:moveTo>
                      <a:pt x="2432" y="0"/>
                    </a:moveTo>
                    <a:lnTo>
                      <a:pt x="455" y="136"/>
                    </a:lnTo>
                    <a:cubicBezTo>
                      <a:pt x="455" y="136"/>
                      <a:pt x="520" y="1110"/>
                      <a:pt x="325" y="1812"/>
                    </a:cubicBezTo>
                    <a:cubicBezTo>
                      <a:pt x="134" y="2512"/>
                      <a:pt x="1" y="3233"/>
                      <a:pt x="1045" y="3274"/>
                    </a:cubicBezTo>
                    <a:lnTo>
                      <a:pt x="2859" y="3413"/>
                    </a:lnTo>
                    <a:cubicBezTo>
                      <a:pt x="2859" y="3413"/>
                      <a:pt x="2824" y="1574"/>
                      <a:pt x="3988" y="1468"/>
                    </a:cubicBezTo>
                    <a:cubicBezTo>
                      <a:pt x="3988" y="1468"/>
                      <a:pt x="2506" y="1185"/>
                      <a:pt x="2432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23"/>
              <p:cNvSpPr/>
              <p:nvPr/>
            </p:nvSpPr>
            <p:spPr>
              <a:xfrm flipH="1">
                <a:off x="6773065" y="4614784"/>
                <a:ext cx="165944" cy="124073"/>
              </a:xfrm>
              <a:custGeom>
                <a:avLst/>
                <a:gdLst/>
                <a:ahLst/>
                <a:cxnLst/>
                <a:rect l="l" t="t" r="r" b="b"/>
                <a:pathLst>
                  <a:path w="2909" h="2175" extrusionOk="0">
                    <a:moveTo>
                      <a:pt x="1501" y="1"/>
                    </a:moveTo>
                    <a:cubicBezTo>
                      <a:pt x="1302" y="1"/>
                      <a:pt x="1076" y="59"/>
                      <a:pt x="810" y="178"/>
                    </a:cubicBezTo>
                    <a:cubicBezTo>
                      <a:pt x="1" y="536"/>
                      <a:pt x="100" y="1813"/>
                      <a:pt x="100" y="1813"/>
                    </a:cubicBezTo>
                    <a:cubicBezTo>
                      <a:pt x="116" y="2096"/>
                      <a:pt x="726" y="2175"/>
                      <a:pt x="1317" y="2175"/>
                    </a:cubicBezTo>
                    <a:cubicBezTo>
                      <a:pt x="1759" y="2175"/>
                      <a:pt x="2191" y="2131"/>
                      <a:pt x="2356" y="2096"/>
                    </a:cubicBezTo>
                    <a:cubicBezTo>
                      <a:pt x="2735" y="2014"/>
                      <a:pt x="2909" y="1386"/>
                      <a:pt x="2483" y="703"/>
                    </a:cubicBezTo>
                    <a:cubicBezTo>
                      <a:pt x="2199" y="243"/>
                      <a:pt x="1907" y="1"/>
                      <a:pt x="1501" y="1"/>
                    </a:cubicBezTo>
                    <a:close/>
                  </a:path>
                </a:pathLst>
              </a:custGeom>
              <a:solidFill>
                <a:srgbClr val="DC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23"/>
              <p:cNvSpPr/>
              <p:nvPr/>
            </p:nvSpPr>
            <p:spPr>
              <a:xfrm flipH="1">
                <a:off x="6892804" y="4541936"/>
                <a:ext cx="122533" cy="84769"/>
              </a:xfrm>
              <a:custGeom>
                <a:avLst/>
                <a:gdLst/>
                <a:ahLst/>
                <a:cxnLst/>
                <a:rect l="l" t="t" r="r" b="b"/>
                <a:pathLst>
                  <a:path w="2148" h="1486" extrusionOk="0">
                    <a:moveTo>
                      <a:pt x="155" y="1"/>
                    </a:moveTo>
                    <a:lnTo>
                      <a:pt x="1" y="28"/>
                    </a:lnTo>
                    <a:cubicBezTo>
                      <a:pt x="7" y="75"/>
                      <a:pt x="209" y="1206"/>
                      <a:pt x="831" y="1403"/>
                    </a:cubicBezTo>
                    <a:cubicBezTo>
                      <a:pt x="1008" y="1458"/>
                      <a:pt x="1179" y="1485"/>
                      <a:pt x="1332" y="1485"/>
                    </a:cubicBezTo>
                    <a:cubicBezTo>
                      <a:pt x="1718" y="1485"/>
                      <a:pt x="2019" y="1335"/>
                      <a:pt x="2148" y="1137"/>
                    </a:cubicBezTo>
                    <a:lnTo>
                      <a:pt x="2014" y="1052"/>
                    </a:lnTo>
                    <a:cubicBezTo>
                      <a:pt x="1924" y="1191"/>
                      <a:pt x="1676" y="1327"/>
                      <a:pt x="1332" y="1327"/>
                    </a:cubicBezTo>
                    <a:cubicBezTo>
                      <a:pt x="1194" y="1327"/>
                      <a:pt x="1042" y="1305"/>
                      <a:pt x="878" y="1253"/>
                    </a:cubicBezTo>
                    <a:cubicBezTo>
                      <a:pt x="346" y="1086"/>
                      <a:pt x="158" y="10"/>
                      <a:pt x="155" y="1"/>
                    </a:cubicBez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23"/>
              <p:cNvSpPr/>
              <p:nvPr/>
            </p:nvSpPr>
            <p:spPr>
              <a:xfrm flipH="1">
                <a:off x="6912427" y="4565496"/>
                <a:ext cx="87507" cy="65317"/>
              </a:xfrm>
              <a:custGeom>
                <a:avLst/>
                <a:gdLst/>
                <a:ahLst/>
                <a:cxnLst/>
                <a:rect l="l" t="t" r="r" b="b"/>
                <a:pathLst>
                  <a:path w="1534" h="1145" extrusionOk="0">
                    <a:moveTo>
                      <a:pt x="1194" y="1"/>
                    </a:moveTo>
                    <a:cubicBezTo>
                      <a:pt x="879" y="1"/>
                      <a:pt x="275" y="115"/>
                      <a:pt x="24" y="939"/>
                    </a:cubicBezTo>
                    <a:cubicBezTo>
                      <a:pt x="0" y="1025"/>
                      <a:pt x="49" y="1113"/>
                      <a:pt x="131" y="1137"/>
                    </a:cubicBezTo>
                    <a:cubicBezTo>
                      <a:pt x="147" y="1144"/>
                      <a:pt x="161" y="1144"/>
                      <a:pt x="178" y="1144"/>
                    </a:cubicBezTo>
                    <a:cubicBezTo>
                      <a:pt x="243" y="1144"/>
                      <a:pt x="307" y="1100"/>
                      <a:pt x="328" y="1031"/>
                    </a:cubicBezTo>
                    <a:cubicBezTo>
                      <a:pt x="518" y="402"/>
                      <a:pt x="944" y="312"/>
                      <a:pt x="1175" y="312"/>
                    </a:cubicBezTo>
                    <a:cubicBezTo>
                      <a:pt x="1251" y="312"/>
                      <a:pt x="1306" y="321"/>
                      <a:pt x="1325" y="325"/>
                    </a:cubicBezTo>
                    <a:cubicBezTo>
                      <a:pt x="1337" y="328"/>
                      <a:pt x="1349" y="329"/>
                      <a:pt x="1361" y="329"/>
                    </a:cubicBezTo>
                    <a:cubicBezTo>
                      <a:pt x="1433" y="329"/>
                      <a:pt x="1498" y="278"/>
                      <a:pt x="1513" y="205"/>
                    </a:cubicBezTo>
                    <a:cubicBezTo>
                      <a:pt x="1533" y="120"/>
                      <a:pt x="1478" y="35"/>
                      <a:pt x="1393" y="18"/>
                    </a:cubicBezTo>
                    <a:cubicBezTo>
                      <a:pt x="1390" y="17"/>
                      <a:pt x="1313" y="1"/>
                      <a:pt x="1194" y="1"/>
                    </a:cubicBezTo>
                    <a:close/>
                  </a:path>
                </a:pathLst>
              </a:custGeom>
              <a:solidFill>
                <a:srgbClr val="E8EE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23"/>
              <p:cNvSpPr/>
              <p:nvPr/>
            </p:nvSpPr>
            <p:spPr>
              <a:xfrm flipH="1">
                <a:off x="6889266" y="4585177"/>
                <a:ext cx="77182" cy="51055"/>
              </a:xfrm>
              <a:custGeom>
                <a:avLst/>
                <a:gdLst/>
                <a:ahLst/>
                <a:cxnLst/>
                <a:rect l="l" t="t" r="r" b="b"/>
                <a:pathLst>
                  <a:path w="1353" h="895" extrusionOk="0">
                    <a:moveTo>
                      <a:pt x="1194" y="0"/>
                    </a:moveTo>
                    <a:cubicBezTo>
                      <a:pt x="1192" y="0"/>
                      <a:pt x="1190" y="0"/>
                      <a:pt x="1189" y="0"/>
                    </a:cubicBezTo>
                    <a:cubicBezTo>
                      <a:pt x="1154" y="4"/>
                      <a:pt x="325" y="27"/>
                      <a:pt x="35" y="673"/>
                    </a:cubicBezTo>
                    <a:cubicBezTo>
                      <a:pt x="1" y="755"/>
                      <a:pt x="38" y="847"/>
                      <a:pt x="117" y="881"/>
                    </a:cubicBezTo>
                    <a:cubicBezTo>
                      <a:pt x="137" y="891"/>
                      <a:pt x="161" y="894"/>
                      <a:pt x="182" y="894"/>
                    </a:cubicBezTo>
                    <a:cubicBezTo>
                      <a:pt x="243" y="894"/>
                      <a:pt x="301" y="861"/>
                      <a:pt x="325" y="802"/>
                    </a:cubicBezTo>
                    <a:cubicBezTo>
                      <a:pt x="530" y="341"/>
                      <a:pt x="1185" y="317"/>
                      <a:pt x="1198" y="317"/>
                    </a:cubicBezTo>
                    <a:cubicBezTo>
                      <a:pt x="1284" y="314"/>
                      <a:pt x="1352" y="243"/>
                      <a:pt x="1352" y="157"/>
                    </a:cubicBezTo>
                    <a:cubicBezTo>
                      <a:pt x="1349" y="70"/>
                      <a:pt x="1277" y="0"/>
                      <a:pt x="1194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23"/>
              <p:cNvSpPr/>
              <p:nvPr/>
            </p:nvSpPr>
            <p:spPr>
              <a:xfrm flipH="1">
                <a:off x="6879116" y="4733725"/>
                <a:ext cx="332686" cy="72504"/>
              </a:xfrm>
              <a:custGeom>
                <a:avLst/>
                <a:gdLst/>
                <a:ahLst/>
                <a:cxnLst/>
                <a:rect l="l" t="t" r="r" b="b"/>
                <a:pathLst>
                  <a:path w="5832" h="1271" extrusionOk="0">
                    <a:moveTo>
                      <a:pt x="342" y="1"/>
                    </a:moveTo>
                    <a:cubicBezTo>
                      <a:pt x="342" y="1"/>
                      <a:pt x="127" y="97"/>
                      <a:pt x="137" y="281"/>
                    </a:cubicBezTo>
                    <a:cubicBezTo>
                      <a:pt x="147" y="461"/>
                      <a:pt x="1" y="888"/>
                      <a:pt x="676" y="936"/>
                    </a:cubicBezTo>
                    <a:cubicBezTo>
                      <a:pt x="1285" y="977"/>
                      <a:pt x="3644" y="1271"/>
                      <a:pt x="4668" y="1271"/>
                    </a:cubicBezTo>
                    <a:cubicBezTo>
                      <a:pt x="4840" y="1271"/>
                      <a:pt x="4974" y="1263"/>
                      <a:pt x="5056" y="1244"/>
                    </a:cubicBezTo>
                    <a:cubicBezTo>
                      <a:pt x="5261" y="1226"/>
                      <a:pt x="5663" y="1127"/>
                      <a:pt x="5704" y="943"/>
                    </a:cubicBezTo>
                    <a:cubicBezTo>
                      <a:pt x="5831" y="352"/>
                      <a:pt x="5558" y="264"/>
                      <a:pt x="5558" y="264"/>
                    </a:cubicBezTo>
                    <a:lnTo>
                      <a:pt x="342" y="1"/>
                    </a:lnTo>
                    <a:close/>
                  </a:path>
                </a:pathLst>
              </a:custGeom>
              <a:solidFill>
                <a:srgbClr val="E1E5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23"/>
              <p:cNvSpPr/>
              <p:nvPr/>
            </p:nvSpPr>
            <p:spPr>
              <a:xfrm flipH="1">
                <a:off x="6975750" y="4572513"/>
                <a:ext cx="227495" cy="194809"/>
              </a:xfrm>
              <a:custGeom>
                <a:avLst/>
                <a:gdLst/>
                <a:ahLst/>
                <a:cxnLst/>
                <a:rect l="l" t="t" r="r" b="b"/>
                <a:pathLst>
                  <a:path w="3988" h="3415" extrusionOk="0">
                    <a:moveTo>
                      <a:pt x="2431" y="0"/>
                    </a:moveTo>
                    <a:lnTo>
                      <a:pt x="451" y="137"/>
                    </a:lnTo>
                    <a:cubicBezTo>
                      <a:pt x="451" y="137"/>
                      <a:pt x="516" y="1110"/>
                      <a:pt x="325" y="1813"/>
                    </a:cubicBezTo>
                    <a:cubicBezTo>
                      <a:pt x="131" y="2513"/>
                      <a:pt x="0" y="3233"/>
                      <a:pt x="1042" y="3277"/>
                    </a:cubicBezTo>
                    <a:lnTo>
                      <a:pt x="2855" y="3414"/>
                    </a:lnTo>
                    <a:cubicBezTo>
                      <a:pt x="2855" y="3414"/>
                      <a:pt x="2820" y="1577"/>
                      <a:pt x="3988" y="1472"/>
                    </a:cubicBezTo>
                    <a:cubicBezTo>
                      <a:pt x="3988" y="1472"/>
                      <a:pt x="2502" y="1185"/>
                      <a:pt x="2431" y="0"/>
                    </a:cubicBezTo>
                    <a:close/>
                  </a:path>
                </a:pathLst>
              </a:custGeom>
              <a:solidFill>
                <a:srgbClr val="FF8E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23"/>
              <p:cNvSpPr/>
              <p:nvPr/>
            </p:nvSpPr>
            <p:spPr>
              <a:xfrm flipH="1">
                <a:off x="7138727" y="4677078"/>
                <a:ext cx="45636" cy="59840"/>
              </a:xfrm>
              <a:custGeom>
                <a:avLst/>
                <a:gdLst/>
                <a:ahLst/>
                <a:cxnLst/>
                <a:rect l="l" t="t" r="r" b="b"/>
                <a:pathLst>
                  <a:path w="800" h="1049" extrusionOk="0">
                    <a:moveTo>
                      <a:pt x="373" y="0"/>
                    </a:moveTo>
                    <a:lnTo>
                      <a:pt x="236" y="311"/>
                    </a:lnTo>
                    <a:lnTo>
                      <a:pt x="0" y="311"/>
                    </a:lnTo>
                    <a:lnTo>
                      <a:pt x="141" y="574"/>
                    </a:lnTo>
                    <a:lnTo>
                      <a:pt x="55" y="942"/>
                    </a:lnTo>
                    <a:lnTo>
                      <a:pt x="349" y="731"/>
                    </a:lnTo>
                    <a:lnTo>
                      <a:pt x="608" y="1049"/>
                    </a:lnTo>
                    <a:lnTo>
                      <a:pt x="544" y="584"/>
                    </a:lnTo>
                    <a:lnTo>
                      <a:pt x="799" y="488"/>
                    </a:lnTo>
                    <a:lnTo>
                      <a:pt x="482" y="397"/>
                    </a:lnTo>
                    <a:lnTo>
                      <a:pt x="373" y="0"/>
                    </a:lnTo>
                    <a:close/>
                  </a:path>
                </a:pathLst>
              </a:custGeom>
              <a:solidFill>
                <a:srgbClr val="E8EE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23"/>
              <p:cNvSpPr/>
              <p:nvPr/>
            </p:nvSpPr>
            <p:spPr>
              <a:xfrm flipH="1">
                <a:off x="6884019" y="4655857"/>
                <a:ext cx="166001" cy="124130"/>
              </a:xfrm>
              <a:custGeom>
                <a:avLst/>
                <a:gdLst/>
                <a:ahLst/>
                <a:cxnLst/>
                <a:rect l="l" t="t" r="r" b="b"/>
                <a:pathLst>
                  <a:path w="2910" h="2176" extrusionOk="0">
                    <a:moveTo>
                      <a:pt x="1503" y="1"/>
                    </a:moveTo>
                    <a:cubicBezTo>
                      <a:pt x="1304" y="1"/>
                      <a:pt x="1077" y="59"/>
                      <a:pt x="810" y="178"/>
                    </a:cubicBezTo>
                    <a:cubicBezTo>
                      <a:pt x="1" y="536"/>
                      <a:pt x="100" y="1816"/>
                      <a:pt x="100" y="1816"/>
                    </a:cubicBezTo>
                    <a:cubicBezTo>
                      <a:pt x="116" y="2097"/>
                      <a:pt x="726" y="2176"/>
                      <a:pt x="1318" y="2176"/>
                    </a:cubicBezTo>
                    <a:cubicBezTo>
                      <a:pt x="1762" y="2176"/>
                      <a:pt x="2195" y="2132"/>
                      <a:pt x="2360" y="2097"/>
                    </a:cubicBezTo>
                    <a:cubicBezTo>
                      <a:pt x="2739" y="2015"/>
                      <a:pt x="2909" y="1386"/>
                      <a:pt x="2486" y="704"/>
                    </a:cubicBezTo>
                    <a:cubicBezTo>
                      <a:pt x="2200" y="243"/>
                      <a:pt x="1909" y="1"/>
                      <a:pt x="1503" y="1"/>
                    </a:cubicBezTo>
                    <a:close/>
                  </a:path>
                </a:pathLst>
              </a:custGeom>
              <a:solidFill>
                <a:srgbClr val="E8EE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23"/>
              <p:cNvSpPr/>
              <p:nvPr/>
            </p:nvSpPr>
            <p:spPr>
              <a:xfrm flipH="1">
                <a:off x="7003758" y="4583009"/>
                <a:ext cx="122590" cy="84769"/>
              </a:xfrm>
              <a:custGeom>
                <a:avLst/>
                <a:gdLst/>
                <a:ahLst/>
                <a:cxnLst/>
                <a:rect l="l" t="t" r="r" b="b"/>
                <a:pathLst>
                  <a:path w="2149" h="1486" extrusionOk="0">
                    <a:moveTo>
                      <a:pt x="158" y="1"/>
                    </a:moveTo>
                    <a:lnTo>
                      <a:pt x="1" y="28"/>
                    </a:lnTo>
                    <a:cubicBezTo>
                      <a:pt x="8" y="76"/>
                      <a:pt x="209" y="1206"/>
                      <a:pt x="831" y="1403"/>
                    </a:cubicBezTo>
                    <a:cubicBezTo>
                      <a:pt x="1008" y="1461"/>
                      <a:pt x="1179" y="1485"/>
                      <a:pt x="1332" y="1485"/>
                    </a:cubicBezTo>
                    <a:cubicBezTo>
                      <a:pt x="1718" y="1485"/>
                      <a:pt x="2022" y="1335"/>
                      <a:pt x="2148" y="1141"/>
                    </a:cubicBezTo>
                    <a:lnTo>
                      <a:pt x="2015" y="1052"/>
                    </a:lnTo>
                    <a:cubicBezTo>
                      <a:pt x="1925" y="1191"/>
                      <a:pt x="1678" y="1327"/>
                      <a:pt x="1334" y="1327"/>
                    </a:cubicBezTo>
                    <a:cubicBezTo>
                      <a:pt x="1196" y="1327"/>
                      <a:pt x="1043" y="1305"/>
                      <a:pt x="878" y="1253"/>
                    </a:cubicBezTo>
                    <a:cubicBezTo>
                      <a:pt x="349" y="1086"/>
                      <a:pt x="158" y="11"/>
                      <a:pt x="158" y="1"/>
                    </a:cubicBez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23"/>
              <p:cNvSpPr/>
              <p:nvPr/>
            </p:nvSpPr>
            <p:spPr>
              <a:xfrm flipH="1">
                <a:off x="7023438" y="4606569"/>
                <a:ext cx="87507" cy="65317"/>
              </a:xfrm>
              <a:custGeom>
                <a:avLst/>
                <a:gdLst/>
                <a:ahLst/>
                <a:cxnLst/>
                <a:rect l="l" t="t" r="r" b="b"/>
                <a:pathLst>
                  <a:path w="1534" h="1145" extrusionOk="0">
                    <a:moveTo>
                      <a:pt x="1196" y="1"/>
                    </a:moveTo>
                    <a:cubicBezTo>
                      <a:pt x="882" y="1"/>
                      <a:pt x="279" y="116"/>
                      <a:pt x="28" y="943"/>
                    </a:cubicBezTo>
                    <a:cubicBezTo>
                      <a:pt x="0" y="1025"/>
                      <a:pt x="49" y="1113"/>
                      <a:pt x="131" y="1138"/>
                    </a:cubicBezTo>
                    <a:cubicBezTo>
                      <a:pt x="147" y="1144"/>
                      <a:pt x="161" y="1144"/>
                      <a:pt x="178" y="1144"/>
                    </a:cubicBezTo>
                    <a:cubicBezTo>
                      <a:pt x="246" y="1144"/>
                      <a:pt x="308" y="1103"/>
                      <a:pt x="328" y="1035"/>
                    </a:cubicBezTo>
                    <a:cubicBezTo>
                      <a:pt x="521" y="407"/>
                      <a:pt x="945" y="314"/>
                      <a:pt x="1177" y="314"/>
                    </a:cubicBezTo>
                    <a:cubicBezTo>
                      <a:pt x="1253" y="314"/>
                      <a:pt x="1309" y="324"/>
                      <a:pt x="1329" y="328"/>
                    </a:cubicBezTo>
                    <a:cubicBezTo>
                      <a:pt x="1339" y="330"/>
                      <a:pt x="1350" y="331"/>
                      <a:pt x="1360" y="331"/>
                    </a:cubicBezTo>
                    <a:cubicBezTo>
                      <a:pt x="1433" y="331"/>
                      <a:pt x="1498" y="280"/>
                      <a:pt x="1516" y="205"/>
                    </a:cubicBezTo>
                    <a:cubicBezTo>
                      <a:pt x="1533" y="120"/>
                      <a:pt x="1478" y="35"/>
                      <a:pt x="1393" y="18"/>
                    </a:cubicBezTo>
                    <a:cubicBezTo>
                      <a:pt x="1391" y="17"/>
                      <a:pt x="1314" y="1"/>
                      <a:pt x="1196" y="1"/>
                    </a:cubicBezTo>
                    <a:close/>
                  </a:path>
                </a:pathLst>
              </a:custGeom>
              <a:solidFill>
                <a:srgbClr val="E8EE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23"/>
              <p:cNvSpPr/>
              <p:nvPr/>
            </p:nvSpPr>
            <p:spPr>
              <a:xfrm flipH="1">
                <a:off x="7000106" y="4626250"/>
                <a:ext cx="77353" cy="51283"/>
              </a:xfrm>
              <a:custGeom>
                <a:avLst/>
                <a:gdLst/>
                <a:ahLst/>
                <a:cxnLst/>
                <a:rect l="l" t="t" r="r" b="b"/>
                <a:pathLst>
                  <a:path w="1356" h="899" extrusionOk="0">
                    <a:moveTo>
                      <a:pt x="1192" y="1"/>
                    </a:moveTo>
                    <a:cubicBezTo>
                      <a:pt x="1154" y="4"/>
                      <a:pt x="325" y="28"/>
                      <a:pt x="39" y="673"/>
                    </a:cubicBezTo>
                    <a:cubicBezTo>
                      <a:pt x="1" y="755"/>
                      <a:pt x="39" y="847"/>
                      <a:pt x="117" y="885"/>
                    </a:cubicBezTo>
                    <a:cubicBezTo>
                      <a:pt x="138" y="891"/>
                      <a:pt x="161" y="898"/>
                      <a:pt x="182" y="898"/>
                    </a:cubicBezTo>
                    <a:cubicBezTo>
                      <a:pt x="243" y="898"/>
                      <a:pt x="302" y="861"/>
                      <a:pt x="329" y="803"/>
                    </a:cubicBezTo>
                    <a:cubicBezTo>
                      <a:pt x="533" y="342"/>
                      <a:pt x="1192" y="318"/>
                      <a:pt x="1199" y="318"/>
                    </a:cubicBezTo>
                    <a:cubicBezTo>
                      <a:pt x="1285" y="318"/>
                      <a:pt x="1356" y="243"/>
                      <a:pt x="1353" y="158"/>
                    </a:cubicBezTo>
                    <a:cubicBezTo>
                      <a:pt x="1349" y="69"/>
                      <a:pt x="1277" y="4"/>
                      <a:pt x="1192" y="1"/>
                    </a:cubicBezTo>
                    <a:close/>
                  </a:path>
                </a:pathLst>
              </a:custGeom>
              <a:solidFill>
                <a:srgbClr val="E8EE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23"/>
              <p:cNvSpPr/>
              <p:nvPr/>
            </p:nvSpPr>
            <p:spPr>
              <a:xfrm flipH="1">
                <a:off x="6709351" y="2692905"/>
                <a:ext cx="601368" cy="528750"/>
              </a:xfrm>
              <a:custGeom>
                <a:avLst/>
                <a:gdLst/>
                <a:ahLst/>
                <a:cxnLst/>
                <a:rect l="l" t="t" r="r" b="b"/>
                <a:pathLst>
                  <a:path w="10542" h="9269" extrusionOk="0">
                    <a:moveTo>
                      <a:pt x="6645" y="1"/>
                    </a:moveTo>
                    <a:cubicBezTo>
                      <a:pt x="5506" y="1"/>
                      <a:pt x="4402" y="359"/>
                      <a:pt x="3879" y="520"/>
                    </a:cubicBezTo>
                    <a:cubicBezTo>
                      <a:pt x="2967" y="800"/>
                      <a:pt x="561" y="2227"/>
                      <a:pt x="280" y="4043"/>
                    </a:cubicBezTo>
                    <a:cubicBezTo>
                      <a:pt x="0" y="5862"/>
                      <a:pt x="2288" y="8873"/>
                      <a:pt x="2346" y="9228"/>
                    </a:cubicBezTo>
                    <a:cubicBezTo>
                      <a:pt x="2350" y="9256"/>
                      <a:pt x="2401" y="9269"/>
                      <a:pt x="2490" y="9269"/>
                    </a:cubicBezTo>
                    <a:cubicBezTo>
                      <a:pt x="3555" y="9269"/>
                      <a:pt x="10121" y="7453"/>
                      <a:pt x="10121" y="7453"/>
                    </a:cubicBezTo>
                    <a:cubicBezTo>
                      <a:pt x="10121" y="7453"/>
                      <a:pt x="10542" y="2227"/>
                      <a:pt x="8992" y="800"/>
                    </a:cubicBezTo>
                    <a:cubicBezTo>
                      <a:pt x="8336" y="194"/>
                      <a:pt x="7481" y="1"/>
                      <a:pt x="6645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23"/>
              <p:cNvSpPr/>
              <p:nvPr/>
            </p:nvSpPr>
            <p:spPr>
              <a:xfrm flipH="1">
                <a:off x="7045060" y="2953319"/>
                <a:ext cx="214432" cy="254364"/>
              </a:xfrm>
              <a:custGeom>
                <a:avLst/>
                <a:gdLst/>
                <a:ahLst/>
                <a:cxnLst/>
                <a:rect l="l" t="t" r="r" b="b"/>
                <a:pathLst>
                  <a:path w="3759" h="4459" extrusionOk="0">
                    <a:moveTo>
                      <a:pt x="1386" y="1"/>
                    </a:moveTo>
                    <a:cubicBezTo>
                      <a:pt x="1302" y="1"/>
                      <a:pt x="1220" y="23"/>
                      <a:pt x="1140" y="72"/>
                    </a:cubicBezTo>
                    <a:cubicBezTo>
                      <a:pt x="93" y="717"/>
                      <a:pt x="0" y="2048"/>
                      <a:pt x="0" y="2048"/>
                    </a:cubicBezTo>
                    <a:lnTo>
                      <a:pt x="1202" y="4458"/>
                    </a:lnTo>
                    <a:lnTo>
                      <a:pt x="3759" y="3400"/>
                    </a:lnTo>
                    <a:cubicBezTo>
                      <a:pt x="3759" y="3400"/>
                      <a:pt x="2416" y="1"/>
                      <a:pt x="1386" y="1"/>
                    </a:cubicBezTo>
                    <a:close/>
                  </a:path>
                </a:pathLst>
              </a:custGeom>
              <a:solidFill>
                <a:srgbClr val="D166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23"/>
              <p:cNvSpPr/>
              <p:nvPr/>
            </p:nvSpPr>
            <p:spPr>
              <a:xfrm flipH="1">
                <a:off x="6668850" y="3103921"/>
                <a:ext cx="691328" cy="1379006"/>
              </a:xfrm>
              <a:custGeom>
                <a:avLst/>
                <a:gdLst/>
                <a:ahLst/>
                <a:cxnLst/>
                <a:rect l="l" t="t" r="r" b="b"/>
                <a:pathLst>
                  <a:path w="12119" h="24174" extrusionOk="0">
                    <a:moveTo>
                      <a:pt x="9345" y="1"/>
                    </a:moveTo>
                    <a:cubicBezTo>
                      <a:pt x="6833" y="1"/>
                      <a:pt x="3500" y="1145"/>
                      <a:pt x="2779" y="1590"/>
                    </a:cubicBezTo>
                    <a:cubicBezTo>
                      <a:pt x="2608" y="1696"/>
                      <a:pt x="3213" y="2921"/>
                      <a:pt x="3213" y="2921"/>
                    </a:cubicBezTo>
                    <a:cubicBezTo>
                      <a:pt x="3213" y="2921"/>
                      <a:pt x="219" y="5798"/>
                      <a:pt x="127" y="10270"/>
                    </a:cubicBezTo>
                    <a:cubicBezTo>
                      <a:pt x="0" y="16230"/>
                      <a:pt x="2595" y="23498"/>
                      <a:pt x="2595" y="23498"/>
                    </a:cubicBezTo>
                    <a:cubicBezTo>
                      <a:pt x="2595" y="23498"/>
                      <a:pt x="2803" y="24174"/>
                      <a:pt x="3943" y="24174"/>
                    </a:cubicBezTo>
                    <a:cubicBezTo>
                      <a:pt x="5086" y="24174"/>
                      <a:pt x="5879" y="23662"/>
                      <a:pt x="5879" y="23662"/>
                    </a:cubicBezTo>
                    <a:cubicBezTo>
                      <a:pt x="5929" y="23664"/>
                      <a:pt x="5978" y="23665"/>
                      <a:pt x="6026" y="23665"/>
                    </a:cubicBezTo>
                    <a:cubicBezTo>
                      <a:pt x="7377" y="23665"/>
                      <a:pt x="7506" y="22754"/>
                      <a:pt x="7506" y="22754"/>
                    </a:cubicBezTo>
                    <a:cubicBezTo>
                      <a:pt x="7763" y="21962"/>
                      <a:pt x="10022" y="16534"/>
                      <a:pt x="11070" y="11574"/>
                    </a:cubicBezTo>
                    <a:cubicBezTo>
                      <a:pt x="12119" y="6614"/>
                      <a:pt x="11654" y="1959"/>
                      <a:pt x="11675" y="1655"/>
                    </a:cubicBezTo>
                    <a:cubicBezTo>
                      <a:pt x="11699" y="1351"/>
                      <a:pt x="11675" y="607"/>
                      <a:pt x="11675" y="607"/>
                    </a:cubicBezTo>
                    <a:cubicBezTo>
                      <a:pt x="11147" y="168"/>
                      <a:pt x="10306" y="1"/>
                      <a:pt x="9345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23"/>
              <p:cNvSpPr/>
              <p:nvPr/>
            </p:nvSpPr>
            <p:spPr>
              <a:xfrm flipH="1">
                <a:off x="6700958" y="3139061"/>
                <a:ext cx="92185" cy="221049"/>
              </a:xfrm>
              <a:custGeom>
                <a:avLst/>
                <a:gdLst/>
                <a:ahLst/>
                <a:cxnLst/>
                <a:rect l="l" t="t" r="r" b="b"/>
                <a:pathLst>
                  <a:path w="1616" h="3875" extrusionOk="0">
                    <a:moveTo>
                      <a:pt x="1524" y="1"/>
                    </a:moveTo>
                    <a:cubicBezTo>
                      <a:pt x="1478" y="1"/>
                      <a:pt x="1442" y="35"/>
                      <a:pt x="1445" y="79"/>
                    </a:cubicBezTo>
                    <a:cubicBezTo>
                      <a:pt x="1462" y="1721"/>
                      <a:pt x="1373" y="3486"/>
                      <a:pt x="1196" y="3605"/>
                    </a:cubicBezTo>
                    <a:cubicBezTo>
                      <a:pt x="1043" y="3695"/>
                      <a:pt x="747" y="3719"/>
                      <a:pt x="490" y="3719"/>
                    </a:cubicBezTo>
                    <a:cubicBezTo>
                      <a:pt x="327" y="3719"/>
                      <a:pt x="179" y="3709"/>
                      <a:pt x="93" y="3701"/>
                    </a:cubicBezTo>
                    <a:cubicBezTo>
                      <a:pt x="89" y="3701"/>
                      <a:pt x="84" y="3700"/>
                      <a:pt x="80" y="3700"/>
                    </a:cubicBezTo>
                    <a:cubicBezTo>
                      <a:pt x="42" y="3700"/>
                      <a:pt x="11" y="3729"/>
                      <a:pt x="8" y="3769"/>
                    </a:cubicBezTo>
                    <a:cubicBezTo>
                      <a:pt x="0" y="3813"/>
                      <a:pt x="35" y="3851"/>
                      <a:pt x="76" y="3858"/>
                    </a:cubicBezTo>
                    <a:cubicBezTo>
                      <a:pt x="93" y="3858"/>
                      <a:pt x="274" y="3875"/>
                      <a:pt x="499" y="3875"/>
                    </a:cubicBezTo>
                    <a:cubicBezTo>
                      <a:pt x="766" y="3875"/>
                      <a:pt x="1089" y="3851"/>
                      <a:pt x="1274" y="3742"/>
                    </a:cubicBezTo>
                    <a:cubicBezTo>
                      <a:pt x="1615" y="3547"/>
                      <a:pt x="1612" y="888"/>
                      <a:pt x="1601" y="79"/>
                    </a:cubicBezTo>
                    <a:cubicBezTo>
                      <a:pt x="1601" y="35"/>
                      <a:pt x="1564" y="1"/>
                      <a:pt x="1524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23"/>
              <p:cNvSpPr/>
              <p:nvPr/>
            </p:nvSpPr>
            <p:spPr>
              <a:xfrm flipH="1">
                <a:off x="6709970" y="3134212"/>
                <a:ext cx="23388" cy="49116"/>
              </a:xfrm>
              <a:custGeom>
                <a:avLst/>
                <a:gdLst/>
                <a:ahLst/>
                <a:cxnLst/>
                <a:rect l="l" t="t" r="r" b="b"/>
                <a:pathLst>
                  <a:path w="410" h="861" extrusionOk="0">
                    <a:moveTo>
                      <a:pt x="205" y="0"/>
                    </a:moveTo>
                    <a:cubicBezTo>
                      <a:pt x="93" y="0"/>
                      <a:pt x="0" y="191"/>
                      <a:pt x="0" y="431"/>
                    </a:cubicBezTo>
                    <a:cubicBezTo>
                      <a:pt x="0" y="666"/>
                      <a:pt x="93" y="861"/>
                      <a:pt x="205" y="861"/>
                    </a:cubicBezTo>
                    <a:cubicBezTo>
                      <a:pt x="318" y="861"/>
                      <a:pt x="410" y="666"/>
                      <a:pt x="410" y="431"/>
                    </a:cubicBezTo>
                    <a:cubicBezTo>
                      <a:pt x="410" y="191"/>
                      <a:pt x="318" y="0"/>
                      <a:pt x="205" y="0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23"/>
              <p:cNvSpPr/>
              <p:nvPr/>
            </p:nvSpPr>
            <p:spPr>
              <a:xfrm flipH="1">
                <a:off x="6744375" y="3189946"/>
                <a:ext cx="437649" cy="85111"/>
              </a:xfrm>
              <a:custGeom>
                <a:avLst/>
                <a:gdLst/>
                <a:ahLst/>
                <a:cxnLst/>
                <a:rect l="l" t="t" r="r" b="b"/>
                <a:pathLst>
                  <a:path w="7672" h="1492" extrusionOk="0">
                    <a:moveTo>
                      <a:pt x="6523" y="1"/>
                    </a:moveTo>
                    <a:cubicBezTo>
                      <a:pt x="3032" y="1"/>
                      <a:pt x="90" y="1325"/>
                      <a:pt x="59" y="1341"/>
                    </a:cubicBezTo>
                    <a:cubicBezTo>
                      <a:pt x="18" y="1358"/>
                      <a:pt x="0" y="1406"/>
                      <a:pt x="18" y="1444"/>
                    </a:cubicBezTo>
                    <a:cubicBezTo>
                      <a:pt x="32" y="1475"/>
                      <a:pt x="62" y="1491"/>
                      <a:pt x="90" y="1491"/>
                    </a:cubicBezTo>
                    <a:cubicBezTo>
                      <a:pt x="103" y="1491"/>
                      <a:pt x="113" y="1488"/>
                      <a:pt x="123" y="1484"/>
                    </a:cubicBezTo>
                    <a:cubicBezTo>
                      <a:pt x="155" y="1469"/>
                      <a:pt x="3067" y="158"/>
                      <a:pt x="6523" y="158"/>
                    </a:cubicBezTo>
                    <a:cubicBezTo>
                      <a:pt x="6871" y="158"/>
                      <a:pt x="7225" y="171"/>
                      <a:pt x="7583" y="201"/>
                    </a:cubicBezTo>
                    <a:cubicBezTo>
                      <a:pt x="7585" y="201"/>
                      <a:pt x="7588" y="201"/>
                      <a:pt x="7590" y="201"/>
                    </a:cubicBezTo>
                    <a:cubicBezTo>
                      <a:pt x="7631" y="201"/>
                      <a:pt x="7665" y="171"/>
                      <a:pt x="7668" y="129"/>
                    </a:cubicBezTo>
                    <a:cubicBezTo>
                      <a:pt x="7671" y="85"/>
                      <a:pt x="7640" y="47"/>
                      <a:pt x="7596" y="44"/>
                    </a:cubicBezTo>
                    <a:cubicBezTo>
                      <a:pt x="7234" y="14"/>
                      <a:pt x="6876" y="1"/>
                      <a:pt x="6523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23"/>
              <p:cNvSpPr/>
              <p:nvPr/>
            </p:nvSpPr>
            <p:spPr>
              <a:xfrm flipH="1">
                <a:off x="7055555" y="3137521"/>
                <a:ext cx="79521" cy="118654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2080" extrusionOk="0">
                    <a:moveTo>
                      <a:pt x="1202" y="1"/>
                    </a:moveTo>
                    <a:lnTo>
                      <a:pt x="263" y="223"/>
                    </a:lnTo>
                    <a:cubicBezTo>
                      <a:pt x="1" y="1393"/>
                      <a:pt x="673" y="2079"/>
                      <a:pt x="673" y="2079"/>
                    </a:cubicBezTo>
                    <a:lnTo>
                      <a:pt x="1394" y="1878"/>
                    </a:lnTo>
                    <a:cubicBezTo>
                      <a:pt x="800" y="1226"/>
                      <a:pt x="1202" y="1"/>
                      <a:pt x="1202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23"/>
              <p:cNvSpPr/>
              <p:nvPr/>
            </p:nvSpPr>
            <p:spPr>
              <a:xfrm flipH="1">
                <a:off x="7050706" y="3133071"/>
                <a:ext cx="89047" cy="127553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2236" extrusionOk="0">
                    <a:moveTo>
                      <a:pt x="1172" y="188"/>
                    </a:moveTo>
                    <a:lnTo>
                      <a:pt x="1172" y="188"/>
                    </a:lnTo>
                    <a:cubicBezTo>
                      <a:pt x="1090" y="512"/>
                      <a:pt x="929" y="1352"/>
                      <a:pt x="1339" y="1911"/>
                    </a:cubicBezTo>
                    <a:lnTo>
                      <a:pt x="779" y="2069"/>
                    </a:lnTo>
                    <a:cubicBezTo>
                      <a:pt x="660" y="1922"/>
                      <a:pt x="219" y="1314"/>
                      <a:pt x="410" y="365"/>
                    </a:cubicBezTo>
                    <a:lnTo>
                      <a:pt x="1172" y="188"/>
                    </a:lnTo>
                    <a:close/>
                    <a:moveTo>
                      <a:pt x="1287" y="1"/>
                    </a:moveTo>
                    <a:cubicBezTo>
                      <a:pt x="1280" y="1"/>
                      <a:pt x="1273" y="2"/>
                      <a:pt x="1267" y="3"/>
                    </a:cubicBezTo>
                    <a:lnTo>
                      <a:pt x="324" y="222"/>
                    </a:lnTo>
                    <a:cubicBezTo>
                      <a:pt x="297" y="228"/>
                      <a:pt x="274" y="252"/>
                      <a:pt x="267" y="283"/>
                    </a:cubicBezTo>
                    <a:cubicBezTo>
                      <a:pt x="1" y="1484"/>
                      <a:pt x="669" y="2181"/>
                      <a:pt x="697" y="2212"/>
                    </a:cubicBezTo>
                    <a:cubicBezTo>
                      <a:pt x="714" y="2226"/>
                      <a:pt x="734" y="2236"/>
                      <a:pt x="755" y="2236"/>
                    </a:cubicBezTo>
                    <a:cubicBezTo>
                      <a:pt x="762" y="2236"/>
                      <a:pt x="768" y="2236"/>
                      <a:pt x="775" y="2232"/>
                    </a:cubicBezTo>
                    <a:lnTo>
                      <a:pt x="1496" y="2031"/>
                    </a:lnTo>
                    <a:cubicBezTo>
                      <a:pt x="1523" y="2024"/>
                      <a:pt x="1544" y="2004"/>
                      <a:pt x="1553" y="1976"/>
                    </a:cubicBezTo>
                    <a:cubicBezTo>
                      <a:pt x="1561" y="1952"/>
                      <a:pt x="1553" y="1922"/>
                      <a:pt x="1533" y="1901"/>
                    </a:cubicBezTo>
                    <a:cubicBezTo>
                      <a:pt x="977" y="1294"/>
                      <a:pt x="1356" y="116"/>
                      <a:pt x="1359" y="102"/>
                    </a:cubicBezTo>
                    <a:cubicBezTo>
                      <a:pt x="1369" y="75"/>
                      <a:pt x="1362" y="47"/>
                      <a:pt x="1345" y="27"/>
                    </a:cubicBezTo>
                    <a:cubicBezTo>
                      <a:pt x="1330" y="9"/>
                      <a:pt x="1308" y="1"/>
                      <a:pt x="1287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23"/>
              <p:cNvSpPr/>
              <p:nvPr/>
            </p:nvSpPr>
            <p:spPr>
              <a:xfrm flipH="1">
                <a:off x="6884988" y="3100498"/>
                <a:ext cx="73075" cy="118882"/>
              </a:xfrm>
              <a:custGeom>
                <a:avLst/>
                <a:gdLst/>
                <a:ahLst/>
                <a:cxnLst/>
                <a:rect l="l" t="t" r="r" b="b"/>
                <a:pathLst>
                  <a:path w="1281" h="2084" extrusionOk="0">
                    <a:moveTo>
                      <a:pt x="1281" y="1"/>
                    </a:moveTo>
                    <a:lnTo>
                      <a:pt x="416" y="127"/>
                    </a:lnTo>
                    <a:cubicBezTo>
                      <a:pt x="416" y="127"/>
                      <a:pt x="0" y="984"/>
                      <a:pt x="403" y="2083"/>
                    </a:cubicBezTo>
                    <a:lnTo>
                      <a:pt x="1141" y="1950"/>
                    </a:lnTo>
                    <a:cubicBezTo>
                      <a:pt x="1141" y="1950"/>
                      <a:pt x="867" y="913"/>
                      <a:pt x="1281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23"/>
              <p:cNvSpPr/>
              <p:nvPr/>
            </p:nvSpPr>
            <p:spPr>
              <a:xfrm flipH="1">
                <a:off x="6880310" y="3095991"/>
                <a:ext cx="82430" cy="128066"/>
              </a:xfrm>
              <a:custGeom>
                <a:avLst/>
                <a:gdLst/>
                <a:ahLst/>
                <a:cxnLst/>
                <a:rect l="l" t="t" r="r" b="b"/>
                <a:pathLst>
                  <a:path w="1445" h="2245" extrusionOk="0">
                    <a:moveTo>
                      <a:pt x="1236" y="179"/>
                    </a:moveTo>
                    <a:lnTo>
                      <a:pt x="1236" y="179"/>
                    </a:lnTo>
                    <a:cubicBezTo>
                      <a:pt x="949" y="926"/>
                      <a:pt x="1072" y="1712"/>
                      <a:pt x="1127" y="1967"/>
                    </a:cubicBezTo>
                    <a:lnTo>
                      <a:pt x="539" y="2073"/>
                    </a:lnTo>
                    <a:cubicBezTo>
                      <a:pt x="232" y="1176"/>
                      <a:pt x="485" y="448"/>
                      <a:pt x="553" y="278"/>
                    </a:cubicBezTo>
                    <a:lnTo>
                      <a:pt x="1236" y="179"/>
                    </a:lnTo>
                    <a:close/>
                    <a:moveTo>
                      <a:pt x="1360" y="0"/>
                    </a:moveTo>
                    <a:cubicBezTo>
                      <a:pt x="1356" y="0"/>
                      <a:pt x="1352" y="1"/>
                      <a:pt x="1349" y="1"/>
                    </a:cubicBezTo>
                    <a:lnTo>
                      <a:pt x="489" y="127"/>
                    </a:lnTo>
                    <a:cubicBezTo>
                      <a:pt x="462" y="131"/>
                      <a:pt x="441" y="148"/>
                      <a:pt x="430" y="172"/>
                    </a:cubicBezTo>
                    <a:cubicBezTo>
                      <a:pt x="410" y="206"/>
                      <a:pt x="0" y="1069"/>
                      <a:pt x="413" y="2189"/>
                    </a:cubicBezTo>
                    <a:cubicBezTo>
                      <a:pt x="424" y="2224"/>
                      <a:pt x="454" y="2244"/>
                      <a:pt x="485" y="2244"/>
                    </a:cubicBezTo>
                    <a:cubicBezTo>
                      <a:pt x="492" y="2244"/>
                      <a:pt x="495" y="2244"/>
                      <a:pt x="503" y="2241"/>
                    </a:cubicBezTo>
                    <a:lnTo>
                      <a:pt x="1236" y="2107"/>
                    </a:lnTo>
                    <a:cubicBezTo>
                      <a:pt x="1256" y="2104"/>
                      <a:pt x="1277" y="2090"/>
                      <a:pt x="1287" y="2073"/>
                    </a:cubicBezTo>
                    <a:cubicBezTo>
                      <a:pt x="1301" y="2053"/>
                      <a:pt x="1305" y="2029"/>
                      <a:pt x="1297" y="2008"/>
                    </a:cubicBezTo>
                    <a:cubicBezTo>
                      <a:pt x="1294" y="1998"/>
                      <a:pt x="1038" y="984"/>
                      <a:pt x="1434" y="111"/>
                    </a:cubicBezTo>
                    <a:cubicBezTo>
                      <a:pt x="1445" y="86"/>
                      <a:pt x="1441" y="56"/>
                      <a:pt x="1424" y="32"/>
                    </a:cubicBezTo>
                    <a:cubicBezTo>
                      <a:pt x="1409" y="11"/>
                      <a:pt x="1386" y="0"/>
                      <a:pt x="1360" y="0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23"/>
              <p:cNvSpPr/>
              <p:nvPr/>
            </p:nvSpPr>
            <p:spPr>
              <a:xfrm flipH="1">
                <a:off x="7010205" y="3297535"/>
                <a:ext cx="218768" cy="218768"/>
              </a:xfrm>
              <a:custGeom>
                <a:avLst/>
                <a:gdLst/>
                <a:ahLst/>
                <a:cxnLst/>
                <a:rect l="l" t="t" r="r" b="b"/>
                <a:pathLst>
                  <a:path w="3835" h="3835" extrusionOk="0">
                    <a:moveTo>
                      <a:pt x="3043" y="1"/>
                    </a:moveTo>
                    <a:cubicBezTo>
                      <a:pt x="3035" y="1"/>
                      <a:pt x="3027" y="2"/>
                      <a:pt x="3019" y="5"/>
                    </a:cubicBezTo>
                    <a:cubicBezTo>
                      <a:pt x="2978" y="15"/>
                      <a:pt x="2950" y="60"/>
                      <a:pt x="2964" y="104"/>
                    </a:cubicBezTo>
                    <a:cubicBezTo>
                      <a:pt x="2994" y="203"/>
                      <a:pt x="3637" y="2595"/>
                      <a:pt x="66" y="3681"/>
                    </a:cubicBezTo>
                    <a:cubicBezTo>
                      <a:pt x="25" y="3695"/>
                      <a:pt x="1" y="3739"/>
                      <a:pt x="15" y="3780"/>
                    </a:cubicBezTo>
                    <a:cubicBezTo>
                      <a:pt x="25" y="3814"/>
                      <a:pt x="56" y="3835"/>
                      <a:pt x="90" y="3835"/>
                    </a:cubicBezTo>
                    <a:cubicBezTo>
                      <a:pt x="97" y="3835"/>
                      <a:pt x="103" y="3835"/>
                      <a:pt x="114" y="3832"/>
                    </a:cubicBezTo>
                    <a:cubicBezTo>
                      <a:pt x="3834" y="2702"/>
                      <a:pt x="3125" y="83"/>
                      <a:pt x="3117" y="60"/>
                    </a:cubicBezTo>
                    <a:cubicBezTo>
                      <a:pt x="3107" y="23"/>
                      <a:pt x="3076" y="1"/>
                      <a:pt x="3043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23"/>
              <p:cNvSpPr/>
              <p:nvPr/>
            </p:nvSpPr>
            <p:spPr>
              <a:xfrm flipH="1">
                <a:off x="7128630" y="3256120"/>
                <a:ext cx="37593" cy="39418"/>
              </a:xfrm>
              <a:custGeom>
                <a:avLst/>
                <a:gdLst/>
                <a:ahLst/>
                <a:cxnLst/>
                <a:rect l="l" t="t" r="r" b="b"/>
                <a:pathLst>
                  <a:path w="659" h="691" extrusionOk="0">
                    <a:moveTo>
                      <a:pt x="123" y="0"/>
                    </a:moveTo>
                    <a:lnTo>
                      <a:pt x="79" y="85"/>
                    </a:lnTo>
                    <a:cubicBezTo>
                      <a:pt x="0" y="233"/>
                      <a:pt x="62" y="564"/>
                      <a:pt x="72" y="628"/>
                    </a:cubicBezTo>
                    <a:cubicBezTo>
                      <a:pt x="79" y="666"/>
                      <a:pt x="113" y="690"/>
                      <a:pt x="150" y="690"/>
                    </a:cubicBezTo>
                    <a:lnTo>
                      <a:pt x="164" y="690"/>
                    </a:lnTo>
                    <a:cubicBezTo>
                      <a:pt x="208" y="683"/>
                      <a:pt x="235" y="638"/>
                      <a:pt x="229" y="597"/>
                    </a:cubicBezTo>
                    <a:cubicBezTo>
                      <a:pt x="208" y="502"/>
                      <a:pt x="194" y="365"/>
                      <a:pt x="199" y="266"/>
                    </a:cubicBezTo>
                    <a:lnTo>
                      <a:pt x="199" y="266"/>
                    </a:lnTo>
                    <a:cubicBezTo>
                      <a:pt x="335" y="386"/>
                      <a:pt x="481" y="543"/>
                      <a:pt x="495" y="625"/>
                    </a:cubicBezTo>
                    <a:cubicBezTo>
                      <a:pt x="501" y="665"/>
                      <a:pt x="535" y="691"/>
                      <a:pt x="574" y="691"/>
                    </a:cubicBezTo>
                    <a:cubicBezTo>
                      <a:pt x="579" y="691"/>
                      <a:pt x="583" y="691"/>
                      <a:pt x="588" y="690"/>
                    </a:cubicBezTo>
                    <a:cubicBezTo>
                      <a:pt x="629" y="683"/>
                      <a:pt x="659" y="642"/>
                      <a:pt x="652" y="597"/>
                    </a:cubicBezTo>
                    <a:cubicBezTo>
                      <a:pt x="618" y="400"/>
                      <a:pt x="270" y="113"/>
                      <a:pt x="199" y="58"/>
                    </a:cubicBezTo>
                    <a:lnTo>
                      <a:pt x="123" y="0"/>
                    </a:ln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23"/>
              <p:cNvSpPr/>
              <p:nvPr/>
            </p:nvSpPr>
            <p:spPr>
              <a:xfrm flipH="1">
                <a:off x="6847222" y="3191429"/>
                <a:ext cx="21278" cy="32630"/>
              </a:xfrm>
              <a:custGeom>
                <a:avLst/>
                <a:gdLst/>
                <a:ahLst/>
                <a:cxnLst/>
                <a:rect l="l" t="t" r="r" b="b"/>
                <a:pathLst>
                  <a:path w="373" h="572" extrusionOk="0">
                    <a:moveTo>
                      <a:pt x="282" y="1"/>
                    </a:moveTo>
                    <a:cubicBezTo>
                      <a:pt x="267" y="1"/>
                      <a:pt x="251" y="5"/>
                      <a:pt x="236" y="15"/>
                    </a:cubicBezTo>
                    <a:cubicBezTo>
                      <a:pt x="223" y="25"/>
                      <a:pt x="93" y="121"/>
                      <a:pt x="11" y="472"/>
                    </a:cubicBezTo>
                    <a:cubicBezTo>
                      <a:pt x="1" y="516"/>
                      <a:pt x="28" y="557"/>
                      <a:pt x="69" y="568"/>
                    </a:cubicBezTo>
                    <a:cubicBezTo>
                      <a:pt x="75" y="568"/>
                      <a:pt x="83" y="571"/>
                      <a:pt x="86" y="571"/>
                    </a:cubicBezTo>
                    <a:cubicBezTo>
                      <a:pt x="124" y="571"/>
                      <a:pt x="157" y="543"/>
                      <a:pt x="165" y="510"/>
                    </a:cubicBezTo>
                    <a:cubicBezTo>
                      <a:pt x="233" y="223"/>
                      <a:pt x="329" y="144"/>
                      <a:pt x="325" y="144"/>
                    </a:cubicBezTo>
                    <a:cubicBezTo>
                      <a:pt x="362" y="121"/>
                      <a:pt x="373" y="69"/>
                      <a:pt x="346" y="35"/>
                    </a:cubicBezTo>
                    <a:cubicBezTo>
                      <a:pt x="331" y="12"/>
                      <a:pt x="307" y="1"/>
                      <a:pt x="282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23"/>
              <p:cNvSpPr/>
              <p:nvPr/>
            </p:nvSpPr>
            <p:spPr>
              <a:xfrm flipH="1">
                <a:off x="6792690" y="3402385"/>
                <a:ext cx="237022" cy="1055846"/>
              </a:xfrm>
              <a:custGeom>
                <a:avLst/>
                <a:gdLst/>
                <a:ahLst/>
                <a:cxnLst/>
                <a:rect l="l" t="t" r="r" b="b"/>
                <a:pathLst>
                  <a:path w="4155" h="18509" extrusionOk="0">
                    <a:moveTo>
                      <a:pt x="4068" y="1"/>
                    </a:moveTo>
                    <a:cubicBezTo>
                      <a:pt x="4059" y="1"/>
                      <a:pt x="4048" y="3"/>
                      <a:pt x="4039" y="7"/>
                    </a:cubicBezTo>
                    <a:cubicBezTo>
                      <a:pt x="3489" y="222"/>
                      <a:pt x="3349" y="713"/>
                      <a:pt x="3196" y="1437"/>
                    </a:cubicBezTo>
                    <a:cubicBezTo>
                      <a:pt x="3045" y="2154"/>
                      <a:pt x="273" y="15979"/>
                      <a:pt x="7" y="18420"/>
                    </a:cubicBezTo>
                    <a:cubicBezTo>
                      <a:pt x="0" y="18464"/>
                      <a:pt x="31" y="18505"/>
                      <a:pt x="75" y="18508"/>
                    </a:cubicBezTo>
                    <a:lnTo>
                      <a:pt x="86" y="18508"/>
                    </a:lnTo>
                    <a:cubicBezTo>
                      <a:pt x="123" y="18508"/>
                      <a:pt x="157" y="18478"/>
                      <a:pt x="164" y="18440"/>
                    </a:cubicBezTo>
                    <a:cubicBezTo>
                      <a:pt x="423" y="16057"/>
                      <a:pt x="3205" y="2157"/>
                      <a:pt x="3352" y="1471"/>
                    </a:cubicBezTo>
                    <a:cubicBezTo>
                      <a:pt x="3495" y="775"/>
                      <a:pt x="3618" y="341"/>
                      <a:pt x="4097" y="154"/>
                    </a:cubicBezTo>
                    <a:cubicBezTo>
                      <a:pt x="4138" y="140"/>
                      <a:pt x="4155" y="92"/>
                      <a:pt x="4141" y="51"/>
                    </a:cubicBezTo>
                    <a:cubicBezTo>
                      <a:pt x="4128" y="20"/>
                      <a:pt x="4099" y="1"/>
                      <a:pt x="4068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23"/>
              <p:cNvSpPr/>
              <p:nvPr/>
            </p:nvSpPr>
            <p:spPr>
              <a:xfrm flipH="1">
                <a:off x="6909749" y="4378728"/>
                <a:ext cx="331888" cy="216486"/>
              </a:xfrm>
              <a:custGeom>
                <a:avLst/>
                <a:gdLst/>
                <a:ahLst/>
                <a:cxnLst/>
                <a:rect l="l" t="t" r="r" b="b"/>
                <a:pathLst>
                  <a:path w="5818" h="3795" extrusionOk="0">
                    <a:moveTo>
                      <a:pt x="5576" y="1"/>
                    </a:moveTo>
                    <a:lnTo>
                      <a:pt x="5463" y="311"/>
                    </a:lnTo>
                    <a:cubicBezTo>
                      <a:pt x="5463" y="311"/>
                      <a:pt x="5149" y="772"/>
                      <a:pt x="4634" y="858"/>
                    </a:cubicBezTo>
                    <a:cubicBezTo>
                      <a:pt x="4566" y="869"/>
                      <a:pt x="4504" y="874"/>
                      <a:pt x="4446" y="874"/>
                    </a:cubicBezTo>
                    <a:cubicBezTo>
                      <a:pt x="4062" y="874"/>
                      <a:pt x="3889" y="659"/>
                      <a:pt x="3889" y="659"/>
                    </a:cubicBezTo>
                    <a:lnTo>
                      <a:pt x="3848" y="933"/>
                    </a:lnTo>
                    <a:cubicBezTo>
                      <a:pt x="3368" y="1402"/>
                      <a:pt x="2627" y="1597"/>
                      <a:pt x="1953" y="1597"/>
                    </a:cubicBezTo>
                    <a:cubicBezTo>
                      <a:pt x="1587" y="1597"/>
                      <a:pt x="1241" y="1540"/>
                      <a:pt x="968" y="1438"/>
                    </a:cubicBezTo>
                    <a:cubicBezTo>
                      <a:pt x="377" y="1216"/>
                      <a:pt x="431" y="913"/>
                      <a:pt x="431" y="913"/>
                    </a:cubicBezTo>
                    <a:cubicBezTo>
                      <a:pt x="431" y="913"/>
                      <a:pt x="429" y="912"/>
                      <a:pt x="425" y="912"/>
                    </a:cubicBezTo>
                    <a:cubicBezTo>
                      <a:pt x="393" y="912"/>
                      <a:pt x="243" y="921"/>
                      <a:pt x="131" y="1072"/>
                    </a:cubicBezTo>
                    <a:cubicBezTo>
                      <a:pt x="1" y="1247"/>
                      <a:pt x="288" y="2807"/>
                      <a:pt x="346" y="3281"/>
                    </a:cubicBezTo>
                    <a:cubicBezTo>
                      <a:pt x="386" y="3627"/>
                      <a:pt x="974" y="3795"/>
                      <a:pt x="1641" y="3795"/>
                    </a:cubicBezTo>
                    <a:cubicBezTo>
                      <a:pt x="1889" y="3795"/>
                      <a:pt x="2148" y="3771"/>
                      <a:pt x="2394" y="3725"/>
                    </a:cubicBezTo>
                    <a:cubicBezTo>
                      <a:pt x="3298" y="3555"/>
                      <a:pt x="3569" y="2752"/>
                      <a:pt x="3569" y="2752"/>
                    </a:cubicBezTo>
                    <a:cubicBezTo>
                      <a:pt x="3684" y="2880"/>
                      <a:pt x="4000" y="2943"/>
                      <a:pt x="4342" y="2943"/>
                    </a:cubicBezTo>
                    <a:cubicBezTo>
                      <a:pt x="4768" y="2943"/>
                      <a:pt x="5234" y="2845"/>
                      <a:pt x="5405" y="2649"/>
                    </a:cubicBezTo>
                    <a:cubicBezTo>
                      <a:pt x="5682" y="2336"/>
                      <a:pt x="5764" y="786"/>
                      <a:pt x="5791" y="445"/>
                    </a:cubicBezTo>
                    <a:cubicBezTo>
                      <a:pt x="5818" y="100"/>
                      <a:pt x="5576" y="1"/>
                      <a:pt x="5576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23"/>
              <p:cNvSpPr/>
              <p:nvPr/>
            </p:nvSpPr>
            <p:spPr>
              <a:xfrm flipH="1">
                <a:off x="7013511" y="4402230"/>
                <a:ext cx="28865" cy="135482"/>
              </a:xfrm>
              <a:custGeom>
                <a:avLst/>
                <a:gdLst/>
                <a:ahLst/>
                <a:cxnLst/>
                <a:rect l="l" t="t" r="r" b="b"/>
                <a:pathLst>
                  <a:path w="506" h="2375" extrusionOk="0">
                    <a:moveTo>
                      <a:pt x="422" y="1"/>
                    </a:moveTo>
                    <a:cubicBezTo>
                      <a:pt x="382" y="1"/>
                      <a:pt x="348" y="29"/>
                      <a:pt x="342" y="70"/>
                    </a:cubicBezTo>
                    <a:lnTo>
                      <a:pt x="7" y="2282"/>
                    </a:lnTo>
                    <a:cubicBezTo>
                      <a:pt x="0" y="2327"/>
                      <a:pt x="27" y="2368"/>
                      <a:pt x="72" y="2374"/>
                    </a:cubicBezTo>
                    <a:lnTo>
                      <a:pt x="82" y="2374"/>
                    </a:lnTo>
                    <a:cubicBezTo>
                      <a:pt x="123" y="2374"/>
                      <a:pt x="158" y="2347"/>
                      <a:pt x="161" y="2306"/>
                    </a:cubicBezTo>
                    <a:lnTo>
                      <a:pt x="498" y="94"/>
                    </a:lnTo>
                    <a:cubicBezTo>
                      <a:pt x="506" y="50"/>
                      <a:pt x="475" y="9"/>
                      <a:pt x="434" y="2"/>
                    </a:cubicBezTo>
                    <a:cubicBezTo>
                      <a:pt x="430" y="1"/>
                      <a:pt x="426" y="1"/>
                      <a:pt x="422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23"/>
              <p:cNvSpPr/>
              <p:nvPr/>
            </p:nvSpPr>
            <p:spPr>
              <a:xfrm flipH="1">
                <a:off x="7234850" y="3369356"/>
                <a:ext cx="64803" cy="52196"/>
              </a:xfrm>
              <a:custGeom>
                <a:avLst/>
                <a:gdLst/>
                <a:ahLst/>
                <a:cxnLst/>
                <a:rect l="l" t="t" r="r" b="b"/>
                <a:pathLst>
                  <a:path w="1136" h="915" extrusionOk="0">
                    <a:moveTo>
                      <a:pt x="403" y="1"/>
                    </a:moveTo>
                    <a:cubicBezTo>
                      <a:pt x="375" y="1"/>
                      <a:pt x="348" y="6"/>
                      <a:pt x="321" y="19"/>
                    </a:cubicBezTo>
                    <a:cubicBezTo>
                      <a:pt x="0" y="173"/>
                      <a:pt x="344" y="914"/>
                      <a:pt x="635" y="914"/>
                    </a:cubicBezTo>
                    <a:cubicBezTo>
                      <a:pt x="646" y="914"/>
                      <a:pt x="658" y="913"/>
                      <a:pt x="670" y="910"/>
                    </a:cubicBezTo>
                    <a:cubicBezTo>
                      <a:pt x="1136" y="809"/>
                      <a:pt x="734" y="1"/>
                      <a:pt x="403" y="1"/>
                    </a:cubicBezTo>
                    <a:close/>
                  </a:path>
                </a:pathLst>
              </a:custGeom>
              <a:solidFill>
                <a:srgbClr val="FFA4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23"/>
              <p:cNvSpPr/>
              <p:nvPr/>
            </p:nvSpPr>
            <p:spPr>
              <a:xfrm flipH="1">
                <a:off x="7215911" y="3350531"/>
                <a:ext cx="65031" cy="52082"/>
              </a:xfrm>
              <a:custGeom>
                <a:avLst/>
                <a:gdLst/>
                <a:ahLst/>
                <a:cxnLst/>
                <a:rect l="l" t="t" r="r" b="b"/>
                <a:pathLst>
                  <a:path w="1140" h="913" extrusionOk="0">
                    <a:moveTo>
                      <a:pt x="406" y="0"/>
                    </a:moveTo>
                    <a:cubicBezTo>
                      <a:pt x="378" y="0"/>
                      <a:pt x="351" y="6"/>
                      <a:pt x="325" y="18"/>
                    </a:cubicBezTo>
                    <a:cubicBezTo>
                      <a:pt x="0" y="172"/>
                      <a:pt x="343" y="912"/>
                      <a:pt x="638" y="912"/>
                    </a:cubicBezTo>
                    <a:cubicBezTo>
                      <a:pt x="650" y="912"/>
                      <a:pt x="662" y="911"/>
                      <a:pt x="673" y="909"/>
                    </a:cubicBezTo>
                    <a:cubicBezTo>
                      <a:pt x="1139" y="808"/>
                      <a:pt x="736" y="0"/>
                      <a:pt x="406" y="0"/>
                    </a:cubicBezTo>
                    <a:close/>
                  </a:path>
                </a:pathLst>
              </a:custGeom>
              <a:solidFill>
                <a:srgbClr val="FFA4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36" name="Google Shape;236;p23"/>
              <p:cNvGrpSpPr/>
              <p:nvPr/>
            </p:nvGrpSpPr>
            <p:grpSpPr>
              <a:xfrm rot="4341851">
                <a:off x="7192285" y="3340903"/>
                <a:ext cx="550320" cy="381933"/>
                <a:chOff x="3272250" y="2015375"/>
                <a:chExt cx="291025" cy="242300"/>
              </a:xfrm>
            </p:grpSpPr>
            <p:sp>
              <p:nvSpPr>
                <p:cNvPr id="237" name="Google Shape;237;p23"/>
                <p:cNvSpPr/>
                <p:nvPr/>
              </p:nvSpPr>
              <p:spPr>
                <a:xfrm>
                  <a:off x="3272250" y="2015375"/>
                  <a:ext cx="116175" cy="24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7" h="9692" extrusionOk="0">
                      <a:moveTo>
                        <a:pt x="4178" y="0"/>
                      </a:moveTo>
                      <a:cubicBezTo>
                        <a:pt x="4016" y="0"/>
                        <a:pt x="3864" y="96"/>
                        <a:pt x="3800" y="254"/>
                      </a:cubicBezTo>
                      <a:lnTo>
                        <a:pt x="89" y="9120"/>
                      </a:lnTo>
                      <a:cubicBezTo>
                        <a:pt x="0" y="9328"/>
                        <a:pt x="99" y="9570"/>
                        <a:pt x="311" y="9660"/>
                      </a:cubicBezTo>
                      <a:cubicBezTo>
                        <a:pt x="362" y="9682"/>
                        <a:pt x="416" y="9692"/>
                        <a:pt x="469" y="9692"/>
                      </a:cubicBezTo>
                      <a:cubicBezTo>
                        <a:pt x="630" y="9692"/>
                        <a:pt x="783" y="9596"/>
                        <a:pt x="850" y="9438"/>
                      </a:cubicBezTo>
                      <a:lnTo>
                        <a:pt x="4558" y="572"/>
                      </a:lnTo>
                      <a:cubicBezTo>
                        <a:pt x="4646" y="364"/>
                        <a:pt x="4547" y="122"/>
                        <a:pt x="4339" y="33"/>
                      </a:cubicBezTo>
                      <a:cubicBezTo>
                        <a:pt x="4286" y="11"/>
                        <a:pt x="4231" y="0"/>
                        <a:pt x="4178" y="0"/>
                      </a:cubicBezTo>
                      <a:close/>
                    </a:path>
                  </a:pathLst>
                </a:custGeom>
                <a:solidFill>
                  <a:srgbClr val="936F4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" name="Google Shape;238;p23"/>
                <p:cNvSpPr/>
                <p:nvPr/>
              </p:nvSpPr>
              <p:spPr>
                <a:xfrm>
                  <a:off x="3376100" y="2034525"/>
                  <a:ext cx="182225" cy="8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9" h="3459" extrusionOk="0">
                      <a:moveTo>
                        <a:pt x="205" y="0"/>
                      </a:moveTo>
                      <a:lnTo>
                        <a:pt x="1" y="492"/>
                      </a:lnTo>
                      <a:lnTo>
                        <a:pt x="7084" y="3459"/>
                      </a:lnTo>
                      <a:lnTo>
                        <a:pt x="7289" y="2964"/>
                      </a:lnTo>
                      <a:lnTo>
                        <a:pt x="20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" name="Google Shape;239;p23"/>
                <p:cNvSpPr/>
                <p:nvPr/>
              </p:nvSpPr>
              <p:spPr>
                <a:xfrm>
                  <a:off x="3380950" y="2022750"/>
                  <a:ext cx="182325" cy="8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93" h="3459" extrusionOk="0">
                      <a:moveTo>
                        <a:pt x="210" y="0"/>
                      </a:moveTo>
                      <a:lnTo>
                        <a:pt x="1" y="492"/>
                      </a:lnTo>
                      <a:lnTo>
                        <a:pt x="7087" y="3458"/>
                      </a:lnTo>
                      <a:lnTo>
                        <a:pt x="7292" y="2964"/>
                      </a:lnTo>
                      <a:lnTo>
                        <a:pt x="210" y="0"/>
                      </a:lnTo>
                      <a:close/>
                    </a:path>
                  </a:pathLst>
                </a:custGeom>
                <a:solidFill>
                  <a:srgbClr val="CD302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" name="Google Shape;240;p23"/>
                <p:cNvSpPr/>
                <p:nvPr/>
              </p:nvSpPr>
              <p:spPr>
                <a:xfrm>
                  <a:off x="3370900" y="2046800"/>
                  <a:ext cx="182300" cy="8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92" h="3460" extrusionOk="0">
                      <a:moveTo>
                        <a:pt x="209" y="1"/>
                      </a:moveTo>
                      <a:lnTo>
                        <a:pt x="0" y="497"/>
                      </a:lnTo>
                      <a:lnTo>
                        <a:pt x="7087" y="3459"/>
                      </a:lnTo>
                      <a:lnTo>
                        <a:pt x="7292" y="2968"/>
                      </a:lnTo>
                      <a:lnTo>
                        <a:pt x="209" y="1"/>
                      </a:lnTo>
                      <a:close/>
                    </a:path>
                  </a:pathLst>
                </a:custGeom>
                <a:solidFill>
                  <a:srgbClr val="CD302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" name="Google Shape;241;p23"/>
                <p:cNvSpPr/>
                <p:nvPr/>
              </p:nvSpPr>
              <p:spPr>
                <a:xfrm>
                  <a:off x="3365775" y="2059200"/>
                  <a:ext cx="182325" cy="8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93" h="3458" extrusionOk="0">
                      <a:moveTo>
                        <a:pt x="205" y="1"/>
                      </a:moveTo>
                      <a:lnTo>
                        <a:pt x="1" y="492"/>
                      </a:lnTo>
                      <a:lnTo>
                        <a:pt x="7084" y="3458"/>
                      </a:lnTo>
                      <a:lnTo>
                        <a:pt x="7292" y="2963"/>
                      </a:lnTo>
                      <a:lnTo>
                        <a:pt x="205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2" name="Google Shape;242;p23"/>
                <p:cNvSpPr/>
                <p:nvPr/>
              </p:nvSpPr>
              <p:spPr>
                <a:xfrm>
                  <a:off x="3360575" y="2071500"/>
                  <a:ext cx="182325" cy="8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93" h="3458" extrusionOk="0">
                      <a:moveTo>
                        <a:pt x="209" y="0"/>
                      </a:moveTo>
                      <a:lnTo>
                        <a:pt x="1" y="495"/>
                      </a:lnTo>
                      <a:lnTo>
                        <a:pt x="7087" y="3457"/>
                      </a:lnTo>
                      <a:lnTo>
                        <a:pt x="7292" y="2966"/>
                      </a:lnTo>
                      <a:lnTo>
                        <a:pt x="209" y="0"/>
                      </a:lnTo>
                      <a:close/>
                    </a:path>
                  </a:pathLst>
                </a:custGeom>
                <a:solidFill>
                  <a:srgbClr val="CD302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3" name="Google Shape;243;p23"/>
                <p:cNvSpPr/>
                <p:nvPr/>
              </p:nvSpPr>
              <p:spPr>
                <a:xfrm>
                  <a:off x="3355450" y="2083875"/>
                  <a:ext cx="182325" cy="8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93" h="3459" extrusionOk="0">
                      <a:moveTo>
                        <a:pt x="206" y="0"/>
                      </a:moveTo>
                      <a:lnTo>
                        <a:pt x="1" y="492"/>
                      </a:lnTo>
                      <a:lnTo>
                        <a:pt x="7083" y="3458"/>
                      </a:lnTo>
                      <a:lnTo>
                        <a:pt x="7292" y="2962"/>
                      </a:lnTo>
                      <a:lnTo>
                        <a:pt x="20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4" name="Google Shape;244;p23"/>
                <p:cNvSpPr/>
                <p:nvPr/>
              </p:nvSpPr>
              <p:spPr>
                <a:xfrm>
                  <a:off x="3350225" y="2096150"/>
                  <a:ext cx="182325" cy="8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93" h="3459" extrusionOk="0">
                      <a:moveTo>
                        <a:pt x="210" y="1"/>
                      </a:moveTo>
                      <a:lnTo>
                        <a:pt x="1" y="495"/>
                      </a:lnTo>
                      <a:lnTo>
                        <a:pt x="7088" y="3459"/>
                      </a:lnTo>
                      <a:lnTo>
                        <a:pt x="7292" y="2967"/>
                      </a:lnTo>
                      <a:lnTo>
                        <a:pt x="210" y="1"/>
                      </a:lnTo>
                      <a:close/>
                    </a:path>
                  </a:pathLst>
                </a:custGeom>
                <a:solidFill>
                  <a:srgbClr val="CD302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5" name="Google Shape;245;p23"/>
                <p:cNvSpPr/>
                <p:nvPr/>
              </p:nvSpPr>
              <p:spPr>
                <a:xfrm>
                  <a:off x="3345125" y="2108525"/>
                  <a:ext cx="182300" cy="8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92" h="3459" extrusionOk="0">
                      <a:moveTo>
                        <a:pt x="205" y="0"/>
                      </a:moveTo>
                      <a:lnTo>
                        <a:pt x="0" y="492"/>
                      </a:lnTo>
                      <a:lnTo>
                        <a:pt x="7083" y="3459"/>
                      </a:lnTo>
                      <a:lnTo>
                        <a:pt x="7292" y="2964"/>
                      </a:lnTo>
                      <a:lnTo>
                        <a:pt x="20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6" name="Google Shape;246;p23"/>
                <p:cNvSpPr/>
                <p:nvPr/>
              </p:nvSpPr>
              <p:spPr>
                <a:xfrm>
                  <a:off x="3340000" y="2120800"/>
                  <a:ext cx="182225" cy="8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9" h="3460" extrusionOk="0">
                      <a:moveTo>
                        <a:pt x="205" y="1"/>
                      </a:moveTo>
                      <a:lnTo>
                        <a:pt x="0" y="496"/>
                      </a:lnTo>
                      <a:lnTo>
                        <a:pt x="7084" y="3459"/>
                      </a:lnTo>
                      <a:lnTo>
                        <a:pt x="7288" y="2968"/>
                      </a:lnTo>
                      <a:lnTo>
                        <a:pt x="205" y="1"/>
                      </a:lnTo>
                      <a:close/>
                    </a:path>
                  </a:pathLst>
                </a:custGeom>
                <a:solidFill>
                  <a:srgbClr val="CD302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7" name="Google Shape;247;p23"/>
                <p:cNvSpPr/>
                <p:nvPr/>
              </p:nvSpPr>
              <p:spPr>
                <a:xfrm>
                  <a:off x="3360010" y="2022342"/>
                  <a:ext cx="86800" cy="8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72" h="3473" extrusionOk="0">
                      <a:moveTo>
                        <a:pt x="1028" y="1"/>
                      </a:moveTo>
                      <a:lnTo>
                        <a:pt x="1" y="2452"/>
                      </a:lnTo>
                      <a:lnTo>
                        <a:pt x="2444" y="3473"/>
                      </a:lnTo>
                      <a:lnTo>
                        <a:pt x="3472" y="1022"/>
                      </a:lnTo>
                      <a:lnTo>
                        <a:pt x="1028" y="1"/>
                      </a:lnTo>
                      <a:close/>
                    </a:path>
                  </a:pathLst>
                </a:custGeom>
                <a:solidFill>
                  <a:srgbClr val="00767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48" name="Google Shape;248;p23"/>
              <p:cNvSpPr/>
              <p:nvPr/>
            </p:nvSpPr>
            <p:spPr>
              <a:xfrm flipH="1">
                <a:off x="7140497" y="3275972"/>
                <a:ext cx="148203" cy="145864"/>
              </a:xfrm>
              <a:custGeom>
                <a:avLst/>
                <a:gdLst/>
                <a:ahLst/>
                <a:cxnLst/>
                <a:rect l="l" t="t" r="r" b="b"/>
                <a:pathLst>
                  <a:path w="2598" h="2557" extrusionOk="0">
                    <a:moveTo>
                      <a:pt x="1372" y="0"/>
                    </a:moveTo>
                    <a:cubicBezTo>
                      <a:pt x="1226" y="372"/>
                      <a:pt x="768" y="741"/>
                      <a:pt x="406" y="929"/>
                    </a:cubicBezTo>
                    <a:cubicBezTo>
                      <a:pt x="605" y="1735"/>
                      <a:pt x="0" y="2297"/>
                      <a:pt x="293" y="2499"/>
                    </a:cubicBezTo>
                    <a:cubicBezTo>
                      <a:pt x="354" y="2541"/>
                      <a:pt x="416" y="2557"/>
                      <a:pt x="476" y="2557"/>
                    </a:cubicBezTo>
                    <a:cubicBezTo>
                      <a:pt x="642" y="2557"/>
                      <a:pt x="785" y="2434"/>
                      <a:pt x="785" y="2434"/>
                    </a:cubicBezTo>
                    <a:cubicBezTo>
                      <a:pt x="785" y="2434"/>
                      <a:pt x="874" y="2542"/>
                      <a:pt x="1090" y="2542"/>
                    </a:cubicBezTo>
                    <a:cubicBezTo>
                      <a:pt x="1105" y="2542"/>
                      <a:pt x="1121" y="2541"/>
                      <a:pt x="1137" y="2540"/>
                    </a:cubicBezTo>
                    <a:cubicBezTo>
                      <a:pt x="1386" y="2523"/>
                      <a:pt x="1533" y="2223"/>
                      <a:pt x="1533" y="2223"/>
                    </a:cubicBezTo>
                    <a:cubicBezTo>
                      <a:pt x="1533" y="2223"/>
                      <a:pt x="1582" y="2238"/>
                      <a:pt x="1661" y="2238"/>
                    </a:cubicBezTo>
                    <a:cubicBezTo>
                      <a:pt x="1739" y="2238"/>
                      <a:pt x="1845" y="2223"/>
                      <a:pt x="1960" y="2161"/>
                    </a:cubicBezTo>
                    <a:cubicBezTo>
                      <a:pt x="2141" y="2066"/>
                      <a:pt x="2215" y="1656"/>
                      <a:pt x="2215" y="1656"/>
                    </a:cubicBezTo>
                    <a:cubicBezTo>
                      <a:pt x="2215" y="1656"/>
                      <a:pt x="2598" y="1448"/>
                      <a:pt x="2437" y="1147"/>
                    </a:cubicBezTo>
                    <a:cubicBezTo>
                      <a:pt x="2301" y="895"/>
                      <a:pt x="1639" y="287"/>
                      <a:pt x="1372" y="0"/>
                    </a:cubicBezTo>
                    <a:close/>
                  </a:path>
                </a:pathLst>
              </a:custGeom>
              <a:solidFill>
                <a:srgbClr val="FFB1A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23"/>
              <p:cNvSpPr/>
              <p:nvPr/>
            </p:nvSpPr>
            <p:spPr>
              <a:xfrm flipH="1">
                <a:off x="6839639" y="2617946"/>
                <a:ext cx="276155" cy="104678"/>
              </a:xfrm>
              <a:custGeom>
                <a:avLst/>
                <a:gdLst/>
                <a:ahLst/>
                <a:cxnLst/>
                <a:rect l="l" t="t" r="r" b="b"/>
                <a:pathLst>
                  <a:path w="4841" h="1835" extrusionOk="0">
                    <a:moveTo>
                      <a:pt x="3269" y="1"/>
                    </a:moveTo>
                    <a:cubicBezTo>
                      <a:pt x="2709" y="1"/>
                      <a:pt x="1908" y="23"/>
                      <a:pt x="1056" y="134"/>
                    </a:cubicBezTo>
                    <a:cubicBezTo>
                      <a:pt x="0" y="274"/>
                      <a:pt x="462" y="1834"/>
                      <a:pt x="462" y="1834"/>
                    </a:cubicBezTo>
                    <a:cubicBezTo>
                      <a:pt x="462" y="1834"/>
                      <a:pt x="4640" y="1776"/>
                      <a:pt x="4742" y="1584"/>
                    </a:cubicBezTo>
                    <a:cubicBezTo>
                      <a:pt x="4841" y="1394"/>
                      <a:pt x="4786" y="765"/>
                      <a:pt x="4615" y="414"/>
                    </a:cubicBezTo>
                    <a:cubicBezTo>
                      <a:pt x="4492" y="158"/>
                      <a:pt x="4295" y="18"/>
                      <a:pt x="3827" y="7"/>
                    </a:cubicBezTo>
                    <a:cubicBezTo>
                      <a:pt x="3691" y="4"/>
                      <a:pt x="3500" y="1"/>
                      <a:pt x="3269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23"/>
              <p:cNvSpPr/>
              <p:nvPr/>
            </p:nvSpPr>
            <p:spPr>
              <a:xfrm flipH="1">
                <a:off x="6531532" y="2204306"/>
                <a:ext cx="127610" cy="109755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1924" extrusionOk="0">
                    <a:moveTo>
                      <a:pt x="2148" y="1"/>
                    </a:moveTo>
                    <a:cubicBezTo>
                      <a:pt x="2129" y="1"/>
                      <a:pt x="2110" y="8"/>
                      <a:pt x="2096" y="22"/>
                    </a:cubicBezTo>
                    <a:lnTo>
                      <a:pt x="38" y="1783"/>
                    </a:lnTo>
                    <a:cubicBezTo>
                      <a:pt x="4" y="1810"/>
                      <a:pt x="0" y="1862"/>
                      <a:pt x="27" y="1892"/>
                    </a:cubicBezTo>
                    <a:cubicBezTo>
                      <a:pt x="45" y="1913"/>
                      <a:pt x="65" y="1923"/>
                      <a:pt x="89" y="1923"/>
                    </a:cubicBezTo>
                    <a:cubicBezTo>
                      <a:pt x="106" y="1923"/>
                      <a:pt x="123" y="1917"/>
                      <a:pt x="140" y="1903"/>
                    </a:cubicBezTo>
                    <a:lnTo>
                      <a:pt x="2198" y="141"/>
                    </a:lnTo>
                    <a:cubicBezTo>
                      <a:pt x="2230" y="114"/>
                      <a:pt x="2236" y="63"/>
                      <a:pt x="2206" y="28"/>
                    </a:cubicBezTo>
                    <a:cubicBezTo>
                      <a:pt x="2191" y="10"/>
                      <a:pt x="2169" y="1"/>
                      <a:pt x="2148" y="1"/>
                    </a:cubicBezTo>
                    <a:close/>
                  </a:path>
                </a:pathLst>
              </a:custGeom>
              <a:solidFill>
                <a:srgbClr val="1528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23"/>
              <p:cNvSpPr/>
              <p:nvPr/>
            </p:nvSpPr>
            <p:spPr>
              <a:xfrm flipH="1">
                <a:off x="6586081" y="1938129"/>
                <a:ext cx="960067" cy="990701"/>
              </a:xfrm>
              <a:custGeom>
                <a:avLst/>
                <a:gdLst/>
                <a:ahLst/>
                <a:cxnLst/>
                <a:rect l="l" t="t" r="r" b="b"/>
                <a:pathLst>
                  <a:path w="16830" h="17367" extrusionOk="0">
                    <a:moveTo>
                      <a:pt x="10300" y="64"/>
                    </a:moveTo>
                    <a:cubicBezTo>
                      <a:pt x="10239" y="64"/>
                      <a:pt x="10178" y="64"/>
                      <a:pt x="10118" y="65"/>
                    </a:cubicBezTo>
                    <a:cubicBezTo>
                      <a:pt x="9135" y="83"/>
                      <a:pt x="1376" y="1"/>
                      <a:pt x="1083" y="4974"/>
                    </a:cubicBezTo>
                    <a:cubicBezTo>
                      <a:pt x="792" y="9945"/>
                      <a:pt x="1792" y="10405"/>
                      <a:pt x="894" y="13010"/>
                    </a:cubicBezTo>
                    <a:cubicBezTo>
                      <a:pt x="0" y="15615"/>
                      <a:pt x="1066" y="17096"/>
                      <a:pt x="1066" y="17096"/>
                    </a:cubicBezTo>
                    <a:lnTo>
                      <a:pt x="3065" y="17199"/>
                    </a:lnTo>
                    <a:lnTo>
                      <a:pt x="3380" y="16492"/>
                    </a:lnTo>
                    <a:lnTo>
                      <a:pt x="3380" y="17345"/>
                    </a:lnTo>
                    <a:lnTo>
                      <a:pt x="6534" y="17345"/>
                    </a:lnTo>
                    <a:lnTo>
                      <a:pt x="6886" y="16035"/>
                    </a:lnTo>
                    <a:cubicBezTo>
                      <a:pt x="6886" y="16035"/>
                      <a:pt x="7223" y="16994"/>
                      <a:pt x="7213" y="17219"/>
                    </a:cubicBezTo>
                    <a:cubicBezTo>
                      <a:pt x="7213" y="17219"/>
                      <a:pt x="7482" y="17366"/>
                      <a:pt x="7835" y="17366"/>
                    </a:cubicBezTo>
                    <a:cubicBezTo>
                      <a:pt x="8095" y="17366"/>
                      <a:pt x="8401" y="17286"/>
                      <a:pt x="8677" y="17008"/>
                    </a:cubicBezTo>
                    <a:cubicBezTo>
                      <a:pt x="9333" y="16356"/>
                      <a:pt x="9654" y="13478"/>
                      <a:pt x="8664" y="12044"/>
                    </a:cubicBezTo>
                    <a:lnTo>
                      <a:pt x="11371" y="11924"/>
                    </a:lnTo>
                    <a:cubicBezTo>
                      <a:pt x="11815" y="11955"/>
                      <a:pt x="12040" y="12020"/>
                      <a:pt x="12225" y="12570"/>
                    </a:cubicBezTo>
                    <a:cubicBezTo>
                      <a:pt x="12402" y="13092"/>
                      <a:pt x="12286" y="13501"/>
                      <a:pt x="12286" y="13501"/>
                    </a:cubicBezTo>
                    <a:cubicBezTo>
                      <a:pt x="13996" y="14249"/>
                      <a:pt x="14160" y="16871"/>
                      <a:pt x="14160" y="16871"/>
                    </a:cubicBezTo>
                    <a:cubicBezTo>
                      <a:pt x="14160" y="16871"/>
                      <a:pt x="14764" y="16717"/>
                      <a:pt x="15553" y="14788"/>
                    </a:cubicBezTo>
                    <a:cubicBezTo>
                      <a:pt x="16345" y="12857"/>
                      <a:pt x="15037" y="10966"/>
                      <a:pt x="15195" y="9965"/>
                    </a:cubicBezTo>
                    <a:cubicBezTo>
                      <a:pt x="15354" y="8965"/>
                      <a:pt x="16829" y="5620"/>
                      <a:pt x="16345" y="3186"/>
                    </a:cubicBezTo>
                    <a:cubicBezTo>
                      <a:pt x="15869" y="816"/>
                      <a:pt x="12578" y="64"/>
                      <a:pt x="10300" y="64"/>
                    </a:cubicBezTo>
                    <a:close/>
                  </a:path>
                </a:pathLst>
              </a:custGeom>
              <a:solidFill>
                <a:srgbClr val="6052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23"/>
              <p:cNvSpPr/>
              <p:nvPr/>
            </p:nvSpPr>
            <p:spPr>
              <a:xfrm flipH="1">
                <a:off x="7032397" y="2546410"/>
                <a:ext cx="281460" cy="92641"/>
              </a:xfrm>
              <a:custGeom>
                <a:avLst/>
                <a:gdLst/>
                <a:ahLst/>
                <a:cxnLst/>
                <a:rect l="l" t="t" r="r" b="b"/>
                <a:pathLst>
                  <a:path w="4934" h="1624" extrusionOk="0">
                    <a:moveTo>
                      <a:pt x="643" y="1"/>
                    </a:moveTo>
                    <a:cubicBezTo>
                      <a:pt x="249" y="1"/>
                      <a:pt x="1" y="61"/>
                      <a:pt x="35" y="210"/>
                    </a:cubicBezTo>
                    <a:cubicBezTo>
                      <a:pt x="164" y="761"/>
                      <a:pt x="1628" y="1133"/>
                      <a:pt x="2801" y="1133"/>
                    </a:cubicBezTo>
                    <a:cubicBezTo>
                      <a:pt x="2842" y="1133"/>
                      <a:pt x="2882" y="1133"/>
                      <a:pt x="2923" y="1132"/>
                    </a:cubicBezTo>
                    <a:cubicBezTo>
                      <a:pt x="2958" y="1131"/>
                      <a:pt x="2993" y="1131"/>
                      <a:pt x="3028" y="1131"/>
                    </a:cubicBezTo>
                    <a:cubicBezTo>
                      <a:pt x="4152" y="1131"/>
                      <a:pt x="4704" y="1545"/>
                      <a:pt x="4704" y="1545"/>
                    </a:cubicBezTo>
                    <a:lnTo>
                      <a:pt x="4742" y="1623"/>
                    </a:lnTo>
                    <a:cubicBezTo>
                      <a:pt x="4742" y="1623"/>
                      <a:pt x="4933" y="1248"/>
                      <a:pt x="4418" y="807"/>
                    </a:cubicBezTo>
                    <a:cubicBezTo>
                      <a:pt x="4035" y="483"/>
                      <a:pt x="1756" y="1"/>
                      <a:pt x="643" y="1"/>
                    </a:cubicBezTo>
                    <a:close/>
                  </a:path>
                </a:pathLst>
              </a:custGeom>
              <a:solidFill>
                <a:srgbClr val="49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23"/>
              <p:cNvSpPr/>
              <p:nvPr/>
            </p:nvSpPr>
            <p:spPr>
              <a:xfrm flipH="1">
                <a:off x="6600446" y="2014228"/>
                <a:ext cx="287336" cy="348032"/>
              </a:xfrm>
              <a:custGeom>
                <a:avLst/>
                <a:gdLst/>
                <a:ahLst/>
                <a:cxnLst/>
                <a:rect l="l" t="t" r="r" b="b"/>
                <a:pathLst>
                  <a:path w="5037" h="6101" extrusionOk="0">
                    <a:moveTo>
                      <a:pt x="891" y="0"/>
                    </a:moveTo>
                    <a:cubicBezTo>
                      <a:pt x="415" y="0"/>
                      <a:pt x="68" y="50"/>
                      <a:pt x="0" y="59"/>
                    </a:cubicBezTo>
                    <a:lnTo>
                      <a:pt x="4497" y="4071"/>
                    </a:lnTo>
                    <a:cubicBezTo>
                      <a:pt x="4497" y="4071"/>
                      <a:pt x="4259" y="6100"/>
                      <a:pt x="4279" y="6100"/>
                    </a:cubicBezTo>
                    <a:cubicBezTo>
                      <a:pt x="4290" y="6100"/>
                      <a:pt x="4365" y="5587"/>
                      <a:pt x="4568" y="4044"/>
                    </a:cubicBezTo>
                    <a:cubicBezTo>
                      <a:pt x="5037" y="472"/>
                      <a:pt x="2355" y="0"/>
                      <a:pt x="891" y="0"/>
                    </a:cubicBezTo>
                    <a:close/>
                  </a:path>
                </a:pathLst>
              </a:custGeom>
              <a:solidFill>
                <a:srgbClr val="49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23"/>
              <p:cNvSpPr/>
              <p:nvPr/>
            </p:nvSpPr>
            <p:spPr>
              <a:xfrm flipH="1">
                <a:off x="7146143" y="2368883"/>
                <a:ext cx="33714" cy="164233"/>
              </a:xfrm>
              <a:custGeom>
                <a:avLst/>
                <a:gdLst/>
                <a:ahLst/>
                <a:cxnLst/>
                <a:rect l="l" t="t" r="r" b="b"/>
                <a:pathLst>
                  <a:path w="591" h="2879" extrusionOk="0">
                    <a:moveTo>
                      <a:pt x="60" y="1"/>
                    </a:moveTo>
                    <a:cubicBezTo>
                      <a:pt x="59" y="1"/>
                      <a:pt x="59" y="1"/>
                      <a:pt x="58" y="1"/>
                    </a:cubicBezTo>
                    <a:cubicBezTo>
                      <a:pt x="0" y="547"/>
                      <a:pt x="123" y="1854"/>
                      <a:pt x="420" y="2878"/>
                    </a:cubicBezTo>
                    <a:cubicBezTo>
                      <a:pt x="590" y="2854"/>
                      <a:pt x="231" y="1"/>
                      <a:pt x="60" y="1"/>
                    </a:cubicBezTo>
                    <a:close/>
                  </a:path>
                </a:pathLst>
              </a:custGeom>
              <a:solidFill>
                <a:srgbClr val="49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23"/>
              <p:cNvSpPr/>
              <p:nvPr/>
            </p:nvSpPr>
            <p:spPr>
              <a:xfrm flipH="1">
                <a:off x="6603990" y="2017594"/>
                <a:ext cx="760638" cy="616942"/>
              </a:xfrm>
              <a:custGeom>
                <a:avLst/>
                <a:gdLst/>
                <a:ahLst/>
                <a:cxnLst/>
                <a:rect l="l" t="t" r="r" b="b"/>
                <a:pathLst>
                  <a:path w="13334" h="10815" extrusionOk="0">
                    <a:moveTo>
                      <a:pt x="8359" y="0"/>
                    </a:moveTo>
                    <a:cubicBezTo>
                      <a:pt x="8359" y="0"/>
                      <a:pt x="6373" y="5141"/>
                      <a:pt x="3441" y="7398"/>
                    </a:cubicBezTo>
                    <a:cubicBezTo>
                      <a:pt x="3441" y="7398"/>
                      <a:pt x="2802" y="6968"/>
                      <a:pt x="2083" y="6968"/>
                    </a:cubicBezTo>
                    <a:cubicBezTo>
                      <a:pt x="1694" y="6968"/>
                      <a:pt x="1282" y="7093"/>
                      <a:pt x="935" y="7480"/>
                    </a:cubicBezTo>
                    <a:cubicBezTo>
                      <a:pt x="0" y="8525"/>
                      <a:pt x="764" y="10178"/>
                      <a:pt x="2687" y="10178"/>
                    </a:cubicBezTo>
                    <a:cubicBezTo>
                      <a:pt x="2793" y="10178"/>
                      <a:pt x="2902" y="10173"/>
                      <a:pt x="3014" y="10163"/>
                    </a:cubicBezTo>
                    <a:cubicBezTo>
                      <a:pt x="3391" y="10129"/>
                      <a:pt x="3708" y="10113"/>
                      <a:pt x="3977" y="10113"/>
                    </a:cubicBezTo>
                    <a:cubicBezTo>
                      <a:pt x="5246" y="10113"/>
                      <a:pt x="5420" y="10457"/>
                      <a:pt x="5594" y="10815"/>
                    </a:cubicBezTo>
                    <a:cubicBezTo>
                      <a:pt x="5594" y="10815"/>
                      <a:pt x="6711" y="10630"/>
                      <a:pt x="8169" y="10630"/>
                    </a:cubicBezTo>
                    <a:cubicBezTo>
                      <a:pt x="8169" y="10630"/>
                      <a:pt x="8032" y="9951"/>
                      <a:pt x="8940" y="9778"/>
                    </a:cubicBezTo>
                    <a:cubicBezTo>
                      <a:pt x="9848" y="9603"/>
                      <a:pt x="13313" y="8627"/>
                      <a:pt x="13327" y="6647"/>
                    </a:cubicBezTo>
                    <a:cubicBezTo>
                      <a:pt x="13333" y="5585"/>
                      <a:pt x="12862" y="4657"/>
                      <a:pt x="12927" y="3985"/>
                    </a:cubicBezTo>
                    <a:cubicBezTo>
                      <a:pt x="13043" y="2762"/>
                      <a:pt x="12418" y="254"/>
                      <a:pt x="8359" y="0"/>
                    </a:cubicBezTo>
                    <a:close/>
                  </a:path>
                </a:pathLst>
              </a:custGeom>
              <a:solidFill>
                <a:srgbClr val="FFB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23"/>
              <p:cNvSpPr/>
              <p:nvPr/>
            </p:nvSpPr>
            <p:spPr>
              <a:xfrm flipH="1">
                <a:off x="6913967" y="2228607"/>
                <a:ext cx="87963" cy="52767"/>
              </a:xfrm>
              <a:custGeom>
                <a:avLst/>
                <a:gdLst/>
                <a:ahLst/>
                <a:cxnLst/>
                <a:rect l="l" t="t" r="r" b="b"/>
                <a:pathLst>
                  <a:path w="1542" h="925" extrusionOk="0">
                    <a:moveTo>
                      <a:pt x="1327" y="1"/>
                    </a:moveTo>
                    <a:cubicBezTo>
                      <a:pt x="996" y="1"/>
                      <a:pt x="0" y="708"/>
                      <a:pt x="145" y="866"/>
                    </a:cubicBezTo>
                    <a:cubicBezTo>
                      <a:pt x="182" y="907"/>
                      <a:pt x="236" y="925"/>
                      <a:pt x="301" y="925"/>
                    </a:cubicBezTo>
                    <a:cubicBezTo>
                      <a:pt x="704" y="925"/>
                      <a:pt x="1542" y="242"/>
                      <a:pt x="1418" y="40"/>
                    </a:cubicBezTo>
                    <a:cubicBezTo>
                      <a:pt x="1402" y="13"/>
                      <a:pt x="1370" y="1"/>
                      <a:pt x="1327" y="1"/>
                    </a:cubicBezTo>
                    <a:close/>
                  </a:path>
                </a:pathLst>
              </a:custGeom>
              <a:solidFill>
                <a:srgbClr val="49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23"/>
              <p:cNvSpPr/>
              <p:nvPr/>
            </p:nvSpPr>
            <p:spPr>
              <a:xfrm flipH="1">
                <a:off x="6625485" y="2209953"/>
                <a:ext cx="46435" cy="23788"/>
              </a:xfrm>
              <a:custGeom>
                <a:avLst/>
                <a:gdLst/>
                <a:ahLst/>
                <a:cxnLst/>
                <a:rect l="l" t="t" r="r" b="b"/>
                <a:pathLst>
                  <a:path w="814" h="417" extrusionOk="0">
                    <a:moveTo>
                      <a:pt x="211" y="1"/>
                    </a:moveTo>
                    <a:cubicBezTo>
                      <a:pt x="141" y="1"/>
                      <a:pt x="87" y="23"/>
                      <a:pt x="67" y="77"/>
                    </a:cubicBezTo>
                    <a:cubicBezTo>
                      <a:pt x="0" y="257"/>
                      <a:pt x="407" y="416"/>
                      <a:pt x="599" y="416"/>
                    </a:cubicBezTo>
                    <a:cubicBezTo>
                      <a:pt x="643" y="416"/>
                      <a:pt x="675" y="408"/>
                      <a:pt x="689" y="391"/>
                    </a:cubicBezTo>
                    <a:cubicBezTo>
                      <a:pt x="814" y="229"/>
                      <a:pt x="435" y="1"/>
                      <a:pt x="211" y="1"/>
                    </a:cubicBezTo>
                    <a:close/>
                  </a:path>
                </a:pathLst>
              </a:custGeom>
              <a:solidFill>
                <a:srgbClr val="49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23"/>
              <p:cNvSpPr/>
              <p:nvPr/>
            </p:nvSpPr>
            <p:spPr>
              <a:xfrm flipH="1">
                <a:off x="6741689" y="2363350"/>
                <a:ext cx="100913" cy="45693"/>
              </a:xfrm>
              <a:custGeom>
                <a:avLst/>
                <a:gdLst/>
                <a:ahLst/>
                <a:cxnLst/>
                <a:rect l="l" t="t" r="r" b="b"/>
                <a:pathLst>
                  <a:path w="1769" h="801" extrusionOk="0">
                    <a:moveTo>
                      <a:pt x="92" y="0"/>
                    </a:moveTo>
                    <a:cubicBezTo>
                      <a:pt x="83" y="0"/>
                      <a:pt x="74" y="2"/>
                      <a:pt x="65" y="5"/>
                    </a:cubicBezTo>
                    <a:cubicBezTo>
                      <a:pt x="24" y="19"/>
                      <a:pt x="1" y="63"/>
                      <a:pt x="18" y="104"/>
                    </a:cubicBezTo>
                    <a:cubicBezTo>
                      <a:pt x="21" y="115"/>
                      <a:pt x="274" y="801"/>
                      <a:pt x="1162" y="801"/>
                    </a:cubicBezTo>
                    <a:cubicBezTo>
                      <a:pt x="1321" y="801"/>
                      <a:pt x="1499" y="777"/>
                      <a:pt x="1701" y="726"/>
                    </a:cubicBezTo>
                    <a:cubicBezTo>
                      <a:pt x="1742" y="716"/>
                      <a:pt x="1769" y="671"/>
                      <a:pt x="1756" y="630"/>
                    </a:cubicBezTo>
                    <a:cubicBezTo>
                      <a:pt x="1747" y="593"/>
                      <a:pt x="1716" y="570"/>
                      <a:pt x="1679" y="570"/>
                    </a:cubicBezTo>
                    <a:cubicBezTo>
                      <a:pt x="1673" y="570"/>
                      <a:pt x="1666" y="571"/>
                      <a:pt x="1660" y="572"/>
                    </a:cubicBezTo>
                    <a:cubicBezTo>
                      <a:pt x="1470" y="621"/>
                      <a:pt x="1302" y="642"/>
                      <a:pt x="1155" y="642"/>
                    </a:cubicBezTo>
                    <a:cubicBezTo>
                      <a:pt x="389" y="642"/>
                      <a:pt x="176" y="82"/>
                      <a:pt x="165" y="54"/>
                    </a:cubicBezTo>
                    <a:cubicBezTo>
                      <a:pt x="154" y="22"/>
                      <a:pt x="124" y="0"/>
                      <a:pt x="92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23"/>
              <p:cNvSpPr/>
              <p:nvPr/>
            </p:nvSpPr>
            <p:spPr>
              <a:xfrm flipH="1">
                <a:off x="6851675" y="2400087"/>
                <a:ext cx="212093" cy="129492"/>
              </a:xfrm>
              <a:custGeom>
                <a:avLst/>
                <a:gdLst/>
                <a:ahLst/>
                <a:cxnLst/>
                <a:rect l="l" t="t" r="r" b="b"/>
                <a:pathLst>
                  <a:path w="3718" h="2270" extrusionOk="0">
                    <a:moveTo>
                      <a:pt x="273" y="0"/>
                    </a:moveTo>
                    <a:cubicBezTo>
                      <a:pt x="98" y="229"/>
                      <a:pt x="0" y="495"/>
                      <a:pt x="0" y="782"/>
                    </a:cubicBezTo>
                    <a:cubicBezTo>
                      <a:pt x="0" y="1604"/>
                      <a:pt x="833" y="2270"/>
                      <a:pt x="1857" y="2270"/>
                    </a:cubicBezTo>
                    <a:cubicBezTo>
                      <a:pt x="2884" y="2270"/>
                      <a:pt x="3717" y="1604"/>
                      <a:pt x="3717" y="782"/>
                    </a:cubicBezTo>
                    <a:cubicBezTo>
                      <a:pt x="3717" y="754"/>
                      <a:pt x="3717" y="730"/>
                      <a:pt x="3714" y="703"/>
                    </a:cubicBezTo>
                    <a:cubicBezTo>
                      <a:pt x="3325" y="938"/>
                      <a:pt x="2868" y="1075"/>
                      <a:pt x="2379" y="1075"/>
                    </a:cubicBezTo>
                    <a:cubicBezTo>
                      <a:pt x="1512" y="1075"/>
                      <a:pt x="747" y="652"/>
                      <a:pt x="273" y="0"/>
                    </a:cubicBezTo>
                    <a:close/>
                  </a:path>
                </a:pathLst>
              </a:custGeom>
              <a:solidFill>
                <a:srgbClr val="FFA3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23"/>
              <p:cNvSpPr/>
              <p:nvPr/>
            </p:nvSpPr>
            <p:spPr>
              <a:xfrm flipH="1">
                <a:off x="6604550" y="2388564"/>
                <a:ext cx="95322" cy="62578"/>
              </a:xfrm>
              <a:custGeom>
                <a:avLst/>
                <a:gdLst/>
                <a:ahLst/>
                <a:cxnLst/>
                <a:rect l="l" t="t" r="r" b="b"/>
                <a:pathLst>
                  <a:path w="1671" h="1097" extrusionOk="0">
                    <a:moveTo>
                      <a:pt x="11" y="1"/>
                    </a:moveTo>
                    <a:lnTo>
                      <a:pt x="11" y="1"/>
                    </a:lnTo>
                    <a:cubicBezTo>
                      <a:pt x="1" y="157"/>
                      <a:pt x="25" y="318"/>
                      <a:pt x="89" y="465"/>
                    </a:cubicBezTo>
                    <a:cubicBezTo>
                      <a:pt x="270" y="871"/>
                      <a:pt x="704" y="1096"/>
                      <a:pt x="1199" y="1096"/>
                    </a:cubicBezTo>
                    <a:cubicBezTo>
                      <a:pt x="1261" y="1096"/>
                      <a:pt x="1322" y="1093"/>
                      <a:pt x="1384" y="1086"/>
                    </a:cubicBezTo>
                    <a:cubicBezTo>
                      <a:pt x="1551" y="820"/>
                      <a:pt x="1656" y="526"/>
                      <a:pt x="1670" y="209"/>
                    </a:cubicBezTo>
                    <a:lnTo>
                      <a:pt x="1670" y="209"/>
                    </a:lnTo>
                    <a:cubicBezTo>
                      <a:pt x="1469" y="291"/>
                      <a:pt x="1253" y="335"/>
                      <a:pt x="1028" y="335"/>
                    </a:cubicBezTo>
                    <a:cubicBezTo>
                      <a:pt x="656" y="335"/>
                      <a:pt x="308" y="212"/>
                      <a:pt x="11" y="1"/>
                    </a:cubicBezTo>
                    <a:close/>
                  </a:path>
                </a:pathLst>
              </a:custGeom>
              <a:solidFill>
                <a:srgbClr val="FFA3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23"/>
              <p:cNvSpPr/>
              <p:nvPr/>
            </p:nvSpPr>
            <p:spPr>
              <a:xfrm flipH="1">
                <a:off x="6645451" y="2267798"/>
                <a:ext cx="26925" cy="46606"/>
              </a:xfrm>
              <a:custGeom>
                <a:avLst/>
                <a:gdLst/>
                <a:ahLst/>
                <a:cxnLst/>
                <a:rect l="l" t="t" r="r" b="b"/>
                <a:pathLst>
                  <a:path w="472" h="817" extrusionOk="0">
                    <a:moveTo>
                      <a:pt x="236" y="1"/>
                    </a:moveTo>
                    <a:cubicBezTo>
                      <a:pt x="106" y="1"/>
                      <a:pt x="0" y="182"/>
                      <a:pt x="0" y="407"/>
                    </a:cubicBezTo>
                    <a:cubicBezTo>
                      <a:pt x="0" y="636"/>
                      <a:pt x="106" y="817"/>
                      <a:pt x="236" y="817"/>
                    </a:cubicBezTo>
                    <a:cubicBezTo>
                      <a:pt x="365" y="817"/>
                      <a:pt x="472" y="636"/>
                      <a:pt x="472" y="407"/>
                    </a:cubicBezTo>
                    <a:cubicBezTo>
                      <a:pt x="472" y="182"/>
                      <a:pt x="365" y="1"/>
                      <a:pt x="236" y="1"/>
                    </a:cubicBezTo>
                    <a:close/>
                  </a:path>
                </a:pathLst>
              </a:custGeom>
              <a:solidFill>
                <a:srgbClr val="3A2D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23"/>
              <p:cNvSpPr/>
              <p:nvPr/>
            </p:nvSpPr>
            <p:spPr>
              <a:xfrm flipH="1">
                <a:off x="6648417" y="2275556"/>
                <a:ext cx="6845" cy="11808"/>
              </a:xfrm>
              <a:custGeom>
                <a:avLst/>
                <a:gdLst/>
                <a:ahLst/>
                <a:cxnLst/>
                <a:rect l="l" t="t" r="r" b="b"/>
                <a:pathLst>
                  <a:path w="120" h="207" extrusionOk="0">
                    <a:moveTo>
                      <a:pt x="51" y="1"/>
                    </a:moveTo>
                    <a:cubicBezTo>
                      <a:pt x="49" y="1"/>
                      <a:pt x="47" y="1"/>
                      <a:pt x="45" y="2"/>
                    </a:cubicBezTo>
                    <a:cubicBezTo>
                      <a:pt x="18" y="5"/>
                      <a:pt x="0" y="53"/>
                      <a:pt x="8" y="107"/>
                    </a:cubicBezTo>
                    <a:cubicBezTo>
                      <a:pt x="14" y="163"/>
                      <a:pt x="39" y="207"/>
                      <a:pt x="69" y="207"/>
                    </a:cubicBezTo>
                    <a:cubicBezTo>
                      <a:pt x="70" y="207"/>
                      <a:pt x="71" y="207"/>
                      <a:pt x="72" y="206"/>
                    </a:cubicBezTo>
                    <a:cubicBezTo>
                      <a:pt x="99" y="203"/>
                      <a:pt x="120" y="152"/>
                      <a:pt x="110" y="97"/>
                    </a:cubicBezTo>
                    <a:cubicBezTo>
                      <a:pt x="103" y="43"/>
                      <a:pt x="79" y="1"/>
                      <a:pt x="5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63;p23"/>
              <p:cNvSpPr/>
              <p:nvPr/>
            </p:nvSpPr>
            <p:spPr>
              <a:xfrm flipH="1">
                <a:off x="6888695" y="2291016"/>
                <a:ext cx="39361" cy="59042"/>
              </a:xfrm>
              <a:custGeom>
                <a:avLst/>
                <a:gdLst/>
                <a:ahLst/>
                <a:cxnLst/>
                <a:rect l="l" t="t" r="r" b="b"/>
                <a:pathLst>
                  <a:path w="690" h="1035" extrusionOk="0">
                    <a:moveTo>
                      <a:pt x="345" y="0"/>
                    </a:moveTo>
                    <a:cubicBezTo>
                      <a:pt x="153" y="0"/>
                      <a:pt x="0" y="233"/>
                      <a:pt x="0" y="520"/>
                    </a:cubicBezTo>
                    <a:cubicBezTo>
                      <a:pt x="0" y="802"/>
                      <a:pt x="153" y="1035"/>
                      <a:pt x="345" y="1035"/>
                    </a:cubicBezTo>
                    <a:cubicBezTo>
                      <a:pt x="533" y="1035"/>
                      <a:pt x="689" y="802"/>
                      <a:pt x="689" y="520"/>
                    </a:cubicBezTo>
                    <a:cubicBezTo>
                      <a:pt x="689" y="233"/>
                      <a:pt x="533" y="0"/>
                      <a:pt x="345" y="0"/>
                    </a:cubicBezTo>
                    <a:close/>
                  </a:path>
                </a:pathLst>
              </a:custGeom>
              <a:solidFill>
                <a:srgbClr val="3A2D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64;p23"/>
              <p:cNvSpPr/>
              <p:nvPr/>
            </p:nvSpPr>
            <p:spPr>
              <a:xfrm flipH="1">
                <a:off x="6894342" y="2302653"/>
                <a:ext cx="7815" cy="13406"/>
              </a:xfrm>
              <a:custGeom>
                <a:avLst/>
                <a:gdLst/>
                <a:ahLst/>
                <a:cxnLst/>
                <a:rect l="l" t="t" r="r" b="b"/>
                <a:pathLst>
                  <a:path w="137" h="235" extrusionOk="0">
                    <a:moveTo>
                      <a:pt x="58" y="1"/>
                    </a:moveTo>
                    <a:cubicBezTo>
                      <a:pt x="57" y="1"/>
                      <a:pt x="56" y="1"/>
                      <a:pt x="55" y="1"/>
                    </a:cubicBezTo>
                    <a:cubicBezTo>
                      <a:pt x="21" y="4"/>
                      <a:pt x="0" y="62"/>
                      <a:pt x="10" y="124"/>
                    </a:cubicBezTo>
                    <a:cubicBezTo>
                      <a:pt x="17" y="185"/>
                      <a:pt x="47" y="234"/>
                      <a:pt x="77" y="234"/>
                    </a:cubicBezTo>
                    <a:cubicBezTo>
                      <a:pt x="78" y="234"/>
                      <a:pt x="80" y="234"/>
                      <a:pt x="82" y="234"/>
                    </a:cubicBezTo>
                    <a:cubicBezTo>
                      <a:pt x="116" y="230"/>
                      <a:pt x="137" y="175"/>
                      <a:pt x="126" y="111"/>
                    </a:cubicBezTo>
                    <a:cubicBezTo>
                      <a:pt x="120" y="47"/>
                      <a:pt x="88" y="1"/>
                      <a:pt x="5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23"/>
              <p:cNvSpPr/>
              <p:nvPr/>
            </p:nvSpPr>
            <p:spPr>
              <a:xfrm flipH="1">
                <a:off x="6968731" y="2186621"/>
                <a:ext cx="107701" cy="157444"/>
              </a:xfrm>
              <a:custGeom>
                <a:avLst/>
                <a:gdLst/>
                <a:ahLst/>
                <a:cxnLst/>
                <a:rect l="l" t="t" r="r" b="b"/>
                <a:pathLst>
                  <a:path w="1888" h="2760" extrusionOk="0">
                    <a:moveTo>
                      <a:pt x="1888" y="1"/>
                    </a:moveTo>
                    <a:lnTo>
                      <a:pt x="1888" y="1"/>
                    </a:lnTo>
                    <a:cubicBezTo>
                      <a:pt x="799" y="274"/>
                      <a:pt x="0" y="1028"/>
                      <a:pt x="0" y="2216"/>
                    </a:cubicBezTo>
                    <a:cubicBezTo>
                      <a:pt x="0" y="2404"/>
                      <a:pt x="21" y="2585"/>
                      <a:pt x="58" y="2759"/>
                    </a:cubicBezTo>
                    <a:cubicBezTo>
                      <a:pt x="768" y="1879"/>
                      <a:pt x="1385" y="899"/>
                      <a:pt x="1888" y="1"/>
                    </a:cubicBezTo>
                    <a:close/>
                  </a:path>
                </a:pathLst>
              </a:custGeom>
              <a:solidFill>
                <a:srgbClr val="6052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23"/>
              <p:cNvSpPr/>
              <p:nvPr/>
            </p:nvSpPr>
            <p:spPr>
              <a:xfrm flipH="1">
                <a:off x="6779627" y="2179833"/>
                <a:ext cx="293497" cy="260410"/>
              </a:xfrm>
              <a:custGeom>
                <a:avLst/>
                <a:gdLst/>
                <a:ahLst/>
                <a:cxnLst/>
                <a:rect l="l" t="t" r="r" b="b"/>
                <a:pathLst>
                  <a:path w="5145" h="4565" extrusionOk="0">
                    <a:moveTo>
                      <a:pt x="2574" y="857"/>
                    </a:moveTo>
                    <a:cubicBezTo>
                      <a:pt x="2618" y="857"/>
                      <a:pt x="2649" y="867"/>
                      <a:pt x="2666" y="895"/>
                    </a:cubicBezTo>
                    <a:cubicBezTo>
                      <a:pt x="2789" y="1096"/>
                      <a:pt x="1953" y="1782"/>
                      <a:pt x="1550" y="1782"/>
                    </a:cubicBezTo>
                    <a:cubicBezTo>
                      <a:pt x="1482" y="1782"/>
                      <a:pt x="1427" y="1762"/>
                      <a:pt x="1393" y="1721"/>
                    </a:cubicBezTo>
                    <a:cubicBezTo>
                      <a:pt x="1250" y="1563"/>
                      <a:pt x="2243" y="857"/>
                      <a:pt x="2574" y="857"/>
                    </a:cubicBezTo>
                    <a:close/>
                    <a:moveTo>
                      <a:pt x="4097" y="632"/>
                    </a:moveTo>
                    <a:cubicBezTo>
                      <a:pt x="4138" y="632"/>
                      <a:pt x="4179" y="646"/>
                      <a:pt x="4219" y="676"/>
                    </a:cubicBezTo>
                    <a:cubicBezTo>
                      <a:pt x="4718" y="1027"/>
                      <a:pt x="4748" y="1690"/>
                      <a:pt x="4721" y="2247"/>
                    </a:cubicBezTo>
                    <a:cubicBezTo>
                      <a:pt x="4714" y="2400"/>
                      <a:pt x="4591" y="2475"/>
                      <a:pt x="4472" y="2475"/>
                    </a:cubicBezTo>
                    <a:cubicBezTo>
                      <a:pt x="4352" y="2475"/>
                      <a:pt x="4240" y="2400"/>
                      <a:pt x="4247" y="2247"/>
                    </a:cubicBezTo>
                    <a:cubicBezTo>
                      <a:pt x="4264" y="1902"/>
                      <a:pt x="4308" y="1318"/>
                      <a:pt x="3980" y="1086"/>
                    </a:cubicBezTo>
                    <a:cubicBezTo>
                      <a:pt x="3775" y="942"/>
                      <a:pt x="3902" y="632"/>
                      <a:pt x="4097" y="632"/>
                    </a:cubicBezTo>
                    <a:close/>
                    <a:moveTo>
                      <a:pt x="2888" y="1949"/>
                    </a:moveTo>
                    <a:cubicBezTo>
                      <a:pt x="3076" y="1949"/>
                      <a:pt x="3232" y="2182"/>
                      <a:pt x="3232" y="2469"/>
                    </a:cubicBezTo>
                    <a:cubicBezTo>
                      <a:pt x="3232" y="2751"/>
                      <a:pt x="3076" y="2984"/>
                      <a:pt x="2888" y="2984"/>
                    </a:cubicBezTo>
                    <a:cubicBezTo>
                      <a:pt x="2696" y="2984"/>
                      <a:pt x="2543" y="2751"/>
                      <a:pt x="2543" y="2469"/>
                    </a:cubicBezTo>
                    <a:cubicBezTo>
                      <a:pt x="2543" y="2182"/>
                      <a:pt x="2696" y="1949"/>
                      <a:pt x="2888" y="1949"/>
                    </a:cubicBezTo>
                    <a:close/>
                    <a:moveTo>
                      <a:pt x="4527" y="2656"/>
                    </a:moveTo>
                    <a:cubicBezTo>
                      <a:pt x="4834" y="2656"/>
                      <a:pt x="4830" y="3131"/>
                      <a:pt x="4527" y="3131"/>
                    </a:cubicBezTo>
                    <a:cubicBezTo>
                      <a:pt x="4219" y="3131"/>
                      <a:pt x="4219" y="2656"/>
                      <a:pt x="4527" y="2656"/>
                    </a:cubicBezTo>
                    <a:close/>
                    <a:moveTo>
                      <a:pt x="2909" y="0"/>
                    </a:moveTo>
                    <a:cubicBezTo>
                      <a:pt x="2792" y="0"/>
                      <a:pt x="2669" y="3"/>
                      <a:pt x="2543" y="11"/>
                    </a:cubicBezTo>
                    <a:cubicBezTo>
                      <a:pt x="2294" y="27"/>
                      <a:pt x="2055" y="62"/>
                      <a:pt x="1830" y="120"/>
                    </a:cubicBezTo>
                    <a:cubicBezTo>
                      <a:pt x="1327" y="1018"/>
                      <a:pt x="710" y="1998"/>
                      <a:pt x="0" y="2878"/>
                    </a:cubicBezTo>
                    <a:cubicBezTo>
                      <a:pt x="75" y="3240"/>
                      <a:pt x="229" y="3575"/>
                      <a:pt x="437" y="3861"/>
                    </a:cubicBezTo>
                    <a:cubicBezTo>
                      <a:pt x="765" y="3438"/>
                      <a:pt x="1352" y="3154"/>
                      <a:pt x="2021" y="3154"/>
                    </a:cubicBezTo>
                    <a:cubicBezTo>
                      <a:pt x="3018" y="3154"/>
                      <a:pt x="3830" y="3779"/>
                      <a:pt x="3878" y="4564"/>
                    </a:cubicBezTo>
                    <a:cubicBezTo>
                      <a:pt x="4168" y="4394"/>
                      <a:pt x="4420" y="4164"/>
                      <a:pt x="4622" y="3895"/>
                    </a:cubicBezTo>
                    <a:cubicBezTo>
                      <a:pt x="4199" y="3701"/>
                      <a:pt x="4059" y="3329"/>
                      <a:pt x="4059" y="3321"/>
                    </a:cubicBezTo>
                    <a:cubicBezTo>
                      <a:pt x="4042" y="3280"/>
                      <a:pt x="4065" y="3236"/>
                      <a:pt x="4106" y="3222"/>
                    </a:cubicBezTo>
                    <a:cubicBezTo>
                      <a:pt x="4113" y="3219"/>
                      <a:pt x="4124" y="3216"/>
                      <a:pt x="4133" y="3216"/>
                    </a:cubicBezTo>
                    <a:cubicBezTo>
                      <a:pt x="4165" y="3216"/>
                      <a:pt x="4195" y="3236"/>
                      <a:pt x="4206" y="3271"/>
                    </a:cubicBezTo>
                    <a:cubicBezTo>
                      <a:pt x="4215" y="3291"/>
                      <a:pt x="4335" y="3608"/>
                      <a:pt x="4714" y="3769"/>
                    </a:cubicBezTo>
                    <a:cubicBezTo>
                      <a:pt x="4984" y="3356"/>
                      <a:pt x="5144" y="2864"/>
                      <a:pt x="5144" y="2335"/>
                    </a:cubicBezTo>
                    <a:cubicBezTo>
                      <a:pt x="5144" y="980"/>
                      <a:pt x="4803" y="0"/>
                      <a:pt x="2909" y="0"/>
                    </a:cubicBezTo>
                    <a:close/>
                  </a:path>
                </a:pathLst>
              </a:custGeom>
              <a:solidFill>
                <a:srgbClr val="D1B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23"/>
              <p:cNvSpPr/>
              <p:nvPr/>
            </p:nvSpPr>
            <p:spPr>
              <a:xfrm flipH="1">
                <a:off x="6913967" y="2228721"/>
                <a:ext cx="87906" cy="52824"/>
              </a:xfrm>
              <a:custGeom>
                <a:avLst/>
                <a:gdLst/>
                <a:ahLst/>
                <a:cxnLst/>
                <a:rect l="l" t="t" r="r" b="b"/>
                <a:pathLst>
                  <a:path w="1541" h="926" extrusionOk="0">
                    <a:moveTo>
                      <a:pt x="1325" y="0"/>
                    </a:moveTo>
                    <a:cubicBezTo>
                      <a:pt x="994" y="0"/>
                      <a:pt x="1" y="706"/>
                      <a:pt x="144" y="864"/>
                    </a:cubicBezTo>
                    <a:cubicBezTo>
                      <a:pt x="178" y="905"/>
                      <a:pt x="233" y="925"/>
                      <a:pt x="301" y="925"/>
                    </a:cubicBezTo>
                    <a:cubicBezTo>
                      <a:pt x="704" y="925"/>
                      <a:pt x="1540" y="239"/>
                      <a:pt x="1417" y="38"/>
                    </a:cubicBezTo>
                    <a:cubicBezTo>
                      <a:pt x="1400" y="10"/>
                      <a:pt x="1369" y="0"/>
                      <a:pt x="1325" y="0"/>
                    </a:cubicBezTo>
                    <a:close/>
                  </a:path>
                </a:pathLst>
              </a:custGeom>
              <a:solidFill>
                <a:srgbClr val="49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23"/>
              <p:cNvSpPr/>
              <p:nvPr/>
            </p:nvSpPr>
            <p:spPr>
              <a:xfrm flipH="1">
                <a:off x="6804153" y="2363236"/>
                <a:ext cx="38448" cy="38791"/>
              </a:xfrm>
              <a:custGeom>
                <a:avLst/>
                <a:gdLst/>
                <a:ahLst/>
                <a:cxnLst/>
                <a:rect l="l" t="t" r="r" b="b"/>
                <a:pathLst>
                  <a:path w="674" h="680" extrusionOk="0">
                    <a:moveTo>
                      <a:pt x="92" y="1"/>
                    </a:moveTo>
                    <a:cubicBezTo>
                      <a:pt x="83" y="1"/>
                      <a:pt x="72" y="4"/>
                      <a:pt x="65" y="7"/>
                    </a:cubicBezTo>
                    <a:cubicBezTo>
                      <a:pt x="24" y="21"/>
                      <a:pt x="1" y="65"/>
                      <a:pt x="18" y="106"/>
                    </a:cubicBezTo>
                    <a:cubicBezTo>
                      <a:pt x="18" y="114"/>
                      <a:pt x="158" y="486"/>
                      <a:pt x="581" y="680"/>
                    </a:cubicBezTo>
                    <a:cubicBezTo>
                      <a:pt x="612" y="639"/>
                      <a:pt x="642" y="595"/>
                      <a:pt x="673" y="554"/>
                    </a:cubicBezTo>
                    <a:cubicBezTo>
                      <a:pt x="294" y="393"/>
                      <a:pt x="174" y="76"/>
                      <a:pt x="165" y="56"/>
                    </a:cubicBezTo>
                    <a:cubicBezTo>
                      <a:pt x="154" y="21"/>
                      <a:pt x="124" y="1"/>
                      <a:pt x="92" y="1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23"/>
              <p:cNvSpPr/>
              <p:nvPr/>
            </p:nvSpPr>
            <p:spPr>
              <a:xfrm flipH="1">
                <a:off x="6851903" y="2359756"/>
                <a:ext cx="196349" cy="101711"/>
              </a:xfrm>
              <a:custGeom>
                <a:avLst/>
                <a:gdLst/>
                <a:ahLst/>
                <a:cxnLst/>
                <a:rect l="l" t="t" r="r" b="b"/>
                <a:pathLst>
                  <a:path w="3442" h="1783" extrusionOk="0">
                    <a:moveTo>
                      <a:pt x="1585" y="0"/>
                    </a:moveTo>
                    <a:cubicBezTo>
                      <a:pt x="916" y="0"/>
                      <a:pt x="329" y="284"/>
                      <a:pt x="1" y="707"/>
                    </a:cubicBezTo>
                    <a:cubicBezTo>
                      <a:pt x="475" y="1359"/>
                      <a:pt x="1240" y="1782"/>
                      <a:pt x="2107" y="1782"/>
                    </a:cubicBezTo>
                    <a:cubicBezTo>
                      <a:pt x="2596" y="1782"/>
                      <a:pt x="3053" y="1645"/>
                      <a:pt x="3442" y="1410"/>
                    </a:cubicBezTo>
                    <a:cubicBezTo>
                      <a:pt x="3394" y="625"/>
                      <a:pt x="2582" y="0"/>
                      <a:pt x="1585" y="0"/>
                    </a:cubicBezTo>
                    <a:close/>
                  </a:path>
                </a:pathLst>
              </a:custGeom>
              <a:solidFill>
                <a:srgbClr val="D1A3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70;p23"/>
              <p:cNvSpPr/>
              <p:nvPr/>
            </p:nvSpPr>
            <p:spPr>
              <a:xfrm flipH="1">
                <a:off x="6888695" y="2291016"/>
                <a:ext cx="39361" cy="59042"/>
              </a:xfrm>
              <a:custGeom>
                <a:avLst/>
                <a:gdLst/>
                <a:ahLst/>
                <a:cxnLst/>
                <a:rect l="l" t="t" r="r" b="b"/>
                <a:pathLst>
                  <a:path w="690" h="1035" extrusionOk="0">
                    <a:moveTo>
                      <a:pt x="512" y="205"/>
                    </a:moveTo>
                    <a:cubicBezTo>
                      <a:pt x="543" y="205"/>
                      <a:pt x="574" y="253"/>
                      <a:pt x="580" y="315"/>
                    </a:cubicBezTo>
                    <a:cubicBezTo>
                      <a:pt x="591" y="379"/>
                      <a:pt x="570" y="434"/>
                      <a:pt x="536" y="438"/>
                    </a:cubicBezTo>
                    <a:lnTo>
                      <a:pt x="533" y="438"/>
                    </a:lnTo>
                    <a:cubicBezTo>
                      <a:pt x="502" y="438"/>
                      <a:pt x="471" y="393"/>
                      <a:pt x="464" y="328"/>
                    </a:cubicBezTo>
                    <a:cubicBezTo>
                      <a:pt x="454" y="266"/>
                      <a:pt x="475" y="208"/>
                      <a:pt x="509" y="205"/>
                    </a:cubicBezTo>
                    <a:close/>
                    <a:moveTo>
                      <a:pt x="345" y="0"/>
                    </a:moveTo>
                    <a:cubicBezTo>
                      <a:pt x="153" y="0"/>
                      <a:pt x="0" y="233"/>
                      <a:pt x="0" y="520"/>
                    </a:cubicBezTo>
                    <a:cubicBezTo>
                      <a:pt x="0" y="802"/>
                      <a:pt x="153" y="1035"/>
                      <a:pt x="345" y="1035"/>
                    </a:cubicBezTo>
                    <a:cubicBezTo>
                      <a:pt x="533" y="1035"/>
                      <a:pt x="689" y="802"/>
                      <a:pt x="689" y="520"/>
                    </a:cubicBezTo>
                    <a:cubicBezTo>
                      <a:pt x="689" y="233"/>
                      <a:pt x="533" y="0"/>
                      <a:pt x="345" y="0"/>
                    </a:cubicBezTo>
                    <a:close/>
                  </a:path>
                </a:pathLst>
              </a:custGeom>
              <a:solidFill>
                <a:srgbClr val="3A2D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23"/>
              <p:cNvSpPr/>
              <p:nvPr/>
            </p:nvSpPr>
            <p:spPr>
              <a:xfrm flipH="1">
                <a:off x="6894342" y="2302653"/>
                <a:ext cx="7815" cy="13349"/>
              </a:xfrm>
              <a:custGeom>
                <a:avLst/>
                <a:gdLst/>
                <a:ahLst/>
                <a:cxnLst/>
                <a:rect l="l" t="t" r="r" b="b"/>
                <a:pathLst>
                  <a:path w="137" h="234" extrusionOk="0">
                    <a:moveTo>
                      <a:pt x="55" y="1"/>
                    </a:moveTo>
                    <a:cubicBezTo>
                      <a:pt x="21" y="4"/>
                      <a:pt x="0" y="62"/>
                      <a:pt x="10" y="124"/>
                    </a:cubicBezTo>
                    <a:cubicBezTo>
                      <a:pt x="17" y="189"/>
                      <a:pt x="48" y="234"/>
                      <a:pt x="79" y="234"/>
                    </a:cubicBezTo>
                    <a:lnTo>
                      <a:pt x="82" y="234"/>
                    </a:lnTo>
                    <a:cubicBezTo>
                      <a:pt x="116" y="230"/>
                      <a:pt x="137" y="175"/>
                      <a:pt x="126" y="111"/>
                    </a:cubicBezTo>
                    <a:cubicBezTo>
                      <a:pt x="120" y="49"/>
                      <a:pt x="89" y="1"/>
                      <a:pt x="58" y="1"/>
                    </a:cubicBezTo>
                    <a:close/>
                  </a:path>
                </a:pathLst>
              </a:custGeom>
              <a:solidFill>
                <a:srgbClr val="D1DB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23"/>
              <p:cNvSpPr/>
              <p:nvPr/>
            </p:nvSpPr>
            <p:spPr>
              <a:xfrm flipH="1">
                <a:off x="7171644" y="2476244"/>
                <a:ext cx="107758" cy="68967"/>
              </a:xfrm>
              <a:custGeom>
                <a:avLst/>
                <a:gdLst/>
                <a:ahLst/>
                <a:cxnLst/>
                <a:rect l="l" t="t" r="r" b="b"/>
                <a:pathLst>
                  <a:path w="1889" h="1209" extrusionOk="0">
                    <a:moveTo>
                      <a:pt x="977" y="0"/>
                    </a:moveTo>
                    <a:cubicBezTo>
                      <a:pt x="867" y="0"/>
                      <a:pt x="770" y="18"/>
                      <a:pt x="697" y="38"/>
                    </a:cubicBezTo>
                    <a:cubicBezTo>
                      <a:pt x="360" y="133"/>
                      <a:pt x="76" y="392"/>
                      <a:pt x="12" y="673"/>
                    </a:cubicBezTo>
                    <a:cubicBezTo>
                      <a:pt x="1" y="714"/>
                      <a:pt x="28" y="758"/>
                      <a:pt x="69" y="764"/>
                    </a:cubicBezTo>
                    <a:cubicBezTo>
                      <a:pt x="77" y="767"/>
                      <a:pt x="85" y="768"/>
                      <a:pt x="92" y="768"/>
                    </a:cubicBezTo>
                    <a:cubicBezTo>
                      <a:pt x="127" y="768"/>
                      <a:pt x="157" y="743"/>
                      <a:pt x="165" y="706"/>
                    </a:cubicBezTo>
                    <a:cubicBezTo>
                      <a:pt x="220" y="484"/>
                      <a:pt x="458" y="269"/>
                      <a:pt x="738" y="191"/>
                    </a:cubicBezTo>
                    <a:cubicBezTo>
                      <a:pt x="800" y="173"/>
                      <a:pt x="882" y="158"/>
                      <a:pt x="975" y="158"/>
                    </a:cubicBezTo>
                    <a:cubicBezTo>
                      <a:pt x="1118" y="158"/>
                      <a:pt x="1288" y="194"/>
                      <a:pt x="1462" y="314"/>
                    </a:cubicBezTo>
                    <a:cubicBezTo>
                      <a:pt x="1277" y="324"/>
                      <a:pt x="1028" y="365"/>
                      <a:pt x="878" y="505"/>
                    </a:cubicBezTo>
                    <a:cubicBezTo>
                      <a:pt x="790" y="591"/>
                      <a:pt x="749" y="700"/>
                      <a:pt x="755" y="829"/>
                    </a:cubicBezTo>
                    <a:cubicBezTo>
                      <a:pt x="762" y="983"/>
                      <a:pt x="817" y="1092"/>
                      <a:pt x="919" y="1157"/>
                    </a:cubicBezTo>
                    <a:cubicBezTo>
                      <a:pt x="984" y="1194"/>
                      <a:pt x="1059" y="1208"/>
                      <a:pt x="1131" y="1208"/>
                    </a:cubicBezTo>
                    <a:cubicBezTo>
                      <a:pt x="1291" y="1208"/>
                      <a:pt x="1441" y="1144"/>
                      <a:pt x="1466" y="1133"/>
                    </a:cubicBezTo>
                    <a:cubicBezTo>
                      <a:pt x="1503" y="1116"/>
                      <a:pt x="1523" y="1068"/>
                      <a:pt x="1503" y="1027"/>
                    </a:cubicBezTo>
                    <a:cubicBezTo>
                      <a:pt x="1491" y="1000"/>
                      <a:pt x="1462" y="982"/>
                      <a:pt x="1432" y="982"/>
                    </a:cubicBezTo>
                    <a:cubicBezTo>
                      <a:pt x="1421" y="982"/>
                      <a:pt x="1410" y="984"/>
                      <a:pt x="1400" y="990"/>
                    </a:cubicBezTo>
                    <a:cubicBezTo>
                      <a:pt x="1353" y="1011"/>
                      <a:pt x="1235" y="1051"/>
                      <a:pt x="1130" y="1051"/>
                    </a:cubicBezTo>
                    <a:cubicBezTo>
                      <a:pt x="1082" y="1051"/>
                      <a:pt x="1036" y="1043"/>
                      <a:pt x="1001" y="1021"/>
                    </a:cubicBezTo>
                    <a:cubicBezTo>
                      <a:pt x="946" y="986"/>
                      <a:pt x="916" y="922"/>
                      <a:pt x="913" y="822"/>
                    </a:cubicBezTo>
                    <a:cubicBezTo>
                      <a:pt x="909" y="737"/>
                      <a:pt x="933" y="673"/>
                      <a:pt x="987" y="621"/>
                    </a:cubicBezTo>
                    <a:cubicBezTo>
                      <a:pt x="1116" y="498"/>
                      <a:pt x="1380" y="469"/>
                      <a:pt x="1554" y="469"/>
                    </a:cubicBezTo>
                    <a:cubicBezTo>
                      <a:pt x="1603" y="469"/>
                      <a:pt x="1644" y="471"/>
                      <a:pt x="1674" y="474"/>
                    </a:cubicBezTo>
                    <a:lnTo>
                      <a:pt x="1888" y="495"/>
                    </a:lnTo>
                    <a:lnTo>
                      <a:pt x="1888" y="495"/>
                    </a:lnTo>
                    <a:lnTo>
                      <a:pt x="1735" y="341"/>
                    </a:lnTo>
                    <a:cubicBezTo>
                      <a:pt x="1471" y="71"/>
                      <a:pt x="1196" y="0"/>
                      <a:pt x="977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23"/>
              <p:cNvSpPr/>
              <p:nvPr/>
            </p:nvSpPr>
            <p:spPr>
              <a:xfrm flipH="1">
                <a:off x="6528223" y="2152964"/>
                <a:ext cx="93154" cy="247518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4339" extrusionOk="0">
                    <a:moveTo>
                      <a:pt x="212" y="0"/>
                    </a:moveTo>
                    <a:lnTo>
                      <a:pt x="212" y="0"/>
                    </a:lnTo>
                    <a:cubicBezTo>
                      <a:pt x="263" y="669"/>
                      <a:pt x="202" y="1379"/>
                      <a:pt x="79" y="2079"/>
                    </a:cubicBezTo>
                    <a:lnTo>
                      <a:pt x="786" y="1475"/>
                    </a:lnTo>
                    <a:cubicBezTo>
                      <a:pt x="741" y="1290"/>
                      <a:pt x="656" y="1113"/>
                      <a:pt x="536" y="956"/>
                    </a:cubicBezTo>
                    <a:cubicBezTo>
                      <a:pt x="403" y="782"/>
                      <a:pt x="571" y="614"/>
                      <a:pt x="745" y="614"/>
                    </a:cubicBezTo>
                    <a:cubicBezTo>
                      <a:pt x="816" y="614"/>
                      <a:pt x="892" y="646"/>
                      <a:pt x="946" y="717"/>
                    </a:cubicBezTo>
                    <a:cubicBezTo>
                      <a:pt x="1045" y="846"/>
                      <a:pt x="1124" y="990"/>
                      <a:pt x="1178" y="1137"/>
                    </a:cubicBezTo>
                    <a:lnTo>
                      <a:pt x="1434" y="922"/>
                    </a:lnTo>
                    <a:cubicBezTo>
                      <a:pt x="1445" y="908"/>
                      <a:pt x="1462" y="905"/>
                      <a:pt x="1475" y="901"/>
                    </a:cubicBezTo>
                    <a:cubicBezTo>
                      <a:pt x="1298" y="400"/>
                      <a:pt x="929" y="68"/>
                      <a:pt x="212" y="0"/>
                    </a:cubicBezTo>
                    <a:close/>
                    <a:moveTo>
                      <a:pt x="697" y="2844"/>
                    </a:moveTo>
                    <a:cubicBezTo>
                      <a:pt x="1004" y="2844"/>
                      <a:pt x="1004" y="3318"/>
                      <a:pt x="697" y="3318"/>
                    </a:cubicBezTo>
                    <a:cubicBezTo>
                      <a:pt x="393" y="3318"/>
                      <a:pt x="393" y="2844"/>
                      <a:pt x="697" y="2844"/>
                    </a:cubicBezTo>
                    <a:close/>
                    <a:moveTo>
                      <a:pt x="1523" y="1051"/>
                    </a:moveTo>
                    <a:lnTo>
                      <a:pt x="1232" y="1301"/>
                    </a:lnTo>
                    <a:cubicBezTo>
                      <a:pt x="1339" y="1697"/>
                      <a:pt x="1301" y="2120"/>
                      <a:pt x="1130" y="2513"/>
                    </a:cubicBezTo>
                    <a:cubicBezTo>
                      <a:pt x="1089" y="2601"/>
                      <a:pt x="1024" y="2636"/>
                      <a:pt x="956" y="2636"/>
                    </a:cubicBezTo>
                    <a:cubicBezTo>
                      <a:pt x="802" y="2636"/>
                      <a:pt x="635" y="2461"/>
                      <a:pt x="720" y="2274"/>
                    </a:cubicBezTo>
                    <a:cubicBezTo>
                      <a:pt x="806" y="2069"/>
                      <a:pt x="837" y="1861"/>
                      <a:pt x="816" y="1656"/>
                    </a:cubicBezTo>
                    <a:lnTo>
                      <a:pt x="816" y="1656"/>
                    </a:lnTo>
                    <a:lnTo>
                      <a:pt x="35" y="2328"/>
                    </a:lnTo>
                    <a:cubicBezTo>
                      <a:pt x="24" y="2379"/>
                      <a:pt x="11" y="2434"/>
                      <a:pt x="0" y="2485"/>
                    </a:cubicBezTo>
                    <a:cubicBezTo>
                      <a:pt x="24" y="2584"/>
                      <a:pt x="49" y="2686"/>
                      <a:pt x="76" y="2789"/>
                    </a:cubicBezTo>
                    <a:cubicBezTo>
                      <a:pt x="147" y="3090"/>
                      <a:pt x="222" y="3414"/>
                      <a:pt x="267" y="3751"/>
                    </a:cubicBezTo>
                    <a:lnTo>
                      <a:pt x="267" y="3759"/>
                    </a:lnTo>
                    <a:lnTo>
                      <a:pt x="267" y="3762"/>
                    </a:lnTo>
                    <a:lnTo>
                      <a:pt x="267" y="3765"/>
                    </a:lnTo>
                    <a:lnTo>
                      <a:pt x="267" y="3769"/>
                    </a:lnTo>
                    <a:lnTo>
                      <a:pt x="267" y="3775"/>
                    </a:lnTo>
                    <a:cubicBezTo>
                      <a:pt x="267" y="3779"/>
                      <a:pt x="267" y="3779"/>
                      <a:pt x="270" y="3779"/>
                    </a:cubicBezTo>
                    <a:lnTo>
                      <a:pt x="270" y="3783"/>
                    </a:lnTo>
                    <a:lnTo>
                      <a:pt x="270" y="3786"/>
                    </a:lnTo>
                    <a:lnTo>
                      <a:pt x="270" y="3789"/>
                    </a:lnTo>
                    <a:lnTo>
                      <a:pt x="270" y="3792"/>
                    </a:lnTo>
                    <a:lnTo>
                      <a:pt x="270" y="3796"/>
                    </a:lnTo>
                    <a:lnTo>
                      <a:pt x="270" y="3803"/>
                    </a:lnTo>
                    <a:lnTo>
                      <a:pt x="270" y="3806"/>
                    </a:lnTo>
                    <a:lnTo>
                      <a:pt x="270" y="3810"/>
                    </a:lnTo>
                    <a:cubicBezTo>
                      <a:pt x="274" y="3810"/>
                      <a:pt x="274" y="3813"/>
                      <a:pt x="274" y="3813"/>
                    </a:cubicBezTo>
                    <a:lnTo>
                      <a:pt x="274" y="3816"/>
                    </a:lnTo>
                    <a:lnTo>
                      <a:pt x="274" y="3820"/>
                    </a:lnTo>
                    <a:lnTo>
                      <a:pt x="274" y="3827"/>
                    </a:lnTo>
                    <a:lnTo>
                      <a:pt x="274" y="3833"/>
                    </a:lnTo>
                    <a:cubicBezTo>
                      <a:pt x="290" y="3977"/>
                      <a:pt x="298" y="4123"/>
                      <a:pt x="298" y="4274"/>
                    </a:cubicBezTo>
                    <a:lnTo>
                      <a:pt x="298" y="4281"/>
                    </a:lnTo>
                    <a:lnTo>
                      <a:pt x="298" y="4284"/>
                    </a:lnTo>
                    <a:cubicBezTo>
                      <a:pt x="298" y="4301"/>
                      <a:pt x="298" y="4322"/>
                      <a:pt x="294" y="4339"/>
                    </a:cubicBezTo>
                    <a:cubicBezTo>
                      <a:pt x="1073" y="4021"/>
                      <a:pt x="1632" y="3140"/>
                      <a:pt x="1632" y="2106"/>
                    </a:cubicBezTo>
                    <a:cubicBezTo>
                      <a:pt x="1632" y="1714"/>
                      <a:pt x="1605" y="1355"/>
                      <a:pt x="1523" y="1051"/>
                    </a:cubicBezTo>
                    <a:close/>
                  </a:path>
                </a:pathLst>
              </a:custGeom>
              <a:solidFill>
                <a:srgbClr val="D1DB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23"/>
              <p:cNvSpPr/>
              <p:nvPr/>
            </p:nvSpPr>
            <p:spPr>
              <a:xfrm flipH="1">
                <a:off x="6534441" y="2204363"/>
                <a:ext cx="84997" cy="81460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1428" extrusionOk="0">
                    <a:moveTo>
                      <a:pt x="1441" y="0"/>
                    </a:moveTo>
                    <a:cubicBezTo>
                      <a:pt x="1428" y="4"/>
                      <a:pt x="1411" y="7"/>
                      <a:pt x="1400" y="21"/>
                    </a:cubicBezTo>
                    <a:lnTo>
                      <a:pt x="1144" y="236"/>
                    </a:lnTo>
                    <a:cubicBezTo>
                      <a:pt x="1165" y="290"/>
                      <a:pt x="1185" y="345"/>
                      <a:pt x="1198" y="400"/>
                    </a:cubicBezTo>
                    <a:lnTo>
                      <a:pt x="1489" y="150"/>
                    </a:lnTo>
                    <a:cubicBezTo>
                      <a:pt x="1475" y="99"/>
                      <a:pt x="1458" y="48"/>
                      <a:pt x="1441" y="0"/>
                    </a:cubicBezTo>
                    <a:close/>
                    <a:moveTo>
                      <a:pt x="752" y="574"/>
                    </a:moveTo>
                    <a:lnTo>
                      <a:pt x="45" y="1178"/>
                    </a:lnTo>
                    <a:cubicBezTo>
                      <a:pt x="31" y="1260"/>
                      <a:pt x="15" y="1345"/>
                      <a:pt x="1" y="1427"/>
                    </a:cubicBezTo>
                    <a:lnTo>
                      <a:pt x="782" y="755"/>
                    </a:lnTo>
                    <a:cubicBezTo>
                      <a:pt x="779" y="693"/>
                      <a:pt x="765" y="632"/>
                      <a:pt x="752" y="574"/>
                    </a:cubicBezTo>
                    <a:close/>
                  </a:path>
                </a:pathLst>
              </a:custGeom>
              <a:solidFill>
                <a:srgbClr val="1528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23"/>
              <p:cNvSpPr/>
              <p:nvPr/>
            </p:nvSpPr>
            <p:spPr>
              <a:xfrm flipH="1">
                <a:off x="6606318" y="2152394"/>
                <a:ext cx="22248" cy="142327"/>
              </a:xfrm>
              <a:custGeom>
                <a:avLst/>
                <a:gdLst/>
                <a:ahLst/>
                <a:cxnLst/>
                <a:rect l="l" t="t" r="r" b="b"/>
                <a:pathLst>
                  <a:path w="390" h="2495" extrusionOk="0">
                    <a:moveTo>
                      <a:pt x="0" y="0"/>
                    </a:moveTo>
                    <a:cubicBezTo>
                      <a:pt x="93" y="451"/>
                      <a:pt x="106" y="987"/>
                      <a:pt x="24" y="1622"/>
                    </a:cubicBezTo>
                    <a:cubicBezTo>
                      <a:pt x="0" y="1877"/>
                      <a:pt x="52" y="2171"/>
                      <a:pt x="126" y="2495"/>
                    </a:cubicBezTo>
                    <a:cubicBezTo>
                      <a:pt x="137" y="2444"/>
                      <a:pt x="150" y="2389"/>
                      <a:pt x="161" y="2338"/>
                    </a:cubicBezTo>
                    <a:cubicBezTo>
                      <a:pt x="175" y="2256"/>
                      <a:pt x="191" y="2171"/>
                      <a:pt x="205" y="2089"/>
                    </a:cubicBezTo>
                    <a:cubicBezTo>
                      <a:pt x="328" y="1389"/>
                      <a:pt x="389" y="679"/>
                      <a:pt x="338" y="10"/>
                    </a:cubicBezTo>
                    <a:cubicBezTo>
                      <a:pt x="249" y="3"/>
                      <a:pt x="157" y="0"/>
                      <a:pt x="58" y="0"/>
                    </a:cubicBezTo>
                    <a:close/>
                  </a:path>
                </a:pathLst>
              </a:custGeom>
              <a:solidFill>
                <a:srgbClr val="6052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23"/>
              <p:cNvSpPr/>
              <p:nvPr/>
            </p:nvSpPr>
            <p:spPr>
              <a:xfrm flipH="1">
                <a:off x="6622519" y="2152394"/>
                <a:ext cx="20080" cy="92527"/>
              </a:xfrm>
              <a:custGeom>
                <a:avLst/>
                <a:gdLst/>
                <a:ahLst/>
                <a:cxnLst/>
                <a:rect l="l" t="t" r="r" b="b"/>
                <a:pathLst>
                  <a:path w="352" h="1622" extrusionOk="0">
                    <a:moveTo>
                      <a:pt x="246" y="0"/>
                    </a:moveTo>
                    <a:cubicBezTo>
                      <a:pt x="175" y="0"/>
                      <a:pt x="103" y="3"/>
                      <a:pt x="24" y="10"/>
                    </a:cubicBezTo>
                    <a:lnTo>
                      <a:pt x="0" y="10"/>
                    </a:lnTo>
                    <a:cubicBezTo>
                      <a:pt x="260" y="604"/>
                      <a:pt x="311" y="1191"/>
                      <a:pt x="270" y="1622"/>
                    </a:cubicBezTo>
                    <a:cubicBezTo>
                      <a:pt x="352" y="987"/>
                      <a:pt x="339" y="451"/>
                      <a:pt x="246" y="0"/>
                    </a:cubicBezTo>
                    <a:close/>
                  </a:path>
                </a:pathLst>
              </a:custGeom>
              <a:solidFill>
                <a:srgbClr val="49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23"/>
              <p:cNvSpPr/>
              <p:nvPr/>
            </p:nvSpPr>
            <p:spPr>
              <a:xfrm flipH="1">
                <a:off x="6617044" y="2152964"/>
                <a:ext cx="137136" cy="235653"/>
              </a:xfrm>
              <a:custGeom>
                <a:avLst/>
                <a:gdLst/>
                <a:ahLst/>
                <a:cxnLst/>
                <a:rect l="l" t="t" r="r" b="b"/>
                <a:pathLst>
                  <a:path w="2404" h="4131" extrusionOk="0">
                    <a:moveTo>
                      <a:pt x="1652" y="1000"/>
                    </a:moveTo>
                    <a:cubicBezTo>
                      <a:pt x="1878" y="1000"/>
                      <a:pt x="2257" y="1229"/>
                      <a:pt x="2131" y="1390"/>
                    </a:cubicBezTo>
                    <a:cubicBezTo>
                      <a:pt x="2117" y="1407"/>
                      <a:pt x="2083" y="1413"/>
                      <a:pt x="2038" y="1413"/>
                    </a:cubicBezTo>
                    <a:cubicBezTo>
                      <a:pt x="1847" y="1413"/>
                      <a:pt x="1444" y="1256"/>
                      <a:pt x="1509" y="1076"/>
                    </a:cubicBezTo>
                    <a:cubicBezTo>
                      <a:pt x="1530" y="1021"/>
                      <a:pt x="1584" y="1000"/>
                      <a:pt x="1652" y="1000"/>
                    </a:cubicBezTo>
                    <a:close/>
                    <a:moveTo>
                      <a:pt x="1670" y="2014"/>
                    </a:moveTo>
                    <a:cubicBezTo>
                      <a:pt x="1799" y="2014"/>
                      <a:pt x="1906" y="2195"/>
                      <a:pt x="1906" y="2420"/>
                    </a:cubicBezTo>
                    <a:cubicBezTo>
                      <a:pt x="1906" y="2649"/>
                      <a:pt x="1799" y="2830"/>
                      <a:pt x="1670" y="2830"/>
                    </a:cubicBezTo>
                    <a:cubicBezTo>
                      <a:pt x="1540" y="2830"/>
                      <a:pt x="1434" y="2649"/>
                      <a:pt x="1434" y="2420"/>
                    </a:cubicBezTo>
                    <a:cubicBezTo>
                      <a:pt x="1434" y="2195"/>
                      <a:pt x="1540" y="2014"/>
                      <a:pt x="1670" y="2014"/>
                    </a:cubicBezTo>
                    <a:close/>
                    <a:moveTo>
                      <a:pt x="1956" y="0"/>
                    </a:moveTo>
                    <a:cubicBezTo>
                      <a:pt x="877" y="85"/>
                      <a:pt x="1" y="813"/>
                      <a:pt x="1" y="2106"/>
                    </a:cubicBezTo>
                    <a:cubicBezTo>
                      <a:pt x="1" y="2967"/>
                      <a:pt x="386" y="3718"/>
                      <a:pt x="963" y="4131"/>
                    </a:cubicBezTo>
                    <a:cubicBezTo>
                      <a:pt x="997" y="3656"/>
                      <a:pt x="1356" y="3175"/>
                      <a:pt x="1912" y="2929"/>
                    </a:cubicBezTo>
                    <a:cubicBezTo>
                      <a:pt x="2076" y="2858"/>
                      <a:pt x="2240" y="2813"/>
                      <a:pt x="2404" y="2789"/>
                    </a:cubicBezTo>
                    <a:cubicBezTo>
                      <a:pt x="2377" y="2686"/>
                      <a:pt x="2352" y="2584"/>
                      <a:pt x="2328" y="2485"/>
                    </a:cubicBezTo>
                    <a:cubicBezTo>
                      <a:pt x="2254" y="2161"/>
                      <a:pt x="2202" y="1867"/>
                      <a:pt x="2226" y="1612"/>
                    </a:cubicBezTo>
                    <a:cubicBezTo>
                      <a:pt x="2267" y="1181"/>
                      <a:pt x="2216" y="594"/>
                      <a:pt x="1956" y="0"/>
                    </a:cubicBezTo>
                    <a:close/>
                  </a:path>
                </a:pathLst>
              </a:custGeom>
              <a:solidFill>
                <a:srgbClr val="D1B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23"/>
              <p:cNvSpPr/>
              <p:nvPr/>
            </p:nvSpPr>
            <p:spPr>
              <a:xfrm flipH="1">
                <a:off x="6625371" y="2210010"/>
                <a:ext cx="46435" cy="23617"/>
              </a:xfrm>
              <a:custGeom>
                <a:avLst/>
                <a:gdLst/>
                <a:ahLst/>
                <a:cxnLst/>
                <a:rect l="l" t="t" r="r" b="b"/>
                <a:pathLst>
                  <a:path w="814" h="414" extrusionOk="0">
                    <a:moveTo>
                      <a:pt x="208" y="0"/>
                    </a:moveTo>
                    <a:cubicBezTo>
                      <a:pt x="140" y="0"/>
                      <a:pt x="86" y="21"/>
                      <a:pt x="65" y="76"/>
                    </a:cubicBezTo>
                    <a:cubicBezTo>
                      <a:pt x="0" y="256"/>
                      <a:pt x="403" y="413"/>
                      <a:pt x="594" y="413"/>
                    </a:cubicBezTo>
                    <a:cubicBezTo>
                      <a:pt x="639" y="413"/>
                      <a:pt x="673" y="407"/>
                      <a:pt x="687" y="390"/>
                    </a:cubicBezTo>
                    <a:cubicBezTo>
                      <a:pt x="813" y="229"/>
                      <a:pt x="434" y="0"/>
                      <a:pt x="208" y="0"/>
                    </a:cubicBezTo>
                    <a:close/>
                  </a:path>
                </a:pathLst>
              </a:custGeom>
              <a:solidFill>
                <a:srgbClr val="49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23"/>
              <p:cNvSpPr/>
              <p:nvPr/>
            </p:nvSpPr>
            <p:spPr>
              <a:xfrm flipH="1">
                <a:off x="6604378" y="2312008"/>
                <a:ext cx="12721" cy="85339"/>
              </a:xfrm>
              <a:custGeom>
                <a:avLst/>
                <a:gdLst/>
                <a:ahLst/>
                <a:cxnLst/>
                <a:rect l="l" t="t" r="r" b="b"/>
                <a:pathLst>
                  <a:path w="223" h="1496" extrusionOk="0">
                    <a:moveTo>
                      <a:pt x="223" y="1493"/>
                    </a:moveTo>
                    <a:lnTo>
                      <a:pt x="223" y="1496"/>
                    </a:lnTo>
                    <a:lnTo>
                      <a:pt x="223" y="1493"/>
                    </a:lnTo>
                    <a:close/>
                    <a:moveTo>
                      <a:pt x="223" y="1486"/>
                    </a:moveTo>
                    <a:lnTo>
                      <a:pt x="223" y="1493"/>
                    </a:lnTo>
                    <a:lnTo>
                      <a:pt x="223" y="1486"/>
                    </a:lnTo>
                    <a:close/>
                    <a:moveTo>
                      <a:pt x="199" y="1045"/>
                    </a:moveTo>
                    <a:lnTo>
                      <a:pt x="199" y="1045"/>
                    </a:lnTo>
                    <a:lnTo>
                      <a:pt x="199" y="1045"/>
                    </a:lnTo>
                    <a:close/>
                    <a:moveTo>
                      <a:pt x="199" y="1039"/>
                    </a:moveTo>
                    <a:lnTo>
                      <a:pt x="199" y="1039"/>
                    </a:lnTo>
                    <a:lnTo>
                      <a:pt x="199" y="1039"/>
                    </a:lnTo>
                    <a:close/>
                    <a:moveTo>
                      <a:pt x="199" y="1032"/>
                    </a:moveTo>
                    <a:lnTo>
                      <a:pt x="199" y="1032"/>
                    </a:lnTo>
                    <a:lnTo>
                      <a:pt x="199" y="1032"/>
                    </a:lnTo>
                    <a:close/>
                    <a:moveTo>
                      <a:pt x="199" y="1025"/>
                    </a:moveTo>
                    <a:lnTo>
                      <a:pt x="199" y="1028"/>
                    </a:lnTo>
                    <a:lnTo>
                      <a:pt x="199" y="1025"/>
                    </a:lnTo>
                    <a:close/>
                    <a:moveTo>
                      <a:pt x="195" y="1018"/>
                    </a:moveTo>
                    <a:lnTo>
                      <a:pt x="195" y="1022"/>
                    </a:lnTo>
                    <a:lnTo>
                      <a:pt x="195" y="1018"/>
                    </a:lnTo>
                    <a:close/>
                    <a:moveTo>
                      <a:pt x="195" y="1015"/>
                    </a:moveTo>
                    <a:lnTo>
                      <a:pt x="195" y="1015"/>
                    </a:lnTo>
                    <a:lnTo>
                      <a:pt x="195" y="1015"/>
                    </a:lnTo>
                    <a:close/>
                    <a:moveTo>
                      <a:pt x="195" y="1008"/>
                    </a:moveTo>
                    <a:lnTo>
                      <a:pt x="195" y="1008"/>
                    </a:lnTo>
                    <a:lnTo>
                      <a:pt x="195" y="1008"/>
                    </a:lnTo>
                    <a:close/>
                    <a:moveTo>
                      <a:pt x="195" y="1001"/>
                    </a:moveTo>
                    <a:lnTo>
                      <a:pt x="195" y="1004"/>
                    </a:lnTo>
                    <a:lnTo>
                      <a:pt x="195" y="1001"/>
                    </a:lnTo>
                    <a:close/>
                    <a:moveTo>
                      <a:pt x="195" y="995"/>
                    </a:moveTo>
                    <a:lnTo>
                      <a:pt x="195" y="998"/>
                    </a:lnTo>
                    <a:lnTo>
                      <a:pt x="195" y="995"/>
                    </a:lnTo>
                    <a:close/>
                    <a:moveTo>
                      <a:pt x="192" y="987"/>
                    </a:moveTo>
                    <a:cubicBezTo>
                      <a:pt x="192" y="991"/>
                      <a:pt x="192" y="991"/>
                      <a:pt x="195" y="991"/>
                    </a:cubicBezTo>
                    <a:cubicBezTo>
                      <a:pt x="192" y="991"/>
                      <a:pt x="192" y="991"/>
                      <a:pt x="192" y="987"/>
                    </a:cubicBezTo>
                    <a:close/>
                    <a:moveTo>
                      <a:pt x="192" y="981"/>
                    </a:moveTo>
                    <a:lnTo>
                      <a:pt x="192" y="987"/>
                    </a:lnTo>
                    <a:lnTo>
                      <a:pt x="192" y="981"/>
                    </a:lnTo>
                    <a:close/>
                    <a:moveTo>
                      <a:pt x="192" y="977"/>
                    </a:moveTo>
                    <a:lnTo>
                      <a:pt x="192" y="981"/>
                    </a:lnTo>
                    <a:lnTo>
                      <a:pt x="192" y="977"/>
                    </a:lnTo>
                    <a:close/>
                    <a:moveTo>
                      <a:pt x="192" y="971"/>
                    </a:moveTo>
                    <a:lnTo>
                      <a:pt x="192" y="974"/>
                    </a:lnTo>
                    <a:lnTo>
                      <a:pt x="192" y="971"/>
                    </a:lnTo>
                    <a:close/>
                    <a:moveTo>
                      <a:pt x="192" y="963"/>
                    </a:moveTo>
                    <a:lnTo>
                      <a:pt x="192" y="971"/>
                    </a:lnTo>
                    <a:lnTo>
                      <a:pt x="192" y="963"/>
                    </a:lnTo>
                    <a:close/>
                    <a:moveTo>
                      <a:pt x="1" y="1"/>
                    </a:moveTo>
                    <a:lnTo>
                      <a:pt x="1" y="1"/>
                    </a:lnTo>
                    <a:cubicBezTo>
                      <a:pt x="72" y="302"/>
                      <a:pt x="147" y="626"/>
                      <a:pt x="192" y="963"/>
                    </a:cubicBezTo>
                    <a:cubicBezTo>
                      <a:pt x="147" y="626"/>
                      <a:pt x="72" y="302"/>
                      <a:pt x="1" y="1"/>
                    </a:cubicBezTo>
                    <a:close/>
                  </a:path>
                </a:pathLst>
              </a:custGeom>
              <a:solidFill>
                <a:srgbClr val="D2CD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23"/>
              <p:cNvSpPr/>
              <p:nvPr/>
            </p:nvSpPr>
            <p:spPr>
              <a:xfrm flipH="1">
                <a:off x="6604379" y="2312008"/>
                <a:ext cx="94866" cy="95722"/>
              </a:xfrm>
              <a:custGeom>
                <a:avLst/>
                <a:gdLst/>
                <a:ahLst/>
                <a:cxnLst/>
                <a:rect l="l" t="t" r="r" b="b"/>
                <a:pathLst>
                  <a:path w="1663" h="1678" extrusionOk="0">
                    <a:moveTo>
                      <a:pt x="1441" y="1"/>
                    </a:moveTo>
                    <a:cubicBezTo>
                      <a:pt x="1277" y="25"/>
                      <a:pt x="1113" y="70"/>
                      <a:pt x="949" y="141"/>
                    </a:cubicBezTo>
                    <a:cubicBezTo>
                      <a:pt x="393" y="387"/>
                      <a:pt x="34" y="868"/>
                      <a:pt x="0" y="1343"/>
                    </a:cubicBezTo>
                    <a:cubicBezTo>
                      <a:pt x="297" y="1554"/>
                      <a:pt x="645" y="1677"/>
                      <a:pt x="1017" y="1677"/>
                    </a:cubicBezTo>
                    <a:cubicBezTo>
                      <a:pt x="1242" y="1677"/>
                      <a:pt x="1458" y="1633"/>
                      <a:pt x="1659" y="1551"/>
                    </a:cubicBezTo>
                    <a:cubicBezTo>
                      <a:pt x="1663" y="1534"/>
                      <a:pt x="1663" y="1513"/>
                      <a:pt x="1663" y="1496"/>
                    </a:cubicBezTo>
                    <a:lnTo>
                      <a:pt x="1663" y="1493"/>
                    </a:lnTo>
                    <a:lnTo>
                      <a:pt x="1663" y="1486"/>
                    </a:lnTo>
                    <a:cubicBezTo>
                      <a:pt x="1663" y="1335"/>
                      <a:pt x="1655" y="1189"/>
                      <a:pt x="1639" y="1045"/>
                    </a:cubicBezTo>
                    <a:lnTo>
                      <a:pt x="1639" y="1039"/>
                    </a:lnTo>
                    <a:lnTo>
                      <a:pt x="1639" y="1032"/>
                    </a:lnTo>
                    <a:lnTo>
                      <a:pt x="1639" y="1028"/>
                    </a:lnTo>
                    <a:lnTo>
                      <a:pt x="1639" y="1025"/>
                    </a:lnTo>
                    <a:cubicBezTo>
                      <a:pt x="1639" y="1025"/>
                      <a:pt x="1639" y="1022"/>
                      <a:pt x="1635" y="1022"/>
                    </a:cubicBezTo>
                    <a:lnTo>
                      <a:pt x="1635" y="1018"/>
                    </a:lnTo>
                    <a:lnTo>
                      <a:pt x="1635" y="1015"/>
                    </a:lnTo>
                    <a:lnTo>
                      <a:pt x="1635" y="1008"/>
                    </a:lnTo>
                    <a:lnTo>
                      <a:pt x="1635" y="1004"/>
                    </a:lnTo>
                    <a:lnTo>
                      <a:pt x="1635" y="1001"/>
                    </a:lnTo>
                    <a:lnTo>
                      <a:pt x="1635" y="998"/>
                    </a:lnTo>
                    <a:lnTo>
                      <a:pt x="1635" y="995"/>
                    </a:lnTo>
                    <a:lnTo>
                      <a:pt x="1635" y="991"/>
                    </a:lnTo>
                    <a:cubicBezTo>
                      <a:pt x="1632" y="991"/>
                      <a:pt x="1632" y="991"/>
                      <a:pt x="1632" y="987"/>
                    </a:cubicBezTo>
                    <a:lnTo>
                      <a:pt x="1632" y="981"/>
                    </a:lnTo>
                    <a:lnTo>
                      <a:pt x="1632" y="977"/>
                    </a:lnTo>
                    <a:lnTo>
                      <a:pt x="1632" y="974"/>
                    </a:lnTo>
                    <a:lnTo>
                      <a:pt x="1632" y="971"/>
                    </a:lnTo>
                    <a:lnTo>
                      <a:pt x="1632" y="963"/>
                    </a:lnTo>
                    <a:cubicBezTo>
                      <a:pt x="1587" y="626"/>
                      <a:pt x="1512" y="302"/>
                      <a:pt x="1441" y="1"/>
                    </a:cubicBezTo>
                    <a:close/>
                  </a:path>
                </a:pathLst>
              </a:custGeom>
              <a:solidFill>
                <a:srgbClr val="D1A3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23"/>
              <p:cNvSpPr/>
              <p:nvPr/>
            </p:nvSpPr>
            <p:spPr>
              <a:xfrm flipH="1">
                <a:off x="6645451" y="2267798"/>
                <a:ext cx="26925" cy="46606"/>
              </a:xfrm>
              <a:custGeom>
                <a:avLst/>
                <a:gdLst/>
                <a:ahLst/>
                <a:cxnLst/>
                <a:rect l="l" t="t" r="r" b="b"/>
                <a:pathLst>
                  <a:path w="472" h="817" extrusionOk="0">
                    <a:moveTo>
                      <a:pt x="349" y="134"/>
                    </a:moveTo>
                    <a:cubicBezTo>
                      <a:pt x="379" y="134"/>
                      <a:pt x="403" y="179"/>
                      <a:pt x="410" y="233"/>
                    </a:cubicBezTo>
                    <a:cubicBezTo>
                      <a:pt x="420" y="288"/>
                      <a:pt x="399" y="339"/>
                      <a:pt x="372" y="342"/>
                    </a:cubicBezTo>
                    <a:lnTo>
                      <a:pt x="369" y="342"/>
                    </a:lnTo>
                    <a:cubicBezTo>
                      <a:pt x="341" y="342"/>
                      <a:pt x="314" y="298"/>
                      <a:pt x="308" y="243"/>
                    </a:cubicBezTo>
                    <a:cubicBezTo>
                      <a:pt x="300" y="189"/>
                      <a:pt x="318" y="141"/>
                      <a:pt x="345" y="138"/>
                    </a:cubicBezTo>
                    <a:lnTo>
                      <a:pt x="349" y="134"/>
                    </a:lnTo>
                    <a:close/>
                    <a:moveTo>
                      <a:pt x="236" y="1"/>
                    </a:moveTo>
                    <a:cubicBezTo>
                      <a:pt x="106" y="1"/>
                      <a:pt x="0" y="182"/>
                      <a:pt x="0" y="407"/>
                    </a:cubicBezTo>
                    <a:cubicBezTo>
                      <a:pt x="0" y="636"/>
                      <a:pt x="106" y="817"/>
                      <a:pt x="236" y="817"/>
                    </a:cubicBezTo>
                    <a:cubicBezTo>
                      <a:pt x="365" y="817"/>
                      <a:pt x="472" y="636"/>
                      <a:pt x="472" y="407"/>
                    </a:cubicBezTo>
                    <a:cubicBezTo>
                      <a:pt x="472" y="182"/>
                      <a:pt x="365" y="1"/>
                      <a:pt x="236" y="1"/>
                    </a:cubicBezTo>
                    <a:close/>
                  </a:path>
                </a:pathLst>
              </a:custGeom>
              <a:solidFill>
                <a:srgbClr val="3A2D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23"/>
              <p:cNvSpPr/>
              <p:nvPr/>
            </p:nvSpPr>
            <p:spPr>
              <a:xfrm flipH="1">
                <a:off x="6648417" y="2275442"/>
                <a:ext cx="6845" cy="11922"/>
              </a:xfrm>
              <a:custGeom>
                <a:avLst/>
                <a:gdLst/>
                <a:ahLst/>
                <a:cxnLst/>
                <a:rect l="l" t="t" r="r" b="b"/>
                <a:pathLst>
                  <a:path w="120" h="209" extrusionOk="0">
                    <a:moveTo>
                      <a:pt x="49" y="0"/>
                    </a:moveTo>
                    <a:lnTo>
                      <a:pt x="45" y="4"/>
                    </a:lnTo>
                    <a:cubicBezTo>
                      <a:pt x="18" y="7"/>
                      <a:pt x="0" y="55"/>
                      <a:pt x="8" y="109"/>
                    </a:cubicBezTo>
                    <a:cubicBezTo>
                      <a:pt x="14" y="164"/>
                      <a:pt x="41" y="208"/>
                      <a:pt x="69" y="208"/>
                    </a:cubicBezTo>
                    <a:lnTo>
                      <a:pt x="72" y="208"/>
                    </a:lnTo>
                    <a:cubicBezTo>
                      <a:pt x="99" y="205"/>
                      <a:pt x="120" y="154"/>
                      <a:pt x="110" y="99"/>
                    </a:cubicBezTo>
                    <a:cubicBezTo>
                      <a:pt x="103" y="45"/>
                      <a:pt x="79" y="0"/>
                      <a:pt x="49" y="0"/>
                    </a:cubicBezTo>
                    <a:close/>
                  </a:path>
                </a:pathLst>
              </a:custGeom>
              <a:solidFill>
                <a:srgbClr val="D1DB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23"/>
              <p:cNvSpPr/>
              <p:nvPr/>
            </p:nvSpPr>
            <p:spPr>
              <a:xfrm flipH="1">
                <a:off x="6544994" y="2187991"/>
                <a:ext cx="53394" cy="11534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2022" extrusionOk="0">
                    <a:moveTo>
                      <a:pt x="342" y="0"/>
                    </a:moveTo>
                    <a:cubicBezTo>
                      <a:pt x="168" y="0"/>
                      <a:pt x="0" y="168"/>
                      <a:pt x="133" y="342"/>
                    </a:cubicBezTo>
                    <a:cubicBezTo>
                      <a:pt x="253" y="499"/>
                      <a:pt x="338" y="676"/>
                      <a:pt x="383" y="861"/>
                    </a:cubicBezTo>
                    <a:lnTo>
                      <a:pt x="775" y="523"/>
                    </a:lnTo>
                    <a:cubicBezTo>
                      <a:pt x="721" y="376"/>
                      <a:pt x="642" y="232"/>
                      <a:pt x="543" y="103"/>
                    </a:cubicBezTo>
                    <a:cubicBezTo>
                      <a:pt x="489" y="32"/>
                      <a:pt x="413" y="0"/>
                      <a:pt x="342" y="0"/>
                    </a:cubicBezTo>
                    <a:close/>
                    <a:moveTo>
                      <a:pt x="829" y="687"/>
                    </a:moveTo>
                    <a:lnTo>
                      <a:pt x="413" y="1042"/>
                    </a:lnTo>
                    <a:cubicBezTo>
                      <a:pt x="434" y="1247"/>
                      <a:pt x="403" y="1455"/>
                      <a:pt x="317" y="1660"/>
                    </a:cubicBezTo>
                    <a:cubicBezTo>
                      <a:pt x="232" y="1847"/>
                      <a:pt x="399" y="2022"/>
                      <a:pt x="553" y="2022"/>
                    </a:cubicBezTo>
                    <a:cubicBezTo>
                      <a:pt x="621" y="2022"/>
                      <a:pt x="686" y="1987"/>
                      <a:pt x="727" y="1899"/>
                    </a:cubicBezTo>
                    <a:cubicBezTo>
                      <a:pt x="898" y="1506"/>
                      <a:pt x="936" y="1083"/>
                      <a:pt x="829" y="687"/>
                    </a:cubicBezTo>
                    <a:close/>
                  </a:path>
                </a:pathLst>
              </a:custGeom>
              <a:solidFill>
                <a:srgbClr val="ECF0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23"/>
              <p:cNvSpPr/>
              <p:nvPr/>
            </p:nvSpPr>
            <p:spPr>
              <a:xfrm flipH="1">
                <a:off x="6551040" y="2217826"/>
                <a:ext cx="25556" cy="29606"/>
              </a:xfrm>
              <a:custGeom>
                <a:avLst/>
                <a:gdLst/>
                <a:ahLst/>
                <a:cxnLst/>
                <a:rect l="l" t="t" r="r" b="b"/>
                <a:pathLst>
                  <a:path w="448" h="519" extrusionOk="0">
                    <a:moveTo>
                      <a:pt x="393" y="0"/>
                    </a:moveTo>
                    <a:lnTo>
                      <a:pt x="1" y="338"/>
                    </a:lnTo>
                    <a:cubicBezTo>
                      <a:pt x="14" y="396"/>
                      <a:pt x="28" y="457"/>
                      <a:pt x="31" y="519"/>
                    </a:cubicBezTo>
                    <a:lnTo>
                      <a:pt x="447" y="164"/>
                    </a:lnTo>
                    <a:cubicBezTo>
                      <a:pt x="434" y="109"/>
                      <a:pt x="414" y="54"/>
                      <a:pt x="393" y="0"/>
                    </a:cubicBezTo>
                    <a:close/>
                  </a:path>
                </a:pathLst>
              </a:custGeom>
              <a:solidFill>
                <a:srgbClr val="9AA2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23"/>
              <p:cNvSpPr/>
              <p:nvPr/>
            </p:nvSpPr>
            <p:spPr>
              <a:xfrm flipH="1">
                <a:off x="6802271" y="2215829"/>
                <a:ext cx="55505" cy="105248"/>
              </a:xfrm>
              <a:custGeom>
                <a:avLst/>
                <a:gdLst/>
                <a:ahLst/>
                <a:cxnLst/>
                <a:rect l="l" t="t" r="r" b="b"/>
                <a:pathLst>
                  <a:path w="973" h="1845" extrusionOk="0">
                    <a:moveTo>
                      <a:pt x="322" y="1"/>
                    </a:moveTo>
                    <a:cubicBezTo>
                      <a:pt x="127" y="1"/>
                      <a:pt x="0" y="311"/>
                      <a:pt x="205" y="455"/>
                    </a:cubicBezTo>
                    <a:cubicBezTo>
                      <a:pt x="533" y="687"/>
                      <a:pt x="489" y="1271"/>
                      <a:pt x="472" y="1616"/>
                    </a:cubicBezTo>
                    <a:cubicBezTo>
                      <a:pt x="465" y="1769"/>
                      <a:pt x="577" y="1844"/>
                      <a:pt x="697" y="1844"/>
                    </a:cubicBezTo>
                    <a:cubicBezTo>
                      <a:pt x="816" y="1844"/>
                      <a:pt x="939" y="1769"/>
                      <a:pt x="946" y="1616"/>
                    </a:cubicBezTo>
                    <a:cubicBezTo>
                      <a:pt x="973" y="1059"/>
                      <a:pt x="943" y="396"/>
                      <a:pt x="444" y="45"/>
                    </a:cubicBezTo>
                    <a:cubicBezTo>
                      <a:pt x="404" y="15"/>
                      <a:pt x="363" y="1"/>
                      <a:pt x="322" y="1"/>
                    </a:cubicBezTo>
                    <a:close/>
                  </a:path>
                </a:pathLst>
              </a:custGeom>
              <a:solidFill>
                <a:srgbClr val="EBDE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23"/>
              <p:cNvSpPr/>
              <p:nvPr/>
            </p:nvSpPr>
            <p:spPr>
              <a:xfrm flipH="1">
                <a:off x="6564104" y="2315146"/>
                <a:ext cx="34912" cy="27153"/>
              </a:xfrm>
              <a:custGeom>
                <a:avLst/>
                <a:gdLst/>
                <a:ahLst/>
                <a:cxnLst/>
                <a:rect l="l" t="t" r="r" b="b"/>
                <a:pathLst>
                  <a:path w="612" h="476" extrusionOk="0">
                    <a:moveTo>
                      <a:pt x="305" y="1"/>
                    </a:moveTo>
                    <a:cubicBezTo>
                      <a:pt x="1" y="1"/>
                      <a:pt x="1" y="475"/>
                      <a:pt x="305" y="475"/>
                    </a:cubicBezTo>
                    <a:cubicBezTo>
                      <a:pt x="612" y="475"/>
                      <a:pt x="612" y="1"/>
                      <a:pt x="305" y="1"/>
                    </a:cubicBezTo>
                    <a:close/>
                  </a:path>
                </a:pathLst>
              </a:custGeom>
              <a:solidFill>
                <a:srgbClr val="ECF0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23"/>
              <p:cNvSpPr/>
              <p:nvPr/>
            </p:nvSpPr>
            <p:spPr>
              <a:xfrm flipH="1">
                <a:off x="6797364" y="2331347"/>
                <a:ext cx="35083" cy="27096"/>
              </a:xfrm>
              <a:custGeom>
                <a:avLst/>
                <a:gdLst/>
                <a:ahLst/>
                <a:cxnLst/>
                <a:rect l="l" t="t" r="r" b="b"/>
                <a:pathLst>
                  <a:path w="615" h="475" extrusionOk="0">
                    <a:moveTo>
                      <a:pt x="308" y="0"/>
                    </a:moveTo>
                    <a:cubicBezTo>
                      <a:pt x="0" y="0"/>
                      <a:pt x="0" y="475"/>
                      <a:pt x="308" y="475"/>
                    </a:cubicBezTo>
                    <a:cubicBezTo>
                      <a:pt x="611" y="475"/>
                      <a:pt x="615" y="0"/>
                      <a:pt x="308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23"/>
              <p:cNvSpPr/>
              <p:nvPr/>
            </p:nvSpPr>
            <p:spPr>
              <a:xfrm flipH="1">
                <a:off x="7071928" y="2320394"/>
                <a:ext cx="125670" cy="106788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1872" extrusionOk="0">
                    <a:moveTo>
                      <a:pt x="2100" y="0"/>
                    </a:moveTo>
                    <a:lnTo>
                      <a:pt x="1" y="1796"/>
                    </a:lnTo>
                    <a:lnTo>
                      <a:pt x="155" y="1872"/>
                    </a:lnTo>
                    <a:lnTo>
                      <a:pt x="2203" y="120"/>
                    </a:lnTo>
                    <a:lnTo>
                      <a:pt x="2100" y="0"/>
                    </a:lnTo>
                    <a:close/>
                  </a:path>
                </a:pathLst>
              </a:custGeom>
              <a:solidFill>
                <a:srgbClr val="1528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23"/>
              <p:cNvSpPr/>
              <p:nvPr/>
            </p:nvSpPr>
            <p:spPr>
              <a:xfrm flipH="1">
                <a:off x="6775121" y="2175269"/>
                <a:ext cx="305818" cy="290644"/>
              </a:xfrm>
              <a:custGeom>
                <a:avLst/>
                <a:gdLst/>
                <a:ahLst/>
                <a:cxnLst/>
                <a:rect l="l" t="t" r="r" b="b"/>
                <a:pathLst>
                  <a:path w="5361" h="5095" extrusionOk="0">
                    <a:moveTo>
                      <a:pt x="3046" y="159"/>
                    </a:moveTo>
                    <a:cubicBezTo>
                      <a:pt x="3799" y="159"/>
                      <a:pt x="4332" y="316"/>
                      <a:pt x="4674" y="636"/>
                    </a:cubicBezTo>
                    <a:cubicBezTo>
                      <a:pt x="5042" y="985"/>
                      <a:pt x="5200" y="1517"/>
                      <a:pt x="5200" y="2415"/>
                    </a:cubicBezTo>
                    <a:cubicBezTo>
                      <a:pt x="5200" y="3805"/>
                      <a:pt x="4070" y="4934"/>
                      <a:pt x="2680" y="4934"/>
                    </a:cubicBezTo>
                    <a:cubicBezTo>
                      <a:pt x="1291" y="4934"/>
                      <a:pt x="158" y="3805"/>
                      <a:pt x="158" y="2415"/>
                    </a:cubicBezTo>
                    <a:cubicBezTo>
                      <a:pt x="158" y="1142"/>
                      <a:pt x="1151" y="261"/>
                      <a:pt x="2684" y="169"/>
                    </a:cubicBezTo>
                    <a:cubicBezTo>
                      <a:pt x="2810" y="162"/>
                      <a:pt x="2929" y="159"/>
                      <a:pt x="3046" y="159"/>
                    </a:cubicBezTo>
                    <a:close/>
                    <a:moveTo>
                      <a:pt x="3044" y="1"/>
                    </a:moveTo>
                    <a:cubicBezTo>
                      <a:pt x="2927" y="1"/>
                      <a:pt x="2804" y="5"/>
                      <a:pt x="2677" y="12"/>
                    </a:cubicBezTo>
                    <a:cubicBezTo>
                      <a:pt x="1052" y="107"/>
                      <a:pt x="0" y="1049"/>
                      <a:pt x="0" y="2415"/>
                    </a:cubicBezTo>
                    <a:cubicBezTo>
                      <a:pt x="0" y="3893"/>
                      <a:pt x="1202" y="5095"/>
                      <a:pt x="2680" y="5095"/>
                    </a:cubicBezTo>
                    <a:cubicBezTo>
                      <a:pt x="4158" y="5095"/>
                      <a:pt x="5360" y="3893"/>
                      <a:pt x="5360" y="2415"/>
                    </a:cubicBezTo>
                    <a:cubicBezTo>
                      <a:pt x="5360" y="1750"/>
                      <a:pt x="5291" y="1002"/>
                      <a:pt x="4783" y="524"/>
                    </a:cubicBezTo>
                    <a:cubicBezTo>
                      <a:pt x="4411" y="173"/>
                      <a:pt x="3840" y="1"/>
                      <a:pt x="3044" y="1"/>
                    </a:cubicBezTo>
                    <a:close/>
                  </a:path>
                </a:pathLst>
              </a:custGeom>
              <a:solidFill>
                <a:srgbClr val="1528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23"/>
              <p:cNvSpPr/>
              <p:nvPr/>
            </p:nvSpPr>
            <p:spPr>
              <a:xfrm flipH="1">
                <a:off x="6523775" y="2147716"/>
                <a:ext cx="234854" cy="264461"/>
              </a:xfrm>
              <a:custGeom>
                <a:avLst/>
                <a:gdLst/>
                <a:ahLst/>
                <a:cxnLst/>
                <a:rect l="l" t="t" r="r" b="b"/>
                <a:pathLst>
                  <a:path w="4117" h="4636" extrusionOk="0">
                    <a:moveTo>
                      <a:pt x="2338" y="160"/>
                    </a:moveTo>
                    <a:cubicBezTo>
                      <a:pt x="2857" y="160"/>
                      <a:pt x="3233" y="276"/>
                      <a:pt x="3489" y="516"/>
                    </a:cubicBezTo>
                    <a:cubicBezTo>
                      <a:pt x="3820" y="823"/>
                      <a:pt x="3960" y="1324"/>
                      <a:pt x="3960" y="2198"/>
                    </a:cubicBezTo>
                    <a:cubicBezTo>
                      <a:pt x="3960" y="3454"/>
                      <a:pt x="3106" y="4478"/>
                      <a:pt x="2058" y="4478"/>
                    </a:cubicBezTo>
                    <a:cubicBezTo>
                      <a:pt x="1010" y="4478"/>
                      <a:pt x="161" y="3454"/>
                      <a:pt x="161" y="2198"/>
                    </a:cubicBezTo>
                    <a:cubicBezTo>
                      <a:pt x="161" y="1048"/>
                      <a:pt x="908" y="249"/>
                      <a:pt x="2065" y="171"/>
                    </a:cubicBezTo>
                    <a:cubicBezTo>
                      <a:pt x="2161" y="164"/>
                      <a:pt x="2253" y="160"/>
                      <a:pt x="2338" y="160"/>
                    </a:cubicBezTo>
                    <a:close/>
                    <a:moveTo>
                      <a:pt x="2331" y="0"/>
                    </a:moveTo>
                    <a:cubicBezTo>
                      <a:pt x="2243" y="0"/>
                      <a:pt x="2151" y="4"/>
                      <a:pt x="2055" y="10"/>
                    </a:cubicBezTo>
                    <a:cubicBezTo>
                      <a:pt x="805" y="99"/>
                      <a:pt x="0" y="956"/>
                      <a:pt x="0" y="2198"/>
                    </a:cubicBezTo>
                    <a:cubicBezTo>
                      <a:pt x="0" y="3544"/>
                      <a:pt x="925" y="4636"/>
                      <a:pt x="2058" y="4636"/>
                    </a:cubicBezTo>
                    <a:cubicBezTo>
                      <a:pt x="3195" y="4636"/>
                      <a:pt x="4117" y="3544"/>
                      <a:pt x="4117" y="2198"/>
                    </a:cubicBezTo>
                    <a:cubicBezTo>
                      <a:pt x="4117" y="1550"/>
                      <a:pt x="4055" y="826"/>
                      <a:pt x="3598" y="399"/>
                    </a:cubicBezTo>
                    <a:cubicBezTo>
                      <a:pt x="3309" y="131"/>
                      <a:pt x="2892" y="0"/>
                      <a:pt x="2331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23"/>
              <p:cNvSpPr/>
              <p:nvPr/>
            </p:nvSpPr>
            <p:spPr>
              <a:xfrm flipH="1">
                <a:off x="6701927" y="2253593"/>
                <a:ext cx="63320" cy="117513"/>
              </a:xfrm>
              <a:custGeom>
                <a:avLst/>
                <a:gdLst/>
                <a:ahLst/>
                <a:cxnLst/>
                <a:rect l="l" t="t" r="r" b="b"/>
                <a:pathLst>
                  <a:path w="1110" h="2060" extrusionOk="0">
                    <a:moveTo>
                      <a:pt x="37" y="1"/>
                    </a:moveTo>
                    <a:cubicBezTo>
                      <a:pt x="37" y="1"/>
                      <a:pt x="0" y="1384"/>
                      <a:pt x="192" y="1384"/>
                    </a:cubicBezTo>
                    <a:cubicBezTo>
                      <a:pt x="193" y="1384"/>
                      <a:pt x="194" y="1384"/>
                      <a:pt x="195" y="1384"/>
                    </a:cubicBezTo>
                    <a:cubicBezTo>
                      <a:pt x="224" y="1382"/>
                      <a:pt x="257" y="1373"/>
                      <a:pt x="294" y="1359"/>
                    </a:cubicBezTo>
                    <a:lnTo>
                      <a:pt x="294" y="1359"/>
                    </a:lnTo>
                    <a:lnTo>
                      <a:pt x="427" y="2060"/>
                    </a:lnTo>
                    <a:cubicBezTo>
                      <a:pt x="427" y="2060"/>
                      <a:pt x="1109" y="1554"/>
                      <a:pt x="966" y="1308"/>
                    </a:cubicBezTo>
                    <a:cubicBezTo>
                      <a:pt x="918" y="1229"/>
                      <a:pt x="851" y="1200"/>
                      <a:pt x="773" y="1200"/>
                    </a:cubicBezTo>
                    <a:cubicBezTo>
                      <a:pt x="622" y="1200"/>
                      <a:pt x="435" y="1309"/>
                      <a:pt x="294" y="1359"/>
                    </a:cubicBezTo>
                    <a:lnTo>
                      <a:pt x="294" y="1359"/>
                    </a:lnTo>
                    <a:lnTo>
                      <a:pt x="37" y="1"/>
                    </a:lnTo>
                    <a:close/>
                  </a:path>
                </a:pathLst>
              </a:custGeom>
              <a:solidFill>
                <a:srgbClr val="FFB1A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23"/>
              <p:cNvSpPr/>
              <p:nvPr/>
            </p:nvSpPr>
            <p:spPr>
              <a:xfrm flipH="1">
                <a:off x="6696508" y="2249087"/>
                <a:ext cx="72276" cy="126526"/>
              </a:xfrm>
              <a:custGeom>
                <a:avLst/>
                <a:gdLst/>
                <a:ahLst/>
                <a:cxnLst/>
                <a:rect l="l" t="t" r="r" b="b"/>
                <a:pathLst>
                  <a:path w="1267" h="2218" extrusionOk="0">
                    <a:moveTo>
                      <a:pt x="97" y="1"/>
                    </a:moveTo>
                    <a:cubicBezTo>
                      <a:pt x="58" y="1"/>
                      <a:pt x="21" y="34"/>
                      <a:pt x="21" y="76"/>
                    </a:cubicBezTo>
                    <a:cubicBezTo>
                      <a:pt x="14" y="370"/>
                      <a:pt x="0" y="1343"/>
                      <a:pt x="167" y="1507"/>
                    </a:cubicBezTo>
                    <a:cubicBezTo>
                      <a:pt x="197" y="1533"/>
                      <a:pt x="229" y="1542"/>
                      <a:pt x="252" y="1542"/>
                    </a:cubicBezTo>
                    <a:cubicBezTo>
                      <a:pt x="256" y="1542"/>
                      <a:pt x="260" y="1542"/>
                      <a:pt x="263" y="1541"/>
                    </a:cubicBezTo>
                    <a:cubicBezTo>
                      <a:pt x="339" y="1537"/>
                      <a:pt x="427" y="1496"/>
                      <a:pt x="523" y="1455"/>
                    </a:cubicBezTo>
                    <a:cubicBezTo>
                      <a:pt x="663" y="1394"/>
                      <a:pt x="764" y="1357"/>
                      <a:pt x="836" y="1357"/>
                    </a:cubicBezTo>
                    <a:cubicBezTo>
                      <a:pt x="892" y="1357"/>
                      <a:pt x="931" y="1379"/>
                      <a:pt x="960" y="1428"/>
                    </a:cubicBezTo>
                    <a:cubicBezTo>
                      <a:pt x="1028" y="1548"/>
                      <a:pt x="703" y="1882"/>
                      <a:pt x="441" y="2077"/>
                    </a:cubicBezTo>
                    <a:cubicBezTo>
                      <a:pt x="407" y="2101"/>
                      <a:pt x="400" y="2152"/>
                      <a:pt x="424" y="2186"/>
                    </a:cubicBezTo>
                    <a:cubicBezTo>
                      <a:pt x="441" y="2207"/>
                      <a:pt x="465" y="2217"/>
                      <a:pt x="489" y="2217"/>
                    </a:cubicBezTo>
                    <a:cubicBezTo>
                      <a:pt x="506" y="2217"/>
                      <a:pt x="523" y="2213"/>
                      <a:pt x="536" y="2203"/>
                    </a:cubicBezTo>
                    <a:cubicBezTo>
                      <a:pt x="659" y="2111"/>
                      <a:pt x="1267" y="1640"/>
                      <a:pt x="1097" y="1346"/>
                    </a:cubicBezTo>
                    <a:cubicBezTo>
                      <a:pt x="1031" y="1236"/>
                      <a:pt x="938" y="1199"/>
                      <a:pt x="837" y="1199"/>
                    </a:cubicBezTo>
                    <a:cubicBezTo>
                      <a:pt x="708" y="1199"/>
                      <a:pt x="567" y="1261"/>
                      <a:pt x="457" y="1309"/>
                    </a:cubicBezTo>
                    <a:cubicBezTo>
                      <a:pt x="389" y="1340"/>
                      <a:pt x="318" y="1373"/>
                      <a:pt x="270" y="1381"/>
                    </a:cubicBezTo>
                    <a:cubicBezTo>
                      <a:pt x="195" y="1271"/>
                      <a:pt x="164" y="633"/>
                      <a:pt x="178" y="80"/>
                    </a:cubicBezTo>
                    <a:cubicBezTo>
                      <a:pt x="181" y="39"/>
                      <a:pt x="147" y="1"/>
                      <a:pt x="103" y="1"/>
                    </a:cubicBezTo>
                    <a:cubicBezTo>
                      <a:pt x="101" y="1"/>
                      <a:pt x="99" y="1"/>
                      <a:pt x="97" y="1"/>
                    </a:cubicBezTo>
                    <a:close/>
                  </a:path>
                </a:pathLst>
              </a:custGeom>
              <a:solidFill>
                <a:srgbClr val="DD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23"/>
              <p:cNvSpPr/>
              <p:nvPr/>
            </p:nvSpPr>
            <p:spPr>
              <a:xfrm flipH="1">
                <a:off x="6749047" y="2247318"/>
                <a:ext cx="39247" cy="23674"/>
              </a:xfrm>
              <a:custGeom>
                <a:avLst/>
                <a:gdLst/>
                <a:ahLst/>
                <a:cxnLst/>
                <a:rect l="l" t="t" r="r" b="b"/>
                <a:pathLst>
                  <a:path w="688" h="415" extrusionOk="0">
                    <a:moveTo>
                      <a:pt x="387" y="1"/>
                    </a:moveTo>
                    <a:cubicBezTo>
                      <a:pt x="361" y="1"/>
                      <a:pt x="334" y="5"/>
                      <a:pt x="308" y="12"/>
                    </a:cubicBezTo>
                    <a:cubicBezTo>
                      <a:pt x="114" y="60"/>
                      <a:pt x="21" y="295"/>
                      <a:pt x="15" y="306"/>
                    </a:cubicBezTo>
                    <a:cubicBezTo>
                      <a:pt x="1" y="347"/>
                      <a:pt x="21" y="391"/>
                      <a:pt x="62" y="408"/>
                    </a:cubicBezTo>
                    <a:cubicBezTo>
                      <a:pt x="70" y="411"/>
                      <a:pt x="79" y="415"/>
                      <a:pt x="90" y="415"/>
                    </a:cubicBezTo>
                    <a:cubicBezTo>
                      <a:pt x="120" y="415"/>
                      <a:pt x="151" y="394"/>
                      <a:pt x="165" y="364"/>
                    </a:cubicBezTo>
                    <a:cubicBezTo>
                      <a:pt x="182" y="316"/>
                      <a:pt x="254" y="189"/>
                      <a:pt x="349" y="162"/>
                    </a:cubicBezTo>
                    <a:cubicBezTo>
                      <a:pt x="360" y="160"/>
                      <a:pt x="371" y="159"/>
                      <a:pt x="382" y="159"/>
                    </a:cubicBezTo>
                    <a:cubicBezTo>
                      <a:pt x="433" y="159"/>
                      <a:pt x="490" y="184"/>
                      <a:pt x="550" y="234"/>
                    </a:cubicBezTo>
                    <a:cubicBezTo>
                      <a:pt x="564" y="247"/>
                      <a:pt x="581" y="253"/>
                      <a:pt x="599" y="253"/>
                    </a:cubicBezTo>
                    <a:cubicBezTo>
                      <a:pt x="621" y="253"/>
                      <a:pt x="644" y="243"/>
                      <a:pt x="660" y="224"/>
                    </a:cubicBezTo>
                    <a:cubicBezTo>
                      <a:pt x="687" y="193"/>
                      <a:pt x="684" y="142"/>
                      <a:pt x="650" y="114"/>
                    </a:cubicBezTo>
                    <a:cubicBezTo>
                      <a:pt x="561" y="39"/>
                      <a:pt x="474" y="1"/>
                      <a:pt x="387" y="1"/>
                    </a:cubicBezTo>
                    <a:close/>
                  </a:path>
                </a:pathLst>
              </a:custGeom>
              <a:solidFill>
                <a:srgbClr val="1528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4" name="Google Shape;294;p23"/>
            <p:cNvGrpSpPr/>
            <p:nvPr/>
          </p:nvGrpSpPr>
          <p:grpSpPr>
            <a:xfrm>
              <a:off x="4765797" y="2778327"/>
              <a:ext cx="1787677" cy="1971829"/>
              <a:chOff x="4765797" y="2778327"/>
              <a:chExt cx="1787677" cy="1971829"/>
            </a:xfrm>
          </p:grpSpPr>
          <p:sp>
            <p:nvSpPr>
              <p:cNvPr id="295" name="Google Shape;295;p23"/>
              <p:cNvSpPr/>
              <p:nvPr/>
            </p:nvSpPr>
            <p:spPr>
              <a:xfrm>
                <a:off x="5094539" y="2778327"/>
                <a:ext cx="1458935" cy="990590"/>
              </a:xfrm>
              <a:custGeom>
                <a:avLst/>
                <a:gdLst/>
                <a:ahLst/>
                <a:cxnLst/>
                <a:rect l="l" t="t" r="r" b="b"/>
                <a:pathLst>
                  <a:path w="46474" h="31555" extrusionOk="0">
                    <a:moveTo>
                      <a:pt x="37567" y="1"/>
                    </a:moveTo>
                    <a:cubicBezTo>
                      <a:pt x="35652" y="1"/>
                      <a:pt x="24308" y="1663"/>
                      <a:pt x="23717" y="2161"/>
                    </a:cubicBezTo>
                    <a:cubicBezTo>
                      <a:pt x="23090" y="2686"/>
                      <a:pt x="26383" y="7735"/>
                      <a:pt x="19936" y="9429"/>
                    </a:cubicBezTo>
                    <a:cubicBezTo>
                      <a:pt x="19251" y="9609"/>
                      <a:pt x="18656" y="9689"/>
                      <a:pt x="18136" y="9689"/>
                    </a:cubicBezTo>
                    <a:cubicBezTo>
                      <a:pt x="13767" y="9689"/>
                      <a:pt x="14790" y="3995"/>
                      <a:pt x="13602" y="3716"/>
                    </a:cubicBezTo>
                    <a:cubicBezTo>
                      <a:pt x="13480" y="3687"/>
                      <a:pt x="13267" y="3674"/>
                      <a:pt x="12980" y="3674"/>
                    </a:cubicBezTo>
                    <a:cubicBezTo>
                      <a:pt x="10126" y="3674"/>
                      <a:pt x="0" y="5003"/>
                      <a:pt x="145" y="6095"/>
                    </a:cubicBezTo>
                    <a:cubicBezTo>
                      <a:pt x="1040" y="12927"/>
                      <a:pt x="3344" y="30634"/>
                      <a:pt x="4116" y="31442"/>
                    </a:cubicBezTo>
                    <a:cubicBezTo>
                      <a:pt x="4190" y="31520"/>
                      <a:pt x="4581" y="31555"/>
                      <a:pt x="5227" y="31555"/>
                    </a:cubicBezTo>
                    <a:cubicBezTo>
                      <a:pt x="11300" y="31555"/>
                      <a:pt x="39957" y="28456"/>
                      <a:pt x="41094" y="28140"/>
                    </a:cubicBezTo>
                    <a:cubicBezTo>
                      <a:pt x="42350" y="27791"/>
                      <a:pt x="40082" y="18822"/>
                      <a:pt x="40082" y="18822"/>
                    </a:cubicBezTo>
                    <a:lnTo>
                      <a:pt x="40082" y="18822"/>
                    </a:lnTo>
                    <a:cubicBezTo>
                      <a:pt x="40082" y="18822"/>
                      <a:pt x="40225" y="18833"/>
                      <a:pt x="40465" y="18833"/>
                    </a:cubicBezTo>
                    <a:cubicBezTo>
                      <a:pt x="41855" y="18833"/>
                      <a:pt x="46473" y="18469"/>
                      <a:pt x="45221" y="13539"/>
                    </a:cubicBezTo>
                    <a:cubicBezTo>
                      <a:pt x="44455" y="10512"/>
                      <a:pt x="42769" y="9791"/>
                      <a:pt x="41337" y="9791"/>
                    </a:cubicBezTo>
                    <a:cubicBezTo>
                      <a:pt x="40033" y="9791"/>
                      <a:pt x="38938" y="10389"/>
                      <a:pt x="38938" y="10389"/>
                    </a:cubicBezTo>
                    <a:cubicBezTo>
                      <a:pt x="38938" y="10389"/>
                      <a:pt x="38519" y="246"/>
                      <a:pt x="37810" y="20"/>
                    </a:cubicBezTo>
                    <a:cubicBezTo>
                      <a:pt x="37768" y="7"/>
                      <a:pt x="37686" y="1"/>
                      <a:pt x="37567" y="1"/>
                    </a:cubicBezTo>
                    <a:close/>
                  </a:path>
                </a:pathLst>
              </a:custGeom>
              <a:solidFill>
                <a:srgbClr val="2AB0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23"/>
              <p:cNvSpPr txBox="1"/>
              <p:nvPr/>
            </p:nvSpPr>
            <p:spPr>
              <a:xfrm rot="-378820">
                <a:off x="5347240" y="2992648"/>
                <a:ext cx="930242" cy="6730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" sz="2400">
                    <a:solidFill>
                      <a:srgbClr val="F4E9DF"/>
                    </a:solidFill>
                    <a:latin typeface="Anton"/>
                    <a:ea typeface="Anton"/>
                    <a:cs typeface="Anton"/>
                    <a:sym typeface="Anton"/>
                  </a:rPr>
                  <a:t>GREEN</a:t>
                </a:r>
                <a:endParaRPr sz="2400">
                  <a:solidFill>
                    <a:srgbClr val="F4E9DF"/>
                  </a:solidFill>
                  <a:latin typeface="Anton"/>
                  <a:ea typeface="Anton"/>
                  <a:cs typeface="Anton"/>
                  <a:sym typeface="Anton"/>
                </a:endParaRPr>
              </a:p>
            </p:txBody>
          </p:sp>
          <p:sp>
            <p:nvSpPr>
              <p:cNvPr id="297" name="Google Shape;297;p23"/>
              <p:cNvSpPr/>
              <p:nvPr/>
            </p:nvSpPr>
            <p:spPr>
              <a:xfrm>
                <a:off x="5406052" y="4627308"/>
                <a:ext cx="195409" cy="101658"/>
              </a:xfrm>
              <a:custGeom>
                <a:avLst/>
                <a:gdLst/>
                <a:ahLst/>
                <a:cxnLst/>
                <a:rect l="l" t="t" r="r" b="b"/>
                <a:pathLst>
                  <a:path w="8750" h="4552" extrusionOk="0">
                    <a:moveTo>
                      <a:pt x="1007" y="1"/>
                    </a:moveTo>
                    <a:lnTo>
                      <a:pt x="1007" y="1"/>
                    </a:lnTo>
                    <a:cubicBezTo>
                      <a:pt x="1007" y="1"/>
                      <a:pt x="1048" y="356"/>
                      <a:pt x="525" y="1476"/>
                    </a:cubicBezTo>
                    <a:cubicBezTo>
                      <a:pt x="0" y="2599"/>
                      <a:pt x="140" y="4551"/>
                      <a:pt x="140" y="4551"/>
                    </a:cubicBezTo>
                    <a:lnTo>
                      <a:pt x="8278" y="4551"/>
                    </a:lnTo>
                    <a:cubicBezTo>
                      <a:pt x="8053" y="3551"/>
                      <a:pt x="8749" y="2114"/>
                      <a:pt x="8749" y="2114"/>
                    </a:cubicBezTo>
                    <a:lnTo>
                      <a:pt x="8749" y="2114"/>
                    </a:lnTo>
                    <a:cubicBezTo>
                      <a:pt x="8749" y="2114"/>
                      <a:pt x="8675" y="2121"/>
                      <a:pt x="8538" y="2121"/>
                    </a:cubicBezTo>
                    <a:cubicBezTo>
                      <a:pt x="8155" y="2121"/>
                      <a:pt x="7282" y="2069"/>
                      <a:pt x="6178" y="1674"/>
                    </a:cubicBezTo>
                    <a:cubicBezTo>
                      <a:pt x="4683" y="1138"/>
                      <a:pt x="4232" y="66"/>
                      <a:pt x="4232" y="66"/>
                    </a:cubicBezTo>
                    <a:lnTo>
                      <a:pt x="1007" y="1"/>
                    </a:ln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23"/>
              <p:cNvSpPr/>
              <p:nvPr/>
            </p:nvSpPr>
            <p:spPr>
              <a:xfrm>
                <a:off x="5571910" y="4661409"/>
                <a:ext cx="113762" cy="67556"/>
              </a:xfrm>
              <a:custGeom>
                <a:avLst/>
                <a:gdLst/>
                <a:ahLst/>
                <a:cxnLst/>
                <a:rect l="l" t="t" r="r" b="b"/>
                <a:pathLst>
                  <a:path w="5094" h="3025" extrusionOk="0">
                    <a:moveTo>
                      <a:pt x="2820" y="0"/>
                    </a:moveTo>
                    <a:cubicBezTo>
                      <a:pt x="1" y="0"/>
                      <a:pt x="226" y="2854"/>
                      <a:pt x="301" y="3024"/>
                    </a:cubicBezTo>
                    <a:lnTo>
                      <a:pt x="5094" y="3024"/>
                    </a:lnTo>
                    <a:cubicBezTo>
                      <a:pt x="5094" y="3024"/>
                      <a:pt x="5043" y="0"/>
                      <a:pt x="2820" y="0"/>
                    </a:cubicBezTo>
                    <a:close/>
                  </a:path>
                </a:pathLst>
              </a:custGeom>
              <a:solidFill>
                <a:srgbClr val="DC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23"/>
              <p:cNvSpPr/>
              <p:nvPr/>
            </p:nvSpPr>
            <p:spPr>
              <a:xfrm>
                <a:off x="5401384" y="4728940"/>
                <a:ext cx="291551" cy="21216"/>
              </a:xfrm>
              <a:custGeom>
                <a:avLst/>
                <a:gdLst/>
                <a:ahLst/>
                <a:cxnLst/>
                <a:rect l="l" t="t" r="r" b="b"/>
                <a:pathLst>
                  <a:path w="13055" h="950" extrusionOk="0">
                    <a:moveTo>
                      <a:pt x="25" y="0"/>
                    </a:moveTo>
                    <a:cubicBezTo>
                      <a:pt x="11" y="0"/>
                      <a:pt x="1" y="11"/>
                      <a:pt x="1" y="24"/>
                    </a:cubicBezTo>
                    <a:lnTo>
                      <a:pt x="1" y="925"/>
                    </a:lnTo>
                    <a:cubicBezTo>
                      <a:pt x="1" y="939"/>
                      <a:pt x="11" y="950"/>
                      <a:pt x="25" y="950"/>
                    </a:cubicBezTo>
                    <a:lnTo>
                      <a:pt x="13031" y="950"/>
                    </a:lnTo>
                    <a:cubicBezTo>
                      <a:pt x="13044" y="950"/>
                      <a:pt x="13054" y="939"/>
                      <a:pt x="13054" y="925"/>
                    </a:cubicBezTo>
                    <a:lnTo>
                      <a:pt x="13054" y="24"/>
                    </a:lnTo>
                    <a:cubicBezTo>
                      <a:pt x="13054" y="11"/>
                      <a:pt x="13044" y="0"/>
                      <a:pt x="13031" y="0"/>
                    </a:cubicBezTo>
                    <a:close/>
                  </a:path>
                </a:pathLst>
              </a:custGeom>
              <a:solidFill>
                <a:srgbClr val="E1E5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23"/>
              <p:cNvSpPr/>
              <p:nvPr/>
            </p:nvSpPr>
            <p:spPr>
              <a:xfrm>
                <a:off x="5499488" y="4646223"/>
                <a:ext cx="25727" cy="28094"/>
              </a:xfrm>
              <a:custGeom>
                <a:avLst/>
                <a:gdLst/>
                <a:ahLst/>
                <a:cxnLst/>
                <a:rect l="l" t="t" r="r" b="b"/>
                <a:pathLst>
                  <a:path w="1152" h="1258" extrusionOk="0">
                    <a:moveTo>
                      <a:pt x="890" y="1"/>
                    </a:moveTo>
                    <a:cubicBezTo>
                      <a:pt x="849" y="1"/>
                      <a:pt x="807" y="12"/>
                      <a:pt x="769" y="35"/>
                    </a:cubicBezTo>
                    <a:cubicBezTo>
                      <a:pt x="752" y="45"/>
                      <a:pt x="343" y="304"/>
                      <a:pt x="53" y="942"/>
                    </a:cubicBezTo>
                    <a:cubicBezTo>
                      <a:pt x="1" y="1055"/>
                      <a:pt x="53" y="1188"/>
                      <a:pt x="168" y="1240"/>
                    </a:cubicBezTo>
                    <a:cubicBezTo>
                      <a:pt x="199" y="1250"/>
                      <a:pt x="229" y="1257"/>
                      <a:pt x="261" y="1257"/>
                    </a:cubicBezTo>
                    <a:cubicBezTo>
                      <a:pt x="349" y="1257"/>
                      <a:pt x="431" y="1209"/>
                      <a:pt x="469" y="1123"/>
                    </a:cubicBezTo>
                    <a:cubicBezTo>
                      <a:pt x="697" y="622"/>
                      <a:pt x="1004" y="421"/>
                      <a:pt x="1015" y="414"/>
                    </a:cubicBezTo>
                    <a:cubicBezTo>
                      <a:pt x="1121" y="345"/>
                      <a:pt x="1151" y="209"/>
                      <a:pt x="1086" y="107"/>
                    </a:cubicBezTo>
                    <a:cubicBezTo>
                      <a:pt x="1042" y="38"/>
                      <a:pt x="967" y="1"/>
                      <a:pt x="890" y="1"/>
                    </a:cubicBezTo>
                    <a:close/>
                  </a:path>
                </a:pathLst>
              </a:custGeom>
              <a:solidFill>
                <a:srgbClr val="E8EE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23"/>
              <p:cNvSpPr/>
              <p:nvPr/>
            </p:nvSpPr>
            <p:spPr>
              <a:xfrm>
                <a:off x="5538055" y="4660404"/>
                <a:ext cx="16816" cy="20077"/>
              </a:xfrm>
              <a:custGeom>
                <a:avLst/>
                <a:gdLst/>
                <a:ahLst/>
                <a:cxnLst/>
                <a:rect l="l" t="t" r="r" b="b"/>
                <a:pathLst>
                  <a:path w="753" h="899" extrusionOk="0">
                    <a:moveTo>
                      <a:pt x="492" y="0"/>
                    </a:moveTo>
                    <a:cubicBezTo>
                      <a:pt x="460" y="0"/>
                      <a:pt x="428" y="7"/>
                      <a:pt x="397" y="21"/>
                    </a:cubicBezTo>
                    <a:cubicBezTo>
                      <a:pt x="360" y="38"/>
                      <a:pt x="46" y="195"/>
                      <a:pt x="12" y="660"/>
                    </a:cubicBezTo>
                    <a:cubicBezTo>
                      <a:pt x="1" y="783"/>
                      <a:pt x="97" y="888"/>
                      <a:pt x="223" y="898"/>
                    </a:cubicBezTo>
                    <a:lnTo>
                      <a:pt x="240" y="898"/>
                    </a:lnTo>
                    <a:cubicBezTo>
                      <a:pt x="360" y="898"/>
                      <a:pt x="459" y="806"/>
                      <a:pt x="469" y="690"/>
                    </a:cubicBezTo>
                    <a:cubicBezTo>
                      <a:pt x="483" y="496"/>
                      <a:pt x="578" y="434"/>
                      <a:pt x="595" y="424"/>
                    </a:cubicBezTo>
                    <a:cubicBezTo>
                      <a:pt x="705" y="369"/>
                      <a:pt x="752" y="239"/>
                      <a:pt x="697" y="130"/>
                    </a:cubicBezTo>
                    <a:cubicBezTo>
                      <a:pt x="660" y="48"/>
                      <a:pt x="577" y="0"/>
                      <a:pt x="492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23"/>
              <p:cNvSpPr/>
              <p:nvPr/>
            </p:nvSpPr>
            <p:spPr>
              <a:xfrm rot="3420117">
                <a:off x="5011254" y="4459690"/>
                <a:ext cx="195409" cy="101657"/>
              </a:xfrm>
              <a:custGeom>
                <a:avLst/>
                <a:gdLst/>
                <a:ahLst/>
                <a:cxnLst/>
                <a:rect l="l" t="t" r="r" b="b"/>
                <a:pathLst>
                  <a:path w="8750" h="4552" extrusionOk="0">
                    <a:moveTo>
                      <a:pt x="1007" y="1"/>
                    </a:moveTo>
                    <a:lnTo>
                      <a:pt x="1007" y="1"/>
                    </a:lnTo>
                    <a:cubicBezTo>
                      <a:pt x="1007" y="1"/>
                      <a:pt x="1048" y="356"/>
                      <a:pt x="525" y="1476"/>
                    </a:cubicBezTo>
                    <a:cubicBezTo>
                      <a:pt x="0" y="2599"/>
                      <a:pt x="140" y="4551"/>
                      <a:pt x="140" y="4551"/>
                    </a:cubicBezTo>
                    <a:lnTo>
                      <a:pt x="8278" y="4551"/>
                    </a:lnTo>
                    <a:cubicBezTo>
                      <a:pt x="8053" y="3551"/>
                      <a:pt x="8749" y="2114"/>
                      <a:pt x="8749" y="2114"/>
                    </a:cubicBezTo>
                    <a:lnTo>
                      <a:pt x="8749" y="2114"/>
                    </a:lnTo>
                    <a:cubicBezTo>
                      <a:pt x="8749" y="2114"/>
                      <a:pt x="8675" y="2121"/>
                      <a:pt x="8538" y="2121"/>
                    </a:cubicBezTo>
                    <a:cubicBezTo>
                      <a:pt x="8155" y="2121"/>
                      <a:pt x="7282" y="2069"/>
                      <a:pt x="6178" y="1674"/>
                    </a:cubicBezTo>
                    <a:cubicBezTo>
                      <a:pt x="4683" y="1138"/>
                      <a:pt x="4232" y="66"/>
                      <a:pt x="4232" y="66"/>
                    </a:cubicBezTo>
                    <a:lnTo>
                      <a:pt x="1007" y="1"/>
                    </a:ln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23"/>
              <p:cNvSpPr/>
              <p:nvPr/>
            </p:nvSpPr>
            <p:spPr>
              <a:xfrm rot="3420117">
                <a:off x="5105880" y="4590889"/>
                <a:ext cx="113762" cy="67556"/>
              </a:xfrm>
              <a:custGeom>
                <a:avLst/>
                <a:gdLst/>
                <a:ahLst/>
                <a:cxnLst/>
                <a:rect l="l" t="t" r="r" b="b"/>
                <a:pathLst>
                  <a:path w="5094" h="3025" extrusionOk="0">
                    <a:moveTo>
                      <a:pt x="2820" y="0"/>
                    </a:moveTo>
                    <a:cubicBezTo>
                      <a:pt x="1" y="0"/>
                      <a:pt x="226" y="2854"/>
                      <a:pt x="301" y="3024"/>
                    </a:cubicBezTo>
                    <a:lnTo>
                      <a:pt x="5094" y="3024"/>
                    </a:lnTo>
                    <a:cubicBezTo>
                      <a:pt x="5094" y="3024"/>
                      <a:pt x="5043" y="0"/>
                      <a:pt x="2820" y="0"/>
                    </a:cubicBezTo>
                    <a:close/>
                  </a:path>
                </a:pathLst>
              </a:custGeom>
              <a:solidFill>
                <a:srgbClr val="DC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23"/>
              <p:cNvSpPr/>
              <p:nvPr/>
            </p:nvSpPr>
            <p:spPr>
              <a:xfrm rot="3420117">
                <a:off x="4935318" y="4569762"/>
                <a:ext cx="291550" cy="21216"/>
              </a:xfrm>
              <a:custGeom>
                <a:avLst/>
                <a:gdLst/>
                <a:ahLst/>
                <a:cxnLst/>
                <a:rect l="l" t="t" r="r" b="b"/>
                <a:pathLst>
                  <a:path w="13055" h="950" extrusionOk="0">
                    <a:moveTo>
                      <a:pt x="25" y="0"/>
                    </a:moveTo>
                    <a:cubicBezTo>
                      <a:pt x="11" y="0"/>
                      <a:pt x="1" y="11"/>
                      <a:pt x="1" y="24"/>
                    </a:cubicBezTo>
                    <a:lnTo>
                      <a:pt x="1" y="925"/>
                    </a:lnTo>
                    <a:cubicBezTo>
                      <a:pt x="1" y="939"/>
                      <a:pt x="11" y="950"/>
                      <a:pt x="25" y="950"/>
                    </a:cubicBezTo>
                    <a:lnTo>
                      <a:pt x="13031" y="950"/>
                    </a:lnTo>
                    <a:cubicBezTo>
                      <a:pt x="13044" y="950"/>
                      <a:pt x="13054" y="939"/>
                      <a:pt x="13054" y="925"/>
                    </a:cubicBezTo>
                    <a:lnTo>
                      <a:pt x="13054" y="24"/>
                    </a:lnTo>
                    <a:cubicBezTo>
                      <a:pt x="13054" y="11"/>
                      <a:pt x="13044" y="0"/>
                      <a:pt x="13031" y="0"/>
                    </a:cubicBezTo>
                    <a:close/>
                  </a:path>
                </a:pathLst>
              </a:custGeom>
              <a:solidFill>
                <a:srgbClr val="E1E5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23"/>
              <p:cNvSpPr/>
              <p:nvPr/>
            </p:nvSpPr>
            <p:spPr>
              <a:xfrm rot="3420117">
                <a:off x="5115764" y="4493949"/>
                <a:ext cx="25727" cy="28094"/>
              </a:xfrm>
              <a:custGeom>
                <a:avLst/>
                <a:gdLst/>
                <a:ahLst/>
                <a:cxnLst/>
                <a:rect l="l" t="t" r="r" b="b"/>
                <a:pathLst>
                  <a:path w="1152" h="1258" extrusionOk="0">
                    <a:moveTo>
                      <a:pt x="890" y="1"/>
                    </a:moveTo>
                    <a:cubicBezTo>
                      <a:pt x="849" y="1"/>
                      <a:pt x="807" y="12"/>
                      <a:pt x="769" y="35"/>
                    </a:cubicBezTo>
                    <a:cubicBezTo>
                      <a:pt x="752" y="45"/>
                      <a:pt x="343" y="304"/>
                      <a:pt x="53" y="942"/>
                    </a:cubicBezTo>
                    <a:cubicBezTo>
                      <a:pt x="1" y="1055"/>
                      <a:pt x="53" y="1188"/>
                      <a:pt x="168" y="1240"/>
                    </a:cubicBezTo>
                    <a:cubicBezTo>
                      <a:pt x="199" y="1250"/>
                      <a:pt x="229" y="1257"/>
                      <a:pt x="261" y="1257"/>
                    </a:cubicBezTo>
                    <a:cubicBezTo>
                      <a:pt x="349" y="1257"/>
                      <a:pt x="431" y="1209"/>
                      <a:pt x="469" y="1123"/>
                    </a:cubicBezTo>
                    <a:cubicBezTo>
                      <a:pt x="697" y="622"/>
                      <a:pt x="1004" y="421"/>
                      <a:pt x="1015" y="414"/>
                    </a:cubicBezTo>
                    <a:cubicBezTo>
                      <a:pt x="1121" y="345"/>
                      <a:pt x="1151" y="209"/>
                      <a:pt x="1086" y="107"/>
                    </a:cubicBezTo>
                    <a:cubicBezTo>
                      <a:pt x="1042" y="38"/>
                      <a:pt x="967" y="1"/>
                      <a:pt x="890" y="1"/>
                    </a:cubicBezTo>
                    <a:close/>
                  </a:path>
                </a:pathLst>
              </a:custGeom>
              <a:solidFill>
                <a:srgbClr val="E8EE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23"/>
              <p:cNvSpPr/>
              <p:nvPr/>
            </p:nvSpPr>
            <p:spPr>
              <a:xfrm rot="3420117">
                <a:off x="5130268" y="4532106"/>
                <a:ext cx="16816" cy="20077"/>
              </a:xfrm>
              <a:custGeom>
                <a:avLst/>
                <a:gdLst/>
                <a:ahLst/>
                <a:cxnLst/>
                <a:rect l="l" t="t" r="r" b="b"/>
                <a:pathLst>
                  <a:path w="753" h="899" extrusionOk="0">
                    <a:moveTo>
                      <a:pt x="492" y="0"/>
                    </a:moveTo>
                    <a:cubicBezTo>
                      <a:pt x="460" y="0"/>
                      <a:pt x="428" y="7"/>
                      <a:pt x="397" y="21"/>
                    </a:cubicBezTo>
                    <a:cubicBezTo>
                      <a:pt x="360" y="38"/>
                      <a:pt x="46" y="195"/>
                      <a:pt x="12" y="660"/>
                    </a:cubicBezTo>
                    <a:cubicBezTo>
                      <a:pt x="1" y="783"/>
                      <a:pt x="97" y="888"/>
                      <a:pt x="223" y="898"/>
                    </a:cubicBezTo>
                    <a:lnTo>
                      <a:pt x="240" y="898"/>
                    </a:lnTo>
                    <a:cubicBezTo>
                      <a:pt x="360" y="898"/>
                      <a:pt x="459" y="806"/>
                      <a:pt x="469" y="690"/>
                    </a:cubicBezTo>
                    <a:cubicBezTo>
                      <a:pt x="483" y="496"/>
                      <a:pt x="578" y="434"/>
                      <a:pt x="595" y="424"/>
                    </a:cubicBezTo>
                    <a:cubicBezTo>
                      <a:pt x="705" y="369"/>
                      <a:pt x="752" y="239"/>
                      <a:pt x="697" y="130"/>
                    </a:cubicBezTo>
                    <a:cubicBezTo>
                      <a:pt x="660" y="48"/>
                      <a:pt x="577" y="0"/>
                      <a:pt x="492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23"/>
              <p:cNvSpPr/>
              <p:nvPr/>
            </p:nvSpPr>
            <p:spPr>
              <a:xfrm>
                <a:off x="5105903" y="4129492"/>
                <a:ext cx="623863" cy="526515"/>
              </a:xfrm>
              <a:custGeom>
                <a:avLst/>
                <a:gdLst/>
                <a:ahLst/>
                <a:cxnLst/>
                <a:rect l="l" t="t" r="r" b="b"/>
                <a:pathLst>
                  <a:path w="19873" h="16772" extrusionOk="0">
                    <a:moveTo>
                      <a:pt x="19873" y="0"/>
                    </a:moveTo>
                    <a:lnTo>
                      <a:pt x="4861" y="2535"/>
                    </a:lnTo>
                    <a:cubicBezTo>
                      <a:pt x="4861" y="2535"/>
                      <a:pt x="4578" y="7010"/>
                      <a:pt x="1" y="9064"/>
                    </a:cubicBezTo>
                    <a:cubicBezTo>
                      <a:pt x="1" y="9064"/>
                      <a:pt x="54" y="10381"/>
                      <a:pt x="235" y="10815"/>
                    </a:cubicBezTo>
                    <a:cubicBezTo>
                      <a:pt x="464" y="11369"/>
                      <a:pt x="1096" y="11697"/>
                      <a:pt x="1096" y="11697"/>
                    </a:cubicBezTo>
                    <a:cubicBezTo>
                      <a:pt x="1096" y="11697"/>
                      <a:pt x="6198" y="11583"/>
                      <a:pt x="10177" y="5484"/>
                    </a:cubicBezTo>
                    <a:cubicBezTo>
                      <a:pt x="10324" y="5259"/>
                      <a:pt x="10530" y="5156"/>
                      <a:pt x="10759" y="5156"/>
                    </a:cubicBezTo>
                    <a:cubicBezTo>
                      <a:pt x="11733" y="5156"/>
                      <a:pt x="13124" y="7016"/>
                      <a:pt x="12157" y="9289"/>
                    </a:cubicBezTo>
                    <a:cubicBezTo>
                      <a:pt x="10968" y="12100"/>
                      <a:pt x="9558" y="15791"/>
                      <a:pt x="9558" y="15791"/>
                    </a:cubicBezTo>
                    <a:cubicBezTo>
                      <a:pt x="9558" y="15791"/>
                      <a:pt x="9886" y="16697"/>
                      <a:pt x="11025" y="16767"/>
                    </a:cubicBezTo>
                    <a:cubicBezTo>
                      <a:pt x="11084" y="16770"/>
                      <a:pt x="11142" y="16772"/>
                      <a:pt x="11201" y="16772"/>
                    </a:cubicBezTo>
                    <a:cubicBezTo>
                      <a:pt x="12285" y="16772"/>
                      <a:pt x="13351" y="16189"/>
                      <a:pt x="13351" y="16189"/>
                    </a:cubicBezTo>
                    <a:cubicBezTo>
                      <a:pt x="13351" y="16189"/>
                      <a:pt x="19491" y="4413"/>
                      <a:pt x="19873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23"/>
              <p:cNvSpPr/>
              <p:nvPr/>
            </p:nvSpPr>
            <p:spPr>
              <a:xfrm>
                <a:off x="5189345" y="3769074"/>
                <a:ext cx="555396" cy="483664"/>
              </a:xfrm>
              <a:custGeom>
                <a:avLst/>
                <a:gdLst/>
                <a:ahLst/>
                <a:cxnLst/>
                <a:rect l="l" t="t" r="r" b="b"/>
                <a:pathLst>
                  <a:path w="17692" h="15407" extrusionOk="0">
                    <a:moveTo>
                      <a:pt x="10291" y="0"/>
                    </a:moveTo>
                    <a:lnTo>
                      <a:pt x="3720" y="3237"/>
                    </a:lnTo>
                    <a:cubicBezTo>
                      <a:pt x="3720" y="3237"/>
                      <a:pt x="3122" y="8810"/>
                      <a:pt x="1564" y="10951"/>
                    </a:cubicBezTo>
                    <a:cubicBezTo>
                      <a:pt x="0" y="13088"/>
                      <a:pt x="1571" y="15394"/>
                      <a:pt x="4922" y="15394"/>
                    </a:cubicBezTo>
                    <a:cubicBezTo>
                      <a:pt x="5443" y="15394"/>
                      <a:pt x="6110" y="15407"/>
                      <a:pt x="6865" y="15407"/>
                    </a:cubicBezTo>
                    <a:cubicBezTo>
                      <a:pt x="10973" y="15407"/>
                      <a:pt x="17692" y="15023"/>
                      <a:pt x="17658" y="10086"/>
                    </a:cubicBezTo>
                    <a:cubicBezTo>
                      <a:pt x="17616" y="4242"/>
                      <a:pt x="13802" y="805"/>
                      <a:pt x="10291" y="0"/>
                    </a:cubicBez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09" name="Google Shape;309;p23"/>
              <p:cNvGrpSpPr/>
              <p:nvPr/>
            </p:nvGrpSpPr>
            <p:grpSpPr>
              <a:xfrm>
                <a:off x="4765797" y="2931428"/>
                <a:ext cx="787826" cy="817869"/>
                <a:chOff x="34550" y="3406650"/>
                <a:chExt cx="627400" cy="651325"/>
              </a:xfrm>
            </p:grpSpPr>
            <p:sp>
              <p:nvSpPr>
                <p:cNvPr id="310" name="Google Shape;310;p23"/>
                <p:cNvSpPr/>
                <p:nvPr/>
              </p:nvSpPr>
              <p:spPr>
                <a:xfrm>
                  <a:off x="145950" y="3574125"/>
                  <a:ext cx="269825" cy="20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93" h="8399" extrusionOk="0">
                      <a:moveTo>
                        <a:pt x="5972" y="1"/>
                      </a:moveTo>
                      <a:cubicBezTo>
                        <a:pt x="5006" y="1"/>
                        <a:pt x="4002" y="344"/>
                        <a:pt x="3056" y="995"/>
                      </a:cubicBezTo>
                      <a:cubicBezTo>
                        <a:pt x="1" y="3095"/>
                        <a:pt x="4820" y="8164"/>
                        <a:pt x="4820" y="8164"/>
                      </a:cubicBezTo>
                      <a:lnTo>
                        <a:pt x="4820" y="8398"/>
                      </a:lnTo>
                      <a:lnTo>
                        <a:pt x="10792" y="5560"/>
                      </a:lnTo>
                      <a:cubicBezTo>
                        <a:pt x="10095" y="1717"/>
                        <a:pt x="8130" y="1"/>
                        <a:pt x="5972" y="1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1" name="Google Shape;311;p23"/>
                <p:cNvSpPr/>
                <p:nvPr/>
              </p:nvSpPr>
              <p:spPr>
                <a:xfrm>
                  <a:off x="34550" y="3886900"/>
                  <a:ext cx="171100" cy="17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44" h="6843" extrusionOk="0">
                      <a:moveTo>
                        <a:pt x="4412" y="1"/>
                      </a:moveTo>
                      <a:cubicBezTo>
                        <a:pt x="2271" y="1"/>
                        <a:pt x="1" y="1041"/>
                        <a:pt x="635" y="4295"/>
                      </a:cubicBezTo>
                      <a:cubicBezTo>
                        <a:pt x="1036" y="6354"/>
                        <a:pt x="2731" y="6842"/>
                        <a:pt x="4249" y="6842"/>
                      </a:cubicBezTo>
                      <a:cubicBezTo>
                        <a:pt x="5619" y="6842"/>
                        <a:pt x="6844" y="6445"/>
                        <a:pt x="6844" y="6445"/>
                      </a:cubicBezTo>
                      <a:lnTo>
                        <a:pt x="5679" y="120"/>
                      </a:lnTo>
                      <a:cubicBezTo>
                        <a:pt x="5280" y="44"/>
                        <a:pt x="4849" y="1"/>
                        <a:pt x="4412" y="1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2" name="Google Shape;312;p23"/>
                <p:cNvSpPr/>
                <p:nvPr/>
              </p:nvSpPr>
              <p:spPr>
                <a:xfrm>
                  <a:off x="59925" y="3727775"/>
                  <a:ext cx="206550" cy="16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62" h="6698" extrusionOk="0">
                      <a:moveTo>
                        <a:pt x="3970" y="1"/>
                      </a:moveTo>
                      <a:cubicBezTo>
                        <a:pt x="3005" y="1"/>
                        <a:pt x="2115" y="366"/>
                        <a:pt x="1530" y="1297"/>
                      </a:cubicBezTo>
                      <a:cubicBezTo>
                        <a:pt x="1" y="3733"/>
                        <a:pt x="3298" y="6366"/>
                        <a:pt x="4591" y="6698"/>
                      </a:cubicBezTo>
                      <a:lnTo>
                        <a:pt x="8261" y="2018"/>
                      </a:lnTo>
                      <a:cubicBezTo>
                        <a:pt x="7286" y="956"/>
                        <a:pt x="5530" y="1"/>
                        <a:pt x="3970" y="1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3" name="Google Shape;313;p23"/>
                <p:cNvSpPr/>
                <p:nvPr/>
              </p:nvSpPr>
              <p:spPr>
                <a:xfrm>
                  <a:off x="344200" y="3406650"/>
                  <a:ext cx="317750" cy="327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10" h="13092" extrusionOk="0">
                      <a:moveTo>
                        <a:pt x="7434" y="1"/>
                      </a:moveTo>
                      <a:cubicBezTo>
                        <a:pt x="2432" y="1"/>
                        <a:pt x="1" y="6615"/>
                        <a:pt x="192" y="13091"/>
                      </a:cubicBezTo>
                      <a:cubicBezTo>
                        <a:pt x="192" y="13091"/>
                        <a:pt x="1345" y="12698"/>
                        <a:pt x="3945" y="11939"/>
                      </a:cubicBezTo>
                      <a:cubicBezTo>
                        <a:pt x="5992" y="11340"/>
                        <a:pt x="12710" y="147"/>
                        <a:pt x="7595" y="3"/>
                      </a:cubicBezTo>
                      <a:cubicBezTo>
                        <a:pt x="7541" y="2"/>
                        <a:pt x="7487" y="1"/>
                        <a:pt x="7434" y="1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14" name="Google Shape;314;p23"/>
              <p:cNvSpPr/>
              <p:nvPr/>
            </p:nvSpPr>
            <p:spPr>
              <a:xfrm>
                <a:off x="4895636" y="3295770"/>
                <a:ext cx="872837" cy="632841"/>
              </a:xfrm>
              <a:custGeom>
                <a:avLst/>
                <a:gdLst/>
                <a:ahLst/>
                <a:cxnLst/>
                <a:rect l="l" t="t" r="r" b="b"/>
                <a:pathLst>
                  <a:path w="27804" h="20159" extrusionOk="0">
                    <a:moveTo>
                      <a:pt x="15316" y="1"/>
                    </a:moveTo>
                    <a:cubicBezTo>
                      <a:pt x="13311" y="1"/>
                      <a:pt x="11014" y="446"/>
                      <a:pt x="8442" y="1485"/>
                    </a:cubicBezTo>
                    <a:cubicBezTo>
                      <a:pt x="1" y="4894"/>
                      <a:pt x="33" y="11612"/>
                      <a:pt x="2708" y="14049"/>
                    </a:cubicBezTo>
                    <a:cubicBezTo>
                      <a:pt x="2708" y="14049"/>
                      <a:pt x="654" y="15291"/>
                      <a:pt x="1752" y="18208"/>
                    </a:cubicBezTo>
                    <a:cubicBezTo>
                      <a:pt x="2169" y="19310"/>
                      <a:pt x="3621" y="20159"/>
                      <a:pt x="5485" y="20159"/>
                    </a:cubicBezTo>
                    <a:cubicBezTo>
                      <a:pt x="6982" y="20159"/>
                      <a:pt x="8745" y="19611"/>
                      <a:pt x="10448" y="18208"/>
                    </a:cubicBezTo>
                    <a:cubicBezTo>
                      <a:pt x="10448" y="18208"/>
                      <a:pt x="10984" y="18378"/>
                      <a:pt x="11987" y="18378"/>
                    </a:cubicBezTo>
                    <a:cubicBezTo>
                      <a:pt x="13841" y="18378"/>
                      <a:pt x="17294" y="17796"/>
                      <a:pt x="21916" y="14479"/>
                    </a:cubicBezTo>
                    <a:cubicBezTo>
                      <a:pt x="27804" y="10250"/>
                      <a:pt x="24928" y="1"/>
                      <a:pt x="15316" y="1"/>
                    </a:cubicBezTo>
                    <a:close/>
                  </a:path>
                </a:pathLst>
              </a:custGeom>
              <a:solidFill>
                <a:srgbClr val="F7B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23"/>
              <p:cNvSpPr/>
              <p:nvPr/>
            </p:nvSpPr>
            <p:spPr>
              <a:xfrm>
                <a:off x="4977539" y="3689400"/>
                <a:ext cx="219308" cy="51892"/>
              </a:xfrm>
              <a:custGeom>
                <a:avLst/>
                <a:gdLst/>
                <a:ahLst/>
                <a:cxnLst/>
                <a:rect l="l" t="t" r="r" b="b"/>
                <a:pathLst>
                  <a:path w="6986" h="1653" extrusionOk="0">
                    <a:moveTo>
                      <a:pt x="4299" y="1"/>
                    </a:moveTo>
                    <a:cubicBezTo>
                      <a:pt x="4018" y="1"/>
                      <a:pt x="3737" y="20"/>
                      <a:pt x="3459" y="58"/>
                    </a:cubicBezTo>
                    <a:cubicBezTo>
                      <a:pt x="2847" y="147"/>
                      <a:pt x="2248" y="316"/>
                      <a:pt x="1670" y="537"/>
                    </a:cubicBezTo>
                    <a:cubicBezTo>
                      <a:pt x="1091" y="763"/>
                      <a:pt x="534" y="1025"/>
                      <a:pt x="1" y="1366"/>
                    </a:cubicBezTo>
                    <a:lnTo>
                      <a:pt x="201" y="1652"/>
                    </a:lnTo>
                    <a:cubicBezTo>
                      <a:pt x="682" y="1317"/>
                      <a:pt x="1223" y="1025"/>
                      <a:pt x="1768" y="783"/>
                    </a:cubicBezTo>
                    <a:cubicBezTo>
                      <a:pt x="2322" y="541"/>
                      <a:pt x="2897" y="348"/>
                      <a:pt x="3487" y="230"/>
                    </a:cubicBezTo>
                    <a:cubicBezTo>
                      <a:pt x="3841" y="166"/>
                      <a:pt x="4200" y="132"/>
                      <a:pt x="4560" y="132"/>
                    </a:cubicBezTo>
                    <a:cubicBezTo>
                      <a:pt x="4804" y="132"/>
                      <a:pt x="5048" y="147"/>
                      <a:pt x="5291" y="181"/>
                    </a:cubicBezTo>
                    <a:cubicBezTo>
                      <a:pt x="5895" y="267"/>
                      <a:pt x="6461" y="505"/>
                      <a:pt x="6986" y="816"/>
                    </a:cubicBezTo>
                    <a:cubicBezTo>
                      <a:pt x="6477" y="480"/>
                      <a:pt x="5915" y="209"/>
                      <a:pt x="5308" y="90"/>
                    </a:cubicBezTo>
                    <a:cubicBezTo>
                      <a:pt x="4976" y="29"/>
                      <a:pt x="4638" y="1"/>
                      <a:pt x="4299" y="1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23"/>
              <p:cNvSpPr/>
              <p:nvPr/>
            </p:nvSpPr>
            <p:spPr>
              <a:xfrm>
                <a:off x="5021332" y="3773093"/>
                <a:ext cx="145002" cy="73804"/>
              </a:xfrm>
              <a:custGeom>
                <a:avLst/>
                <a:gdLst/>
                <a:ahLst/>
                <a:cxnLst/>
                <a:rect l="l" t="t" r="r" b="b"/>
                <a:pathLst>
                  <a:path w="4619" h="2351" extrusionOk="0">
                    <a:moveTo>
                      <a:pt x="2164" y="1"/>
                    </a:moveTo>
                    <a:cubicBezTo>
                      <a:pt x="2075" y="1"/>
                      <a:pt x="1985" y="7"/>
                      <a:pt x="1895" y="20"/>
                    </a:cubicBezTo>
                    <a:cubicBezTo>
                      <a:pt x="1136" y="131"/>
                      <a:pt x="513" y="726"/>
                      <a:pt x="37" y="1780"/>
                    </a:cubicBezTo>
                    <a:cubicBezTo>
                      <a:pt x="0" y="1871"/>
                      <a:pt x="37" y="1973"/>
                      <a:pt x="127" y="2013"/>
                    </a:cubicBezTo>
                    <a:cubicBezTo>
                      <a:pt x="151" y="2023"/>
                      <a:pt x="175" y="2028"/>
                      <a:pt x="199" y="2028"/>
                    </a:cubicBezTo>
                    <a:cubicBezTo>
                      <a:pt x="267" y="2028"/>
                      <a:pt x="331" y="1990"/>
                      <a:pt x="361" y="1924"/>
                    </a:cubicBezTo>
                    <a:cubicBezTo>
                      <a:pt x="779" y="985"/>
                      <a:pt x="1313" y="463"/>
                      <a:pt x="1948" y="365"/>
                    </a:cubicBezTo>
                    <a:cubicBezTo>
                      <a:pt x="2020" y="354"/>
                      <a:pt x="2092" y="349"/>
                      <a:pt x="2163" y="349"/>
                    </a:cubicBezTo>
                    <a:cubicBezTo>
                      <a:pt x="2753" y="349"/>
                      <a:pt x="3322" y="690"/>
                      <a:pt x="3724" y="1000"/>
                    </a:cubicBezTo>
                    <a:cubicBezTo>
                      <a:pt x="3601" y="979"/>
                      <a:pt x="3471" y="965"/>
                      <a:pt x="3341" y="965"/>
                    </a:cubicBezTo>
                    <a:cubicBezTo>
                      <a:pt x="3121" y="965"/>
                      <a:pt x="2899" y="1005"/>
                      <a:pt x="2703" y="1116"/>
                    </a:cubicBezTo>
                    <a:cubicBezTo>
                      <a:pt x="2371" y="1305"/>
                      <a:pt x="2182" y="1657"/>
                      <a:pt x="2137" y="2157"/>
                    </a:cubicBezTo>
                    <a:cubicBezTo>
                      <a:pt x="2129" y="2256"/>
                      <a:pt x="2202" y="2342"/>
                      <a:pt x="2297" y="2350"/>
                    </a:cubicBezTo>
                    <a:lnTo>
                      <a:pt x="2314" y="2350"/>
                    </a:lnTo>
                    <a:cubicBezTo>
                      <a:pt x="2403" y="2350"/>
                      <a:pt x="2482" y="2280"/>
                      <a:pt x="2490" y="2186"/>
                    </a:cubicBezTo>
                    <a:cubicBezTo>
                      <a:pt x="2522" y="1809"/>
                      <a:pt x="2649" y="1551"/>
                      <a:pt x="2876" y="1423"/>
                    </a:cubicBezTo>
                    <a:cubicBezTo>
                      <a:pt x="3012" y="1346"/>
                      <a:pt x="3174" y="1317"/>
                      <a:pt x="3340" y="1317"/>
                    </a:cubicBezTo>
                    <a:cubicBezTo>
                      <a:pt x="3825" y="1317"/>
                      <a:pt x="4343" y="1564"/>
                      <a:pt x="4352" y="1567"/>
                    </a:cubicBezTo>
                    <a:cubicBezTo>
                      <a:pt x="4377" y="1579"/>
                      <a:pt x="4403" y="1585"/>
                      <a:pt x="4430" y="1585"/>
                    </a:cubicBezTo>
                    <a:cubicBezTo>
                      <a:pt x="4482" y="1585"/>
                      <a:pt x="4533" y="1561"/>
                      <a:pt x="4569" y="1517"/>
                    </a:cubicBezTo>
                    <a:cubicBezTo>
                      <a:pt x="4618" y="1452"/>
                      <a:pt x="4614" y="1358"/>
                      <a:pt x="4561" y="1296"/>
                    </a:cubicBezTo>
                    <a:cubicBezTo>
                      <a:pt x="4511" y="1239"/>
                      <a:pt x="3417" y="1"/>
                      <a:pt x="2164" y="1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23"/>
              <p:cNvSpPr/>
              <p:nvPr/>
            </p:nvSpPr>
            <p:spPr>
              <a:xfrm>
                <a:off x="5326373" y="3588505"/>
                <a:ext cx="35160" cy="47403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510" extrusionOk="0">
                    <a:moveTo>
                      <a:pt x="329" y="1"/>
                    </a:moveTo>
                    <a:cubicBezTo>
                      <a:pt x="297" y="1"/>
                      <a:pt x="266" y="6"/>
                      <a:pt x="237" y="19"/>
                    </a:cubicBezTo>
                    <a:cubicBezTo>
                      <a:pt x="29" y="109"/>
                      <a:pt x="0" y="516"/>
                      <a:pt x="176" y="921"/>
                    </a:cubicBezTo>
                    <a:cubicBezTo>
                      <a:pt x="328" y="1272"/>
                      <a:pt x="585" y="1509"/>
                      <a:pt x="786" y="1509"/>
                    </a:cubicBezTo>
                    <a:cubicBezTo>
                      <a:pt x="818" y="1509"/>
                      <a:pt x="849" y="1503"/>
                      <a:pt x="877" y="1491"/>
                    </a:cubicBezTo>
                    <a:cubicBezTo>
                      <a:pt x="1091" y="1397"/>
                      <a:pt x="1119" y="995"/>
                      <a:pt x="943" y="589"/>
                    </a:cubicBezTo>
                    <a:cubicBezTo>
                      <a:pt x="791" y="238"/>
                      <a:pt x="534" y="1"/>
                      <a:pt x="329" y="1"/>
                    </a:cubicBezTo>
                    <a:close/>
                  </a:path>
                </a:pathLst>
              </a:custGeom>
              <a:solidFill>
                <a:srgbClr val="4232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23"/>
              <p:cNvSpPr/>
              <p:nvPr/>
            </p:nvSpPr>
            <p:spPr>
              <a:xfrm>
                <a:off x="5546780" y="3480106"/>
                <a:ext cx="35160" cy="47403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510" extrusionOk="0">
                    <a:moveTo>
                      <a:pt x="333" y="0"/>
                    </a:moveTo>
                    <a:cubicBezTo>
                      <a:pt x="301" y="0"/>
                      <a:pt x="271" y="6"/>
                      <a:pt x="243" y="18"/>
                    </a:cubicBezTo>
                    <a:cubicBezTo>
                      <a:pt x="29" y="113"/>
                      <a:pt x="0" y="514"/>
                      <a:pt x="177" y="921"/>
                    </a:cubicBezTo>
                    <a:cubicBezTo>
                      <a:pt x="329" y="1271"/>
                      <a:pt x="585" y="1509"/>
                      <a:pt x="790" y="1509"/>
                    </a:cubicBezTo>
                    <a:cubicBezTo>
                      <a:pt x="822" y="1509"/>
                      <a:pt x="853" y="1503"/>
                      <a:pt x="882" y="1491"/>
                    </a:cubicBezTo>
                    <a:cubicBezTo>
                      <a:pt x="1091" y="1400"/>
                      <a:pt x="1120" y="995"/>
                      <a:pt x="943" y="588"/>
                    </a:cubicBezTo>
                    <a:cubicBezTo>
                      <a:pt x="791" y="238"/>
                      <a:pt x="535" y="0"/>
                      <a:pt x="333" y="0"/>
                    </a:cubicBezTo>
                    <a:close/>
                  </a:path>
                </a:pathLst>
              </a:custGeom>
              <a:solidFill>
                <a:srgbClr val="4232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23"/>
              <p:cNvSpPr/>
              <p:nvPr/>
            </p:nvSpPr>
            <p:spPr>
              <a:xfrm>
                <a:off x="5258879" y="3646644"/>
                <a:ext cx="183897" cy="116435"/>
              </a:xfrm>
              <a:custGeom>
                <a:avLst/>
                <a:gdLst/>
                <a:ahLst/>
                <a:cxnLst/>
                <a:rect l="l" t="t" r="r" b="b"/>
                <a:pathLst>
                  <a:path w="5858" h="3709" extrusionOk="0">
                    <a:moveTo>
                      <a:pt x="3803" y="0"/>
                    </a:moveTo>
                    <a:cubicBezTo>
                      <a:pt x="3347" y="0"/>
                      <a:pt x="2843" y="95"/>
                      <a:pt x="2334" y="283"/>
                    </a:cubicBezTo>
                    <a:cubicBezTo>
                      <a:pt x="899" y="829"/>
                      <a:pt x="0" y="1969"/>
                      <a:pt x="329" y="2838"/>
                    </a:cubicBezTo>
                    <a:cubicBezTo>
                      <a:pt x="542" y="3396"/>
                      <a:pt x="1215" y="3708"/>
                      <a:pt x="2056" y="3708"/>
                    </a:cubicBezTo>
                    <a:cubicBezTo>
                      <a:pt x="2510" y="3708"/>
                      <a:pt x="3015" y="3614"/>
                      <a:pt x="3519" y="3425"/>
                    </a:cubicBezTo>
                    <a:cubicBezTo>
                      <a:pt x="4959" y="2880"/>
                      <a:pt x="5857" y="1740"/>
                      <a:pt x="5529" y="870"/>
                    </a:cubicBezTo>
                    <a:cubicBezTo>
                      <a:pt x="5316" y="312"/>
                      <a:pt x="4643" y="0"/>
                      <a:pt x="3803" y="0"/>
                    </a:cubicBezTo>
                    <a:close/>
                  </a:path>
                </a:pathLst>
              </a:custGeom>
              <a:solidFill>
                <a:srgbClr val="FFA3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23"/>
              <p:cNvSpPr/>
              <p:nvPr/>
            </p:nvSpPr>
            <p:spPr>
              <a:xfrm>
                <a:off x="5555789" y="3522141"/>
                <a:ext cx="116403" cy="96312"/>
              </a:xfrm>
              <a:custGeom>
                <a:avLst/>
                <a:gdLst/>
                <a:ahLst/>
                <a:cxnLst/>
                <a:rect l="l" t="t" r="r" b="b"/>
                <a:pathLst>
                  <a:path w="3708" h="3068" extrusionOk="0">
                    <a:moveTo>
                      <a:pt x="2445" y="0"/>
                    </a:moveTo>
                    <a:cubicBezTo>
                      <a:pt x="1998" y="0"/>
                      <a:pt x="1481" y="201"/>
                      <a:pt x="1038" y="578"/>
                    </a:cubicBezTo>
                    <a:cubicBezTo>
                      <a:pt x="263" y="1239"/>
                      <a:pt x="1" y="2206"/>
                      <a:pt x="452" y="2732"/>
                    </a:cubicBezTo>
                    <a:cubicBezTo>
                      <a:pt x="645" y="2957"/>
                      <a:pt x="931" y="3068"/>
                      <a:pt x="1264" y="3068"/>
                    </a:cubicBezTo>
                    <a:cubicBezTo>
                      <a:pt x="1707" y="3068"/>
                      <a:pt x="2224" y="2867"/>
                      <a:pt x="2670" y="2490"/>
                    </a:cubicBezTo>
                    <a:cubicBezTo>
                      <a:pt x="3446" y="1825"/>
                      <a:pt x="3708" y="862"/>
                      <a:pt x="3257" y="336"/>
                    </a:cubicBezTo>
                    <a:cubicBezTo>
                      <a:pt x="3064" y="111"/>
                      <a:pt x="2773" y="0"/>
                      <a:pt x="2445" y="0"/>
                    </a:cubicBezTo>
                    <a:close/>
                  </a:path>
                </a:pathLst>
              </a:custGeom>
              <a:solidFill>
                <a:srgbClr val="FFA3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23"/>
              <p:cNvSpPr/>
              <p:nvPr/>
            </p:nvSpPr>
            <p:spPr>
              <a:xfrm>
                <a:off x="5394306" y="3509270"/>
                <a:ext cx="552916" cy="418964"/>
              </a:xfrm>
              <a:custGeom>
                <a:avLst/>
                <a:gdLst/>
                <a:ahLst/>
                <a:cxnLst/>
                <a:rect l="l" t="t" r="r" b="b"/>
                <a:pathLst>
                  <a:path w="17613" h="13346" extrusionOk="0">
                    <a:moveTo>
                      <a:pt x="15218" y="1"/>
                    </a:moveTo>
                    <a:cubicBezTo>
                      <a:pt x="14722" y="1"/>
                      <a:pt x="14055" y="1686"/>
                      <a:pt x="13667" y="1813"/>
                    </a:cubicBezTo>
                    <a:cubicBezTo>
                      <a:pt x="13648" y="1820"/>
                      <a:pt x="13628" y="1823"/>
                      <a:pt x="13609" y="1823"/>
                    </a:cubicBezTo>
                    <a:cubicBezTo>
                      <a:pt x="13309" y="1823"/>
                      <a:pt x="13072" y="1069"/>
                      <a:pt x="12639" y="1069"/>
                    </a:cubicBezTo>
                    <a:cubicBezTo>
                      <a:pt x="12537" y="1069"/>
                      <a:pt x="12424" y="1110"/>
                      <a:pt x="12297" y="1214"/>
                    </a:cubicBezTo>
                    <a:cubicBezTo>
                      <a:pt x="11596" y="1780"/>
                      <a:pt x="13286" y="2498"/>
                      <a:pt x="12466" y="3733"/>
                    </a:cubicBezTo>
                    <a:cubicBezTo>
                      <a:pt x="9086" y="8802"/>
                      <a:pt x="95" y="10705"/>
                      <a:pt x="26" y="12346"/>
                    </a:cubicBezTo>
                    <a:cubicBezTo>
                      <a:pt x="0" y="13001"/>
                      <a:pt x="839" y="13346"/>
                      <a:pt x="2133" y="13346"/>
                    </a:cubicBezTo>
                    <a:cubicBezTo>
                      <a:pt x="4730" y="13346"/>
                      <a:pt x="9162" y="11958"/>
                      <a:pt x="12129" y="8900"/>
                    </a:cubicBezTo>
                    <a:cubicBezTo>
                      <a:pt x="16575" y="4323"/>
                      <a:pt x="17613" y="2317"/>
                      <a:pt x="16842" y="1915"/>
                    </a:cubicBezTo>
                    <a:cubicBezTo>
                      <a:pt x="16660" y="1820"/>
                      <a:pt x="16508" y="1784"/>
                      <a:pt x="16381" y="1784"/>
                    </a:cubicBezTo>
                    <a:cubicBezTo>
                      <a:pt x="16273" y="1784"/>
                      <a:pt x="16184" y="1810"/>
                      <a:pt x="16112" y="1849"/>
                    </a:cubicBezTo>
                    <a:lnTo>
                      <a:pt x="16112" y="1849"/>
                    </a:lnTo>
                    <a:cubicBezTo>
                      <a:pt x="16279" y="1601"/>
                      <a:pt x="16396" y="1249"/>
                      <a:pt x="16009" y="976"/>
                    </a:cubicBezTo>
                    <a:cubicBezTo>
                      <a:pt x="15843" y="860"/>
                      <a:pt x="15697" y="816"/>
                      <a:pt x="15572" y="816"/>
                    </a:cubicBezTo>
                    <a:cubicBezTo>
                      <a:pt x="15356" y="816"/>
                      <a:pt x="15202" y="946"/>
                      <a:pt x="15109" y="1057"/>
                    </a:cubicBezTo>
                    <a:lnTo>
                      <a:pt x="15109" y="1057"/>
                    </a:lnTo>
                    <a:cubicBezTo>
                      <a:pt x="15301" y="754"/>
                      <a:pt x="15655" y="111"/>
                      <a:pt x="15271" y="8"/>
                    </a:cubicBezTo>
                    <a:cubicBezTo>
                      <a:pt x="15254" y="3"/>
                      <a:pt x="15236" y="1"/>
                      <a:pt x="15218" y="1"/>
                    </a:cubicBezTo>
                    <a:close/>
                  </a:path>
                </a:pathLst>
              </a:custGeom>
              <a:solidFill>
                <a:srgbClr val="F7B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23"/>
              <p:cNvSpPr/>
              <p:nvPr/>
            </p:nvSpPr>
            <p:spPr>
              <a:xfrm>
                <a:off x="5664564" y="3787313"/>
                <a:ext cx="61058" cy="43353"/>
              </a:xfrm>
              <a:custGeom>
                <a:avLst/>
                <a:gdLst/>
                <a:ahLst/>
                <a:cxnLst/>
                <a:rect l="l" t="t" r="r" b="b"/>
                <a:pathLst>
                  <a:path w="1945" h="1381" extrusionOk="0">
                    <a:moveTo>
                      <a:pt x="1364" y="1"/>
                    </a:moveTo>
                    <a:cubicBezTo>
                      <a:pt x="1227" y="1"/>
                      <a:pt x="1089" y="45"/>
                      <a:pt x="973" y="89"/>
                    </a:cubicBezTo>
                    <a:cubicBezTo>
                      <a:pt x="678" y="203"/>
                      <a:pt x="379" y="359"/>
                      <a:pt x="55" y="560"/>
                    </a:cubicBezTo>
                    <a:cubicBezTo>
                      <a:pt x="14" y="585"/>
                      <a:pt x="1" y="638"/>
                      <a:pt x="25" y="679"/>
                    </a:cubicBezTo>
                    <a:cubicBezTo>
                      <a:pt x="41" y="708"/>
                      <a:pt x="71" y="723"/>
                      <a:pt x="100" y="723"/>
                    </a:cubicBezTo>
                    <a:cubicBezTo>
                      <a:pt x="117" y="723"/>
                      <a:pt x="134" y="718"/>
                      <a:pt x="148" y="708"/>
                    </a:cubicBezTo>
                    <a:cubicBezTo>
                      <a:pt x="461" y="515"/>
                      <a:pt x="752" y="363"/>
                      <a:pt x="1039" y="252"/>
                    </a:cubicBezTo>
                    <a:cubicBezTo>
                      <a:pt x="1137" y="214"/>
                      <a:pt x="1252" y="177"/>
                      <a:pt x="1360" y="177"/>
                    </a:cubicBezTo>
                    <a:cubicBezTo>
                      <a:pt x="1416" y="177"/>
                      <a:pt x="1470" y="187"/>
                      <a:pt x="1519" y="212"/>
                    </a:cubicBezTo>
                    <a:cubicBezTo>
                      <a:pt x="1625" y="265"/>
                      <a:pt x="1687" y="388"/>
                      <a:pt x="1720" y="483"/>
                    </a:cubicBezTo>
                    <a:cubicBezTo>
                      <a:pt x="1748" y="564"/>
                      <a:pt x="1773" y="683"/>
                      <a:pt x="1732" y="778"/>
                    </a:cubicBezTo>
                    <a:cubicBezTo>
                      <a:pt x="1695" y="863"/>
                      <a:pt x="1609" y="921"/>
                      <a:pt x="1532" y="970"/>
                    </a:cubicBezTo>
                    <a:cubicBezTo>
                      <a:pt x="1400" y="1052"/>
                      <a:pt x="1256" y="1114"/>
                      <a:pt x="1108" y="1163"/>
                    </a:cubicBezTo>
                    <a:cubicBezTo>
                      <a:pt x="1041" y="1183"/>
                      <a:pt x="963" y="1203"/>
                      <a:pt x="887" y="1203"/>
                    </a:cubicBezTo>
                    <a:cubicBezTo>
                      <a:pt x="870" y="1203"/>
                      <a:pt x="854" y="1202"/>
                      <a:pt x="838" y="1200"/>
                    </a:cubicBezTo>
                    <a:cubicBezTo>
                      <a:pt x="756" y="1183"/>
                      <a:pt x="690" y="1130"/>
                      <a:pt x="674" y="1073"/>
                    </a:cubicBezTo>
                    <a:cubicBezTo>
                      <a:pt x="653" y="990"/>
                      <a:pt x="711" y="901"/>
                      <a:pt x="748" y="852"/>
                    </a:cubicBezTo>
                    <a:cubicBezTo>
                      <a:pt x="854" y="708"/>
                      <a:pt x="1019" y="597"/>
                      <a:pt x="1195" y="556"/>
                    </a:cubicBezTo>
                    <a:cubicBezTo>
                      <a:pt x="1212" y="551"/>
                      <a:pt x="1227" y="551"/>
                      <a:pt x="1240" y="551"/>
                    </a:cubicBezTo>
                    <a:cubicBezTo>
                      <a:pt x="1191" y="617"/>
                      <a:pt x="1129" y="674"/>
                      <a:pt x="1064" y="724"/>
                    </a:cubicBezTo>
                    <a:cubicBezTo>
                      <a:pt x="1023" y="753"/>
                      <a:pt x="1015" y="810"/>
                      <a:pt x="1043" y="847"/>
                    </a:cubicBezTo>
                    <a:cubicBezTo>
                      <a:pt x="1060" y="872"/>
                      <a:pt x="1087" y="884"/>
                      <a:pt x="1114" y="884"/>
                    </a:cubicBezTo>
                    <a:cubicBezTo>
                      <a:pt x="1132" y="884"/>
                      <a:pt x="1150" y="879"/>
                      <a:pt x="1166" y="867"/>
                    </a:cubicBezTo>
                    <a:cubicBezTo>
                      <a:pt x="1248" y="810"/>
                      <a:pt x="1322" y="736"/>
                      <a:pt x="1384" y="659"/>
                    </a:cubicBezTo>
                    <a:cubicBezTo>
                      <a:pt x="1396" y="638"/>
                      <a:pt x="1428" y="597"/>
                      <a:pt x="1428" y="540"/>
                    </a:cubicBezTo>
                    <a:cubicBezTo>
                      <a:pt x="1433" y="490"/>
                      <a:pt x="1412" y="449"/>
                      <a:pt x="1371" y="421"/>
                    </a:cubicBezTo>
                    <a:cubicBezTo>
                      <a:pt x="1332" y="386"/>
                      <a:pt x="1279" y="374"/>
                      <a:pt x="1230" y="374"/>
                    </a:cubicBezTo>
                    <a:cubicBezTo>
                      <a:pt x="1202" y="374"/>
                      <a:pt x="1176" y="378"/>
                      <a:pt x="1154" y="384"/>
                    </a:cubicBezTo>
                    <a:cubicBezTo>
                      <a:pt x="936" y="437"/>
                      <a:pt x="739" y="568"/>
                      <a:pt x="604" y="744"/>
                    </a:cubicBezTo>
                    <a:cubicBezTo>
                      <a:pt x="510" y="876"/>
                      <a:pt x="473" y="1003"/>
                      <a:pt x="506" y="1117"/>
                    </a:cubicBezTo>
                    <a:cubicBezTo>
                      <a:pt x="538" y="1245"/>
                      <a:pt x="657" y="1344"/>
                      <a:pt x="805" y="1372"/>
                    </a:cubicBezTo>
                    <a:cubicBezTo>
                      <a:pt x="838" y="1376"/>
                      <a:pt x="867" y="1380"/>
                      <a:pt x="896" y="1380"/>
                    </a:cubicBezTo>
                    <a:cubicBezTo>
                      <a:pt x="994" y="1380"/>
                      <a:pt x="1089" y="1356"/>
                      <a:pt x="1162" y="1331"/>
                    </a:cubicBezTo>
                    <a:cubicBezTo>
                      <a:pt x="1322" y="1278"/>
                      <a:pt x="1477" y="1208"/>
                      <a:pt x="1625" y="1117"/>
                    </a:cubicBezTo>
                    <a:cubicBezTo>
                      <a:pt x="1720" y="1060"/>
                      <a:pt x="1835" y="979"/>
                      <a:pt x="1892" y="852"/>
                    </a:cubicBezTo>
                    <a:cubicBezTo>
                      <a:pt x="1945" y="733"/>
                      <a:pt x="1941" y="589"/>
                      <a:pt x="1884" y="421"/>
                    </a:cubicBezTo>
                    <a:cubicBezTo>
                      <a:pt x="1822" y="244"/>
                      <a:pt x="1723" y="117"/>
                      <a:pt x="1600" y="55"/>
                    </a:cubicBezTo>
                    <a:cubicBezTo>
                      <a:pt x="1525" y="16"/>
                      <a:pt x="1444" y="1"/>
                      <a:pt x="1364" y="1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23"/>
              <p:cNvSpPr/>
              <p:nvPr/>
            </p:nvSpPr>
            <p:spPr>
              <a:xfrm>
                <a:off x="5449494" y="3533191"/>
                <a:ext cx="39900" cy="29603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943" extrusionOk="0">
                    <a:moveTo>
                      <a:pt x="1093" y="1"/>
                    </a:moveTo>
                    <a:lnTo>
                      <a:pt x="7" y="686"/>
                    </a:lnTo>
                    <a:cubicBezTo>
                      <a:pt x="7" y="686"/>
                      <a:pt x="0" y="942"/>
                      <a:pt x="230" y="942"/>
                    </a:cubicBezTo>
                    <a:cubicBezTo>
                      <a:pt x="255" y="942"/>
                      <a:pt x="283" y="939"/>
                      <a:pt x="315" y="932"/>
                    </a:cubicBezTo>
                    <a:cubicBezTo>
                      <a:pt x="631" y="862"/>
                      <a:pt x="1271" y="186"/>
                      <a:pt x="1093" y="1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23"/>
              <p:cNvSpPr/>
              <p:nvPr/>
            </p:nvSpPr>
            <p:spPr>
              <a:xfrm>
                <a:off x="5275492" y="3533463"/>
                <a:ext cx="61823" cy="44553"/>
              </a:xfrm>
              <a:custGeom>
                <a:avLst/>
                <a:gdLst/>
                <a:ahLst/>
                <a:cxnLst/>
                <a:rect l="l" t="t" r="r" b="b"/>
                <a:pathLst>
                  <a:path w="5180" h="3733" extrusionOk="0">
                    <a:moveTo>
                      <a:pt x="3686" y="0"/>
                    </a:moveTo>
                    <a:cubicBezTo>
                      <a:pt x="2638" y="0"/>
                      <a:pt x="2201" y="1538"/>
                      <a:pt x="1346" y="2215"/>
                    </a:cubicBezTo>
                    <a:cubicBezTo>
                      <a:pt x="357" y="2997"/>
                      <a:pt x="278" y="2580"/>
                      <a:pt x="141" y="2839"/>
                    </a:cubicBezTo>
                    <a:cubicBezTo>
                      <a:pt x="1" y="3118"/>
                      <a:pt x="474" y="3733"/>
                      <a:pt x="1391" y="3733"/>
                    </a:cubicBezTo>
                    <a:cubicBezTo>
                      <a:pt x="1788" y="3733"/>
                      <a:pt x="2268" y="3618"/>
                      <a:pt x="2818" y="3310"/>
                    </a:cubicBezTo>
                    <a:cubicBezTo>
                      <a:pt x="4637" y="2294"/>
                      <a:pt x="5180" y="532"/>
                      <a:pt x="4234" y="126"/>
                    </a:cubicBezTo>
                    <a:cubicBezTo>
                      <a:pt x="4033" y="39"/>
                      <a:pt x="3852" y="0"/>
                      <a:pt x="3686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23"/>
              <p:cNvSpPr/>
              <p:nvPr/>
            </p:nvSpPr>
            <p:spPr>
              <a:xfrm rot="-1398344">
                <a:off x="5463888" y="3388040"/>
                <a:ext cx="86086" cy="46445"/>
              </a:xfrm>
              <a:custGeom>
                <a:avLst/>
                <a:gdLst/>
                <a:ahLst/>
                <a:cxnLst/>
                <a:rect l="l" t="t" r="r" b="b"/>
                <a:pathLst>
                  <a:path w="7212" h="3891" extrusionOk="0">
                    <a:moveTo>
                      <a:pt x="2191" y="1"/>
                    </a:moveTo>
                    <a:cubicBezTo>
                      <a:pt x="866" y="1"/>
                      <a:pt x="0" y="539"/>
                      <a:pt x="473" y="1840"/>
                    </a:cubicBezTo>
                    <a:cubicBezTo>
                      <a:pt x="815" y="2771"/>
                      <a:pt x="1907" y="2328"/>
                      <a:pt x="3678" y="2549"/>
                    </a:cubicBezTo>
                    <a:cubicBezTo>
                      <a:pt x="5411" y="2768"/>
                      <a:pt x="5883" y="3891"/>
                      <a:pt x="6227" y="3891"/>
                    </a:cubicBezTo>
                    <a:cubicBezTo>
                      <a:pt x="6265" y="3891"/>
                      <a:pt x="6301" y="3877"/>
                      <a:pt x="6337" y="3847"/>
                    </a:cubicBezTo>
                    <a:cubicBezTo>
                      <a:pt x="6700" y="3546"/>
                      <a:pt x="7212" y="1341"/>
                      <a:pt x="4754" y="488"/>
                    </a:cubicBezTo>
                    <a:cubicBezTo>
                      <a:pt x="3859" y="177"/>
                      <a:pt x="2950" y="1"/>
                      <a:pt x="2191" y="1"/>
                    </a:cubicBezTo>
                    <a:close/>
                  </a:path>
                </a:pathLst>
              </a:custGeom>
              <a:solidFill>
                <a:srgbClr val="4D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23"/>
              <p:cNvSpPr/>
              <p:nvPr/>
            </p:nvSpPr>
            <p:spPr>
              <a:xfrm rot="1613050">
                <a:off x="5397019" y="4050100"/>
                <a:ext cx="124562" cy="215730"/>
              </a:xfrm>
              <a:custGeom>
                <a:avLst/>
                <a:gdLst/>
                <a:ahLst/>
                <a:cxnLst/>
                <a:rect l="l" t="t" r="r" b="b"/>
                <a:pathLst>
                  <a:path w="6397" h="11079" extrusionOk="0">
                    <a:moveTo>
                      <a:pt x="4485" y="1"/>
                    </a:moveTo>
                    <a:cubicBezTo>
                      <a:pt x="4485" y="1"/>
                      <a:pt x="0" y="7030"/>
                      <a:pt x="3389" y="11078"/>
                    </a:cubicBezTo>
                    <a:lnTo>
                      <a:pt x="6397" y="9074"/>
                    </a:lnTo>
                    <a:cubicBezTo>
                      <a:pt x="6397" y="9074"/>
                      <a:pt x="2396" y="6398"/>
                      <a:pt x="4485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23"/>
              <p:cNvSpPr/>
              <p:nvPr/>
            </p:nvSpPr>
            <p:spPr>
              <a:xfrm rot="484227" flipH="1">
                <a:off x="5464478" y="4245690"/>
                <a:ext cx="87682" cy="399396"/>
              </a:xfrm>
              <a:custGeom>
                <a:avLst/>
                <a:gdLst/>
                <a:ahLst/>
                <a:cxnLst/>
                <a:rect l="l" t="t" r="r" b="b"/>
                <a:pathLst>
                  <a:path w="4452" h="20279" extrusionOk="0">
                    <a:moveTo>
                      <a:pt x="123" y="1"/>
                    </a:moveTo>
                    <a:cubicBezTo>
                      <a:pt x="120" y="1"/>
                      <a:pt x="116" y="1"/>
                      <a:pt x="113" y="1"/>
                    </a:cubicBezTo>
                    <a:cubicBezTo>
                      <a:pt x="51" y="5"/>
                      <a:pt x="0" y="56"/>
                      <a:pt x="4" y="118"/>
                    </a:cubicBezTo>
                    <a:cubicBezTo>
                      <a:pt x="21" y="384"/>
                      <a:pt x="37" y="685"/>
                      <a:pt x="58" y="1016"/>
                    </a:cubicBezTo>
                    <a:cubicBezTo>
                      <a:pt x="62" y="1074"/>
                      <a:pt x="113" y="1118"/>
                      <a:pt x="174" y="1118"/>
                    </a:cubicBezTo>
                    <a:lnTo>
                      <a:pt x="181" y="1118"/>
                    </a:lnTo>
                    <a:cubicBezTo>
                      <a:pt x="242" y="1115"/>
                      <a:pt x="290" y="1060"/>
                      <a:pt x="287" y="998"/>
                    </a:cubicBezTo>
                    <a:cubicBezTo>
                      <a:pt x="267" y="671"/>
                      <a:pt x="246" y="370"/>
                      <a:pt x="232" y="107"/>
                    </a:cubicBezTo>
                    <a:cubicBezTo>
                      <a:pt x="229" y="49"/>
                      <a:pt x="180" y="1"/>
                      <a:pt x="123" y="1"/>
                    </a:cubicBezTo>
                    <a:close/>
                    <a:moveTo>
                      <a:pt x="241" y="1786"/>
                    </a:moveTo>
                    <a:cubicBezTo>
                      <a:pt x="237" y="1786"/>
                      <a:pt x="233" y="1786"/>
                      <a:pt x="229" y="1787"/>
                    </a:cubicBezTo>
                    <a:cubicBezTo>
                      <a:pt x="168" y="1794"/>
                      <a:pt x="119" y="1845"/>
                      <a:pt x="123" y="1906"/>
                    </a:cubicBezTo>
                    <a:cubicBezTo>
                      <a:pt x="147" y="2190"/>
                      <a:pt x="174" y="2487"/>
                      <a:pt x="201" y="2801"/>
                    </a:cubicBezTo>
                    <a:cubicBezTo>
                      <a:pt x="209" y="2859"/>
                      <a:pt x="256" y="2903"/>
                      <a:pt x="314" y="2903"/>
                    </a:cubicBezTo>
                    <a:cubicBezTo>
                      <a:pt x="317" y="2903"/>
                      <a:pt x="321" y="2900"/>
                      <a:pt x="324" y="2900"/>
                    </a:cubicBezTo>
                    <a:cubicBezTo>
                      <a:pt x="390" y="2897"/>
                      <a:pt x="434" y="2842"/>
                      <a:pt x="431" y="2780"/>
                    </a:cubicBezTo>
                    <a:cubicBezTo>
                      <a:pt x="399" y="2470"/>
                      <a:pt x="376" y="2172"/>
                      <a:pt x="352" y="1889"/>
                    </a:cubicBezTo>
                    <a:cubicBezTo>
                      <a:pt x="349" y="1831"/>
                      <a:pt x="300" y="1786"/>
                      <a:pt x="241" y="1786"/>
                    </a:cubicBezTo>
                    <a:close/>
                    <a:moveTo>
                      <a:pt x="402" y="3568"/>
                    </a:moveTo>
                    <a:cubicBezTo>
                      <a:pt x="398" y="3568"/>
                      <a:pt x="394" y="3568"/>
                      <a:pt x="390" y="3568"/>
                    </a:cubicBezTo>
                    <a:cubicBezTo>
                      <a:pt x="328" y="3576"/>
                      <a:pt x="283" y="3630"/>
                      <a:pt x="290" y="3691"/>
                    </a:cubicBezTo>
                    <a:cubicBezTo>
                      <a:pt x="317" y="3978"/>
                      <a:pt x="352" y="4276"/>
                      <a:pt x="385" y="4583"/>
                    </a:cubicBezTo>
                    <a:cubicBezTo>
                      <a:pt x="393" y="4638"/>
                      <a:pt x="444" y="4682"/>
                      <a:pt x="499" y="4682"/>
                    </a:cubicBezTo>
                    <a:lnTo>
                      <a:pt x="512" y="4682"/>
                    </a:lnTo>
                    <a:cubicBezTo>
                      <a:pt x="577" y="4674"/>
                      <a:pt x="621" y="4617"/>
                      <a:pt x="615" y="4556"/>
                    </a:cubicBezTo>
                    <a:cubicBezTo>
                      <a:pt x="577" y="4252"/>
                      <a:pt x="546" y="3954"/>
                      <a:pt x="516" y="3668"/>
                    </a:cubicBezTo>
                    <a:cubicBezTo>
                      <a:pt x="509" y="3610"/>
                      <a:pt x="461" y="3568"/>
                      <a:pt x="402" y="3568"/>
                    </a:cubicBezTo>
                    <a:close/>
                    <a:moveTo>
                      <a:pt x="612" y="5346"/>
                    </a:moveTo>
                    <a:cubicBezTo>
                      <a:pt x="606" y="5346"/>
                      <a:pt x="600" y="5346"/>
                      <a:pt x="594" y="5347"/>
                    </a:cubicBezTo>
                    <a:cubicBezTo>
                      <a:pt x="533" y="5354"/>
                      <a:pt x="488" y="5409"/>
                      <a:pt x="495" y="5470"/>
                    </a:cubicBezTo>
                    <a:cubicBezTo>
                      <a:pt x="533" y="5760"/>
                      <a:pt x="570" y="6057"/>
                      <a:pt x="615" y="6358"/>
                    </a:cubicBezTo>
                    <a:cubicBezTo>
                      <a:pt x="621" y="6415"/>
                      <a:pt x="669" y="6456"/>
                      <a:pt x="727" y="6456"/>
                    </a:cubicBezTo>
                    <a:cubicBezTo>
                      <a:pt x="730" y="6456"/>
                      <a:pt x="738" y="6453"/>
                      <a:pt x="741" y="6453"/>
                    </a:cubicBezTo>
                    <a:cubicBezTo>
                      <a:pt x="806" y="6447"/>
                      <a:pt x="847" y="6388"/>
                      <a:pt x="840" y="6327"/>
                    </a:cubicBezTo>
                    <a:cubicBezTo>
                      <a:pt x="799" y="6026"/>
                      <a:pt x="758" y="5733"/>
                      <a:pt x="721" y="5443"/>
                    </a:cubicBezTo>
                    <a:cubicBezTo>
                      <a:pt x="714" y="5387"/>
                      <a:pt x="666" y="5346"/>
                      <a:pt x="612" y="5346"/>
                    </a:cubicBezTo>
                    <a:close/>
                    <a:moveTo>
                      <a:pt x="859" y="7118"/>
                    </a:moveTo>
                    <a:cubicBezTo>
                      <a:pt x="853" y="7118"/>
                      <a:pt x="846" y="7118"/>
                      <a:pt x="840" y="7119"/>
                    </a:cubicBezTo>
                    <a:cubicBezTo>
                      <a:pt x="775" y="7129"/>
                      <a:pt x="734" y="7184"/>
                      <a:pt x="741" y="7245"/>
                    </a:cubicBezTo>
                    <a:cubicBezTo>
                      <a:pt x="785" y="7535"/>
                      <a:pt x="833" y="7833"/>
                      <a:pt x="881" y="8129"/>
                    </a:cubicBezTo>
                    <a:cubicBezTo>
                      <a:pt x="891" y="8184"/>
                      <a:pt x="939" y="8225"/>
                      <a:pt x="993" y="8225"/>
                    </a:cubicBezTo>
                    <a:lnTo>
                      <a:pt x="1014" y="8225"/>
                    </a:lnTo>
                    <a:cubicBezTo>
                      <a:pt x="1075" y="8215"/>
                      <a:pt x="1116" y="8156"/>
                      <a:pt x="1106" y="8095"/>
                    </a:cubicBezTo>
                    <a:cubicBezTo>
                      <a:pt x="1058" y="7798"/>
                      <a:pt x="1011" y="7501"/>
                      <a:pt x="970" y="7211"/>
                    </a:cubicBezTo>
                    <a:cubicBezTo>
                      <a:pt x="960" y="7159"/>
                      <a:pt x="913" y="7118"/>
                      <a:pt x="859" y="7118"/>
                    </a:cubicBezTo>
                    <a:close/>
                    <a:moveTo>
                      <a:pt x="1146" y="8882"/>
                    </a:moveTo>
                    <a:cubicBezTo>
                      <a:pt x="1140" y="8882"/>
                      <a:pt x="1133" y="8883"/>
                      <a:pt x="1127" y="8884"/>
                    </a:cubicBezTo>
                    <a:cubicBezTo>
                      <a:pt x="1065" y="8894"/>
                      <a:pt x="1020" y="8952"/>
                      <a:pt x="1034" y="9013"/>
                    </a:cubicBezTo>
                    <a:cubicBezTo>
                      <a:pt x="1086" y="9303"/>
                      <a:pt x="1140" y="9597"/>
                      <a:pt x="1195" y="9894"/>
                    </a:cubicBezTo>
                    <a:cubicBezTo>
                      <a:pt x="1205" y="9949"/>
                      <a:pt x="1253" y="9987"/>
                      <a:pt x="1307" y="9987"/>
                    </a:cubicBezTo>
                    <a:cubicBezTo>
                      <a:pt x="1315" y="9987"/>
                      <a:pt x="1321" y="9987"/>
                      <a:pt x="1328" y="9983"/>
                    </a:cubicBezTo>
                    <a:cubicBezTo>
                      <a:pt x="1389" y="9973"/>
                      <a:pt x="1430" y="9915"/>
                      <a:pt x="1420" y="9853"/>
                    </a:cubicBezTo>
                    <a:cubicBezTo>
                      <a:pt x="1362" y="9560"/>
                      <a:pt x="1311" y="9266"/>
                      <a:pt x="1260" y="8976"/>
                    </a:cubicBezTo>
                    <a:cubicBezTo>
                      <a:pt x="1247" y="8921"/>
                      <a:pt x="1200" y="8882"/>
                      <a:pt x="1146" y="8882"/>
                    </a:cubicBezTo>
                    <a:close/>
                    <a:moveTo>
                      <a:pt x="1480" y="10640"/>
                    </a:moveTo>
                    <a:cubicBezTo>
                      <a:pt x="1473" y="10640"/>
                      <a:pt x="1465" y="10641"/>
                      <a:pt x="1458" y="10642"/>
                    </a:cubicBezTo>
                    <a:cubicBezTo>
                      <a:pt x="1396" y="10655"/>
                      <a:pt x="1356" y="10713"/>
                      <a:pt x="1369" y="10775"/>
                    </a:cubicBezTo>
                    <a:cubicBezTo>
                      <a:pt x="1427" y="11065"/>
                      <a:pt x="1492" y="11356"/>
                      <a:pt x="1557" y="11652"/>
                    </a:cubicBezTo>
                    <a:cubicBezTo>
                      <a:pt x="1567" y="11704"/>
                      <a:pt x="1614" y="11737"/>
                      <a:pt x="1666" y="11737"/>
                    </a:cubicBezTo>
                    <a:lnTo>
                      <a:pt x="1690" y="11737"/>
                    </a:lnTo>
                    <a:cubicBezTo>
                      <a:pt x="1751" y="11724"/>
                      <a:pt x="1792" y="11666"/>
                      <a:pt x="1778" y="11605"/>
                    </a:cubicBezTo>
                    <a:cubicBezTo>
                      <a:pt x="1714" y="11311"/>
                      <a:pt x="1652" y="11021"/>
                      <a:pt x="1594" y="10731"/>
                    </a:cubicBezTo>
                    <a:cubicBezTo>
                      <a:pt x="1582" y="10676"/>
                      <a:pt x="1535" y="10640"/>
                      <a:pt x="1480" y="10640"/>
                    </a:cubicBezTo>
                    <a:close/>
                    <a:moveTo>
                      <a:pt x="1865" y="12390"/>
                    </a:moveTo>
                    <a:cubicBezTo>
                      <a:pt x="1856" y="12390"/>
                      <a:pt x="1848" y="12391"/>
                      <a:pt x="1840" y="12393"/>
                    </a:cubicBezTo>
                    <a:cubicBezTo>
                      <a:pt x="1778" y="12407"/>
                      <a:pt x="1741" y="12465"/>
                      <a:pt x="1754" y="12526"/>
                    </a:cubicBezTo>
                    <a:cubicBezTo>
                      <a:pt x="1823" y="12816"/>
                      <a:pt x="1891" y="13106"/>
                      <a:pt x="1967" y="13396"/>
                    </a:cubicBezTo>
                    <a:cubicBezTo>
                      <a:pt x="1980" y="13448"/>
                      <a:pt x="2024" y="13482"/>
                      <a:pt x="2076" y="13482"/>
                    </a:cubicBezTo>
                    <a:cubicBezTo>
                      <a:pt x="2085" y="13482"/>
                      <a:pt x="2096" y="13482"/>
                      <a:pt x="2103" y="13478"/>
                    </a:cubicBezTo>
                    <a:cubicBezTo>
                      <a:pt x="2164" y="13465"/>
                      <a:pt x="2202" y="13404"/>
                      <a:pt x="2188" y="13346"/>
                    </a:cubicBezTo>
                    <a:cubicBezTo>
                      <a:pt x="2117" y="13052"/>
                      <a:pt x="2045" y="12765"/>
                      <a:pt x="1977" y="12475"/>
                    </a:cubicBezTo>
                    <a:cubicBezTo>
                      <a:pt x="1964" y="12425"/>
                      <a:pt x="1917" y="12390"/>
                      <a:pt x="1865" y="12390"/>
                    </a:cubicBezTo>
                    <a:close/>
                    <a:moveTo>
                      <a:pt x="2306" y="14126"/>
                    </a:moveTo>
                    <a:cubicBezTo>
                      <a:pt x="2295" y="14126"/>
                      <a:pt x="2285" y="14127"/>
                      <a:pt x="2274" y="14130"/>
                    </a:cubicBezTo>
                    <a:cubicBezTo>
                      <a:pt x="2212" y="14144"/>
                      <a:pt x="2175" y="14206"/>
                      <a:pt x="2192" y="14264"/>
                    </a:cubicBezTo>
                    <a:cubicBezTo>
                      <a:pt x="2270" y="14554"/>
                      <a:pt x="2348" y="14841"/>
                      <a:pt x="2430" y="15131"/>
                    </a:cubicBezTo>
                    <a:cubicBezTo>
                      <a:pt x="2444" y="15178"/>
                      <a:pt x="2492" y="15213"/>
                      <a:pt x="2543" y="15213"/>
                    </a:cubicBezTo>
                    <a:cubicBezTo>
                      <a:pt x="2553" y="15213"/>
                      <a:pt x="2564" y="15209"/>
                      <a:pt x="2574" y="15206"/>
                    </a:cubicBezTo>
                    <a:cubicBezTo>
                      <a:pt x="2632" y="15189"/>
                      <a:pt x="2670" y="15128"/>
                      <a:pt x="2652" y="15069"/>
                    </a:cubicBezTo>
                    <a:cubicBezTo>
                      <a:pt x="2570" y="14783"/>
                      <a:pt x="2489" y="14496"/>
                      <a:pt x="2413" y="14209"/>
                    </a:cubicBezTo>
                    <a:cubicBezTo>
                      <a:pt x="2400" y="14158"/>
                      <a:pt x="2355" y="14126"/>
                      <a:pt x="2306" y="14126"/>
                    </a:cubicBezTo>
                    <a:close/>
                    <a:moveTo>
                      <a:pt x="2795" y="15846"/>
                    </a:moveTo>
                    <a:cubicBezTo>
                      <a:pt x="2784" y="15846"/>
                      <a:pt x="2773" y="15848"/>
                      <a:pt x="2761" y="15851"/>
                    </a:cubicBezTo>
                    <a:cubicBezTo>
                      <a:pt x="2704" y="15868"/>
                      <a:pt x="2670" y="15930"/>
                      <a:pt x="2687" y="15988"/>
                    </a:cubicBezTo>
                    <a:cubicBezTo>
                      <a:pt x="2775" y="16275"/>
                      <a:pt x="2864" y="16561"/>
                      <a:pt x="2956" y="16845"/>
                    </a:cubicBezTo>
                    <a:cubicBezTo>
                      <a:pt x="2974" y="16892"/>
                      <a:pt x="3018" y="16923"/>
                      <a:pt x="3065" y="16923"/>
                    </a:cubicBezTo>
                    <a:cubicBezTo>
                      <a:pt x="3076" y="16923"/>
                      <a:pt x="3089" y="16919"/>
                      <a:pt x="3100" y="16916"/>
                    </a:cubicBezTo>
                    <a:cubicBezTo>
                      <a:pt x="3161" y="16899"/>
                      <a:pt x="3196" y="16834"/>
                      <a:pt x="3175" y="16776"/>
                    </a:cubicBezTo>
                    <a:cubicBezTo>
                      <a:pt x="3083" y="16492"/>
                      <a:pt x="2994" y="16210"/>
                      <a:pt x="2905" y="15926"/>
                    </a:cubicBezTo>
                    <a:cubicBezTo>
                      <a:pt x="2891" y="15876"/>
                      <a:pt x="2845" y="15846"/>
                      <a:pt x="2795" y="15846"/>
                    </a:cubicBezTo>
                    <a:close/>
                    <a:moveTo>
                      <a:pt x="3353" y="17548"/>
                    </a:moveTo>
                    <a:cubicBezTo>
                      <a:pt x="3340" y="17548"/>
                      <a:pt x="3327" y="17550"/>
                      <a:pt x="3314" y="17554"/>
                    </a:cubicBezTo>
                    <a:cubicBezTo>
                      <a:pt x="3257" y="17571"/>
                      <a:pt x="3223" y="17636"/>
                      <a:pt x="3243" y="17694"/>
                    </a:cubicBezTo>
                    <a:cubicBezTo>
                      <a:pt x="3342" y="17978"/>
                      <a:pt x="3445" y="18258"/>
                      <a:pt x="3550" y="18541"/>
                    </a:cubicBezTo>
                    <a:cubicBezTo>
                      <a:pt x="3568" y="18586"/>
                      <a:pt x="3612" y="18613"/>
                      <a:pt x="3656" y="18613"/>
                    </a:cubicBezTo>
                    <a:cubicBezTo>
                      <a:pt x="3670" y="18613"/>
                      <a:pt x="3683" y="18613"/>
                      <a:pt x="3697" y="18606"/>
                    </a:cubicBezTo>
                    <a:cubicBezTo>
                      <a:pt x="3755" y="18586"/>
                      <a:pt x="3785" y="18520"/>
                      <a:pt x="3765" y="18463"/>
                    </a:cubicBezTo>
                    <a:cubicBezTo>
                      <a:pt x="3659" y="18186"/>
                      <a:pt x="3560" y="17902"/>
                      <a:pt x="3462" y="17623"/>
                    </a:cubicBezTo>
                    <a:cubicBezTo>
                      <a:pt x="3446" y="17577"/>
                      <a:pt x="3401" y="17548"/>
                      <a:pt x="3353" y="17548"/>
                    </a:cubicBezTo>
                    <a:close/>
                    <a:moveTo>
                      <a:pt x="3979" y="19227"/>
                    </a:moveTo>
                    <a:cubicBezTo>
                      <a:pt x="3966" y="19227"/>
                      <a:pt x="3952" y="19229"/>
                      <a:pt x="3939" y="19234"/>
                    </a:cubicBezTo>
                    <a:cubicBezTo>
                      <a:pt x="3881" y="19257"/>
                      <a:pt x="3851" y="19323"/>
                      <a:pt x="3875" y="19380"/>
                    </a:cubicBezTo>
                    <a:cubicBezTo>
                      <a:pt x="3984" y="19657"/>
                      <a:pt x="4100" y="19937"/>
                      <a:pt x="4216" y="20210"/>
                    </a:cubicBezTo>
                    <a:cubicBezTo>
                      <a:pt x="4236" y="20255"/>
                      <a:pt x="4277" y="20278"/>
                      <a:pt x="4322" y="20278"/>
                    </a:cubicBezTo>
                    <a:cubicBezTo>
                      <a:pt x="4338" y="20278"/>
                      <a:pt x="4352" y="20278"/>
                      <a:pt x="4366" y="20272"/>
                    </a:cubicBezTo>
                    <a:cubicBezTo>
                      <a:pt x="4424" y="20248"/>
                      <a:pt x="4452" y="20183"/>
                      <a:pt x="4428" y="20125"/>
                    </a:cubicBezTo>
                    <a:cubicBezTo>
                      <a:pt x="4311" y="19851"/>
                      <a:pt x="4199" y="19575"/>
                      <a:pt x="4086" y="19298"/>
                    </a:cubicBezTo>
                    <a:cubicBezTo>
                      <a:pt x="4068" y="19254"/>
                      <a:pt x="4024" y="19227"/>
                      <a:pt x="3979" y="19227"/>
                    </a:cubicBezTo>
                    <a:close/>
                  </a:path>
                </a:pathLst>
              </a:custGeom>
              <a:solidFill>
                <a:srgbClr val="8C52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23"/>
              <p:cNvSpPr/>
              <p:nvPr/>
            </p:nvSpPr>
            <p:spPr>
              <a:xfrm rot="1837076" flipH="1">
                <a:off x="5196376" y="4233672"/>
                <a:ext cx="49650" cy="226202"/>
              </a:xfrm>
              <a:custGeom>
                <a:avLst/>
                <a:gdLst/>
                <a:ahLst/>
                <a:cxnLst/>
                <a:rect l="l" t="t" r="r" b="b"/>
                <a:pathLst>
                  <a:path w="4452" h="20279" extrusionOk="0">
                    <a:moveTo>
                      <a:pt x="123" y="1"/>
                    </a:moveTo>
                    <a:cubicBezTo>
                      <a:pt x="120" y="1"/>
                      <a:pt x="116" y="1"/>
                      <a:pt x="113" y="1"/>
                    </a:cubicBezTo>
                    <a:cubicBezTo>
                      <a:pt x="51" y="5"/>
                      <a:pt x="0" y="56"/>
                      <a:pt x="4" y="118"/>
                    </a:cubicBezTo>
                    <a:cubicBezTo>
                      <a:pt x="21" y="384"/>
                      <a:pt x="37" y="685"/>
                      <a:pt x="58" y="1016"/>
                    </a:cubicBezTo>
                    <a:cubicBezTo>
                      <a:pt x="62" y="1074"/>
                      <a:pt x="113" y="1118"/>
                      <a:pt x="174" y="1118"/>
                    </a:cubicBezTo>
                    <a:lnTo>
                      <a:pt x="181" y="1118"/>
                    </a:lnTo>
                    <a:cubicBezTo>
                      <a:pt x="242" y="1115"/>
                      <a:pt x="290" y="1060"/>
                      <a:pt x="287" y="998"/>
                    </a:cubicBezTo>
                    <a:cubicBezTo>
                      <a:pt x="267" y="671"/>
                      <a:pt x="246" y="370"/>
                      <a:pt x="232" y="107"/>
                    </a:cubicBezTo>
                    <a:cubicBezTo>
                      <a:pt x="229" y="49"/>
                      <a:pt x="180" y="1"/>
                      <a:pt x="123" y="1"/>
                    </a:cubicBezTo>
                    <a:close/>
                    <a:moveTo>
                      <a:pt x="241" y="1786"/>
                    </a:moveTo>
                    <a:cubicBezTo>
                      <a:pt x="237" y="1786"/>
                      <a:pt x="233" y="1786"/>
                      <a:pt x="229" y="1787"/>
                    </a:cubicBezTo>
                    <a:cubicBezTo>
                      <a:pt x="168" y="1794"/>
                      <a:pt x="119" y="1845"/>
                      <a:pt x="123" y="1906"/>
                    </a:cubicBezTo>
                    <a:cubicBezTo>
                      <a:pt x="147" y="2190"/>
                      <a:pt x="174" y="2487"/>
                      <a:pt x="201" y="2801"/>
                    </a:cubicBezTo>
                    <a:cubicBezTo>
                      <a:pt x="209" y="2859"/>
                      <a:pt x="256" y="2903"/>
                      <a:pt x="314" y="2903"/>
                    </a:cubicBezTo>
                    <a:cubicBezTo>
                      <a:pt x="317" y="2903"/>
                      <a:pt x="321" y="2900"/>
                      <a:pt x="324" y="2900"/>
                    </a:cubicBezTo>
                    <a:cubicBezTo>
                      <a:pt x="390" y="2897"/>
                      <a:pt x="434" y="2842"/>
                      <a:pt x="431" y="2780"/>
                    </a:cubicBezTo>
                    <a:cubicBezTo>
                      <a:pt x="399" y="2470"/>
                      <a:pt x="376" y="2172"/>
                      <a:pt x="352" y="1889"/>
                    </a:cubicBezTo>
                    <a:cubicBezTo>
                      <a:pt x="349" y="1831"/>
                      <a:pt x="300" y="1786"/>
                      <a:pt x="241" y="1786"/>
                    </a:cubicBezTo>
                    <a:close/>
                    <a:moveTo>
                      <a:pt x="402" y="3568"/>
                    </a:moveTo>
                    <a:cubicBezTo>
                      <a:pt x="398" y="3568"/>
                      <a:pt x="394" y="3568"/>
                      <a:pt x="390" y="3568"/>
                    </a:cubicBezTo>
                    <a:cubicBezTo>
                      <a:pt x="328" y="3576"/>
                      <a:pt x="283" y="3630"/>
                      <a:pt x="290" y="3691"/>
                    </a:cubicBezTo>
                    <a:cubicBezTo>
                      <a:pt x="317" y="3978"/>
                      <a:pt x="352" y="4276"/>
                      <a:pt x="385" y="4583"/>
                    </a:cubicBezTo>
                    <a:cubicBezTo>
                      <a:pt x="393" y="4638"/>
                      <a:pt x="444" y="4682"/>
                      <a:pt x="499" y="4682"/>
                    </a:cubicBezTo>
                    <a:lnTo>
                      <a:pt x="512" y="4682"/>
                    </a:lnTo>
                    <a:cubicBezTo>
                      <a:pt x="577" y="4674"/>
                      <a:pt x="621" y="4617"/>
                      <a:pt x="615" y="4556"/>
                    </a:cubicBezTo>
                    <a:cubicBezTo>
                      <a:pt x="577" y="4252"/>
                      <a:pt x="546" y="3954"/>
                      <a:pt x="516" y="3668"/>
                    </a:cubicBezTo>
                    <a:cubicBezTo>
                      <a:pt x="509" y="3610"/>
                      <a:pt x="461" y="3568"/>
                      <a:pt x="402" y="3568"/>
                    </a:cubicBezTo>
                    <a:close/>
                    <a:moveTo>
                      <a:pt x="612" y="5346"/>
                    </a:moveTo>
                    <a:cubicBezTo>
                      <a:pt x="606" y="5346"/>
                      <a:pt x="600" y="5346"/>
                      <a:pt x="594" y="5347"/>
                    </a:cubicBezTo>
                    <a:cubicBezTo>
                      <a:pt x="533" y="5354"/>
                      <a:pt x="488" y="5409"/>
                      <a:pt x="495" y="5470"/>
                    </a:cubicBezTo>
                    <a:cubicBezTo>
                      <a:pt x="533" y="5760"/>
                      <a:pt x="570" y="6057"/>
                      <a:pt x="615" y="6358"/>
                    </a:cubicBezTo>
                    <a:cubicBezTo>
                      <a:pt x="621" y="6415"/>
                      <a:pt x="669" y="6456"/>
                      <a:pt x="727" y="6456"/>
                    </a:cubicBezTo>
                    <a:cubicBezTo>
                      <a:pt x="730" y="6456"/>
                      <a:pt x="738" y="6453"/>
                      <a:pt x="741" y="6453"/>
                    </a:cubicBezTo>
                    <a:cubicBezTo>
                      <a:pt x="806" y="6447"/>
                      <a:pt x="847" y="6388"/>
                      <a:pt x="840" y="6327"/>
                    </a:cubicBezTo>
                    <a:cubicBezTo>
                      <a:pt x="799" y="6026"/>
                      <a:pt x="758" y="5733"/>
                      <a:pt x="721" y="5443"/>
                    </a:cubicBezTo>
                    <a:cubicBezTo>
                      <a:pt x="714" y="5387"/>
                      <a:pt x="666" y="5346"/>
                      <a:pt x="612" y="5346"/>
                    </a:cubicBezTo>
                    <a:close/>
                    <a:moveTo>
                      <a:pt x="859" y="7118"/>
                    </a:moveTo>
                    <a:cubicBezTo>
                      <a:pt x="853" y="7118"/>
                      <a:pt x="846" y="7118"/>
                      <a:pt x="840" y="7119"/>
                    </a:cubicBezTo>
                    <a:cubicBezTo>
                      <a:pt x="775" y="7129"/>
                      <a:pt x="734" y="7184"/>
                      <a:pt x="741" y="7245"/>
                    </a:cubicBezTo>
                    <a:cubicBezTo>
                      <a:pt x="785" y="7535"/>
                      <a:pt x="833" y="7833"/>
                      <a:pt x="881" y="8129"/>
                    </a:cubicBezTo>
                    <a:cubicBezTo>
                      <a:pt x="891" y="8184"/>
                      <a:pt x="939" y="8225"/>
                      <a:pt x="993" y="8225"/>
                    </a:cubicBezTo>
                    <a:lnTo>
                      <a:pt x="1014" y="8225"/>
                    </a:lnTo>
                    <a:cubicBezTo>
                      <a:pt x="1075" y="8215"/>
                      <a:pt x="1116" y="8156"/>
                      <a:pt x="1106" y="8095"/>
                    </a:cubicBezTo>
                    <a:cubicBezTo>
                      <a:pt x="1058" y="7798"/>
                      <a:pt x="1011" y="7501"/>
                      <a:pt x="970" y="7211"/>
                    </a:cubicBezTo>
                    <a:cubicBezTo>
                      <a:pt x="960" y="7159"/>
                      <a:pt x="913" y="7118"/>
                      <a:pt x="859" y="7118"/>
                    </a:cubicBezTo>
                    <a:close/>
                    <a:moveTo>
                      <a:pt x="1146" y="8882"/>
                    </a:moveTo>
                    <a:cubicBezTo>
                      <a:pt x="1140" y="8882"/>
                      <a:pt x="1133" y="8883"/>
                      <a:pt x="1127" y="8884"/>
                    </a:cubicBezTo>
                    <a:cubicBezTo>
                      <a:pt x="1065" y="8894"/>
                      <a:pt x="1020" y="8952"/>
                      <a:pt x="1034" y="9013"/>
                    </a:cubicBezTo>
                    <a:cubicBezTo>
                      <a:pt x="1086" y="9303"/>
                      <a:pt x="1140" y="9597"/>
                      <a:pt x="1195" y="9894"/>
                    </a:cubicBezTo>
                    <a:cubicBezTo>
                      <a:pt x="1205" y="9949"/>
                      <a:pt x="1253" y="9987"/>
                      <a:pt x="1307" y="9987"/>
                    </a:cubicBezTo>
                    <a:cubicBezTo>
                      <a:pt x="1315" y="9987"/>
                      <a:pt x="1321" y="9987"/>
                      <a:pt x="1328" y="9983"/>
                    </a:cubicBezTo>
                    <a:cubicBezTo>
                      <a:pt x="1389" y="9973"/>
                      <a:pt x="1430" y="9915"/>
                      <a:pt x="1420" y="9853"/>
                    </a:cubicBezTo>
                    <a:cubicBezTo>
                      <a:pt x="1362" y="9560"/>
                      <a:pt x="1311" y="9266"/>
                      <a:pt x="1260" y="8976"/>
                    </a:cubicBezTo>
                    <a:cubicBezTo>
                      <a:pt x="1247" y="8921"/>
                      <a:pt x="1200" y="8882"/>
                      <a:pt x="1146" y="8882"/>
                    </a:cubicBezTo>
                    <a:close/>
                    <a:moveTo>
                      <a:pt x="1480" y="10640"/>
                    </a:moveTo>
                    <a:cubicBezTo>
                      <a:pt x="1473" y="10640"/>
                      <a:pt x="1465" y="10641"/>
                      <a:pt x="1458" y="10642"/>
                    </a:cubicBezTo>
                    <a:cubicBezTo>
                      <a:pt x="1396" y="10655"/>
                      <a:pt x="1356" y="10713"/>
                      <a:pt x="1369" y="10775"/>
                    </a:cubicBezTo>
                    <a:cubicBezTo>
                      <a:pt x="1427" y="11065"/>
                      <a:pt x="1492" y="11356"/>
                      <a:pt x="1557" y="11652"/>
                    </a:cubicBezTo>
                    <a:cubicBezTo>
                      <a:pt x="1567" y="11704"/>
                      <a:pt x="1614" y="11737"/>
                      <a:pt x="1666" y="11737"/>
                    </a:cubicBezTo>
                    <a:lnTo>
                      <a:pt x="1690" y="11737"/>
                    </a:lnTo>
                    <a:cubicBezTo>
                      <a:pt x="1751" y="11724"/>
                      <a:pt x="1792" y="11666"/>
                      <a:pt x="1778" y="11605"/>
                    </a:cubicBezTo>
                    <a:cubicBezTo>
                      <a:pt x="1714" y="11311"/>
                      <a:pt x="1652" y="11021"/>
                      <a:pt x="1594" y="10731"/>
                    </a:cubicBezTo>
                    <a:cubicBezTo>
                      <a:pt x="1582" y="10676"/>
                      <a:pt x="1535" y="10640"/>
                      <a:pt x="1480" y="10640"/>
                    </a:cubicBezTo>
                    <a:close/>
                    <a:moveTo>
                      <a:pt x="1865" y="12390"/>
                    </a:moveTo>
                    <a:cubicBezTo>
                      <a:pt x="1856" y="12390"/>
                      <a:pt x="1848" y="12391"/>
                      <a:pt x="1840" y="12393"/>
                    </a:cubicBezTo>
                    <a:cubicBezTo>
                      <a:pt x="1778" y="12407"/>
                      <a:pt x="1741" y="12465"/>
                      <a:pt x="1754" y="12526"/>
                    </a:cubicBezTo>
                    <a:cubicBezTo>
                      <a:pt x="1823" y="12816"/>
                      <a:pt x="1891" y="13106"/>
                      <a:pt x="1967" y="13396"/>
                    </a:cubicBezTo>
                    <a:cubicBezTo>
                      <a:pt x="1980" y="13448"/>
                      <a:pt x="2024" y="13482"/>
                      <a:pt x="2076" y="13482"/>
                    </a:cubicBezTo>
                    <a:cubicBezTo>
                      <a:pt x="2085" y="13482"/>
                      <a:pt x="2096" y="13482"/>
                      <a:pt x="2103" y="13478"/>
                    </a:cubicBezTo>
                    <a:cubicBezTo>
                      <a:pt x="2164" y="13465"/>
                      <a:pt x="2202" y="13404"/>
                      <a:pt x="2188" y="13346"/>
                    </a:cubicBezTo>
                    <a:cubicBezTo>
                      <a:pt x="2117" y="13052"/>
                      <a:pt x="2045" y="12765"/>
                      <a:pt x="1977" y="12475"/>
                    </a:cubicBezTo>
                    <a:cubicBezTo>
                      <a:pt x="1964" y="12425"/>
                      <a:pt x="1917" y="12390"/>
                      <a:pt x="1865" y="12390"/>
                    </a:cubicBezTo>
                    <a:close/>
                    <a:moveTo>
                      <a:pt x="2306" y="14126"/>
                    </a:moveTo>
                    <a:cubicBezTo>
                      <a:pt x="2295" y="14126"/>
                      <a:pt x="2285" y="14127"/>
                      <a:pt x="2274" y="14130"/>
                    </a:cubicBezTo>
                    <a:cubicBezTo>
                      <a:pt x="2212" y="14144"/>
                      <a:pt x="2175" y="14206"/>
                      <a:pt x="2192" y="14264"/>
                    </a:cubicBezTo>
                    <a:cubicBezTo>
                      <a:pt x="2270" y="14554"/>
                      <a:pt x="2348" y="14841"/>
                      <a:pt x="2430" y="15131"/>
                    </a:cubicBezTo>
                    <a:cubicBezTo>
                      <a:pt x="2444" y="15178"/>
                      <a:pt x="2492" y="15213"/>
                      <a:pt x="2543" y="15213"/>
                    </a:cubicBezTo>
                    <a:cubicBezTo>
                      <a:pt x="2553" y="15213"/>
                      <a:pt x="2564" y="15209"/>
                      <a:pt x="2574" y="15206"/>
                    </a:cubicBezTo>
                    <a:cubicBezTo>
                      <a:pt x="2632" y="15189"/>
                      <a:pt x="2670" y="15128"/>
                      <a:pt x="2652" y="15069"/>
                    </a:cubicBezTo>
                    <a:cubicBezTo>
                      <a:pt x="2570" y="14783"/>
                      <a:pt x="2489" y="14496"/>
                      <a:pt x="2413" y="14209"/>
                    </a:cubicBezTo>
                    <a:cubicBezTo>
                      <a:pt x="2400" y="14158"/>
                      <a:pt x="2355" y="14126"/>
                      <a:pt x="2306" y="14126"/>
                    </a:cubicBezTo>
                    <a:close/>
                    <a:moveTo>
                      <a:pt x="2795" y="15846"/>
                    </a:moveTo>
                    <a:cubicBezTo>
                      <a:pt x="2784" y="15846"/>
                      <a:pt x="2773" y="15848"/>
                      <a:pt x="2761" y="15851"/>
                    </a:cubicBezTo>
                    <a:cubicBezTo>
                      <a:pt x="2704" y="15868"/>
                      <a:pt x="2670" y="15930"/>
                      <a:pt x="2687" y="15988"/>
                    </a:cubicBezTo>
                    <a:cubicBezTo>
                      <a:pt x="2775" y="16275"/>
                      <a:pt x="2864" y="16561"/>
                      <a:pt x="2956" y="16845"/>
                    </a:cubicBezTo>
                    <a:cubicBezTo>
                      <a:pt x="2974" y="16892"/>
                      <a:pt x="3018" y="16923"/>
                      <a:pt x="3065" y="16923"/>
                    </a:cubicBezTo>
                    <a:cubicBezTo>
                      <a:pt x="3076" y="16923"/>
                      <a:pt x="3089" y="16919"/>
                      <a:pt x="3100" y="16916"/>
                    </a:cubicBezTo>
                    <a:cubicBezTo>
                      <a:pt x="3161" y="16899"/>
                      <a:pt x="3196" y="16834"/>
                      <a:pt x="3175" y="16776"/>
                    </a:cubicBezTo>
                    <a:cubicBezTo>
                      <a:pt x="3083" y="16492"/>
                      <a:pt x="2994" y="16210"/>
                      <a:pt x="2905" y="15926"/>
                    </a:cubicBezTo>
                    <a:cubicBezTo>
                      <a:pt x="2891" y="15876"/>
                      <a:pt x="2845" y="15846"/>
                      <a:pt x="2795" y="15846"/>
                    </a:cubicBezTo>
                    <a:close/>
                    <a:moveTo>
                      <a:pt x="3353" y="17548"/>
                    </a:moveTo>
                    <a:cubicBezTo>
                      <a:pt x="3340" y="17548"/>
                      <a:pt x="3327" y="17550"/>
                      <a:pt x="3314" y="17554"/>
                    </a:cubicBezTo>
                    <a:cubicBezTo>
                      <a:pt x="3257" y="17571"/>
                      <a:pt x="3223" y="17636"/>
                      <a:pt x="3243" y="17694"/>
                    </a:cubicBezTo>
                    <a:cubicBezTo>
                      <a:pt x="3342" y="17978"/>
                      <a:pt x="3445" y="18258"/>
                      <a:pt x="3550" y="18541"/>
                    </a:cubicBezTo>
                    <a:cubicBezTo>
                      <a:pt x="3568" y="18586"/>
                      <a:pt x="3612" y="18613"/>
                      <a:pt x="3656" y="18613"/>
                    </a:cubicBezTo>
                    <a:cubicBezTo>
                      <a:pt x="3670" y="18613"/>
                      <a:pt x="3683" y="18613"/>
                      <a:pt x="3697" y="18606"/>
                    </a:cubicBezTo>
                    <a:cubicBezTo>
                      <a:pt x="3755" y="18586"/>
                      <a:pt x="3785" y="18520"/>
                      <a:pt x="3765" y="18463"/>
                    </a:cubicBezTo>
                    <a:cubicBezTo>
                      <a:pt x="3659" y="18186"/>
                      <a:pt x="3560" y="17902"/>
                      <a:pt x="3462" y="17623"/>
                    </a:cubicBezTo>
                    <a:cubicBezTo>
                      <a:pt x="3446" y="17577"/>
                      <a:pt x="3401" y="17548"/>
                      <a:pt x="3353" y="17548"/>
                    </a:cubicBezTo>
                    <a:close/>
                    <a:moveTo>
                      <a:pt x="3979" y="19227"/>
                    </a:moveTo>
                    <a:cubicBezTo>
                      <a:pt x="3966" y="19227"/>
                      <a:pt x="3952" y="19229"/>
                      <a:pt x="3939" y="19234"/>
                    </a:cubicBezTo>
                    <a:cubicBezTo>
                      <a:pt x="3881" y="19257"/>
                      <a:pt x="3851" y="19323"/>
                      <a:pt x="3875" y="19380"/>
                    </a:cubicBezTo>
                    <a:cubicBezTo>
                      <a:pt x="3984" y="19657"/>
                      <a:pt x="4100" y="19937"/>
                      <a:pt x="4216" y="20210"/>
                    </a:cubicBezTo>
                    <a:cubicBezTo>
                      <a:pt x="4236" y="20255"/>
                      <a:pt x="4277" y="20278"/>
                      <a:pt x="4322" y="20278"/>
                    </a:cubicBezTo>
                    <a:cubicBezTo>
                      <a:pt x="4338" y="20278"/>
                      <a:pt x="4352" y="20278"/>
                      <a:pt x="4366" y="20272"/>
                    </a:cubicBezTo>
                    <a:cubicBezTo>
                      <a:pt x="4424" y="20248"/>
                      <a:pt x="4452" y="20183"/>
                      <a:pt x="4428" y="20125"/>
                    </a:cubicBezTo>
                    <a:cubicBezTo>
                      <a:pt x="4311" y="19851"/>
                      <a:pt x="4199" y="19575"/>
                      <a:pt x="4086" y="19298"/>
                    </a:cubicBezTo>
                    <a:cubicBezTo>
                      <a:pt x="4068" y="19254"/>
                      <a:pt x="4024" y="19227"/>
                      <a:pt x="3979" y="19227"/>
                    </a:cubicBezTo>
                    <a:close/>
                  </a:path>
                </a:pathLst>
              </a:custGeom>
              <a:solidFill>
                <a:srgbClr val="8C52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23"/>
              <p:cNvSpPr/>
              <p:nvPr/>
            </p:nvSpPr>
            <p:spPr>
              <a:xfrm flipH="1">
                <a:off x="5479510" y="3620364"/>
                <a:ext cx="29258" cy="15696"/>
              </a:xfrm>
              <a:custGeom>
                <a:avLst/>
                <a:gdLst/>
                <a:ahLst/>
                <a:cxnLst/>
                <a:rect l="l" t="t" r="r" b="b"/>
                <a:pathLst>
                  <a:path w="932" h="500" extrusionOk="0">
                    <a:moveTo>
                      <a:pt x="128" y="0"/>
                    </a:moveTo>
                    <a:cubicBezTo>
                      <a:pt x="95" y="0"/>
                      <a:pt x="63" y="13"/>
                      <a:pt x="41" y="39"/>
                    </a:cubicBezTo>
                    <a:cubicBezTo>
                      <a:pt x="0" y="87"/>
                      <a:pt x="7" y="155"/>
                      <a:pt x="55" y="196"/>
                    </a:cubicBezTo>
                    <a:cubicBezTo>
                      <a:pt x="92" y="230"/>
                      <a:pt x="420" y="499"/>
                      <a:pt x="741" y="499"/>
                    </a:cubicBezTo>
                    <a:cubicBezTo>
                      <a:pt x="768" y="499"/>
                      <a:pt x="799" y="496"/>
                      <a:pt x="826" y="493"/>
                    </a:cubicBezTo>
                    <a:cubicBezTo>
                      <a:pt x="887" y="482"/>
                      <a:pt x="932" y="424"/>
                      <a:pt x="919" y="363"/>
                    </a:cubicBezTo>
                    <a:cubicBezTo>
                      <a:pt x="909" y="308"/>
                      <a:pt x="862" y="269"/>
                      <a:pt x="808" y="269"/>
                    </a:cubicBezTo>
                    <a:cubicBezTo>
                      <a:pt x="801" y="269"/>
                      <a:pt x="795" y="270"/>
                      <a:pt x="788" y="271"/>
                    </a:cubicBezTo>
                    <a:cubicBezTo>
                      <a:pt x="772" y="274"/>
                      <a:pt x="756" y="275"/>
                      <a:pt x="739" y="275"/>
                    </a:cubicBezTo>
                    <a:cubicBezTo>
                      <a:pt x="540" y="275"/>
                      <a:pt x="290" y="101"/>
                      <a:pt x="205" y="28"/>
                    </a:cubicBezTo>
                    <a:cubicBezTo>
                      <a:pt x="183" y="10"/>
                      <a:pt x="155" y="0"/>
                      <a:pt x="128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23"/>
              <p:cNvSpPr/>
              <p:nvPr/>
            </p:nvSpPr>
            <p:spPr>
              <a:xfrm rot="-1943700">
                <a:off x="5385487" y="3839034"/>
                <a:ext cx="173027" cy="181771"/>
              </a:xfrm>
              <a:prstGeom prst="rect">
                <a:avLst/>
              </a:prstGeom>
              <a:solidFill>
                <a:srgbClr val="0094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1" name="Google Shape;331;p23"/>
            <p:cNvGrpSpPr/>
            <p:nvPr/>
          </p:nvGrpSpPr>
          <p:grpSpPr>
            <a:xfrm>
              <a:off x="4138073" y="3540977"/>
              <a:ext cx="856417" cy="1215324"/>
              <a:chOff x="4598640" y="4070171"/>
              <a:chExt cx="483633" cy="686430"/>
            </a:xfrm>
          </p:grpSpPr>
          <p:sp>
            <p:nvSpPr>
              <p:cNvPr id="332" name="Google Shape;332;p23"/>
              <p:cNvSpPr/>
              <p:nvPr/>
            </p:nvSpPr>
            <p:spPr>
              <a:xfrm flipH="1">
                <a:off x="4635663" y="4378790"/>
                <a:ext cx="117684" cy="107131"/>
              </a:xfrm>
              <a:custGeom>
                <a:avLst/>
                <a:gdLst/>
                <a:ahLst/>
                <a:cxnLst/>
                <a:rect l="l" t="t" r="r" b="b"/>
                <a:pathLst>
                  <a:path w="2063" h="1878" extrusionOk="0">
                    <a:moveTo>
                      <a:pt x="1032" y="1"/>
                    </a:moveTo>
                    <a:cubicBezTo>
                      <a:pt x="369" y="1"/>
                      <a:pt x="123" y="885"/>
                      <a:pt x="35" y="1438"/>
                    </a:cubicBezTo>
                    <a:cubicBezTo>
                      <a:pt x="0" y="1669"/>
                      <a:pt x="178" y="1878"/>
                      <a:pt x="413" y="1878"/>
                    </a:cubicBezTo>
                    <a:lnTo>
                      <a:pt x="1650" y="1878"/>
                    </a:lnTo>
                    <a:cubicBezTo>
                      <a:pt x="1881" y="1878"/>
                      <a:pt x="2062" y="1669"/>
                      <a:pt x="2025" y="1438"/>
                    </a:cubicBezTo>
                    <a:cubicBezTo>
                      <a:pt x="1936" y="885"/>
                      <a:pt x="1691" y="1"/>
                      <a:pt x="1032" y="1"/>
                    </a:cubicBezTo>
                    <a:close/>
                  </a:path>
                </a:pathLst>
              </a:custGeom>
              <a:solidFill>
                <a:srgbClr val="6052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23"/>
              <p:cNvSpPr/>
              <p:nvPr/>
            </p:nvSpPr>
            <p:spPr>
              <a:xfrm flipH="1">
                <a:off x="4734579" y="4308909"/>
                <a:ext cx="63548" cy="232401"/>
              </a:xfrm>
              <a:custGeom>
                <a:avLst/>
                <a:gdLst/>
                <a:ahLst/>
                <a:cxnLst/>
                <a:rect l="l" t="t" r="r" b="b"/>
                <a:pathLst>
                  <a:path w="1114" h="4074" extrusionOk="0">
                    <a:moveTo>
                      <a:pt x="274" y="0"/>
                    </a:moveTo>
                    <a:cubicBezTo>
                      <a:pt x="194" y="0"/>
                      <a:pt x="114" y="49"/>
                      <a:pt x="106" y="153"/>
                    </a:cubicBezTo>
                    <a:cubicBezTo>
                      <a:pt x="1" y="1516"/>
                      <a:pt x="301" y="2700"/>
                      <a:pt x="758" y="3977"/>
                    </a:cubicBezTo>
                    <a:cubicBezTo>
                      <a:pt x="782" y="4045"/>
                      <a:pt x="832" y="4074"/>
                      <a:pt x="886" y="4074"/>
                    </a:cubicBezTo>
                    <a:cubicBezTo>
                      <a:pt x="993" y="4074"/>
                      <a:pt x="1113" y="3960"/>
                      <a:pt x="1066" y="3823"/>
                    </a:cubicBezTo>
                    <a:cubicBezTo>
                      <a:pt x="629" y="2601"/>
                      <a:pt x="349" y="1489"/>
                      <a:pt x="448" y="181"/>
                    </a:cubicBezTo>
                    <a:cubicBezTo>
                      <a:pt x="457" y="63"/>
                      <a:pt x="365" y="0"/>
                      <a:pt x="274" y="0"/>
                    </a:cubicBezTo>
                    <a:close/>
                  </a:path>
                </a:pathLst>
              </a:custGeom>
              <a:solidFill>
                <a:srgbClr val="6052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23"/>
              <p:cNvSpPr/>
              <p:nvPr/>
            </p:nvSpPr>
            <p:spPr>
              <a:xfrm flipH="1">
                <a:off x="4675026" y="4070171"/>
                <a:ext cx="236052" cy="251397"/>
              </a:xfrm>
              <a:custGeom>
                <a:avLst/>
                <a:gdLst/>
                <a:ahLst/>
                <a:cxnLst/>
                <a:rect l="l" t="t" r="r" b="b"/>
                <a:pathLst>
                  <a:path w="4138" h="4407" extrusionOk="0">
                    <a:moveTo>
                      <a:pt x="2018" y="0"/>
                    </a:moveTo>
                    <a:cubicBezTo>
                      <a:pt x="188" y="0"/>
                      <a:pt x="0" y="2765"/>
                      <a:pt x="0" y="3915"/>
                    </a:cubicBezTo>
                    <a:cubicBezTo>
                      <a:pt x="0" y="4185"/>
                      <a:pt x="222" y="4404"/>
                      <a:pt x="492" y="4404"/>
                    </a:cubicBezTo>
                    <a:cubicBezTo>
                      <a:pt x="728" y="4402"/>
                      <a:pt x="1034" y="4402"/>
                      <a:pt x="1368" y="4402"/>
                    </a:cubicBezTo>
                    <a:cubicBezTo>
                      <a:pt x="2149" y="4402"/>
                      <a:pt x="3085" y="4405"/>
                      <a:pt x="3643" y="4407"/>
                    </a:cubicBezTo>
                    <a:cubicBezTo>
                      <a:pt x="3920" y="4407"/>
                      <a:pt x="4138" y="4182"/>
                      <a:pt x="4131" y="3905"/>
                    </a:cubicBezTo>
                    <a:cubicBezTo>
                      <a:pt x="4104" y="2745"/>
                      <a:pt x="3841" y="0"/>
                      <a:pt x="2018" y="0"/>
                    </a:cubicBezTo>
                    <a:close/>
                  </a:path>
                </a:pathLst>
              </a:custGeom>
              <a:solidFill>
                <a:srgbClr val="6052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23"/>
              <p:cNvSpPr/>
              <p:nvPr/>
            </p:nvSpPr>
            <p:spPr>
              <a:xfrm flipH="1">
                <a:off x="4639369" y="4222313"/>
                <a:ext cx="38220" cy="362863"/>
              </a:xfrm>
              <a:custGeom>
                <a:avLst/>
                <a:gdLst/>
                <a:ahLst/>
                <a:cxnLst/>
                <a:rect l="l" t="t" r="r" b="b"/>
                <a:pathLst>
                  <a:path w="670" h="6361" extrusionOk="0">
                    <a:moveTo>
                      <a:pt x="278" y="0"/>
                    </a:moveTo>
                    <a:cubicBezTo>
                      <a:pt x="178" y="0"/>
                      <a:pt x="68" y="85"/>
                      <a:pt x="93" y="214"/>
                    </a:cubicBezTo>
                    <a:cubicBezTo>
                      <a:pt x="284" y="1241"/>
                      <a:pt x="325" y="2265"/>
                      <a:pt x="229" y="3303"/>
                    </a:cubicBezTo>
                    <a:cubicBezTo>
                      <a:pt x="141" y="4269"/>
                      <a:pt x="0" y="5225"/>
                      <a:pt x="96" y="6198"/>
                    </a:cubicBezTo>
                    <a:cubicBezTo>
                      <a:pt x="107" y="6306"/>
                      <a:pt x="199" y="6360"/>
                      <a:pt x="285" y="6360"/>
                    </a:cubicBezTo>
                    <a:cubicBezTo>
                      <a:pt x="370" y="6360"/>
                      <a:pt x="449" y="6307"/>
                      <a:pt x="437" y="6198"/>
                    </a:cubicBezTo>
                    <a:cubicBezTo>
                      <a:pt x="335" y="5150"/>
                      <a:pt x="509" y="4129"/>
                      <a:pt x="591" y="3089"/>
                    </a:cubicBezTo>
                    <a:cubicBezTo>
                      <a:pt x="670" y="2091"/>
                      <a:pt x="608" y="1105"/>
                      <a:pt x="424" y="125"/>
                    </a:cubicBezTo>
                    <a:cubicBezTo>
                      <a:pt x="408" y="38"/>
                      <a:pt x="345" y="0"/>
                      <a:pt x="278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23"/>
              <p:cNvSpPr/>
              <p:nvPr/>
            </p:nvSpPr>
            <p:spPr>
              <a:xfrm flipH="1">
                <a:off x="4598640" y="4103372"/>
                <a:ext cx="132687" cy="142099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2491" extrusionOk="0">
                    <a:moveTo>
                      <a:pt x="1079" y="1"/>
                    </a:moveTo>
                    <a:cubicBezTo>
                      <a:pt x="151" y="1"/>
                      <a:pt x="17" y="1527"/>
                      <a:pt x="4" y="2166"/>
                    </a:cubicBezTo>
                    <a:cubicBezTo>
                      <a:pt x="0" y="2319"/>
                      <a:pt x="117" y="2445"/>
                      <a:pt x="270" y="2453"/>
                    </a:cubicBezTo>
                    <a:lnTo>
                      <a:pt x="1110" y="2490"/>
                    </a:lnTo>
                    <a:cubicBezTo>
                      <a:pt x="1557" y="2480"/>
                      <a:pt x="1847" y="2480"/>
                      <a:pt x="2035" y="2480"/>
                    </a:cubicBezTo>
                    <a:cubicBezTo>
                      <a:pt x="2036" y="2480"/>
                      <a:pt x="2038" y="2480"/>
                      <a:pt x="2040" y="2480"/>
                    </a:cubicBezTo>
                    <a:cubicBezTo>
                      <a:pt x="2198" y="2480"/>
                      <a:pt x="2325" y="2341"/>
                      <a:pt x="2315" y="2183"/>
                    </a:cubicBezTo>
                    <a:cubicBezTo>
                      <a:pt x="2264" y="1524"/>
                      <a:pt x="2048" y="36"/>
                      <a:pt x="1110" y="1"/>
                    </a:cubicBezTo>
                    <a:cubicBezTo>
                      <a:pt x="1099" y="1"/>
                      <a:pt x="1089" y="1"/>
                      <a:pt x="1079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23"/>
              <p:cNvSpPr/>
              <p:nvPr/>
            </p:nvSpPr>
            <p:spPr>
              <a:xfrm flipH="1">
                <a:off x="4782497" y="4318207"/>
                <a:ext cx="20593" cy="247290"/>
              </a:xfrm>
              <a:custGeom>
                <a:avLst/>
                <a:gdLst/>
                <a:ahLst/>
                <a:cxnLst/>
                <a:rect l="l" t="t" r="r" b="b"/>
                <a:pathLst>
                  <a:path w="361" h="4335" extrusionOk="0">
                    <a:moveTo>
                      <a:pt x="172" y="1"/>
                    </a:moveTo>
                    <a:cubicBezTo>
                      <a:pt x="86" y="1"/>
                      <a:pt x="1" y="55"/>
                      <a:pt x="2" y="165"/>
                    </a:cubicBezTo>
                    <a:cubicBezTo>
                      <a:pt x="6" y="1499"/>
                      <a:pt x="12" y="2834"/>
                      <a:pt x="15" y="4168"/>
                    </a:cubicBezTo>
                    <a:cubicBezTo>
                      <a:pt x="18" y="4279"/>
                      <a:pt x="104" y="4335"/>
                      <a:pt x="189" y="4335"/>
                    </a:cubicBezTo>
                    <a:cubicBezTo>
                      <a:pt x="275" y="4335"/>
                      <a:pt x="360" y="4279"/>
                      <a:pt x="360" y="4168"/>
                    </a:cubicBezTo>
                    <a:cubicBezTo>
                      <a:pt x="354" y="2834"/>
                      <a:pt x="351" y="1499"/>
                      <a:pt x="343" y="165"/>
                    </a:cubicBezTo>
                    <a:cubicBezTo>
                      <a:pt x="343" y="55"/>
                      <a:pt x="257" y="1"/>
                      <a:pt x="172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23"/>
              <p:cNvSpPr/>
              <p:nvPr/>
            </p:nvSpPr>
            <p:spPr>
              <a:xfrm flipH="1">
                <a:off x="4722715" y="4179186"/>
                <a:ext cx="146492" cy="172789"/>
              </a:xfrm>
              <a:custGeom>
                <a:avLst/>
                <a:gdLst/>
                <a:ahLst/>
                <a:cxnLst/>
                <a:rect l="l" t="t" r="r" b="b"/>
                <a:pathLst>
                  <a:path w="2568" h="3029" extrusionOk="0">
                    <a:moveTo>
                      <a:pt x="1284" y="0"/>
                    </a:moveTo>
                    <a:cubicBezTo>
                      <a:pt x="232" y="0"/>
                      <a:pt x="41" y="1789"/>
                      <a:pt x="7" y="2619"/>
                    </a:cubicBezTo>
                    <a:cubicBezTo>
                      <a:pt x="0" y="2841"/>
                      <a:pt x="178" y="3029"/>
                      <a:pt x="404" y="3029"/>
                    </a:cubicBezTo>
                    <a:lnTo>
                      <a:pt x="2162" y="3029"/>
                    </a:lnTo>
                    <a:cubicBezTo>
                      <a:pt x="2387" y="3029"/>
                      <a:pt x="2567" y="2841"/>
                      <a:pt x="2557" y="2619"/>
                    </a:cubicBezTo>
                    <a:cubicBezTo>
                      <a:pt x="2523" y="1789"/>
                      <a:pt x="2332" y="0"/>
                      <a:pt x="1284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23"/>
              <p:cNvSpPr/>
              <p:nvPr/>
            </p:nvSpPr>
            <p:spPr>
              <a:xfrm flipH="1">
                <a:off x="4675366" y="4456715"/>
                <a:ext cx="54877" cy="88363"/>
              </a:xfrm>
              <a:custGeom>
                <a:avLst/>
                <a:gdLst/>
                <a:ahLst/>
                <a:cxnLst/>
                <a:rect l="l" t="t" r="r" b="b"/>
                <a:pathLst>
                  <a:path w="962" h="1549" extrusionOk="0">
                    <a:moveTo>
                      <a:pt x="713" y="0"/>
                    </a:moveTo>
                    <a:cubicBezTo>
                      <a:pt x="611" y="0"/>
                      <a:pt x="502" y="85"/>
                      <a:pt x="531" y="215"/>
                    </a:cubicBezTo>
                    <a:cubicBezTo>
                      <a:pt x="572" y="399"/>
                      <a:pt x="432" y="642"/>
                      <a:pt x="357" y="798"/>
                    </a:cubicBezTo>
                    <a:cubicBezTo>
                      <a:pt x="279" y="970"/>
                      <a:pt x="183" y="1133"/>
                      <a:pt x="84" y="1294"/>
                    </a:cubicBezTo>
                    <a:cubicBezTo>
                      <a:pt x="0" y="1425"/>
                      <a:pt x="119" y="1548"/>
                      <a:pt x="238" y="1548"/>
                    </a:cubicBezTo>
                    <a:cubicBezTo>
                      <a:pt x="290" y="1548"/>
                      <a:pt x="342" y="1525"/>
                      <a:pt x="377" y="1468"/>
                    </a:cubicBezTo>
                    <a:cubicBezTo>
                      <a:pt x="606" y="1110"/>
                      <a:pt x="961" y="570"/>
                      <a:pt x="862" y="122"/>
                    </a:cubicBezTo>
                    <a:cubicBezTo>
                      <a:pt x="843" y="37"/>
                      <a:pt x="779" y="0"/>
                      <a:pt x="713" y="0"/>
                    </a:cubicBezTo>
                    <a:close/>
                  </a:path>
                </a:pathLst>
              </a:custGeom>
              <a:solidFill>
                <a:srgbClr val="6052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23"/>
              <p:cNvSpPr/>
              <p:nvPr/>
            </p:nvSpPr>
            <p:spPr>
              <a:xfrm flipH="1">
                <a:off x="4749016" y="4489573"/>
                <a:ext cx="333257" cy="267028"/>
              </a:xfrm>
              <a:custGeom>
                <a:avLst/>
                <a:gdLst/>
                <a:ahLst/>
                <a:cxnLst/>
                <a:rect l="l" t="t" r="r" b="b"/>
                <a:pathLst>
                  <a:path w="5842" h="4681" extrusionOk="0">
                    <a:moveTo>
                      <a:pt x="279" y="0"/>
                    </a:moveTo>
                    <a:cubicBezTo>
                      <a:pt x="77" y="0"/>
                      <a:pt x="1" y="111"/>
                      <a:pt x="104" y="359"/>
                    </a:cubicBezTo>
                    <a:cubicBezTo>
                      <a:pt x="687" y="1766"/>
                      <a:pt x="5739" y="4630"/>
                      <a:pt x="5774" y="4681"/>
                    </a:cubicBezTo>
                    <a:lnTo>
                      <a:pt x="5842" y="4548"/>
                    </a:lnTo>
                    <a:cubicBezTo>
                      <a:pt x="4872" y="2401"/>
                      <a:pt x="1218" y="0"/>
                      <a:pt x="279" y="0"/>
                    </a:cubicBezTo>
                    <a:close/>
                  </a:path>
                </a:pathLst>
              </a:custGeom>
              <a:solidFill>
                <a:srgbClr val="6052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23"/>
              <p:cNvSpPr/>
              <p:nvPr/>
            </p:nvSpPr>
            <p:spPr>
              <a:xfrm flipH="1">
                <a:off x="4768297" y="4503207"/>
                <a:ext cx="299886" cy="228522"/>
              </a:xfrm>
              <a:custGeom>
                <a:avLst/>
                <a:gdLst/>
                <a:ahLst/>
                <a:cxnLst/>
                <a:rect l="l" t="t" r="r" b="b"/>
                <a:pathLst>
                  <a:path w="5257" h="4006" extrusionOk="0">
                    <a:moveTo>
                      <a:pt x="0" y="0"/>
                    </a:moveTo>
                    <a:cubicBezTo>
                      <a:pt x="211" y="178"/>
                      <a:pt x="427" y="349"/>
                      <a:pt x="641" y="526"/>
                    </a:cubicBezTo>
                    <a:lnTo>
                      <a:pt x="1167" y="943"/>
                    </a:lnTo>
                    <a:cubicBezTo>
                      <a:pt x="1106" y="953"/>
                      <a:pt x="1048" y="960"/>
                      <a:pt x="986" y="974"/>
                    </a:cubicBezTo>
                    <a:cubicBezTo>
                      <a:pt x="904" y="994"/>
                      <a:pt x="823" y="1015"/>
                      <a:pt x="741" y="1045"/>
                    </a:cubicBezTo>
                    <a:cubicBezTo>
                      <a:pt x="826" y="1059"/>
                      <a:pt x="911" y="1062"/>
                      <a:pt x="996" y="1062"/>
                    </a:cubicBezTo>
                    <a:cubicBezTo>
                      <a:pt x="1082" y="1062"/>
                      <a:pt x="1164" y="1056"/>
                      <a:pt x="1249" y="1045"/>
                    </a:cubicBezTo>
                    <a:lnTo>
                      <a:pt x="1294" y="1042"/>
                    </a:lnTo>
                    <a:cubicBezTo>
                      <a:pt x="1498" y="1206"/>
                      <a:pt x="1707" y="1366"/>
                      <a:pt x="1911" y="1524"/>
                    </a:cubicBezTo>
                    <a:cubicBezTo>
                      <a:pt x="1881" y="1537"/>
                      <a:pt x="1850" y="1547"/>
                      <a:pt x="1820" y="1560"/>
                    </a:cubicBezTo>
                    <a:cubicBezTo>
                      <a:pt x="1744" y="1588"/>
                      <a:pt x="1672" y="1622"/>
                      <a:pt x="1604" y="1670"/>
                    </a:cubicBezTo>
                    <a:cubicBezTo>
                      <a:pt x="1614" y="1671"/>
                      <a:pt x="1624" y="1671"/>
                      <a:pt x="1634" y="1671"/>
                    </a:cubicBezTo>
                    <a:cubicBezTo>
                      <a:pt x="1706" y="1671"/>
                      <a:pt x="1774" y="1661"/>
                      <a:pt x="1843" y="1650"/>
                    </a:cubicBezTo>
                    <a:cubicBezTo>
                      <a:pt x="1905" y="1639"/>
                      <a:pt x="1963" y="1622"/>
                      <a:pt x="2020" y="1609"/>
                    </a:cubicBezTo>
                    <a:cubicBezTo>
                      <a:pt x="2212" y="1755"/>
                      <a:pt x="2403" y="1902"/>
                      <a:pt x="2594" y="2049"/>
                    </a:cubicBezTo>
                    <a:cubicBezTo>
                      <a:pt x="2625" y="2072"/>
                      <a:pt x="2659" y="2097"/>
                      <a:pt x="2690" y="2124"/>
                    </a:cubicBezTo>
                    <a:cubicBezTo>
                      <a:pt x="2598" y="2162"/>
                      <a:pt x="2509" y="2203"/>
                      <a:pt x="2423" y="2261"/>
                    </a:cubicBezTo>
                    <a:cubicBezTo>
                      <a:pt x="2553" y="2257"/>
                      <a:pt x="2672" y="2230"/>
                      <a:pt x="2792" y="2199"/>
                    </a:cubicBezTo>
                    <a:cubicBezTo>
                      <a:pt x="3035" y="2384"/>
                      <a:pt x="3280" y="2564"/>
                      <a:pt x="3523" y="2745"/>
                    </a:cubicBezTo>
                    <a:cubicBezTo>
                      <a:pt x="3403" y="2779"/>
                      <a:pt x="3284" y="2817"/>
                      <a:pt x="3167" y="2875"/>
                    </a:cubicBezTo>
                    <a:cubicBezTo>
                      <a:pt x="3196" y="2877"/>
                      <a:pt x="3223" y="2878"/>
                      <a:pt x="3251" y="2878"/>
                    </a:cubicBezTo>
                    <a:cubicBezTo>
                      <a:pt x="3384" y="2878"/>
                      <a:pt x="3512" y="2859"/>
                      <a:pt x="3638" y="2834"/>
                    </a:cubicBezTo>
                    <a:cubicBezTo>
                      <a:pt x="3731" y="2902"/>
                      <a:pt x="3823" y="2970"/>
                      <a:pt x="3915" y="3039"/>
                    </a:cubicBezTo>
                    <a:cubicBezTo>
                      <a:pt x="4041" y="3131"/>
                      <a:pt x="4164" y="3223"/>
                      <a:pt x="4291" y="3312"/>
                    </a:cubicBezTo>
                    <a:cubicBezTo>
                      <a:pt x="4232" y="3332"/>
                      <a:pt x="4178" y="3356"/>
                      <a:pt x="4123" y="3387"/>
                    </a:cubicBezTo>
                    <a:cubicBezTo>
                      <a:pt x="4170" y="3394"/>
                      <a:pt x="4215" y="3396"/>
                      <a:pt x="4259" y="3396"/>
                    </a:cubicBezTo>
                    <a:cubicBezTo>
                      <a:pt x="4304" y="3396"/>
                      <a:pt x="4347" y="3394"/>
                      <a:pt x="4390" y="3391"/>
                    </a:cubicBezTo>
                    <a:lnTo>
                      <a:pt x="4393" y="3391"/>
                    </a:lnTo>
                    <a:cubicBezTo>
                      <a:pt x="4680" y="3599"/>
                      <a:pt x="4966" y="3804"/>
                      <a:pt x="5256" y="4005"/>
                    </a:cubicBezTo>
                    <a:lnTo>
                      <a:pt x="4615" y="3482"/>
                    </a:lnTo>
                    <a:lnTo>
                      <a:pt x="4434" y="3336"/>
                    </a:lnTo>
                    <a:lnTo>
                      <a:pt x="4431" y="3329"/>
                    </a:lnTo>
                    <a:cubicBezTo>
                      <a:pt x="4424" y="3244"/>
                      <a:pt x="4410" y="3158"/>
                      <a:pt x="4386" y="3076"/>
                    </a:cubicBezTo>
                    <a:cubicBezTo>
                      <a:pt x="4363" y="2991"/>
                      <a:pt x="4335" y="2909"/>
                      <a:pt x="4291" y="2827"/>
                    </a:cubicBezTo>
                    <a:cubicBezTo>
                      <a:pt x="4273" y="2920"/>
                      <a:pt x="4277" y="3008"/>
                      <a:pt x="4284" y="3093"/>
                    </a:cubicBezTo>
                    <a:cubicBezTo>
                      <a:pt x="4291" y="3142"/>
                      <a:pt x="4298" y="3189"/>
                      <a:pt x="4304" y="3237"/>
                    </a:cubicBezTo>
                    <a:lnTo>
                      <a:pt x="3966" y="2970"/>
                    </a:lnTo>
                    <a:cubicBezTo>
                      <a:pt x="3878" y="2899"/>
                      <a:pt x="3786" y="2830"/>
                      <a:pt x="3697" y="2759"/>
                    </a:cubicBezTo>
                    <a:cubicBezTo>
                      <a:pt x="3687" y="2677"/>
                      <a:pt x="3676" y="2595"/>
                      <a:pt x="3659" y="2513"/>
                    </a:cubicBezTo>
                    <a:cubicBezTo>
                      <a:pt x="3638" y="2431"/>
                      <a:pt x="3618" y="2346"/>
                      <a:pt x="3584" y="2264"/>
                    </a:cubicBezTo>
                    <a:cubicBezTo>
                      <a:pt x="3570" y="2353"/>
                      <a:pt x="3567" y="2438"/>
                      <a:pt x="3567" y="2523"/>
                    </a:cubicBezTo>
                    <a:cubicBezTo>
                      <a:pt x="3567" y="2571"/>
                      <a:pt x="3570" y="2616"/>
                      <a:pt x="3574" y="2663"/>
                    </a:cubicBezTo>
                    <a:cubicBezTo>
                      <a:pt x="3335" y="2479"/>
                      <a:pt x="3096" y="2294"/>
                      <a:pt x="2857" y="2110"/>
                    </a:cubicBezTo>
                    <a:cubicBezTo>
                      <a:pt x="2857" y="2028"/>
                      <a:pt x="2854" y="1943"/>
                      <a:pt x="2844" y="1861"/>
                    </a:cubicBezTo>
                    <a:cubicBezTo>
                      <a:pt x="2830" y="1769"/>
                      <a:pt x="2816" y="1680"/>
                      <a:pt x="2786" y="1588"/>
                    </a:cubicBezTo>
                    <a:cubicBezTo>
                      <a:pt x="2762" y="1680"/>
                      <a:pt x="2751" y="1773"/>
                      <a:pt x="2748" y="1864"/>
                    </a:cubicBezTo>
                    <a:cubicBezTo>
                      <a:pt x="2745" y="1916"/>
                      <a:pt x="2745" y="1970"/>
                      <a:pt x="2745" y="2022"/>
                    </a:cubicBezTo>
                    <a:cubicBezTo>
                      <a:pt x="2717" y="2001"/>
                      <a:pt x="2690" y="1981"/>
                      <a:pt x="2663" y="1960"/>
                    </a:cubicBezTo>
                    <a:cubicBezTo>
                      <a:pt x="2478" y="1820"/>
                      <a:pt x="2297" y="1683"/>
                      <a:pt x="2116" y="1547"/>
                    </a:cubicBezTo>
                    <a:lnTo>
                      <a:pt x="2116" y="1540"/>
                    </a:lnTo>
                    <a:cubicBezTo>
                      <a:pt x="2113" y="1404"/>
                      <a:pt x="2106" y="1267"/>
                      <a:pt x="2065" y="1130"/>
                    </a:cubicBezTo>
                    <a:cubicBezTo>
                      <a:pt x="2028" y="1243"/>
                      <a:pt x="2014" y="1352"/>
                      <a:pt x="2007" y="1465"/>
                    </a:cubicBezTo>
                    <a:cubicBezTo>
                      <a:pt x="1785" y="1298"/>
                      <a:pt x="1563" y="1130"/>
                      <a:pt x="1341" y="966"/>
                    </a:cubicBezTo>
                    <a:lnTo>
                      <a:pt x="1297" y="936"/>
                    </a:lnTo>
                    <a:cubicBezTo>
                      <a:pt x="1297" y="861"/>
                      <a:pt x="1294" y="789"/>
                      <a:pt x="1283" y="714"/>
                    </a:cubicBezTo>
                    <a:cubicBezTo>
                      <a:pt x="1273" y="622"/>
                      <a:pt x="1259" y="530"/>
                      <a:pt x="1232" y="438"/>
                    </a:cubicBezTo>
                    <a:cubicBezTo>
                      <a:pt x="1212" y="530"/>
                      <a:pt x="1198" y="622"/>
                      <a:pt x="1191" y="714"/>
                    </a:cubicBezTo>
                    <a:cubicBezTo>
                      <a:pt x="1188" y="762"/>
                      <a:pt x="1188" y="810"/>
                      <a:pt x="1185" y="854"/>
                    </a:cubicBezTo>
                    <a:lnTo>
                      <a:pt x="676" y="479"/>
                    </a:lnTo>
                    <a:cubicBezTo>
                      <a:pt x="451" y="322"/>
                      <a:pt x="229" y="158"/>
                      <a:pt x="0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23"/>
              <p:cNvSpPr/>
              <p:nvPr/>
            </p:nvSpPr>
            <p:spPr>
              <a:xfrm flipH="1">
                <a:off x="4817924" y="4245417"/>
                <a:ext cx="125100" cy="272048"/>
              </a:xfrm>
              <a:custGeom>
                <a:avLst/>
                <a:gdLst/>
                <a:ahLst/>
                <a:cxnLst/>
                <a:rect l="l" t="t" r="r" b="b"/>
                <a:pathLst>
                  <a:path w="2193" h="4769" extrusionOk="0">
                    <a:moveTo>
                      <a:pt x="711" y="0"/>
                    </a:moveTo>
                    <a:lnTo>
                      <a:pt x="711" y="0"/>
                    </a:lnTo>
                    <a:cubicBezTo>
                      <a:pt x="714" y="191"/>
                      <a:pt x="724" y="379"/>
                      <a:pt x="732" y="570"/>
                    </a:cubicBezTo>
                    <a:cubicBezTo>
                      <a:pt x="752" y="762"/>
                      <a:pt x="765" y="952"/>
                      <a:pt x="789" y="1140"/>
                    </a:cubicBezTo>
                    <a:cubicBezTo>
                      <a:pt x="820" y="1386"/>
                      <a:pt x="861" y="1628"/>
                      <a:pt x="909" y="1871"/>
                    </a:cubicBezTo>
                    <a:cubicBezTo>
                      <a:pt x="612" y="1686"/>
                      <a:pt x="311" y="1509"/>
                      <a:pt x="1" y="1348"/>
                    </a:cubicBezTo>
                    <a:lnTo>
                      <a:pt x="1" y="1348"/>
                    </a:lnTo>
                    <a:cubicBezTo>
                      <a:pt x="305" y="1587"/>
                      <a:pt x="622" y="1813"/>
                      <a:pt x="943" y="2028"/>
                    </a:cubicBezTo>
                    <a:cubicBezTo>
                      <a:pt x="960" y="2110"/>
                      <a:pt x="981" y="2188"/>
                      <a:pt x="998" y="2266"/>
                    </a:cubicBezTo>
                    <a:cubicBezTo>
                      <a:pt x="1069" y="2547"/>
                      <a:pt x="1151" y="2827"/>
                      <a:pt x="1250" y="3100"/>
                    </a:cubicBezTo>
                    <a:cubicBezTo>
                      <a:pt x="1219" y="3089"/>
                      <a:pt x="1192" y="3076"/>
                      <a:pt x="1165" y="3065"/>
                    </a:cubicBezTo>
                    <a:cubicBezTo>
                      <a:pt x="1072" y="3032"/>
                      <a:pt x="981" y="2997"/>
                      <a:pt x="888" y="2970"/>
                    </a:cubicBezTo>
                    <a:cubicBezTo>
                      <a:pt x="704" y="2909"/>
                      <a:pt x="513" y="2857"/>
                      <a:pt x="322" y="2813"/>
                    </a:cubicBezTo>
                    <a:lnTo>
                      <a:pt x="322" y="2813"/>
                    </a:lnTo>
                    <a:cubicBezTo>
                      <a:pt x="499" y="2901"/>
                      <a:pt x="673" y="2983"/>
                      <a:pt x="855" y="3059"/>
                    </a:cubicBezTo>
                    <a:lnTo>
                      <a:pt x="1117" y="3175"/>
                    </a:lnTo>
                    <a:cubicBezTo>
                      <a:pt x="1162" y="3196"/>
                      <a:pt x="1206" y="3212"/>
                      <a:pt x="1247" y="3232"/>
                    </a:cubicBezTo>
                    <a:cubicBezTo>
                      <a:pt x="1253" y="3236"/>
                      <a:pt x="1266" y="3244"/>
                      <a:pt x="1268" y="3244"/>
                    </a:cubicBezTo>
                    <a:cubicBezTo>
                      <a:pt x="1268" y="3244"/>
                      <a:pt x="1268" y="3244"/>
                      <a:pt x="1267" y="3243"/>
                    </a:cubicBezTo>
                    <a:cubicBezTo>
                      <a:pt x="1264" y="3243"/>
                      <a:pt x="1264" y="3240"/>
                      <a:pt x="1260" y="3237"/>
                    </a:cubicBezTo>
                    <a:lnTo>
                      <a:pt x="1260" y="3229"/>
                    </a:lnTo>
                    <a:cubicBezTo>
                      <a:pt x="1260" y="3232"/>
                      <a:pt x="1271" y="3250"/>
                      <a:pt x="1281" y="3257"/>
                    </a:cubicBezTo>
                    <a:cubicBezTo>
                      <a:pt x="1294" y="3267"/>
                      <a:pt x="1305" y="3267"/>
                      <a:pt x="1312" y="3270"/>
                    </a:cubicBezTo>
                    <a:cubicBezTo>
                      <a:pt x="1326" y="3298"/>
                      <a:pt x="1335" y="3328"/>
                      <a:pt x="1346" y="3359"/>
                    </a:cubicBezTo>
                    <a:cubicBezTo>
                      <a:pt x="1431" y="3560"/>
                      <a:pt x="1520" y="3758"/>
                      <a:pt x="1619" y="3949"/>
                    </a:cubicBezTo>
                    <a:cubicBezTo>
                      <a:pt x="1493" y="3929"/>
                      <a:pt x="1362" y="3916"/>
                      <a:pt x="1233" y="3905"/>
                    </a:cubicBezTo>
                    <a:cubicBezTo>
                      <a:pt x="1104" y="3894"/>
                      <a:pt x="975" y="3887"/>
                      <a:pt x="844" y="3887"/>
                    </a:cubicBezTo>
                    <a:cubicBezTo>
                      <a:pt x="819" y="3887"/>
                      <a:pt x="794" y="3887"/>
                      <a:pt x="768" y="3888"/>
                    </a:cubicBezTo>
                    <a:cubicBezTo>
                      <a:pt x="919" y="3939"/>
                      <a:pt x="1069" y="3974"/>
                      <a:pt x="1219" y="4004"/>
                    </a:cubicBezTo>
                    <a:cubicBezTo>
                      <a:pt x="1370" y="4035"/>
                      <a:pt x="1520" y="4059"/>
                      <a:pt x="1674" y="4080"/>
                    </a:cubicBezTo>
                    <a:lnTo>
                      <a:pt x="1694" y="4083"/>
                    </a:lnTo>
                    <a:cubicBezTo>
                      <a:pt x="1752" y="4182"/>
                      <a:pt x="2076" y="4677"/>
                      <a:pt x="2141" y="4769"/>
                    </a:cubicBezTo>
                    <a:cubicBezTo>
                      <a:pt x="2192" y="4656"/>
                      <a:pt x="1776" y="4168"/>
                      <a:pt x="1728" y="4066"/>
                    </a:cubicBezTo>
                    <a:lnTo>
                      <a:pt x="1738" y="4042"/>
                    </a:lnTo>
                    <a:cubicBezTo>
                      <a:pt x="1789" y="3916"/>
                      <a:pt x="1841" y="3785"/>
                      <a:pt x="1888" y="3656"/>
                    </a:cubicBezTo>
                    <a:cubicBezTo>
                      <a:pt x="1912" y="3591"/>
                      <a:pt x="1933" y="3523"/>
                      <a:pt x="1953" y="3458"/>
                    </a:cubicBezTo>
                    <a:cubicBezTo>
                      <a:pt x="1977" y="3393"/>
                      <a:pt x="1994" y="3325"/>
                      <a:pt x="2022" y="3260"/>
                    </a:cubicBezTo>
                    <a:lnTo>
                      <a:pt x="2022" y="3260"/>
                    </a:lnTo>
                    <a:cubicBezTo>
                      <a:pt x="1970" y="3311"/>
                      <a:pt x="1940" y="3376"/>
                      <a:pt x="1902" y="3434"/>
                    </a:cubicBezTo>
                    <a:cubicBezTo>
                      <a:pt x="1868" y="3495"/>
                      <a:pt x="1830" y="3554"/>
                      <a:pt x="1800" y="3618"/>
                    </a:cubicBezTo>
                    <a:cubicBezTo>
                      <a:pt x="1752" y="3714"/>
                      <a:pt x="1704" y="3810"/>
                      <a:pt x="1663" y="3908"/>
                    </a:cubicBezTo>
                    <a:cubicBezTo>
                      <a:pt x="1653" y="3892"/>
                      <a:pt x="1646" y="3875"/>
                      <a:pt x="1639" y="3858"/>
                    </a:cubicBezTo>
                    <a:cubicBezTo>
                      <a:pt x="1564" y="3683"/>
                      <a:pt x="1499" y="3503"/>
                      <a:pt x="1438" y="3325"/>
                    </a:cubicBezTo>
                    <a:cubicBezTo>
                      <a:pt x="1424" y="3287"/>
                      <a:pt x="1414" y="3250"/>
                      <a:pt x="1400" y="3209"/>
                    </a:cubicBezTo>
                    <a:cubicBezTo>
                      <a:pt x="1411" y="3199"/>
                      <a:pt x="1421" y="3185"/>
                      <a:pt x="1428" y="3171"/>
                    </a:cubicBezTo>
                    <a:cubicBezTo>
                      <a:pt x="1537" y="3007"/>
                      <a:pt x="1633" y="2837"/>
                      <a:pt x="1725" y="2666"/>
                    </a:cubicBezTo>
                    <a:cubicBezTo>
                      <a:pt x="1817" y="2495"/>
                      <a:pt x="1902" y="2318"/>
                      <a:pt x="1977" y="2137"/>
                    </a:cubicBezTo>
                    <a:lnTo>
                      <a:pt x="1977" y="2137"/>
                    </a:lnTo>
                    <a:cubicBezTo>
                      <a:pt x="1858" y="2294"/>
                      <a:pt x="1745" y="2454"/>
                      <a:pt x="1639" y="2615"/>
                    </a:cubicBezTo>
                    <a:lnTo>
                      <a:pt x="1353" y="3059"/>
                    </a:lnTo>
                    <a:cubicBezTo>
                      <a:pt x="1267" y="2786"/>
                      <a:pt x="1189" y="2512"/>
                      <a:pt x="1121" y="2236"/>
                    </a:cubicBezTo>
                    <a:cubicBezTo>
                      <a:pt x="1100" y="2158"/>
                      <a:pt x="1083" y="2082"/>
                      <a:pt x="1066" y="2004"/>
                    </a:cubicBezTo>
                    <a:cubicBezTo>
                      <a:pt x="1247" y="1768"/>
                      <a:pt x="1424" y="1529"/>
                      <a:pt x="1598" y="1283"/>
                    </a:cubicBezTo>
                    <a:cubicBezTo>
                      <a:pt x="1776" y="1034"/>
                      <a:pt x="1950" y="779"/>
                      <a:pt x="2110" y="512"/>
                    </a:cubicBezTo>
                    <a:lnTo>
                      <a:pt x="2110" y="512"/>
                    </a:lnTo>
                    <a:cubicBezTo>
                      <a:pt x="1902" y="741"/>
                      <a:pt x="1704" y="976"/>
                      <a:pt x="1513" y="1219"/>
                    </a:cubicBezTo>
                    <a:cubicBezTo>
                      <a:pt x="1346" y="1423"/>
                      <a:pt x="1189" y="1635"/>
                      <a:pt x="1031" y="1847"/>
                    </a:cubicBezTo>
                    <a:cubicBezTo>
                      <a:pt x="1018" y="1792"/>
                      <a:pt x="1004" y="1737"/>
                      <a:pt x="994" y="1683"/>
                    </a:cubicBezTo>
                    <a:cubicBezTo>
                      <a:pt x="950" y="1499"/>
                      <a:pt x="926" y="1311"/>
                      <a:pt x="885" y="1127"/>
                    </a:cubicBezTo>
                    <a:cubicBezTo>
                      <a:pt x="817" y="754"/>
                      <a:pt x="768" y="376"/>
                      <a:pt x="711" y="0"/>
                    </a:cubicBezTo>
                    <a:close/>
                  </a:path>
                </a:pathLst>
              </a:custGeom>
              <a:solidFill>
                <a:srgbClr val="6052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23"/>
              <p:cNvSpPr/>
              <p:nvPr/>
            </p:nvSpPr>
            <p:spPr>
              <a:xfrm flipH="1">
                <a:off x="4871090" y="4206968"/>
                <a:ext cx="55733" cy="49059"/>
              </a:xfrm>
              <a:custGeom>
                <a:avLst/>
                <a:gdLst/>
                <a:ahLst/>
                <a:cxnLst/>
                <a:rect l="l" t="t" r="r" b="b"/>
                <a:pathLst>
                  <a:path w="977" h="860" extrusionOk="0">
                    <a:moveTo>
                      <a:pt x="487" y="1"/>
                    </a:moveTo>
                    <a:cubicBezTo>
                      <a:pt x="425" y="1"/>
                      <a:pt x="363" y="14"/>
                      <a:pt x="304" y="43"/>
                    </a:cubicBezTo>
                    <a:cubicBezTo>
                      <a:pt x="89" y="145"/>
                      <a:pt x="0" y="401"/>
                      <a:pt x="103" y="616"/>
                    </a:cubicBezTo>
                    <a:cubicBezTo>
                      <a:pt x="177" y="769"/>
                      <a:pt x="331" y="860"/>
                      <a:pt x="490" y="860"/>
                    </a:cubicBezTo>
                    <a:cubicBezTo>
                      <a:pt x="552" y="860"/>
                      <a:pt x="614" y="846"/>
                      <a:pt x="673" y="818"/>
                    </a:cubicBezTo>
                    <a:cubicBezTo>
                      <a:pt x="888" y="715"/>
                      <a:pt x="976" y="459"/>
                      <a:pt x="874" y="244"/>
                    </a:cubicBezTo>
                    <a:cubicBezTo>
                      <a:pt x="800" y="91"/>
                      <a:pt x="646" y="1"/>
                      <a:pt x="487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23"/>
              <p:cNvSpPr/>
              <p:nvPr/>
            </p:nvSpPr>
            <p:spPr>
              <a:xfrm flipH="1">
                <a:off x="4799440" y="4256598"/>
                <a:ext cx="55733" cy="48945"/>
              </a:xfrm>
              <a:custGeom>
                <a:avLst/>
                <a:gdLst/>
                <a:ahLst/>
                <a:cxnLst/>
                <a:rect l="l" t="t" r="r" b="b"/>
                <a:pathLst>
                  <a:path w="977" h="858" extrusionOk="0">
                    <a:moveTo>
                      <a:pt x="490" y="0"/>
                    </a:moveTo>
                    <a:cubicBezTo>
                      <a:pt x="428" y="0"/>
                      <a:pt x="364" y="14"/>
                      <a:pt x="304" y="43"/>
                    </a:cubicBezTo>
                    <a:cubicBezTo>
                      <a:pt x="93" y="145"/>
                      <a:pt x="0" y="402"/>
                      <a:pt x="103" y="613"/>
                    </a:cubicBezTo>
                    <a:cubicBezTo>
                      <a:pt x="176" y="768"/>
                      <a:pt x="329" y="857"/>
                      <a:pt x="489" y="857"/>
                    </a:cubicBezTo>
                    <a:cubicBezTo>
                      <a:pt x="552" y="857"/>
                      <a:pt x="616" y="843"/>
                      <a:pt x="676" y="815"/>
                    </a:cubicBezTo>
                    <a:cubicBezTo>
                      <a:pt x="887" y="712"/>
                      <a:pt x="977" y="456"/>
                      <a:pt x="878" y="244"/>
                    </a:cubicBezTo>
                    <a:cubicBezTo>
                      <a:pt x="804" y="90"/>
                      <a:pt x="651" y="0"/>
                      <a:pt x="490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23"/>
              <p:cNvSpPr/>
              <p:nvPr/>
            </p:nvSpPr>
            <p:spPr>
              <a:xfrm flipH="1">
                <a:off x="4800410" y="4336234"/>
                <a:ext cx="51112" cy="44894"/>
              </a:xfrm>
              <a:custGeom>
                <a:avLst/>
                <a:gdLst/>
                <a:ahLst/>
                <a:cxnLst/>
                <a:rect l="l" t="t" r="r" b="b"/>
                <a:pathLst>
                  <a:path w="896" h="787" extrusionOk="0">
                    <a:moveTo>
                      <a:pt x="449" y="1"/>
                    </a:moveTo>
                    <a:cubicBezTo>
                      <a:pt x="393" y="1"/>
                      <a:pt x="335" y="13"/>
                      <a:pt x="281" y="40"/>
                    </a:cubicBezTo>
                    <a:cubicBezTo>
                      <a:pt x="83" y="132"/>
                      <a:pt x="1" y="367"/>
                      <a:pt x="97" y="562"/>
                    </a:cubicBezTo>
                    <a:cubicBezTo>
                      <a:pt x="163" y="704"/>
                      <a:pt x="303" y="786"/>
                      <a:pt x="448" y="786"/>
                    </a:cubicBezTo>
                    <a:cubicBezTo>
                      <a:pt x="506" y="786"/>
                      <a:pt x="564" y="773"/>
                      <a:pt x="619" y="747"/>
                    </a:cubicBezTo>
                    <a:cubicBezTo>
                      <a:pt x="814" y="654"/>
                      <a:pt x="896" y="419"/>
                      <a:pt x="803" y="224"/>
                    </a:cubicBezTo>
                    <a:cubicBezTo>
                      <a:pt x="737" y="84"/>
                      <a:pt x="596" y="1"/>
                      <a:pt x="449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23"/>
              <p:cNvSpPr/>
              <p:nvPr/>
            </p:nvSpPr>
            <p:spPr>
              <a:xfrm flipH="1">
                <a:off x="4898928" y="4383525"/>
                <a:ext cx="51283" cy="44894"/>
              </a:xfrm>
              <a:custGeom>
                <a:avLst/>
                <a:gdLst/>
                <a:ahLst/>
                <a:cxnLst/>
                <a:rect l="l" t="t" r="r" b="b"/>
                <a:pathLst>
                  <a:path w="899" h="787" extrusionOk="0">
                    <a:moveTo>
                      <a:pt x="451" y="0"/>
                    </a:moveTo>
                    <a:cubicBezTo>
                      <a:pt x="394" y="0"/>
                      <a:pt x="335" y="13"/>
                      <a:pt x="280" y="40"/>
                    </a:cubicBezTo>
                    <a:cubicBezTo>
                      <a:pt x="83" y="132"/>
                      <a:pt x="1" y="368"/>
                      <a:pt x="96" y="562"/>
                    </a:cubicBezTo>
                    <a:cubicBezTo>
                      <a:pt x="162" y="703"/>
                      <a:pt x="303" y="786"/>
                      <a:pt x="449" y="786"/>
                    </a:cubicBezTo>
                    <a:cubicBezTo>
                      <a:pt x="506" y="786"/>
                      <a:pt x="564" y="774"/>
                      <a:pt x="618" y="747"/>
                    </a:cubicBezTo>
                    <a:cubicBezTo>
                      <a:pt x="813" y="655"/>
                      <a:pt x="899" y="419"/>
                      <a:pt x="803" y="225"/>
                    </a:cubicBezTo>
                    <a:cubicBezTo>
                      <a:pt x="736" y="83"/>
                      <a:pt x="597" y="0"/>
                      <a:pt x="451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23"/>
              <p:cNvSpPr/>
              <p:nvPr/>
            </p:nvSpPr>
            <p:spPr>
              <a:xfrm flipH="1">
                <a:off x="4877137" y="4452893"/>
                <a:ext cx="35140" cy="30975"/>
              </a:xfrm>
              <a:custGeom>
                <a:avLst/>
                <a:gdLst/>
                <a:ahLst/>
                <a:cxnLst/>
                <a:rect l="l" t="t" r="r" b="b"/>
                <a:pathLst>
                  <a:path w="616" h="543" extrusionOk="0">
                    <a:moveTo>
                      <a:pt x="306" y="1"/>
                    </a:moveTo>
                    <a:cubicBezTo>
                      <a:pt x="272" y="1"/>
                      <a:pt x="236" y="8"/>
                      <a:pt x="202" y="22"/>
                    </a:cubicBezTo>
                    <a:cubicBezTo>
                      <a:pt x="62" y="84"/>
                      <a:pt x="1" y="241"/>
                      <a:pt x="59" y="378"/>
                    </a:cubicBezTo>
                    <a:cubicBezTo>
                      <a:pt x="105" y="482"/>
                      <a:pt x="205" y="543"/>
                      <a:pt x="309" y="543"/>
                    </a:cubicBezTo>
                    <a:cubicBezTo>
                      <a:pt x="344" y="543"/>
                      <a:pt x="379" y="536"/>
                      <a:pt x="414" y="521"/>
                    </a:cubicBezTo>
                    <a:cubicBezTo>
                      <a:pt x="554" y="460"/>
                      <a:pt x="615" y="302"/>
                      <a:pt x="557" y="166"/>
                    </a:cubicBezTo>
                    <a:cubicBezTo>
                      <a:pt x="511" y="63"/>
                      <a:pt x="411" y="1"/>
                      <a:pt x="306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23"/>
              <p:cNvSpPr/>
              <p:nvPr/>
            </p:nvSpPr>
            <p:spPr>
              <a:xfrm flipH="1">
                <a:off x="4809594" y="4411534"/>
                <a:ext cx="35083" cy="30861"/>
              </a:xfrm>
              <a:custGeom>
                <a:avLst/>
                <a:gdLst/>
                <a:ahLst/>
                <a:cxnLst/>
                <a:rect l="l" t="t" r="r" b="b"/>
                <a:pathLst>
                  <a:path w="615" h="541" extrusionOk="0">
                    <a:moveTo>
                      <a:pt x="310" y="1"/>
                    </a:moveTo>
                    <a:cubicBezTo>
                      <a:pt x="274" y="1"/>
                      <a:pt x="237" y="8"/>
                      <a:pt x="202" y="24"/>
                    </a:cubicBezTo>
                    <a:cubicBezTo>
                      <a:pt x="65" y="82"/>
                      <a:pt x="1" y="243"/>
                      <a:pt x="62" y="379"/>
                    </a:cubicBezTo>
                    <a:cubicBezTo>
                      <a:pt x="105" y="480"/>
                      <a:pt x="205" y="541"/>
                      <a:pt x="310" y="541"/>
                    </a:cubicBezTo>
                    <a:cubicBezTo>
                      <a:pt x="346" y="541"/>
                      <a:pt x="382" y="534"/>
                      <a:pt x="417" y="519"/>
                    </a:cubicBezTo>
                    <a:cubicBezTo>
                      <a:pt x="554" y="461"/>
                      <a:pt x="615" y="300"/>
                      <a:pt x="557" y="164"/>
                    </a:cubicBezTo>
                    <a:cubicBezTo>
                      <a:pt x="514" y="62"/>
                      <a:pt x="415" y="1"/>
                      <a:pt x="310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23"/>
              <p:cNvSpPr/>
              <p:nvPr/>
            </p:nvSpPr>
            <p:spPr>
              <a:xfrm flipH="1">
                <a:off x="4918039" y="4291624"/>
                <a:ext cx="55733" cy="48945"/>
              </a:xfrm>
              <a:custGeom>
                <a:avLst/>
                <a:gdLst/>
                <a:ahLst/>
                <a:cxnLst/>
                <a:rect l="l" t="t" r="r" b="b"/>
                <a:pathLst>
                  <a:path w="977" h="858" extrusionOk="0">
                    <a:moveTo>
                      <a:pt x="489" y="1"/>
                    </a:moveTo>
                    <a:cubicBezTo>
                      <a:pt x="426" y="1"/>
                      <a:pt x="363" y="15"/>
                      <a:pt x="304" y="43"/>
                    </a:cubicBezTo>
                    <a:cubicBezTo>
                      <a:pt x="89" y="146"/>
                      <a:pt x="1" y="402"/>
                      <a:pt x="103" y="613"/>
                    </a:cubicBezTo>
                    <a:cubicBezTo>
                      <a:pt x="177" y="768"/>
                      <a:pt x="329" y="858"/>
                      <a:pt x="488" y="858"/>
                    </a:cubicBezTo>
                    <a:cubicBezTo>
                      <a:pt x="550" y="858"/>
                      <a:pt x="613" y="844"/>
                      <a:pt x="673" y="815"/>
                    </a:cubicBezTo>
                    <a:cubicBezTo>
                      <a:pt x="888" y="713"/>
                      <a:pt x="976" y="456"/>
                      <a:pt x="874" y="245"/>
                    </a:cubicBezTo>
                    <a:cubicBezTo>
                      <a:pt x="800" y="90"/>
                      <a:pt x="648" y="1"/>
                      <a:pt x="489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23"/>
              <p:cNvSpPr/>
              <p:nvPr/>
            </p:nvSpPr>
            <p:spPr>
              <a:xfrm flipH="1">
                <a:off x="4812446" y="4416612"/>
                <a:ext cx="16828" cy="14775"/>
              </a:xfrm>
              <a:custGeom>
                <a:avLst/>
                <a:gdLst/>
                <a:ahLst/>
                <a:cxnLst/>
                <a:rect l="l" t="t" r="r" b="b"/>
                <a:pathLst>
                  <a:path w="295" h="259" extrusionOk="0">
                    <a:moveTo>
                      <a:pt x="148" y="1"/>
                    </a:moveTo>
                    <a:cubicBezTo>
                      <a:pt x="130" y="1"/>
                      <a:pt x="111" y="5"/>
                      <a:pt x="93" y="13"/>
                    </a:cubicBezTo>
                    <a:cubicBezTo>
                      <a:pt x="28" y="44"/>
                      <a:pt x="0" y="122"/>
                      <a:pt x="31" y="184"/>
                    </a:cubicBezTo>
                    <a:cubicBezTo>
                      <a:pt x="53" y="231"/>
                      <a:pt x="100" y="258"/>
                      <a:pt x="148" y="258"/>
                    </a:cubicBezTo>
                    <a:cubicBezTo>
                      <a:pt x="166" y="258"/>
                      <a:pt x="185" y="254"/>
                      <a:pt x="202" y="245"/>
                    </a:cubicBezTo>
                    <a:cubicBezTo>
                      <a:pt x="266" y="215"/>
                      <a:pt x="294" y="140"/>
                      <a:pt x="263" y="75"/>
                    </a:cubicBezTo>
                    <a:cubicBezTo>
                      <a:pt x="241" y="28"/>
                      <a:pt x="196" y="1"/>
                      <a:pt x="148" y="1"/>
                    </a:cubicBezTo>
                    <a:close/>
                  </a:path>
                </a:pathLst>
              </a:custGeom>
              <a:solidFill>
                <a:srgbClr val="FEC3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23"/>
              <p:cNvSpPr/>
              <p:nvPr/>
            </p:nvSpPr>
            <p:spPr>
              <a:xfrm flipH="1">
                <a:off x="4895391" y="4457399"/>
                <a:ext cx="11751" cy="1032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81" extrusionOk="0">
                    <a:moveTo>
                      <a:pt x="99" y="0"/>
                    </a:moveTo>
                    <a:cubicBezTo>
                      <a:pt x="87" y="0"/>
                      <a:pt x="74" y="3"/>
                      <a:pt x="62" y="8"/>
                    </a:cubicBezTo>
                    <a:cubicBezTo>
                      <a:pt x="17" y="33"/>
                      <a:pt x="0" y="83"/>
                      <a:pt x="21" y="131"/>
                    </a:cubicBezTo>
                    <a:cubicBezTo>
                      <a:pt x="35" y="163"/>
                      <a:pt x="67" y="181"/>
                      <a:pt x="100" y="181"/>
                    </a:cubicBezTo>
                    <a:cubicBezTo>
                      <a:pt x="113" y="181"/>
                      <a:pt x="127" y="178"/>
                      <a:pt x="139" y="172"/>
                    </a:cubicBezTo>
                    <a:cubicBezTo>
                      <a:pt x="185" y="151"/>
                      <a:pt x="205" y="97"/>
                      <a:pt x="185" y="53"/>
                    </a:cubicBezTo>
                    <a:cubicBezTo>
                      <a:pt x="166" y="20"/>
                      <a:pt x="134" y="0"/>
                      <a:pt x="99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23"/>
              <p:cNvSpPr/>
              <p:nvPr/>
            </p:nvSpPr>
            <p:spPr>
              <a:xfrm flipH="1">
                <a:off x="4924427" y="4390656"/>
                <a:ext cx="19395" cy="16999"/>
              </a:xfrm>
              <a:custGeom>
                <a:avLst/>
                <a:gdLst/>
                <a:ahLst/>
                <a:cxnLst/>
                <a:rect l="l" t="t" r="r" b="b"/>
                <a:pathLst>
                  <a:path w="340" h="298" extrusionOk="0">
                    <a:moveTo>
                      <a:pt x="168" y="0"/>
                    </a:moveTo>
                    <a:cubicBezTo>
                      <a:pt x="146" y="0"/>
                      <a:pt x="124" y="5"/>
                      <a:pt x="103" y="15"/>
                    </a:cubicBezTo>
                    <a:cubicBezTo>
                      <a:pt x="32" y="51"/>
                      <a:pt x="1" y="141"/>
                      <a:pt x="35" y="212"/>
                    </a:cubicBezTo>
                    <a:cubicBezTo>
                      <a:pt x="60" y="267"/>
                      <a:pt x="114" y="298"/>
                      <a:pt x="170" y="298"/>
                    </a:cubicBezTo>
                    <a:cubicBezTo>
                      <a:pt x="191" y="298"/>
                      <a:pt x="213" y="293"/>
                      <a:pt x="234" y="284"/>
                    </a:cubicBezTo>
                    <a:cubicBezTo>
                      <a:pt x="308" y="246"/>
                      <a:pt x="339" y="158"/>
                      <a:pt x="302" y="86"/>
                    </a:cubicBezTo>
                    <a:cubicBezTo>
                      <a:pt x="277" y="31"/>
                      <a:pt x="224" y="0"/>
                      <a:pt x="168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23"/>
              <p:cNvSpPr/>
              <p:nvPr/>
            </p:nvSpPr>
            <p:spPr>
              <a:xfrm flipH="1">
                <a:off x="4944108" y="4297842"/>
                <a:ext cx="22647" cy="19966"/>
              </a:xfrm>
              <a:custGeom>
                <a:avLst/>
                <a:gdLst/>
                <a:ahLst/>
                <a:cxnLst/>
                <a:rect l="l" t="t" r="r" b="b"/>
                <a:pathLst>
                  <a:path w="397" h="350" extrusionOk="0">
                    <a:moveTo>
                      <a:pt x="200" y="1"/>
                    </a:moveTo>
                    <a:cubicBezTo>
                      <a:pt x="174" y="1"/>
                      <a:pt x="148" y="7"/>
                      <a:pt x="124" y="19"/>
                    </a:cubicBezTo>
                    <a:cubicBezTo>
                      <a:pt x="34" y="60"/>
                      <a:pt x="1" y="163"/>
                      <a:pt x="42" y="252"/>
                    </a:cubicBezTo>
                    <a:cubicBezTo>
                      <a:pt x="71" y="313"/>
                      <a:pt x="131" y="349"/>
                      <a:pt x="196" y="349"/>
                    </a:cubicBezTo>
                    <a:cubicBezTo>
                      <a:pt x="221" y="349"/>
                      <a:pt x="248" y="343"/>
                      <a:pt x="273" y="331"/>
                    </a:cubicBezTo>
                    <a:cubicBezTo>
                      <a:pt x="359" y="290"/>
                      <a:pt x="396" y="187"/>
                      <a:pt x="355" y="98"/>
                    </a:cubicBezTo>
                    <a:cubicBezTo>
                      <a:pt x="326" y="37"/>
                      <a:pt x="264" y="1"/>
                      <a:pt x="200" y="1"/>
                    </a:cubicBezTo>
                    <a:close/>
                  </a:path>
                </a:pathLst>
              </a:custGeom>
              <a:solidFill>
                <a:srgbClr val="FEC3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23"/>
              <p:cNvSpPr/>
              <p:nvPr/>
            </p:nvSpPr>
            <p:spPr>
              <a:xfrm flipH="1">
                <a:off x="4884724" y="4212900"/>
                <a:ext cx="22076" cy="19281"/>
              </a:xfrm>
              <a:custGeom>
                <a:avLst/>
                <a:gdLst/>
                <a:ahLst/>
                <a:cxnLst/>
                <a:rect l="l" t="t" r="r" b="b"/>
                <a:pathLst>
                  <a:path w="387" h="338" extrusionOk="0">
                    <a:moveTo>
                      <a:pt x="196" y="0"/>
                    </a:moveTo>
                    <a:cubicBezTo>
                      <a:pt x="171" y="0"/>
                      <a:pt x="145" y="6"/>
                      <a:pt x="120" y="17"/>
                    </a:cubicBezTo>
                    <a:cubicBezTo>
                      <a:pt x="38" y="58"/>
                      <a:pt x="1" y="157"/>
                      <a:pt x="42" y="243"/>
                    </a:cubicBezTo>
                    <a:cubicBezTo>
                      <a:pt x="71" y="302"/>
                      <a:pt x="131" y="337"/>
                      <a:pt x="194" y="337"/>
                    </a:cubicBezTo>
                    <a:cubicBezTo>
                      <a:pt x="218" y="337"/>
                      <a:pt x="243" y="332"/>
                      <a:pt x="267" y="321"/>
                    </a:cubicBezTo>
                    <a:cubicBezTo>
                      <a:pt x="352" y="280"/>
                      <a:pt x="387" y="181"/>
                      <a:pt x="346" y="95"/>
                    </a:cubicBezTo>
                    <a:cubicBezTo>
                      <a:pt x="316" y="35"/>
                      <a:pt x="258" y="0"/>
                      <a:pt x="196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23"/>
              <p:cNvSpPr/>
              <p:nvPr/>
            </p:nvSpPr>
            <p:spPr>
              <a:xfrm flipH="1">
                <a:off x="4805087" y="4267094"/>
                <a:ext cx="16999" cy="14889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61" extrusionOk="0">
                    <a:moveTo>
                      <a:pt x="148" y="0"/>
                    </a:moveTo>
                    <a:cubicBezTo>
                      <a:pt x="130" y="0"/>
                      <a:pt x="111" y="4"/>
                      <a:pt x="93" y="13"/>
                    </a:cubicBezTo>
                    <a:cubicBezTo>
                      <a:pt x="28" y="43"/>
                      <a:pt x="0" y="122"/>
                      <a:pt x="31" y="187"/>
                    </a:cubicBezTo>
                    <a:cubicBezTo>
                      <a:pt x="53" y="233"/>
                      <a:pt x="100" y="261"/>
                      <a:pt x="149" y="261"/>
                    </a:cubicBezTo>
                    <a:cubicBezTo>
                      <a:pt x="168" y="261"/>
                      <a:pt x="187" y="257"/>
                      <a:pt x="205" y="248"/>
                    </a:cubicBezTo>
                    <a:cubicBezTo>
                      <a:pt x="271" y="218"/>
                      <a:pt x="298" y="139"/>
                      <a:pt x="267" y="74"/>
                    </a:cubicBezTo>
                    <a:cubicBezTo>
                      <a:pt x="242" y="28"/>
                      <a:pt x="196" y="0"/>
                      <a:pt x="148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23"/>
              <p:cNvSpPr/>
              <p:nvPr/>
            </p:nvSpPr>
            <p:spPr>
              <a:xfrm flipH="1">
                <a:off x="4807255" y="4344163"/>
                <a:ext cx="17570" cy="15630"/>
              </a:xfrm>
              <a:custGeom>
                <a:avLst/>
                <a:gdLst/>
                <a:ahLst/>
                <a:cxnLst/>
                <a:rect l="l" t="t" r="r" b="b"/>
                <a:pathLst>
                  <a:path w="308" h="274" extrusionOk="0">
                    <a:moveTo>
                      <a:pt x="153" y="1"/>
                    </a:moveTo>
                    <a:cubicBezTo>
                      <a:pt x="134" y="1"/>
                      <a:pt x="114" y="5"/>
                      <a:pt x="97" y="14"/>
                    </a:cubicBezTo>
                    <a:cubicBezTo>
                      <a:pt x="28" y="47"/>
                      <a:pt x="1" y="129"/>
                      <a:pt x="32" y="195"/>
                    </a:cubicBezTo>
                    <a:cubicBezTo>
                      <a:pt x="54" y="244"/>
                      <a:pt x="102" y="273"/>
                      <a:pt x="153" y="273"/>
                    </a:cubicBezTo>
                    <a:cubicBezTo>
                      <a:pt x="173" y="273"/>
                      <a:pt x="193" y="269"/>
                      <a:pt x="212" y="259"/>
                    </a:cubicBezTo>
                    <a:cubicBezTo>
                      <a:pt x="281" y="228"/>
                      <a:pt x="308" y="146"/>
                      <a:pt x="278" y="78"/>
                    </a:cubicBezTo>
                    <a:cubicBezTo>
                      <a:pt x="253" y="29"/>
                      <a:pt x="203" y="1"/>
                      <a:pt x="153" y="1"/>
                    </a:cubicBezTo>
                    <a:close/>
                  </a:path>
                </a:pathLst>
              </a:custGeom>
              <a:solidFill>
                <a:srgbClr val="FEC3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23"/>
              <p:cNvSpPr/>
              <p:nvPr/>
            </p:nvSpPr>
            <p:spPr>
              <a:xfrm flipH="1">
                <a:off x="4630987" y="4519580"/>
                <a:ext cx="240730" cy="158357"/>
              </a:xfrm>
              <a:custGeom>
                <a:avLst/>
                <a:gdLst/>
                <a:ahLst/>
                <a:cxnLst/>
                <a:rect l="l" t="t" r="r" b="b"/>
                <a:pathLst>
                  <a:path w="4220" h="2776" extrusionOk="0">
                    <a:moveTo>
                      <a:pt x="2045" y="0"/>
                    </a:moveTo>
                    <a:cubicBezTo>
                      <a:pt x="226" y="0"/>
                      <a:pt x="0" y="1530"/>
                      <a:pt x="7" y="2318"/>
                    </a:cubicBezTo>
                    <a:cubicBezTo>
                      <a:pt x="7" y="2571"/>
                      <a:pt x="212" y="2776"/>
                      <a:pt x="468" y="2776"/>
                    </a:cubicBezTo>
                    <a:lnTo>
                      <a:pt x="1929" y="2776"/>
                    </a:lnTo>
                    <a:cubicBezTo>
                      <a:pt x="2215" y="2763"/>
                      <a:pt x="2572" y="2759"/>
                      <a:pt x="2918" y="2759"/>
                    </a:cubicBezTo>
                    <a:cubicBezTo>
                      <a:pt x="3218" y="2759"/>
                      <a:pt x="3509" y="2762"/>
                      <a:pt x="3738" y="2765"/>
                    </a:cubicBezTo>
                    <a:cubicBezTo>
                      <a:pt x="3742" y="2765"/>
                      <a:pt x="3746" y="2765"/>
                      <a:pt x="3751" y="2765"/>
                    </a:cubicBezTo>
                    <a:cubicBezTo>
                      <a:pt x="4011" y="2765"/>
                      <a:pt x="4219" y="2546"/>
                      <a:pt x="4205" y="2284"/>
                    </a:cubicBezTo>
                    <a:cubicBezTo>
                      <a:pt x="4161" y="1486"/>
                      <a:pt x="3834" y="0"/>
                      <a:pt x="2045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23"/>
              <p:cNvSpPr/>
              <p:nvPr/>
            </p:nvSpPr>
            <p:spPr>
              <a:xfrm flipH="1">
                <a:off x="4698584" y="4676912"/>
                <a:ext cx="102225" cy="79178"/>
              </a:xfrm>
              <a:custGeom>
                <a:avLst/>
                <a:gdLst/>
                <a:ahLst/>
                <a:cxnLst/>
                <a:rect l="l" t="t" r="r" b="b"/>
                <a:pathLst>
                  <a:path w="1792" h="1388" extrusionOk="0">
                    <a:moveTo>
                      <a:pt x="1546" y="1"/>
                    </a:moveTo>
                    <a:lnTo>
                      <a:pt x="259" y="18"/>
                    </a:lnTo>
                    <a:cubicBezTo>
                      <a:pt x="259" y="18"/>
                      <a:pt x="0" y="1387"/>
                      <a:pt x="871" y="1387"/>
                    </a:cubicBezTo>
                    <a:cubicBezTo>
                      <a:pt x="879" y="1387"/>
                      <a:pt x="886" y="1387"/>
                      <a:pt x="894" y="1387"/>
                    </a:cubicBezTo>
                    <a:cubicBezTo>
                      <a:pt x="1792" y="1366"/>
                      <a:pt x="1546" y="1"/>
                      <a:pt x="1546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23"/>
              <p:cNvSpPr/>
              <p:nvPr/>
            </p:nvSpPr>
            <p:spPr>
              <a:xfrm flipH="1">
                <a:off x="4749354" y="4603894"/>
                <a:ext cx="36109" cy="36052"/>
              </a:xfrm>
              <a:custGeom>
                <a:avLst/>
                <a:gdLst/>
                <a:ahLst/>
                <a:cxnLst/>
                <a:rect l="l" t="t" r="r" b="b"/>
                <a:pathLst>
                  <a:path w="633" h="632" extrusionOk="0">
                    <a:moveTo>
                      <a:pt x="318" y="0"/>
                    </a:moveTo>
                    <a:cubicBezTo>
                      <a:pt x="144" y="0"/>
                      <a:pt x="1" y="144"/>
                      <a:pt x="1" y="318"/>
                    </a:cubicBezTo>
                    <a:cubicBezTo>
                      <a:pt x="1" y="488"/>
                      <a:pt x="144" y="632"/>
                      <a:pt x="318" y="632"/>
                    </a:cubicBezTo>
                    <a:cubicBezTo>
                      <a:pt x="489" y="632"/>
                      <a:pt x="632" y="488"/>
                      <a:pt x="632" y="318"/>
                    </a:cubicBezTo>
                    <a:cubicBezTo>
                      <a:pt x="632" y="144"/>
                      <a:pt x="489" y="0"/>
                      <a:pt x="318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23"/>
              <p:cNvSpPr/>
              <p:nvPr/>
            </p:nvSpPr>
            <p:spPr>
              <a:xfrm flipH="1">
                <a:off x="4820091" y="4582216"/>
                <a:ext cx="37992" cy="35311"/>
              </a:xfrm>
              <a:custGeom>
                <a:avLst/>
                <a:gdLst/>
                <a:ahLst/>
                <a:cxnLst/>
                <a:rect l="l" t="t" r="r" b="b"/>
                <a:pathLst>
                  <a:path w="666" h="619" extrusionOk="0">
                    <a:moveTo>
                      <a:pt x="353" y="1"/>
                    </a:moveTo>
                    <a:cubicBezTo>
                      <a:pt x="238" y="1"/>
                      <a:pt x="123" y="73"/>
                      <a:pt x="68" y="193"/>
                    </a:cubicBezTo>
                    <a:cubicBezTo>
                      <a:pt x="0" y="353"/>
                      <a:pt x="62" y="534"/>
                      <a:pt x="205" y="596"/>
                    </a:cubicBezTo>
                    <a:cubicBezTo>
                      <a:pt x="241" y="611"/>
                      <a:pt x="278" y="619"/>
                      <a:pt x="315" y="619"/>
                    </a:cubicBezTo>
                    <a:cubicBezTo>
                      <a:pt x="430" y="619"/>
                      <a:pt x="542" y="547"/>
                      <a:pt x="594" y="429"/>
                    </a:cubicBezTo>
                    <a:cubicBezTo>
                      <a:pt x="666" y="268"/>
                      <a:pt x="604" y="87"/>
                      <a:pt x="458" y="22"/>
                    </a:cubicBezTo>
                    <a:cubicBezTo>
                      <a:pt x="424" y="8"/>
                      <a:pt x="388" y="1"/>
                      <a:pt x="353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23"/>
              <p:cNvSpPr/>
              <p:nvPr/>
            </p:nvSpPr>
            <p:spPr>
              <a:xfrm flipH="1">
                <a:off x="4735606" y="4537891"/>
                <a:ext cx="36623" cy="28066"/>
              </a:xfrm>
              <a:custGeom>
                <a:avLst/>
                <a:gdLst/>
                <a:ahLst/>
                <a:cxnLst/>
                <a:rect l="l" t="t" r="r" b="b"/>
                <a:pathLst>
                  <a:path w="642" h="492" extrusionOk="0">
                    <a:moveTo>
                      <a:pt x="322" y="0"/>
                    </a:moveTo>
                    <a:cubicBezTo>
                      <a:pt x="144" y="0"/>
                      <a:pt x="0" y="109"/>
                      <a:pt x="0" y="246"/>
                    </a:cubicBezTo>
                    <a:cubicBezTo>
                      <a:pt x="0" y="383"/>
                      <a:pt x="144" y="492"/>
                      <a:pt x="322" y="492"/>
                    </a:cubicBezTo>
                    <a:cubicBezTo>
                      <a:pt x="499" y="492"/>
                      <a:pt x="642" y="383"/>
                      <a:pt x="642" y="246"/>
                    </a:cubicBezTo>
                    <a:cubicBezTo>
                      <a:pt x="642" y="109"/>
                      <a:pt x="499" y="0"/>
                      <a:pt x="322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23"/>
              <p:cNvSpPr/>
              <p:nvPr/>
            </p:nvSpPr>
            <p:spPr>
              <a:xfrm flipH="1">
                <a:off x="4663728" y="4577025"/>
                <a:ext cx="31603" cy="29492"/>
              </a:xfrm>
              <a:custGeom>
                <a:avLst/>
                <a:gdLst/>
                <a:ahLst/>
                <a:cxnLst/>
                <a:rect l="l" t="t" r="r" b="b"/>
                <a:pathLst>
                  <a:path w="554" h="517" extrusionOk="0">
                    <a:moveTo>
                      <a:pt x="277" y="0"/>
                    </a:moveTo>
                    <a:cubicBezTo>
                      <a:pt x="124" y="0"/>
                      <a:pt x="1" y="116"/>
                      <a:pt x="1" y="257"/>
                    </a:cubicBezTo>
                    <a:cubicBezTo>
                      <a:pt x="1" y="400"/>
                      <a:pt x="124" y="516"/>
                      <a:pt x="277" y="516"/>
                    </a:cubicBezTo>
                    <a:cubicBezTo>
                      <a:pt x="431" y="516"/>
                      <a:pt x="554" y="400"/>
                      <a:pt x="554" y="257"/>
                    </a:cubicBezTo>
                    <a:cubicBezTo>
                      <a:pt x="554" y="116"/>
                      <a:pt x="431" y="0"/>
                      <a:pt x="277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782830" y="1966977"/>
            <a:ext cx="39305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dirty="0" smtClean="0">
                <a:solidFill>
                  <a:schemeClr val="accent1">
                    <a:lumMod val="75000"/>
                  </a:schemeClr>
                </a:solidFill>
                <a:latin typeface="fiolex girl" panose="020B0506030404030204" pitchFamily="34" charset="0"/>
                <a:cs typeface="fiolex girl" panose="020B0506030404030204" pitchFamily="34" charset="0"/>
              </a:rPr>
              <a:t>Luyện tập</a:t>
            </a:r>
            <a:endParaRPr lang="en-US" sz="7200" dirty="0">
              <a:solidFill>
                <a:schemeClr val="accent1">
                  <a:lumMod val="75000"/>
                </a:schemeClr>
              </a:solidFill>
              <a:latin typeface="fiolex girl" panose="020B0506030404030204" pitchFamily="34" charset="0"/>
              <a:cs typeface="fiolex girl" panose="020B05060304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25"/>
          <p:cNvSpPr/>
          <p:nvPr/>
        </p:nvSpPr>
        <p:spPr>
          <a:xfrm flipH="1">
            <a:off x="4735345" y="4663800"/>
            <a:ext cx="3481330" cy="175301"/>
          </a:xfrm>
          <a:custGeom>
            <a:avLst/>
            <a:gdLst/>
            <a:ahLst/>
            <a:cxnLst/>
            <a:rect l="l" t="t" r="r" b="b"/>
            <a:pathLst>
              <a:path w="106536" h="4404" extrusionOk="0">
                <a:moveTo>
                  <a:pt x="45572" y="0"/>
                </a:moveTo>
                <a:cubicBezTo>
                  <a:pt x="19799" y="157"/>
                  <a:pt x="0" y="1078"/>
                  <a:pt x="0" y="2192"/>
                </a:cubicBezTo>
                <a:cubicBezTo>
                  <a:pt x="0" y="3413"/>
                  <a:pt x="23847" y="4404"/>
                  <a:pt x="53266" y="4404"/>
                </a:cubicBezTo>
                <a:cubicBezTo>
                  <a:pt x="82688" y="4404"/>
                  <a:pt x="106536" y="3413"/>
                  <a:pt x="106536" y="2192"/>
                </a:cubicBezTo>
                <a:cubicBezTo>
                  <a:pt x="106536" y="1771"/>
                  <a:pt x="103736" y="1382"/>
                  <a:pt x="98871" y="1048"/>
                </a:cubicBezTo>
                <a:cubicBezTo>
                  <a:pt x="98441" y="2116"/>
                  <a:pt x="97394" y="2874"/>
                  <a:pt x="96175" y="2874"/>
                </a:cubicBezTo>
                <a:lnTo>
                  <a:pt x="48480" y="2874"/>
                </a:lnTo>
                <a:cubicBezTo>
                  <a:pt x="46889" y="2874"/>
                  <a:pt x="45589" y="1584"/>
                  <a:pt x="45572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8" name="Google Shape;418;p25"/>
          <p:cNvGrpSpPr/>
          <p:nvPr/>
        </p:nvGrpSpPr>
        <p:grpSpPr>
          <a:xfrm>
            <a:off x="4538210" y="3675500"/>
            <a:ext cx="990781" cy="1129042"/>
            <a:chOff x="2670950" y="1672175"/>
            <a:chExt cx="143500" cy="163525"/>
          </a:xfrm>
        </p:grpSpPr>
        <p:sp>
          <p:nvSpPr>
            <p:cNvPr id="419" name="Google Shape;419;p25"/>
            <p:cNvSpPr/>
            <p:nvPr/>
          </p:nvSpPr>
          <p:spPr>
            <a:xfrm>
              <a:off x="2678200" y="1681125"/>
              <a:ext cx="29550" cy="60025"/>
            </a:xfrm>
            <a:custGeom>
              <a:avLst/>
              <a:gdLst/>
              <a:ahLst/>
              <a:cxnLst/>
              <a:rect l="l" t="t" r="r" b="b"/>
              <a:pathLst>
                <a:path w="1182" h="2401" extrusionOk="0">
                  <a:moveTo>
                    <a:pt x="604" y="1762"/>
                  </a:moveTo>
                  <a:cubicBezTo>
                    <a:pt x="604" y="1762"/>
                    <a:pt x="605" y="1766"/>
                    <a:pt x="608" y="1770"/>
                  </a:cubicBezTo>
                  <a:lnTo>
                    <a:pt x="608" y="1770"/>
                  </a:lnTo>
                  <a:cubicBezTo>
                    <a:pt x="604" y="1769"/>
                    <a:pt x="604" y="1765"/>
                    <a:pt x="604" y="1765"/>
                  </a:cubicBezTo>
                  <a:lnTo>
                    <a:pt x="604" y="1762"/>
                  </a:lnTo>
                  <a:close/>
                  <a:moveTo>
                    <a:pt x="440" y="1"/>
                  </a:moveTo>
                  <a:cubicBezTo>
                    <a:pt x="437" y="103"/>
                    <a:pt x="433" y="209"/>
                    <a:pt x="430" y="311"/>
                  </a:cubicBezTo>
                  <a:cubicBezTo>
                    <a:pt x="430" y="414"/>
                    <a:pt x="430" y="516"/>
                    <a:pt x="437" y="618"/>
                  </a:cubicBezTo>
                  <a:cubicBezTo>
                    <a:pt x="444" y="752"/>
                    <a:pt x="454" y="885"/>
                    <a:pt x="471" y="1015"/>
                  </a:cubicBezTo>
                  <a:cubicBezTo>
                    <a:pt x="317" y="905"/>
                    <a:pt x="161" y="796"/>
                    <a:pt x="0" y="697"/>
                  </a:cubicBezTo>
                  <a:lnTo>
                    <a:pt x="0" y="697"/>
                  </a:lnTo>
                  <a:cubicBezTo>
                    <a:pt x="153" y="840"/>
                    <a:pt x="317" y="974"/>
                    <a:pt x="481" y="1103"/>
                  </a:cubicBezTo>
                  <a:cubicBezTo>
                    <a:pt x="488" y="1144"/>
                    <a:pt x="495" y="1189"/>
                    <a:pt x="501" y="1233"/>
                  </a:cubicBezTo>
                  <a:cubicBezTo>
                    <a:pt x="529" y="1387"/>
                    <a:pt x="560" y="1540"/>
                    <a:pt x="604" y="1691"/>
                  </a:cubicBezTo>
                  <a:cubicBezTo>
                    <a:pt x="588" y="1684"/>
                    <a:pt x="574" y="1677"/>
                    <a:pt x="560" y="1670"/>
                  </a:cubicBezTo>
                  <a:cubicBezTo>
                    <a:pt x="509" y="1647"/>
                    <a:pt x="461" y="1626"/>
                    <a:pt x="413" y="1606"/>
                  </a:cubicBezTo>
                  <a:cubicBezTo>
                    <a:pt x="314" y="1565"/>
                    <a:pt x="215" y="1530"/>
                    <a:pt x="112" y="1499"/>
                  </a:cubicBezTo>
                  <a:lnTo>
                    <a:pt x="112" y="1499"/>
                  </a:lnTo>
                  <a:cubicBezTo>
                    <a:pt x="202" y="1554"/>
                    <a:pt x="297" y="1606"/>
                    <a:pt x="389" y="1653"/>
                  </a:cubicBezTo>
                  <a:lnTo>
                    <a:pt x="529" y="1724"/>
                  </a:lnTo>
                  <a:cubicBezTo>
                    <a:pt x="553" y="1738"/>
                    <a:pt x="577" y="1752"/>
                    <a:pt x="597" y="1762"/>
                  </a:cubicBezTo>
                  <a:cubicBezTo>
                    <a:pt x="600" y="1765"/>
                    <a:pt x="606" y="1770"/>
                    <a:pt x="607" y="1770"/>
                  </a:cubicBezTo>
                  <a:cubicBezTo>
                    <a:pt x="608" y="1770"/>
                    <a:pt x="608" y="1770"/>
                    <a:pt x="608" y="1770"/>
                  </a:cubicBezTo>
                  <a:lnTo>
                    <a:pt x="608" y="1770"/>
                  </a:lnTo>
                  <a:cubicBezTo>
                    <a:pt x="610" y="1772"/>
                    <a:pt x="612" y="1775"/>
                    <a:pt x="615" y="1776"/>
                  </a:cubicBezTo>
                  <a:cubicBezTo>
                    <a:pt x="621" y="1783"/>
                    <a:pt x="624" y="1783"/>
                    <a:pt x="632" y="1786"/>
                  </a:cubicBezTo>
                  <a:cubicBezTo>
                    <a:pt x="635" y="1800"/>
                    <a:pt x="642" y="1817"/>
                    <a:pt x="645" y="1834"/>
                  </a:cubicBezTo>
                  <a:cubicBezTo>
                    <a:pt x="683" y="1946"/>
                    <a:pt x="724" y="2056"/>
                    <a:pt x="768" y="2162"/>
                  </a:cubicBezTo>
                  <a:cubicBezTo>
                    <a:pt x="700" y="2148"/>
                    <a:pt x="632" y="2134"/>
                    <a:pt x="560" y="2124"/>
                  </a:cubicBezTo>
                  <a:cubicBezTo>
                    <a:pt x="478" y="2110"/>
                    <a:pt x="393" y="2101"/>
                    <a:pt x="311" y="2097"/>
                  </a:cubicBezTo>
                  <a:lnTo>
                    <a:pt x="311" y="2097"/>
                  </a:lnTo>
                  <a:cubicBezTo>
                    <a:pt x="389" y="2128"/>
                    <a:pt x="468" y="2155"/>
                    <a:pt x="550" y="2175"/>
                  </a:cubicBezTo>
                  <a:cubicBezTo>
                    <a:pt x="628" y="2200"/>
                    <a:pt x="710" y="2220"/>
                    <a:pt x="792" y="2237"/>
                  </a:cubicBezTo>
                  <a:lnTo>
                    <a:pt x="802" y="2237"/>
                  </a:lnTo>
                  <a:cubicBezTo>
                    <a:pt x="829" y="2295"/>
                    <a:pt x="860" y="2350"/>
                    <a:pt x="891" y="2400"/>
                  </a:cubicBezTo>
                  <a:cubicBezTo>
                    <a:pt x="867" y="2346"/>
                    <a:pt x="843" y="2288"/>
                    <a:pt x="823" y="2230"/>
                  </a:cubicBezTo>
                  <a:lnTo>
                    <a:pt x="829" y="2220"/>
                  </a:lnTo>
                  <a:cubicBezTo>
                    <a:pt x="864" y="2151"/>
                    <a:pt x="898" y="2083"/>
                    <a:pt x="925" y="2015"/>
                  </a:cubicBezTo>
                  <a:cubicBezTo>
                    <a:pt x="942" y="1984"/>
                    <a:pt x="956" y="1946"/>
                    <a:pt x="973" y="1913"/>
                  </a:cubicBezTo>
                  <a:cubicBezTo>
                    <a:pt x="986" y="1878"/>
                    <a:pt x="1000" y="1844"/>
                    <a:pt x="1018" y="1810"/>
                  </a:cubicBezTo>
                  <a:lnTo>
                    <a:pt x="1018" y="1810"/>
                  </a:lnTo>
                  <a:cubicBezTo>
                    <a:pt x="986" y="1838"/>
                    <a:pt x="966" y="1868"/>
                    <a:pt x="942" y="1899"/>
                  </a:cubicBezTo>
                  <a:lnTo>
                    <a:pt x="881" y="1991"/>
                  </a:lnTo>
                  <a:cubicBezTo>
                    <a:pt x="850" y="2042"/>
                    <a:pt x="823" y="2093"/>
                    <a:pt x="792" y="2145"/>
                  </a:cubicBezTo>
                  <a:cubicBezTo>
                    <a:pt x="788" y="2134"/>
                    <a:pt x="785" y="2124"/>
                    <a:pt x="782" y="2114"/>
                  </a:cubicBezTo>
                  <a:cubicBezTo>
                    <a:pt x="751" y="2019"/>
                    <a:pt x="720" y="1919"/>
                    <a:pt x="696" y="1820"/>
                  </a:cubicBezTo>
                  <a:cubicBezTo>
                    <a:pt x="690" y="1800"/>
                    <a:pt x="686" y="1779"/>
                    <a:pt x="683" y="1756"/>
                  </a:cubicBezTo>
                  <a:cubicBezTo>
                    <a:pt x="686" y="1749"/>
                    <a:pt x="693" y="1745"/>
                    <a:pt x="696" y="1738"/>
                  </a:cubicBezTo>
                  <a:cubicBezTo>
                    <a:pt x="764" y="1653"/>
                    <a:pt x="823" y="1568"/>
                    <a:pt x="881" y="1479"/>
                  </a:cubicBezTo>
                  <a:cubicBezTo>
                    <a:pt x="939" y="1390"/>
                    <a:pt x="990" y="1298"/>
                    <a:pt x="1038" y="1206"/>
                  </a:cubicBezTo>
                  <a:lnTo>
                    <a:pt x="1038" y="1206"/>
                  </a:lnTo>
                  <a:cubicBezTo>
                    <a:pt x="969" y="1285"/>
                    <a:pt x="901" y="1363"/>
                    <a:pt x="837" y="1448"/>
                  </a:cubicBezTo>
                  <a:lnTo>
                    <a:pt x="662" y="1674"/>
                  </a:lnTo>
                  <a:cubicBezTo>
                    <a:pt x="628" y="1524"/>
                    <a:pt x="594" y="1373"/>
                    <a:pt x="570" y="1223"/>
                  </a:cubicBezTo>
                  <a:cubicBezTo>
                    <a:pt x="563" y="1179"/>
                    <a:pt x="556" y="1138"/>
                    <a:pt x="550" y="1094"/>
                  </a:cubicBezTo>
                  <a:cubicBezTo>
                    <a:pt x="659" y="974"/>
                    <a:pt x="764" y="854"/>
                    <a:pt x="870" y="732"/>
                  </a:cubicBezTo>
                  <a:cubicBezTo>
                    <a:pt x="977" y="602"/>
                    <a:pt x="1082" y="472"/>
                    <a:pt x="1181" y="336"/>
                  </a:cubicBezTo>
                  <a:lnTo>
                    <a:pt x="1181" y="336"/>
                  </a:lnTo>
                  <a:cubicBezTo>
                    <a:pt x="1059" y="451"/>
                    <a:pt x="939" y="571"/>
                    <a:pt x="826" y="691"/>
                  </a:cubicBezTo>
                  <a:cubicBezTo>
                    <a:pt x="727" y="796"/>
                    <a:pt x="632" y="902"/>
                    <a:pt x="536" y="1008"/>
                  </a:cubicBezTo>
                  <a:cubicBezTo>
                    <a:pt x="533" y="981"/>
                    <a:pt x="529" y="950"/>
                    <a:pt x="526" y="919"/>
                  </a:cubicBezTo>
                  <a:cubicBezTo>
                    <a:pt x="509" y="817"/>
                    <a:pt x="501" y="718"/>
                    <a:pt x="488" y="615"/>
                  </a:cubicBezTo>
                  <a:cubicBezTo>
                    <a:pt x="468" y="410"/>
                    <a:pt x="457" y="209"/>
                    <a:pt x="440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5"/>
            <p:cNvSpPr/>
            <p:nvPr/>
          </p:nvSpPr>
          <p:spPr>
            <a:xfrm>
              <a:off x="2683750" y="1672175"/>
              <a:ext cx="13250" cy="11575"/>
            </a:xfrm>
            <a:custGeom>
              <a:avLst/>
              <a:gdLst/>
              <a:ahLst/>
              <a:cxnLst/>
              <a:rect l="l" t="t" r="r" b="b"/>
              <a:pathLst>
                <a:path w="530" h="463" extrusionOk="0">
                  <a:moveTo>
                    <a:pt x="268" y="1"/>
                  </a:moveTo>
                  <a:cubicBezTo>
                    <a:pt x="239" y="1"/>
                    <a:pt x="210" y="6"/>
                    <a:pt x="181" y="18"/>
                  </a:cubicBezTo>
                  <a:cubicBezTo>
                    <a:pt x="58" y="62"/>
                    <a:pt x="0" y="195"/>
                    <a:pt x="44" y="314"/>
                  </a:cubicBezTo>
                  <a:cubicBezTo>
                    <a:pt x="81" y="407"/>
                    <a:pt x="171" y="463"/>
                    <a:pt x="266" y="463"/>
                  </a:cubicBezTo>
                  <a:cubicBezTo>
                    <a:pt x="293" y="463"/>
                    <a:pt x="321" y="458"/>
                    <a:pt x="348" y="448"/>
                  </a:cubicBezTo>
                  <a:cubicBezTo>
                    <a:pt x="468" y="400"/>
                    <a:pt x="529" y="267"/>
                    <a:pt x="481" y="147"/>
                  </a:cubicBezTo>
                  <a:cubicBezTo>
                    <a:pt x="445" y="56"/>
                    <a:pt x="359" y="1"/>
                    <a:pt x="268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5"/>
            <p:cNvSpPr/>
            <p:nvPr/>
          </p:nvSpPr>
          <p:spPr>
            <a:xfrm>
              <a:off x="2699850" y="1685175"/>
              <a:ext cx="13275" cy="11575"/>
            </a:xfrm>
            <a:custGeom>
              <a:avLst/>
              <a:gdLst/>
              <a:ahLst/>
              <a:cxnLst/>
              <a:rect l="l" t="t" r="r" b="b"/>
              <a:pathLst>
                <a:path w="531" h="463" extrusionOk="0">
                  <a:moveTo>
                    <a:pt x="266" y="0"/>
                  </a:moveTo>
                  <a:cubicBezTo>
                    <a:pt x="238" y="0"/>
                    <a:pt x="210" y="6"/>
                    <a:pt x="182" y="17"/>
                  </a:cubicBezTo>
                  <a:cubicBezTo>
                    <a:pt x="62" y="61"/>
                    <a:pt x="1" y="198"/>
                    <a:pt x="49" y="313"/>
                  </a:cubicBezTo>
                  <a:cubicBezTo>
                    <a:pt x="83" y="405"/>
                    <a:pt x="172" y="463"/>
                    <a:pt x="265" y="463"/>
                  </a:cubicBezTo>
                  <a:cubicBezTo>
                    <a:pt x="293" y="463"/>
                    <a:pt x="322" y="458"/>
                    <a:pt x="349" y="447"/>
                  </a:cubicBezTo>
                  <a:cubicBezTo>
                    <a:pt x="472" y="402"/>
                    <a:pt x="530" y="269"/>
                    <a:pt x="483" y="149"/>
                  </a:cubicBezTo>
                  <a:cubicBezTo>
                    <a:pt x="449" y="58"/>
                    <a:pt x="360" y="0"/>
                    <a:pt x="266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5"/>
            <p:cNvSpPr/>
            <p:nvPr/>
          </p:nvSpPr>
          <p:spPr>
            <a:xfrm>
              <a:off x="2699350" y="1703950"/>
              <a:ext cx="12150" cy="10625"/>
            </a:xfrm>
            <a:custGeom>
              <a:avLst/>
              <a:gdLst/>
              <a:ahLst/>
              <a:cxnLst/>
              <a:rect l="l" t="t" r="r" b="b"/>
              <a:pathLst>
                <a:path w="486" h="425" extrusionOk="0">
                  <a:moveTo>
                    <a:pt x="244" y="1"/>
                  </a:moveTo>
                  <a:cubicBezTo>
                    <a:pt x="218" y="1"/>
                    <a:pt x="190" y="6"/>
                    <a:pt x="164" y="17"/>
                  </a:cubicBezTo>
                  <a:cubicBezTo>
                    <a:pt x="55" y="58"/>
                    <a:pt x="0" y="181"/>
                    <a:pt x="41" y="290"/>
                  </a:cubicBezTo>
                  <a:cubicBezTo>
                    <a:pt x="75" y="373"/>
                    <a:pt x="155" y="425"/>
                    <a:pt x="240" y="425"/>
                  </a:cubicBezTo>
                  <a:cubicBezTo>
                    <a:pt x="266" y="425"/>
                    <a:pt x="292" y="420"/>
                    <a:pt x="318" y="409"/>
                  </a:cubicBezTo>
                  <a:cubicBezTo>
                    <a:pt x="427" y="368"/>
                    <a:pt x="485" y="245"/>
                    <a:pt x="441" y="136"/>
                  </a:cubicBezTo>
                  <a:cubicBezTo>
                    <a:pt x="410" y="53"/>
                    <a:pt x="329" y="1"/>
                    <a:pt x="244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5"/>
            <p:cNvSpPr/>
            <p:nvPr/>
          </p:nvSpPr>
          <p:spPr>
            <a:xfrm>
              <a:off x="2674950" y="1713325"/>
              <a:ext cx="12125" cy="10600"/>
            </a:xfrm>
            <a:custGeom>
              <a:avLst/>
              <a:gdLst/>
              <a:ahLst/>
              <a:cxnLst/>
              <a:rect l="l" t="t" r="r" b="b"/>
              <a:pathLst>
                <a:path w="485" h="424" extrusionOk="0">
                  <a:moveTo>
                    <a:pt x="240" y="0"/>
                  </a:moveTo>
                  <a:cubicBezTo>
                    <a:pt x="215" y="0"/>
                    <a:pt x="189" y="4"/>
                    <a:pt x="165" y="14"/>
                  </a:cubicBezTo>
                  <a:cubicBezTo>
                    <a:pt x="55" y="55"/>
                    <a:pt x="1" y="178"/>
                    <a:pt x="42" y="287"/>
                  </a:cubicBezTo>
                  <a:cubicBezTo>
                    <a:pt x="76" y="371"/>
                    <a:pt x="158" y="423"/>
                    <a:pt x="243" y="423"/>
                  </a:cubicBezTo>
                  <a:cubicBezTo>
                    <a:pt x="268" y="423"/>
                    <a:pt x="293" y="419"/>
                    <a:pt x="318" y="409"/>
                  </a:cubicBezTo>
                  <a:cubicBezTo>
                    <a:pt x="431" y="365"/>
                    <a:pt x="485" y="242"/>
                    <a:pt x="441" y="137"/>
                  </a:cubicBezTo>
                  <a:cubicBezTo>
                    <a:pt x="409" y="52"/>
                    <a:pt x="326" y="0"/>
                    <a:pt x="240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5"/>
            <p:cNvSpPr/>
            <p:nvPr/>
          </p:nvSpPr>
          <p:spPr>
            <a:xfrm>
              <a:off x="2682800" y="1730200"/>
              <a:ext cx="8300" cy="7325"/>
            </a:xfrm>
            <a:custGeom>
              <a:avLst/>
              <a:gdLst/>
              <a:ahLst/>
              <a:cxnLst/>
              <a:rect l="l" t="t" r="r" b="b"/>
              <a:pathLst>
                <a:path w="332" h="293" extrusionOk="0">
                  <a:moveTo>
                    <a:pt x="164" y="1"/>
                  </a:moveTo>
                  <a:cubicBezTo>
                    <a:pt x="149" y="1"/>
                    <a:pt x="134" y="3"/>
                    <a:pt x="120" y="7"/>
                  </a:cubicBezTo>
                  <a:cubicBezTo>
                    <a:pt x="41" y="35"/>
                    <a:pt x="0" y="117"/>
                    <a:pt x="27" y="196"/>
                  </a:cubicBezTo>
                  <a:cubicBezTo>
                    <a:pt x="49" y="255"/>
                    <a:pt x="105" y="293"/>
                    <a:pt x="166" y="293"/>
                  </a:cubicBezTo>
                  <a:cubicBezTo>
                    <a:pt x="182" y="293"/>
                    <a:pt x="199" y="290"/>
                    <a:pt x="215" y="284"/>
                  </a:cubicBezTo>
                  <a:cubicBezTo>
                    <a:pt x="290" y="257"/>
                    <a:pt x="331" y="175"/>
                    <a:pt x="308" y="100"/>
                  </a:cubicBezTo>
                  <a:cubicBezTo>
                    <a:pt x="286" y="39"/>
                    <a:pt x="225" y="1"/>
                    <a:pt x="164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5"/>
            <p:cNvSpPr/>
            <p:nvPr/>
          </p:nvSpPr>
          <p:spPr>
            <a:xfrm>
              <a:off x="2699700" y="1721675"/>
              <a:ext cx="8300" cy="7325"/>
            </a:xfrm>
            <a:custGeom>
              <a:avLst/>
              <a:gdLst/>
              <a:ahLst/>
              <a:cxnLst/>
              <a:rect l="l" t="t" r="r" b="b"/>
              <a:pathLst>
                <a:path w="332" h="293" extrusionOk="0">
                  <a:moveTo>
                    <a:pt x="164" y="1"/>
                  </a:moveTo>
                  <a:cubicBezTo>
                    <a:pt x="149" y="1"/>
                    <a:pt x="134" y="3"/>
                    <a:pt x="120" y="7"/>
                  </a:cubicBezTo>
                  <a:cubicBezTo>
                    <a:pt x="41" y="34"/>
                    <a:pt x="0" y="116"/>
                    <a:pt x="27" y="195"/>
                  </a:cubicBezTo>
                  <a:cubicBezTo>
                    <a:pt x="46" y="254"/>
                    <a:pt x="103" y="292"/>
                    <a:pt x="165" y="292"/>
                  </a:cubicBezTo>
                  <a:cubicBezTo>
                    <a:pt x="181" y="292"/>
                    <a:pt x="198" y="289"/>
                    <a:pt x="215" y="284"/>
                  </a:cubicBezTo>
                  <a:cubicBezTo>
                    <a:pt x="290" y="260"/>
                    <a:pt x="331" y="175"/>
                    <a:pt x="304" y="99"/>
                  </a:cubicBezTo>
                  <a:cubicBezTo>
                    <a:pt x="285" y="39"/>
                    <a:pt x="225" y="1"/>
                    <a:pt x="164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5"/>
            <p:cNvSpPr/>
            <p:nvPr/>
          </p:nvSpPr>
          <p:spPr>
            <a:xfrm>
              <a:off x="2670950" y="1691275"/>
              <a:ext cx="13250" cy="11550"/>
            </a:xfrm>
            <a:custGeom>
              <a:avLst/>
              <a:gdLst/>
              <a:ahLst/>
              <a:cxnLst/>
              <a:rect l="l" t="t" r="r" b="b"/>
              <a:pathLst>
                <a:path w="530" h="462" extrusionOk="0">
                  <a:moveTo>
                    <a:pt x="264" y="0"/>
                  </a:moveTo>
                  <a:cubicBezTo>
                    <a:pt x="236" y="0"/>
                    <a:pt x="208" y="5"/>
                    <a:pt x="181" y="15"/>
                  </a:cubicBezTo>
                  <a:cubicBezTo>
                    <a:pt x="62" y="63"/>
                    <a:pt x="0" y="196"/>
                    <a:pt x="48" y="315"/>
                  </a:cubicBezTo>
                  <a:cubicBezTo>
                    <a:pt x="84" y="406"/>
                    <a:pt x="170" y="462"/>
                    <a:pt x="262" y="462"/>
                  </a:cubicBezTo>
                  <a:cubicBezTo>
                    <a:pt x="291" y="462"/>
                    <a:pt x="320" y="456"/>
                    <a:pt x="348" y="445"/>
                  </a:cubicBezTo>
                  <a:cubicBezTo>
                    <a:pt x="471" y="401"/>
                    <a:pt x="529" y="267"/>
                    <a:pt x="484" y="148"/>
                  </a:cubicBezTo>
                  <a:cubicBezTo>
                    <a:pt x="448" y="55"/>
                    <a:pt x="358" y="0"/>
                    <a:pt x="264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5"/>
            <p:cNvSpPr/>
            <p:nvPr/>
          </p:nvSpPr>
          <p:spPr>
            <a:xfrm>
              <a:off x="2703350" y="1723000"/>
              <a:ext cx="4050" cy="3500"/>
            </a:xfrm>
            <a:custGeom>
              <a:avLst/>
              <a:gdLst/>
              <a:ahLst/>
              <a:cxnLst/>
              <a:rect l="l" t="t" r="r" b="b"/>
              <a:pathLst>
                <a:path w="162" h="140" extrusionOk="0">
                  <a:moveTo>
                    <a:pt x="81" y="1"/>
                  </a:moveTo>
                  <a:cubicBezTo>
                    <a:pt x="73" y="1"/>
                    <a:pt x="65" y="2"/>
                    <a:pt x="56" y="5"/>
                  </a:cubicBezTo>
                  <a:cubicBezTo>
                    <a:pt x="21" y="19"/>
                    <a:pt x="1" y="60"/>
                    <a:pt x="15" y="95"/>
                  </a:cubicBezTo>
                  <a:cubicBezTo>
                    <a:pt x="25" y="123"/>
                    <a:pt x="52" y="140"/>
                    <a:pt x="81" y="140"/>
                  </a:cubicBezTo>
                  <a:cubicBezTo>
                    <a:pt x="90" y="140"/>
                    <a:pt x="98" y="138"/>
                    <a:pt x="107" y="135"/>
                  </a:cubicBezTo>
                  <a:cubicBezTo>
                    <a:pt x="141" y="122"/>
                    <a:pt x="162" y="81"/>
                    <a:pt x="144" y="46"/>
                  </a:cubicBezTo>
                  <a:cubicBezTo>
                    <a:pt x="134" y="17"/>
                    <a:pt x="109" y="1"/>
                    <a:pt x="81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5"/>
            <p:cNvSpPr/>
            <p:nvPr/>
          </p:nvSpPr>
          <p:spPr>
            <a:xfrm>
              <a:off x="2684075" y="1731150"/>
              <a:ext cx="2850" cy="2475"/>
            </a:xfrm>
            <a:custGeom>
              <a:avLst/>
              <a:gdLst/>
              <a:ahLst/>
              <a:cxnLst/>
              <a:rect l="l" t="t" r="r" b="b"/>
              <a:pathLst>
                <a:path w="114" h="99" extrusionOk="0">
                  <a:moveTo>
                    <a:pt x="57" y="0"/>
                  </a:moveTo>
                  <a:cubicBezTo>
                    <a:pt x="51" y="0"/>
                    <a:pt x="44" y="1"/>
                    <a:pt x="38" y="4"/>
                  </a:cubicBezTo>
                  <a:cubicBezTo>
                    <a:pt x="14" y="14"/>
                    <a:pt x="0" y="41"/>
                    <a:pt x="11" y="65"/>
                  </a:cubicBezTo>
                  <a:cubicBezTo>
                    <a:pt x="19" y="87"/>
                    <a:pt x="39" y="98"/>
                    <a:pt x="60" y="98"/>
                  </a:cubicBezTo>
                  <a:cubicBezTo>
                    <a:pt x="65" y="98"/>
                    <a:pt x="70" y="97"/>
                    <a:pt x="76" y="96"/>
                  </a:cubicBezTo>
                  <a:cubicBezTo>
                    <a:pt x="99" y="86"/>
                    <a:pt x="113" y="55"/>
                    <a:pt x="103" y="31"/>
                  </a:cubicBezTo>
                  <a:cubicBezTo>
                    <a:pt x="95" y="12"/>
                    <a:pt x="77" y="0"/>
                    <a:pt x="57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5"/>
            <p:cNvSpPr/>
            <p:nvPr/>
          </p:nvSpPr>
          <p:spPr>
            <a:xfrm>
              <a:off x="2676575" y="1714825"/>
              <a:ext cx="4550" cy="4025"/>
            </a:xfrm>
            <a:custGeom>
              <a:avLst/>
              <a:gdLst/>
              <a:ahLst/>
              <a:cxnLst/>
              <a:rect l="l" t="t" r="r" b="b"/>
              <a:pathLst>
                <a:path w="182" h="161" extrusionOk="0">
                  <a:moveTo>
                    <a:pt x="87" y="1"/>
                  </a:moveTo>
                  <a:cubicBezTo>
                    <a:pt x="79" y="1"/>
                    <a:pt x="70" y="2"/>
                    <a:pt x="62" y="5"/>
                  </a:cubicBezTo>
                  <a:cubicBezTo>
                    <a:pt x="21" y="22"/>
                    <a:pt x="0" y="66"/>
                    <a:pt x="13" y="110"/>
                  </a:cubicBezTo>
                  <a:cubicBezTo>
                    <a:pt x="27" y="142"/>
                    <a:pt x="58" y="161"/>
                    <a:pt x="90" y="161"/>
                  </a:cubicBezTo>
                  <a:cubicBezTo>
                    <a:pt x="100" y="161"/>
                    <a:pt x="110" y="159"/>
                    <a:pt x="120" y="155"/>
                  </a:cubicBezTo>
                  <a:cubicBezTo>
                    <a:pt x="161" y="138"/>
                    <a:pt x="181" y="94"/>
                    <a:pt x="168" y="53"/>
                  </a:cubicBezTo>
                  <a:cubicBezTo>
                    <a:pt x="154" y="20"/>
                    <a:pt x="121" y="1"/>
                    <a:pt x="87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5"/>
            <p:cNvSpPr/>
            <p:nvPr/>
          </p:nvSpPr>
          <p:spPr>
            <a:xfrm>
              <a:off x="2672725" y="1692550"/>
              <a:ext cx="5400" cy="4700"/>
            </a:xfrm>
            <a:custGeom>
              <a:avLst/>
              <a:gdLst/>
              <a:ahLst/>
              <a:cxnLst/>
              <a:rect l="l" t="t" r="r" b="b"/>
              <a:pathLst>
                <a:path w="216" h="188" extrusionOk="0">
                  <a:moveTo>
                    <a:pt x="111" y="1"/>
                  </a:moveTo>
                  <a:cubicBezTo>
                    <a:pt x="99" y="1"/>
                    <a:pt x="87" y="3"/>
                    <a:pt x="76" y="8"/>
                  </a:cubicBezTo>
                  <a:cubicBezTo>
                    <a:pt x="28" y="25"/>
                    <a:pt x="0" y="80"/>
                    <a:pt x="21" y="128"/>
                  </a:cubicBezTo>
                  <a:cubicBezTo>
                    <a:pt x="34" y="165"/>
                    <a:pt x="73" y="188"/>
                    <a:pt x="111" y="188"/>
                  </a:cubicBezTo>
                  <a:cubicBezTo>
                    <a:pt x="122" y="188"/>
                    <a:pt x="133" y="186"/>
                    <a:pt x="144" y="182"/>
                  </a:cubicBezTo>
                  <a:cubicBezTo>
                    <a:pt x="192" y="166"/>
                    <a:pt x="216" y="111"/>
                    <a:pt x="199" y="59"/>
                  </a:cubicBezTo>
                  <a:cubicBezTo>
                    <a:pt x="183" y="23"/>
                    <a:pt x="148" y="1"/>
                    <a:pt x="111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5"/>
            <p:cNvSpPr/>
            <p:nvPr/>
          </p:nvSpPr>
          <p:spPr>
            <a:xfrm>
              <a:off x="2707900" y="1687925"/>
              <a:ext cx="3950" cy="3500"/>
            </a:xfrm>
            <a:custGeom>
              <a:avLst/>
              <a:gdLst/>
              <a:ahLst/>
              <a:cxnLst/>
              <a:rect l="l" t="t" r="r" b="b"/>
              <a:pathLst>
                <a:path w="158" h="140" extrusionOk="0">
                  <a:moveTo>
                    <a:pt x="79" y="1"/>
                  </a:moveTo>
                  <a:cubicBezTo>
                    <a:pt x="71" y="1"/>
                    <a:pt x="63" y="2"/>
                    <a:pt x="55" y="6"/>
                  </a:cubicBezTo>
                  <a:cubicBezTo>
                    <a:pt x="17" y="19"/>
                    <a:pt x="0" y="60"/>
                    <a:pt x="14" y="94"/>
                  </a:cubicBezTo>
                  <a:cubicBezTo>
                    <a:pt x="24" y="123"/>
                    <a:pt x="50" y="140"/>
                    <a:pt x="79" y="140"/>
                  </a:cubicBezTo>
                  <a:cubicBezTo>
                    <a:pt x="88" y="140"/>
                    <a:pt x="97" y="138"/>
                    <a:pt x="106" y="135"/>
                  </a:cubicBezTo>
                  <a:cubicBezTo>
                    <a:pt x="140" y="121"/>
                    <a:pt x="157" y="80"/>
                    <a:pt x="143" y="47"/>
                  </a:cubicBezTo>
                  <a:cubicBezTo>
                    <a:pt x="133" y="18"/>
                    <a:pt x="106" y="1"/>
                    <a:pt x="79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5"/>
            <p:cNvSpPr/>
            <p:nvPr/>
          </p:nvSpPr>
          <p:spPr>
            <a:xfrm>
              <a:off x="2705750" y="1706025"/>
              <a:ext cx="4200" cy="3675"/>
            </a:xfrm>
            <a:custGeom>
              <a:avLst/>
              <a:gdLst/>
              <a:ahLst/>
              <a:cxnLst/>
              <a:rect l="l" t="t" r="r" b="b"/>
              <a:pathLst>
                <a:path w="168" h="147" extrusionOk="0">
                  <a:moveTo>
                    <a:pt x="85" y="0"/>
                  </a:moveTo>
                  <a:cubicBezTo>
                    <a:pt x="76" y="0"/>
                    <a:pt x="67" y="2"/>
                    <a:pt x="59" y="5"/>
                  </a:cubicBezTo>
                  <a:cubicBezTo>
                    <a:pt x="18" y="22"/>
                    <a:pt x="1" y="63"/>
                    <a:pt x="14" y="101"/>
                  </a:cubicBezTo>
                  <a:cubicBezTo>
                    <a:pt x="27" y="130"/>
                    <a:pt x="55" y="146"/>
                    <a:pt x="84" y="146"/>
                  </a:cubicBezTo>
                  <a:cubicBezTo>
                    <a:pt x="92" y="146"/>
                    <a:pt x="101" y="145"/>
                    <a:pt x="110" y="142"/>
                  </a:cubicBezTo>
                  <a:cubicBezTo>
                    <a:pt x="147" y="128"/>
                    <a:pt x="168" y="87"/>
                    <a:pt x="154" y="49"/>
                  </a:cubicBezTo>
                  <a:cubicBezTo>
                    <a:pt x="141" y="18"/>
                    <a:pt x="113" y="0"/>
                    <a:pt x="85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5"/>
            <p:cNvSpPr/>
            <p:nvPr/>
          </p:nvSpPr>
          <p:spPr>
            <a:xfrm>
              <a:off x="2688875" y="1727850"/>
              <a:ext cx="67675" cy="91750"/>
            </a:xfrm>
            <a:custGeom>
              <a:avLst/>
              <a:gdLst/>
              <a:ahLst/>
              <a:cxnLst/>
              <a:rect l="l" t="t" r="r" b="b"/>
              <a:pathLst>
                <a:path w="2707" h="3670" extrusionOk="0">
                  <a:moveTo>
                    <a:pt x="667" y="0"/>
                  </a:moveTo>
                  <a:cubicBezTo>
                    <a:pt x="252" y="0"/>
                    <a:pt x="0" y="413"/>
                    <a:pt x="30" y="1279"/>
                  </a:cubicBezTo>
                  <a:cubicBezTo>
                    <a:pt x="85" y="2747"/>
                    <a:pt x="2089" y="3669"/>
                    <a:pt x="2089" y="3669"/>
                  </a:cubicBezTo>
                  <a:cubicBezTo>
                    <a:pt x="2089" y="3669"/>
                    <a:pt x="2707" y="1505"/>
                    <a:pt x="1720" y="576"/>
                  </a:cubicBezTo>
                  <a:cubicBezTo>
                    <a:pt x="1318" y="197"/>
                    <a:pt x="953" y="0"/>
                    <a:pt x="667" y="0"/>
                  </a:cubicBezTo>
                  <a:close/>
                </a:path>
              </a:pathLst>
            </a:custGeom>
            <a:solidFill>
              <a:srgbClr val="DBD4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5"/>
            <p:cNvSpPr/>
            <p:nvPr/>
          </p:nvSpPr>
          <p:spPr>
            <a:xfrm>
              <a:off x="2694825" y="1730625"/>
              <a:ext cx="42450" cy="81175"/>
            </a:xfrm>
            <a:custGeom>
              <a:avLst/>
              <a:gdLst/>
              <a:ahLst/>
              <a:cxnLst/>
              <a:rect l="l" t="t" r="r" b="b"/>
              <a:pathLst>
                <a:path w="1698" h="3247" extrusionOk="0">
                  <a:moveTo>
                    <a:pt x="1246" y="2257"/>
                  </a:moveTo>
                  <a:lnTo>
                    <a:pt x="1246" y="2260"/>
                  </a:lnTo>
                  <a:cubicBezTo>
                    <a:pt x="1246" y="2260"/>
                    <a:pt x="1245" y="2258"/>
                    <a:pt x="1244" y="2257"/>
                  </a:cubicBezTo>
                  <a:close/>
                  <a:moveTo>
                    <a:pt x="383" y="1"/>
                  </a:moveTo>
                  <a:cubicBezTo>
                    <a:pt x="444" y="134"/>
                    <a:pt x="489" y="270"/>
                    <a:pt x="540" y="407"/>
                  </a:cubicBezTo>
                  <a:lnTo>
                    <a:pt x="693" y="817"/>
                  </a:lnTo>
                  <a:lnTo>
                    <a:pt x="789" y="1073"/>
                  </a:lnTo>
                  <a:cubicBezTo>
                    <a:pt x="673" y="1018"/>
                    <a:pt x="557" y="964"/>
                    <a:pt x="441" y="912"/>
                  </a:cubicBezTo>
                  <a:cubicBezTo>
                    <a:pt x="366" y="878"/>
                    <a:pt x="294" y="847"/>
                    <a:pt x="222" y="817"/>
                  </a:cubicBezTo>
                  <a:cubicBezTo>
                    <a:pt x="148" y="789"/>
                    <a:pt x="76" y="759"/>
                    <a:pt x="0" y="732"/>
                  </a:cubicBezTo>
                  <a:lnTo>
                    <a:pt x="0" y="732"/>
                  </a:lnTo>
                  <a:cubicBezTo>
                    <a:pt x="69" y="773"/>
                    <a:pt x="137" y="810"/>
                    <a:pt x="205" y="850"/>
                  </a:cubicBezTo>
                  <a:cubicBezTo>
                    <a:pt x="274" y="888"/>
                    <a:pt x="342" y="926"/>
                    <a:pt x="414" y="964"/>
                  </a:cubicBezTo>
                  <a:cubicBezTo>
                    <a:pt x="550" y="1035"/>
                    <a:pt x="687" y="1107"/>
                    <a:pt x="827" y="1172"/>
                  </a:cubicBezTo>
                  <a:lnTo>
                    <a:pt x="983" y="1588"/>
                  </a:lnTo>
                  <a:cubicBezTo>
                    <a:pt x="857" y="1540"/>
                    <a:pt x="728" y="1493"/>
                    <a:pt x="598" y="1449"/>
                  </a:cubicBezTo>
                  <a:lnTo>
                    <a:pt x="362" y="1373"/>
                  </a:lnTo>
                  <a:cubicBezTo>
                    <a:pt x="284" y="1349"/>
                    <a:pt x="205" y="1322"/>
                    <a:pt x="123" y="1308"/>
                  </a:cubicBezTo>
                  <a:lnTo>
                    <a:pt x="123" y="1308"/>
                  </a:lnTo>
                  <a:cubicBezTo>
                    <a:pt x="199" y="1339"/>
                    <a:pt x="274" y="1373"/>
                    <a:pt x="349" y="1408"/>
                  </a:cubicBezTo>
                  <a:lnTo>
                    <a:pt x="578" y="1503"/>
                  </a:lnTo>
                  <a:cubicBezTo>
                    <a:pt x="725" y="1564"/>
                    <a:pt x="871" y="1622"/>
                    <a:pt x="1021" y="1680"/>
                  </a:cubicBezTo>
                  <a:cubicBezTo>
                    <a:pt x="1090" y="1851"/>
                    <a:pt x="1158" y="2025"/>
                    <a:pt x="1226" y="2199"/>
                  </a:cubicBezTo>
                  <a:lnTo>
                    <a:pt x="1223" y="2199"/>
                  </a:lnTo>
                  <a:lnTo>
                    <a:pt x="1120" y="2169"/>
                  </a:lnTo>
                  <a:lnTo>
                    <a:pt x="912" y="2104"/>
                  </a:lnTo>
                  <a:cubicBezTo>
                    <a:pt x="772" y="2063"/>
                    <a:pt x="632" y="2022"/>
                    <a:pt x="489" y="1988"/>
                  </a:cubicBezTo>
                  <a:lnTo>
                    <a:pt x="489" y="1988"/>
                  </a:lnTo>
                  <a:cubicBezTo>
                    <a:pt x="622" y="2049"/>
                    <a:pt x="755" y="2107"/>
                    <a:pt x="892" y="2158"/>
                  </a:cubicBezTo>
                  <a:cubicBezTo>
                    <a:pt x="960" y="2186"/>
                    <a:pt x="1029" y="2210"/>
                    <a:pt x="1097" y="2233"/>
                  </a:cubicBezTo>
                  <a:cubicBezTo>
                    <a:pt x="1131" y="2243"/>
                    <a:pt x="1168" y="2257"/>
                    <a:pt x="1202" y="2268"/>
                  </a:cubicBezTo>
                  <a:cubicBezTo>
                    <a:pt x="1219" y="2271"/>
                    <a:pt x="1237" y="2278"/>
                    <a:pt x="1257" y="2281"/>
                  </a:cubicBezTo>
                  <a:lnTo>
                    <a:pt x="1260" y="2281"/>
                  </a:lnTo>
                  <a:cubicBezTo>
                    <a:pt x="1281" y="2336"/>
                    <a:pt x="1301" y="2387"/>
                    <a:pt x="1325" y="2442"/>
                  </a:cubicBezTo>
                  <a:lnTo>
                    <a:pt x="1489" y="2845"/>
                  </a:lnTo>
                  <a:cubicBezTo>
                    <a:pt x="1547" y="2977"/>
                    <a:pt x="1605" y="3114"/>
                    <a:pt x="1663" y="3247"/>
                  </a:cubicBezTo>
                  <a:cubicBezTo>
                    <a:pt x="1618" y="3108"/>
                    <a:pt x="1571" y="2971"/>
                    <a:pt x="1523" y="2831"/>
                  </a:cubicBezTo>
                  <a:lnTo>
                    <a:pt x="1377" y="2421"/>
                  </a:lnTo>
                  <a:cubicBezTo>
                    <a:pt x="1356" y="2366"/>
                    <a:pt x="1336" y="2309"/>
                    <a:pt x="1315" y="2254"/>
                  </a:cubicBezTo>
                  <a:lnTo>
                    <a:pt x="1315" y="2251"/>
                  </a:lnTo>
                  <a:cubicBezTo>
                    <a:pt x="1319" y="2243"/>
                    <a:pt x="1315" y="2237"/>
                    <a:pt x="1315" y="2233"/>
                  </a:cubicBezTo>
                  <a:lnTo>
                    <a:pt x="1315" y="2233"/>
                  </a:lnTo>
                  <a:lnTo>
                    <a:pt x="1319" y="2237"/>
                  </a:lnTo>
                  <a:lnTo>
                    <a:pt x="1319" y="2243"/>
                  </a:lnTo>
                  <a:lnTo>
                    <a:pt x="1328" y="2227"/>
                  </a:lnTo>
                  <a:cubicBezTo>
                    <a:pt x="1387" y="2097"/>
                    <a:pt x="1455" y="1967"/>
                    <a:pt x="1516" y="1838"/>
                  </a:cubicBezTo>
                  <a:cubicBezTo>
                    <a:pt x="1582" y="1707"/>
                    <a:pt x="1639" y="1578"/>
                    <a:pt x="1697" y="1444"/>
                  </a:cubicBezTo>
                  <a:lnTo>
                    <a:pt x="1697" y="1444"/>
                  </a:lnTo>
                  <a:cubicBezTo>
                    <a:pt x="1615" y="1564"/>
                    <a:pt x="1536" y="1687"/>
                    <a:pt x="1465" y="1813"/>
                  </a:cubicBezTo>
                  <a:cubicBezTo>
                    <a:pt x="1400" y="1926"/>
                    <a:pt x="1339" y="2038"/>
                    <a:pt x="1281" y="2155"/>
                  </a:cubicBezTo>
                  <a:cubicBezTo>
                    <a:pt x="1216" y="1988"/>
                    <a:pt x="1151" y="1821"/>
                    <a:pt x="1090" y="1653"/>
                  </a:cubicBezTo>
                  <a:cubicBezTo>
                    <a:pt x="1151" y="1517"/>
                    <a:pt x="1213" y="1380"/>
                    <a:pt x="1270" y="1240"/>
                  </a:cubicBezTo>
                  <a:lnTo>
                    <a:pt x="1363" y="1028"/>
                  </a:lnTo>
                  <a:cubicBezTo>
                    <a:pt x="1393" y="957"/>
                    <a:pt x="1418" y="885"/>
                    <a:pt x="1459" y="817"/>
                  </a:cubicBezTo>
                  <a:lnTo>
                    <a:pt x="1459" y="817"/>
                  </a:lnTo>
                  <a:cubicBezTo>
                    <a:pt x="1428" y="844"/>
                    <a:pt x="1410" y="882"/>
                    <a:pt x="1390" y="912"/>
                  </a:cubicBezTo>
                  <a:lnTo>
                    <a:pt x="1328" y="1011"/>
                  </a:lnTo>
                  <a:cubicBezTo>
                    <a:pt x="1291" y="1080"/>
                    <a:pt x="1257" y="1148"/>
                    <a:pt x="1219" y="1219"/>
                  </a:cubicBezTo>
                  <a:cubicBezTo>
                    <a:pt x="1161" y="1329"/>
                    <a:pt x="1106" y="1444"/>
                    <a:pt x="1052" y="1558"/>
                  </a:cubicBezTo>
                  <a:cubicBezTo>
                    <a:pt x="997" y="1421"/>
                    <a:pt x="943" y="1285"/>
                    <a:pt x="888" y="1148"/>
                  </a:cubicBezTo>
                  <a:cubicBezTo>
                    <a:pt x="922" y="1018"/>
                    <a:pt x="956" y="885"/>
                    <a:pt x="983" y="752"/>
                  </a:cubicBezTo>
                  <a:cubicBezTo>
                    <a:pt x="1015" y="619"/>
                    <a:pt x="1042" y="482"/>
                    <a:pt x="1065" y="346"/>
                  </a:cubicBezTo>
                  <a:lnTo>
                    <a:pt x="1065" y="346"/>
                  </a:lnTo>
                  <a:cubicBezTo>
                    <a:pt x="1018" y="475"/>
                    <a:pt x="974" y="605"/>
                    <a:pt x="933" y="738"/>
                  </a:cubicBezTo>
                  <a:cubicBezTo>
                    <a:pt x="902" y="837"/>
                    <a:pt x="871" y="937"/>
                    <a:pt x="844" y="1039"/>
                  </a:cubicBezTo>
                  <a:cubicBezTo>
                    <a:pt x="810" y="957"/>
                    <a:pt x="779" y="875"/>
                    <a:pt x="745" y="796"/>
                  </a:cubicBezTo>
                  <a:cubicBezTo>
                    <a:pt x="629" y="530"/>
                    <a:pt x="523" y="257"/>
                    <a:pt x="383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5"/>
            <p:cNvSpPr/>
            <p:nvPr/>
          </p:nvSpPr>
          <p:spPr>
            <a:xfrm>
              <a:off x="2778050" y="1758925"/>
              <a:ext cx="12900" cy="76025"/>
            </a:xfrm>
            <a:custGeom>
              <a:avLst/>
              <a:gdLst/>
              <a:ahLst/>
              <a:cxnLst/>
              <a:rect l="l" t="t" r="r" b="b"/>
              <a:pathLst>
                <a:path w="516" h="3041" extrusionOk="0">
                  <a:moveTo>
                    <a:pt x="509" y="1"/>
                  </a:moveTo>
                  <a:cubicBezTo>
                    <a:pt x="507" y="1"/>
                    <a:pt x="504" y="3"/>
                    <a:pt x="501" y="5"/>
                  </a:cubicBezTo>
                  <a:cubicBezTo>
                    <a:pt x="501" y="5"/>
                    <a:pt x="0" y="992"/>
                    <a:pt x="0" y="2125"/>
                  </a:cubicBezTo>
                  <a:cubicBezTo>
                    <a:pt x="0" y="2422"/>
                    <a:pt x="34" y="2729"/>
                    <a:pt x="123" y="3033"/>
                  </a:cubicBezTo>
                  <a:cubicBezTo>
                    <a:pt x="123" y="3037"/>
                    <a:pt x="126" y="3041"/>
                    <a:pt x="129" y="3041"/>
                  </a:cubicBezTo>
                  <a:cubicBezTo>
                    <a:pt x="133" y="3037"/>
                    <a:pt x="137" y="3033"/>
                    <a:pt x="133" y="3030"/>
                  </a:cubicBezTo>
                  <a:cubicBezTo>
                    <a:pt x="48" y="2729"/>
                    <a:pt x="14" y="2422"/>
                    <a:pt x="14" y="2125"/>
                  </a:cubicBezTo>
                  <a:cubicBezTo>
                    <a:pt x="14" y="1559"/>
                    <a:pt x="137" y="1029"/>
                    <a:pt x="263" y="644"/>
                  </a:cubicBezTo>
                  <a:cubicBezTo>
                    <a:pt x="328" y="449"/>
                    <a:pt x="389" y="292"/>
                    <a:pt x="437" y="183"/>
                  </a:cubicBezTo>
                  <a:cubicBezTo>
                    <a:pt x="460" y="128"/>
                    <a:pt x="478" y="84"/>
                    <a:pt x="492" y="54"/>
                  </a:cubicBezTo>
                  <a:cubicBezTo>
                    <a:pt x="498" y="40"/>
                    <a:pt x="506" y="30"/>
                    <a:pt x="509" y="22"/>
                  </a:cubicBezTo>
                  <a:cubicBezTo>
                    <a:pt x="512" y="16"/>
                    <a:pt x="515" y="9"/>
                    <a:pt x="515" y="9"/>
                  </a:cubicBezTo>
                  <a:cubicBezTo>
                    <a:pt x="515" y="5"/>
                    <a:pt x="515" y="2"/>
                    <a:pt x="512" y="2"/>
                  </a:cubicBezTo>
                  <a:cubicBezTo>
                    <a:pt x="511" y="1"/>
                    <a:pt x="510" y="1"/>
                    <a:pt x="509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5"/>
            <p:cNvSpPr/>
            <p:nvPr/>
          </p:nvSpPr>
          <p:spPr>
            <a:xfrm>
              <a:off x="2749600" y="1767775"/>
              <a:ext cx="31875" cy="67150"/>
            </a:xfrm>
            <a:custGeom>
              <a:avLst/>
              <a:gdLst/>
              <a:ahLst/>
              <a:cxnLst/>
              <a:rect l="l" t="t" r="r" b="b"/>
              <a:pathLst>
                <a:path w="1275" h="2686" extrusionOk="0">
                  <a:moveTo>
                    <a:pt x="8" y="0"/>
                  </a:moveTo>
                  <a:cubicBezTo>
                    <a:pt x="6" y="0"/>
                    <a:pt x="3" y="1"/>
                    <a:pt x="1" y="4"/>
                  </a:cubicBezTo>
                  <a:lnTo>
                    <a:pt x="1" y="10"/>
                  </a:lnTo>
                  <a:cubicBezTo>
                    <a:pt x="5" y="13"/>
                    <a:pt x="5" y="17"/>
                    <a:pt x="8" y="24"/>
                  </a:cubicBezTo>
                  <a:cubicBezTo>
                    <a:pt x="15" y="44"/>
                    <a:pt x="25" y="95"/>
                    <a:pt x="32" y="167"/>
                  </a:cubicBezTo>
                  <a:cubicBezTo>
                    <a:pt x="66" y="413"/>
                    <a:pt x="124" y="908"/>
                    <a:pt x="295" y="1409"/>
                  </a:cubicBezTo>
                  <a:cubicBezTo>
                    <a:pt x="469" y="1908"/>
                    <a:pt x="759" y="2416"/>
                    <a:pt x="1264" y="2683"/>
                  </a:cubicBezTo>
                  <a:cubicBezTo>
                    <a:pt x="1266" y="2685"/>
                    <a:pt x="1267" y="2686"/>
                    <a:pt x="1269" y="2686"/>
                  </a:cubicBezTo>
                  <a:cubicBezTo>
                    <a:pt x="1270" y="2686"/>
                    <a:pt x="1271" y="2685"/>
                    <a:pt x="1271" y="2683"/>
                  </a:cubicBezTo>
                  <a:cubicBezTo>
                    <a:pt x="1275" y="2679"/>
                    <a:pt x="1271" y="2673"/>
                    <a:pt x="1267" y="2673"/>
                  </a:cubicBezTo>
                  <a:cubicBezTo>
                    <a:pt x="681" y="2359"/>
                    <a:pt x="383" y="1713"/>
                    <a:pt x="226" y="1137"/>
                  </a:cubicBezTo>
                  <a:cubicBezTo>
                    <a:pt x="148" y="847"/>
                    <a:pt x="103" y="577"/>
                    <a:pt x="76" y="372"/>
                  </a:cubicBezTo>
                  <a:cubicBezTo>
                    <a:pt x="59" y="270"/>
                    <a:pt x="49" y="180"/>
                    <a:pt x="42" y="119"/>
                  </a:cubicBezTo>
                  <a:cubicBezTo>
                    <a:pt x="35" y="89"/>
                    <a:pt x="32" y="61"/>
                    <a:pt x="29" y="44"/>
                  </a:cubicBezTo>
                  <a:cubicBezTo>
                    <a:pt x="25" y="34"/>
                    <a:pt x="21" y="24"/>
                    <a:pt x="21" y="17"/>
                  </a:cubicBezTo>
                  <a:cubicBezTo>
                    <a:pt x="18" y="10"/>
                    <a:pt x="15" y="7"/>
                    <a:pt x="12" y="4"/>
                  </a:cubicBezTo>
                  <a:cubicBezTo>
                    <a:pt x="12" y="1"/>
                    <a:pt x="10" y="0"/>
                    <a:pt x="8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5"/>
            <p:cNvSpPr/>
            <p:nvPr/>
          </p:nvSpPr>
          <p:spPr>
            <a:xfrm>
              <a:off x="2723775" y="1814525"/>
              <a:ext cx="57700" cy="21175"/>
            </a:xfrm>
            <a:custGeom>
              <a:avLst/>
              <a:gdLst/>
              <a:ahLst/>
              <a:cxnLst/>
              <a:rect l="l" t="t" r="r" b="b"/>
              <a:pathLst>
                <a:path w="2308" h="847" extrusionOk="0">
                  <a:moveTo>
                    <a:pt x="255" y="0"/>
                  </a:moveTo>
                  <a:cubicBezTo>
                    <a:pt x="79" y="0"/>
                    <a:pt x="0" y="46"/>
                    <a:pt x="92" y="147"/>
                  </a:cubicBezTo>
                  <a:cubicBezTo>
                    <a:pt x="424" y="509"/>
                    <a:pt x="2287" y="837"/>
                    <a:pt x="2300" y="847"/>
                  </a:cubicBezTo>
                  <a:lnTo>
                    <a:pt x="2308" y="799"/>
                  </a:lnTo>
                  <a:cubicBezTo>
                    <a:pt x="1841" y="317"/>
                    <a:pt x="716" y="0"/>
                    <a:pt x="255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5"/>
            <p:cNvSpPr/>
            <p:nvPr/>
          </p:nvSpPr>
          <p:spPr>
            <a:xfrm>
              <a:off x="2726825" y="1816825"/>
              <a:ext cx="51250" cy="16325"/>
            </a:xfrm>
            <a:custGeom>
              <a:avLst/>
              <a:gdLst/>
              <a:ahLst/>
              <a:cxnLst/>
              <a:rect l="l" t="t" r="r" b="b"/>
              <a:pathLst>
                <a:path w="2050" h="653" extrusionOk="0">
                  <a:moveTo>
                    <a:pt x="1" y="0"/>
                  </a:moveTo>
                  <a:cubicBezTo>
                    <a:pt x="86" y="35"/>
                    <a:pt x="171" y="62"/>
                    <a:pt x="253" y="93"/>
                  </a:cubicBezTo>
                  <a:lnTo>
                    <a:pt x="461" y="161"/>
                  </a:lnTo>
                  <a:cubicBezTo>
                    <a:pt x="445" y="172"/>
                    <a:pt x="428" y="181"/>
                    <a:pt x="410" y="192"/>
                  </a:cubicBezTo>
                  <a:cubicBezTo>
                    <a:pt x="387" y="205"/>
                    <a:pt x="363" y="222"/>
                    <a:pt x="342" y="240"/>
                  </a:cubicBezTo>
                  <a:cubicBezTo>
                    <a:pt x="370" y="233"/>
                    <a:pt x="397" y="226"/>
                    <a:pt x="424" y="216"/>
                  </a:cubicBezTo>
                  <a:cubicBezTo>
                    <a:pt x="448" y="205"/>
                    <a:pt x="472" y="195"/>
                    <a:pt x="499" y="185"/>
                  </a:cubicBezTo>
                  <a:lnTo>
                    <a:pt x="513" y="178"/>
                  </a:lnTo>
                  <a:cubicBezTo>
                    <a:pt x="592" y="205"/>
                    <a:pt x="673" y="233"/>
                    <a:pt x="755" y="260"/>
                  </a:cubicBezTo>
                  <a:cubicBezTo>
                    <a:pt x="745" y="267"/>
                    <a:pt x="738" y="274"/>
                    <a:pt x="728" y="281"/>
                  </a:cubicBezTo>
                  <a:cubicBezTo>
                    <a:pt x="711" y="298"/>
                    <a:pt x="691" y="315"/>
                    <a:pt x="673" y="335"/>
                  </a:cubicBezTo>
                  <a:cubicBezTo>
                    <a:pt x="701" y="328"/>
                    <a:pt x="724" y="315"/>
                    <a:pt x="745" y="304"/>
                  </a:cubicBezTo>
                  <a:cubicBezTo>
                    <a:pt x="762" y="295"/>
                    <a:pt x="779" y="284"/>
                    <a:pt x="796" y="274"/>
                  </a:cubicBezTo>
                  <a:cubicBezTo>
                    <a:pt x="871" y="298"/>
                    <a:pt x="946" y="322"/>
                    <a:pt x="1022" y="345"/>
                  </a:cubicBezTo>
                  <a:cubicBezTo>
                    <a:pt x="1031" y="349"/>
                    <a:pt x="1045" y="352"/>
                    <a:pt x="1059" y="356"/>
                  </a:cubicBezTo>
                  <a:cubicBezTo>
                    <a:pt x="1035" y="376"/>
                    <a:pt x="1011" y="400"/>
                    <a:pt x="991" y="427"/>
                  </a:cubicBezTo>
                  <a:cubicBezTo>
                    <a:pt x="1031" y="410"/>
                    <a:pt x="1066" y="390"/>
                    <a:pt x="1096" y="369"/>
                  </a:cubicBezTo>
                  <a:cubicBezTo>
                    <a:pt x="1192" y="397"/>
                    <a:pt x="1288" y="427"/>
                    <a:pt x="1380" y="454"/>
                  </a:cubicBezTo>
                  <a:cubicBezTo>
                    <a:pt x="1349" y="479"/>
                    <a:pt x="1315" y="503"/>
                    <a:pt x="1288" y="533"/>
                  </a:cubicBezTo>
                  <a:cubicBezTo>
                    <a:pt x="1339" y="520"/>
                    <a:pt x="1383" y="495"/>
                    <a:pt x="1428" y="471"/>
                  </a:cubicBezTo>
                  <a:cubicBezTo>
                    <a:pt x="1462" y="482"/>
                    <a:pt x="1496" y="492"/>
                    <a:pt x="1534" y="503"/>
                  </a:cubicBezTo>
                  <a:cubicBezTo>
                    <a:pt x="1581" y="516"/>
                    <a:pt x="1629" y="530"/>
                    <a:pt x="1677" y="547"/>
                  </a:cubicBezTo>
                  <a:cubicBezTo>
                    <a:pt x="1663" y="557"/>
                    <a:pt x="1649" y="571"/>
                    <a:pt x="1636" y="588"/>
                  </a:cubicBezTo>
                  <a:cubicBezTo>
                    <a:pt x="1663" y="581"/>
                    <a:pt x="1690" y="571"/>
                    <a:pt x="1718" y="557"/>
                  </a:cubicBezTo>
                  <a:cubicBezTo>
                    <a:pt x="1827" y="591"/>
                    <a:pt x="1940" y="622"/>
                    <a:pt x="2049" y="653"/>
                  </a:cubicBezTo>
                  <a:lnTo>
                    <a:pt x="1797" y="561"/>
                  </a:lnTo>
                  <a:lnTo>
                    <a:pt x="1725" y="536"/>
                  </a:lnTo>
                  <a:cubicBezTo>
                    <a:pt x="1711" y="509"/>
                    <a:pt x="1698" y="485"/>
                    <a:pt x="1680" y="462"/>
                  </a:cubicBezTo>
                  <a:cubicBezTo>
                    <a:pt x="1666" y="441"/>
                    <a:pt x="1649" y="417"/>
                    <a:pt x="1625" y="400"/>
                  </a:cubicBezTo>
                  <a:lnTo>
                    <a:pt x="1625" y="400"/>
                  </a:lnTo>
                  <a:cubicBezTo>
                    <a:pt x="1629" y="427"/>
                    <a:pt x="1643" y="454"/>
                    <a:pt x="1653" y="479"/>
                  </a:cubicBezTo>
                  <a:cubicBezTo>
                    <a:pt x="1660" y="492"/>
                    <a:pt x="1666" y="506"/>
                    <a:pt x="1674" y="520"/>
                  </a:cubicBezTo>
                  <a:lnTo>
                    <a:pt x="1540" y="475"/>
                  </a:lnTo>
                  <a:cubicBezTo>
                    <a:pt x="1506" y="465"/>
                    <a:pt x="1472" y="451"/>
                    <a:pt x="1435" y="441"/>
                  </a:cubicBezTo>
                  <a:cubicBezTo>
                    <a:pt x="1424" y="417"/>
                    <a:pt x="1411" y="393"/>
                    <a:pt x="1397" y="372"/>
                  </a:cubicBezTo>
                  <a:cubicBezTo>
                    <a:pt x="1383" y="349"/>
                    <a:pt x="1367" y="325"/>
                    <a:pt x="1346" y="301"/>
                  </a:cubicBezTo>
                  <a:lnTo>
                    <a:pt x="1346" y="301"/>
                  </a:lnTo>
                  <a:cubicBezTo>
                    <a:pt x="1353" y="331"/>
                    <a:pt x="1359" y="359"/>
                    <a:pt x="1370" y="383"/>
                  </a:cubicBezTo>
                  <a:cubicBezTo>
                    <a:pt x="1376" y="397"/>
                    <a:pt x="1383" y="410"/>
                    <a:pt x="1387" y="424"/>
                  </a:cubicBezTo>
                  <a:cubicBezTo>
                    <a:pt x="1294" y="397"/>
                    <a:pt x="1203" y="366"/>
                    <a:pt x="1107" y="335"/>
                  </a:cubicBezTo>
                  <a:cubicBezTo>
                    <a:pt x="1100" y="308"/>
                    <a:pt x="1090" y="284"/>
                    <a:pt x="1076" y="260"/>
                  </a:cubicBezTo>
                  <a:cubicBezTo>
                    <a:pt x="1063" y="233"/>
                    <a:pt x="1049" y="208"/>
                    <a:pt x="1028" y="185"/>
                  </a:cubicBezTo>
                  <a:lnTo>
                    <a:pt x="1028" y="185"/>
                  </a:lnTo>
                  <a:cubicBezTo>
                    <a:pt x="1031" y="216"/>
                    <a:pt x="1039" y="243"/>
                    <a:pt x="1045" y="274"/>
                  </a:cubicBezTo>
                  <a:cubicBezTo>
                    <a:pt x="1052" y="287"/>
                    <a:pt x="1059" y="304"/>
                    <a:pt x="1063" y="322"/>
                  </a:cubicBezTo>
                  <a:cubicBezTo>
                    <a:pt x="1052" y="318"/>
                    <a:pt x="1042" y="315"/>
                    <a:pt x="1031" y="308"/>
                  </a:cubicBezTo>
                  <a:cubicBezTo>
                    <a:pt x="960" y="287"/>
                    <a:pt x="888" y="267"/>
                    <a:pt x="820" y="243"/>
                  </a:cubicBezTo>
                  <a:lnTo>
                    <a:pt x="817" y="240"/>
                  </a:lnTo>
                  <a:cubicBezTo>
                    <a:pt x="803" y="199"/>
                    <a:pt x="786" y="161"/>
                    <a:pt x="759" y="123"/>
                  </a:cubicBezTo>
                  <a:lnTo>
                    <a:pt x="759" y="123"/>
                  </a:lnTo>
                  <a:cubicBezTo>
                    <a:pt x="759" y="161"/>
                    <a:pt x="765" y="195"/>
                    <a:pt x="776" y="229"/>
                  </a:cubicBezTo>
                  <a:cubicBezTo>
                    <a:pt x="691" y="202"/>
                    <a:pt x="605" y="178"/>
                    <a:pt x="516" y="151"/>
                  </a:cubicBezTo>
                  <a:lnTo>
                    <a:pt x="502" y="147"/>
                  </a:lnTo>
                  <a:cubicBezTo>
                    <a:pt x="492" y="123"/>
                    <a:pt x="482" y="103"/>
                    <a:pt x="472" y="79"/>
                  </a:cubicBezTo>
                  <a:cubicBezTo>
                    <a:pt x="458" y="52"/>
                    <a:pt x="445" y="28"/>
                    <a:pt x="428" y="0"/>
                  </a:cubicBezTo>
                  <a:lnTo>
                    <a:pt x="428" y="0"/>
                  </a:lnTo>
                  <a:cubicBezTo>
                    <a:pt x="431" y="32"/>
                    <a:pt x="438" y="62"/>
                    <a:pt x="445" y="90"/>
                  </a:cubicBezTo>
                  <a:cubicBezTo>
                    <a:pt x="448" y="106"/>
                    <a:pt x="455" y="120"/>
                    <a:pt x="458" y="134"/>
                  </a:cubicBezTo>
                  <a:lnTo>
                    <a:pt x="261" y="76"/>
                  </a:lnTo>
                  <a:cubicBezTo>
                    <a:pt x="175" y="52"/>
                    <a:pt x="89" y="24"/>
                    <a:pt x="1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5"/>
            <p:cNvSpPr/>
            <p:nvPr/>
          </p:nvSpPr>
          <p:spPr>
            <a:xfrm>
              <a:off x="2728625" y="1732525"/>
              <a:ext cx="44150" cy="39025"/>
            </a:xfrm>
            <a:custGeom>
              <a:avLst/>
              <a:gdLst/>
              <a:ahLst/>
              <a:cxnLst/>
              <a:rect l="l" t="t" r="r" b="b"/>
              <a:pathLst>
                <a:path w="1766" h="1561" extrusionOk="0">
                  <a:moveTo>
                    <a:pt x="885" y="0"/>
                  </a:moveTo>
                  <a:cubicBezTo>
                    <a:pt x="397" y="0"/>
                    <a:pt x="0" y="348"/>
                    <a:pt x="0" y="779"/>
                  </a:cubicBezTo>
                  <a:cubicBezTo>
                    <a:pt x="0" y="1212"/>
                    <a:pt x="397" y="1560"/>
                    <a:pt x="885" y="1560"/>
                  </a:cubicBezTo>
                  <a:cubicBezTo>
                    <a:pt x="1372" y="1560"/>
                    <a:pt x="1766" y="1212"/>
                    <a:pt x="1766" y="779"/>
                  </a:cubicBezTo>
                  <a:cubicBezTo>
                    <a:pt x="1766" y="348"/>
                    <a:pt x="1372" y="0"/>
                    <a:pt x="885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5"/>
            <p:cNvSpPr/>
            <p:nvPr/>
          </p:nvSpPr>
          <p:spPr>
            <a:xfrm>
              <a:off x="2740900" y="1737300"/>
              <a:ext cx="17775" cy="8125"/>
            </a:xfrm>
            <a:custGeom>
              <a:avLst/>
              <a:gdLst/>
              <a:ahLst/>
              <a:cxnLst/>
              <a:rect l="l" t="t" r="r" b="b"/>
              <a:pathLst>
                <a:path w="711" h="325" extrusionOk="0">
                  <a:moveTo>
                    <a:pt x="356" y="0"/>
                  </a:moveTo>
                  <a:cubicBezTo>
                    <a:pt x="161" y="0"/>
                    <a:pt x="1" y="71"/>
                    <a:pt x="1" y="161"/>
                  </a:cubicBezTo>
                  <a:cubicBezTo>
                    <a:pt x="1" y="253"/>
                    <a:pt x="161" y="325"/>
                    <a:pt x="356" y="325"/>
                  </a:cubicBezTo>
                  <a:cubicBezTo>
                    <a:pt x="554" y="325"/>
                    <a:pt x="711" y="253"/>
                    <a:pt x="711" y="161"/>
                  </a:cubicBezTo>
                  <a:cubicBezTo>
                    <a:pt x="711" y="71"/>
                    <a:pt x="554" y="0"/>
                    <a:pt x="356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5"/>
            <p:cNvSpPr/>
            <p:nvPr/>
          </p:nvSpPr>
          <p:spPr>
            <a:xfrm>
              <a:off x="2733225" y="1751125"/>
              <a:ext cx="12575" cy="5475"/>
            </a:xfrm>
            <a:custGeom>
              <a:avLst/>
              <a:gdLst/>
              <a:ahLst/>
              <a:cxnLst/>
              <a:rect l="l" t="t" r="r" b="b"/>
              <a:pathLst>
                <a:path w="503" h="219" extrusionOk="0">
                  <a:moveTo>
                    <a:pt x="43" y="0"/>
                  </a:moveTo>
                  <a:cubicBezTo>
                    <a:pt x="34" y="0"/>
                    <a:pt x="25" y="3"/>
                    <a:pt x="18" y="10"/>
                  </a:cubicBezTo>
                  <a:cubicBezTo>
                    <a:pt x="5" y="24"/>
                    <a:pt x="0" y="48"/>
                    <a:pt x="14" y="62"/>
                  </a:cubicBezTo>
                  <a:cubicBezTo>
                    <a:pt x="21" y="68"/>
                    <a:pt x="172" y="219"/>
                    <a:pt x="414" y="219"/>
                  </a:cubicBezTo>
                  <a:cubicBezTo>
                    <a:pt x="431" y="219"/>
                    <a:pt x="451" y="215"/>
                    <a:pt x="468" y="215"/>
                  </a:cubicBezTo>
                  <a:cubicBezTo>
                    <a:pt x="489" y="212"/>
                    <a:pt x="503" y="194"/>
                    <a:pt x="499" y="174"/>
                  </a:cubicBezTo>
                  <a:cubicBezTo>
                    <a:pt x="499" y="159"/>
                    <a:pt x="485" y="143"/>
                    <a:pt x="467" y="143"/>
                  </a:cubicBezTo>
                  <a:cubicBezTo>
                    <a:pt x="465" y="143"/>
                    <a:pt x="463" y="143"/>
                    <a:pt x="462" y="144"/>
                  </a:cubicBezTo>
                  <a:cubicBezTo>
                    <a:pt x="446" y="145"/>
                    <a:pt x="432" y="145"/>
                    <a:pt x="417" y="145"/>
                  </a:cubicBezTo>
                  <a:cubicBezTo>
                    <a:pt x="204" y="145"/>
                    <a:pt x="69" y="14"/>
                    <a:pt x="69" y="10"/>
                  </a:cubicBezTo>
                  <a:cubicBezTo>
                    <a:pt x="62" y="3"/>
                    <a:pt x="53" y="0"/>
                    <a:pt x="43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5"/>
            <p:cNvSpPr/>
            <p:nvPr/>
          </p:nvSpPr>
          <p:spPr>
            <a:xfrm>
              <a:off x="2749800" y="1758275"/>
              <a:ext cx="12475" cy="5825"/>
            </a:xfrm>
            <a:custGeom>
              <a:avLst/>
              <a:gdLst/>
              <a:ahLst/>
              <a:cxnLst/>
              <a:rect l="l" t="t" r="r" b="b"/>
              <a:pathLst>
                <a:path w="499" h="233" extrusionOk="0">
                  <a:moveTo>
                    <a:pt x="459" y="1"/>
                  </a:moveTo>
                  <a:cubicBezTo>
                    <a:pt x="450" y="1"/>
                    <a:pt x="441" y="4"/>
                    <a:pt x="434" y="11"/>
                  </a:cubicBezTo>
                  <a:cubicBezTo>
                    <a:pt x="294" y="144"/>
                    <a:pt x="38" y="161"/>
                    <a:pt x="34" y="161"/>
                  </a:cubicBezTo>
                  <a:cubicBezTo>
                    <a:pt x="13" y="161"/>
                    <a:pt x="0" y="179"/>
                    <a:pt x="0" y="199"/>
                  </a:cubicBezTo>
                  <a:cubicBezTo>
                    <a:pt x="4" y="220"/>
                    <a:pt x="17" y="233"/>
                    <a:pt x="38" y="233"/>
                  </a:cubicBezTo>
                  <a:cubicBezTo>
                    <a:pt x="51" y="233"/>
                    <a:pt x="325" y="216"/>
                    <a:pt x="481" y="62"/>
                  </a:cubicBezTo>
                  <a:cubicBezTo>
                    <a:pt x="498" y="48"/>
                    <a:pt x="498" y="28"/>
                    <a:pt x="484" y="11"/>
                  </a:cubicBezTo>
                  <a:cubicBezTo>
                    <a:pt x="478" y="4"/>
                    <a:pt x="469" y="1"/>
                    <a:pt x="459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5"/>
            <p:cNvSpPr/>
            <p:nvPr/>
          </p:nvSpPr>
          <p:spPr>
            <a:xfrm>
              <a:off x="2760200" y="1745350"/>
              <a:ext cx="10600" cy="5625"/>
            </a:xfrm>
            <a:custGeom>
              <a:avLst/>
              <a:gdLst/>
              <a:ahLst/>
              <a:cxnLst/>
              <a:rect l="l" t="t" r="r" b="b"/>
              <a:pathLst>
                <a:path w="424" h="225" extrusionOk="0">
                  <a:moveTo>
                    <a:pt x="383" y="1"/>
                  </a:moveTo>
                  <a:cubicBezTo>
                    <a:pt x="371" y="1"/>
                    <a:pt x="359" y="8"/>
                    <a:pt x="352" y="20"/>
                  </a:cubicBezTo>
                  <a:cubicBezTo>
                    <a:pt x="342" y="40"/>
                    <a:pt x="290" y="91"/>
                    <a:pt x="45" y="153"/>
                  </a:cubicBezTo>
                  <a:lnTo>
                    <a:pt x="32" y="156"/>
                  </a:lnTo>
                  <a:cubicBezTo>
                    <a:pt x="11" y="159"/>
                    <a:pt x="0" y="180"/>
                    <a:pt x="7" y="200"/>
                  </a:cubicBezTo>
                  <a:cubicBezTo>
                    <a:pt x="11" y="214"/>
                    <a:pt x="24" y="225"/>
                    <a:pt x="41" y="225"/>
                  </a:cubicBezTo>
                  <a:lnTo>
                    <a:pt x="52" y="225"/>
                  </a:lnTo>
                  <a:lnTo>
                    <a:pt x="62" y="221"/>
                  </a:lnTo>
                  <a:cubicBezTo>
                    <a:pt x="270" y="170"/>
                    <a:pt x="383" y="115"/>
                    <a:pt x="417" y="53"/>
                  </a:cubicBezTo>
                  <a:cubicBezTo>
                    <a:pt x="424" y="36"/>
                    <a:pt x="421" y="16"/>
                    <a:pt x="400" y="6"/>
                  </a:cubicBezTo>
                  <a:cubicBezTo>
                    <a:pt x="395" y="2"/>
                    <a:pt x="389" y="1"/>
                    <a:pt x="383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5"/>
            <p:cNvSpPr/>
            <p:nvPr/>
          </p:nvSpPr>
          <p:spPr>
            <a:xfrm>
              <a:off x="2780525" y="1743475"/>
              <a:ext cx="24400" cy="19850"/>
            </a:xfrm>
            <a:custGeom>
              <a:avLst/>
              <a:gdLst/>
              <a:ahLst/>
              <a:cxnLst/>
              <a:rect l="l" t="t" r="r" b="b"/>
              <a:pathLst>
                <a:path w="976" h="794" extrusionOk="0">
                  <a:moveTo>
                    <a:pt x="457" y="1"/>
                  </a:moveTo>
                  <a:cubicBezTo>
                    <a:pt x="284" y="1"/>
                    <a:pt x="127" y="98"/>
                    <a:pt x="71" y="255"/>
                  </a:cubicBezTo>
                  <a:cubicBezTo>
                    <a:pt x="0" y="456"/>
                    <a:pt x="130" y="685"/>
                    <a:pt x="358" y="767"/>
                  </a:cubicBezTo>
                  <a:cubicBezTo>
                    <a:pt x="411" y="785"/>
                    <a:pt x="465" y="793"/>
                    <a:pt x="517" y="793"/>
                  </a:cubicBezTo>
                  <a:cubicBezTo>
                    <a:pt x="693" y="793"/>
                    <a:pt x="849" y="697"/>
                    <a:pt x="905" y="541"/>
                  </a:cubicBezTo>
                  <a:cubicBezTo>
                    <a:pt x="976" y="336"/>
                    <a:pt x="850" y="108"/>
                    <a:pt x="618" y="29"/>
                  </a:cubicBezTo>
                  <a:cubicBezTo>
                    <a:pt x="564" y="10"/>
                    <a:pt x="510" y="1"/>
                    <a:pt x="457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5"/>
            <p:cNvSpPr/>
            <p:nvPr/>
          </p:nvSpPr>
          <p:spPr>
            <a:xfrm>
              <a:off x="2789550" y="1745800"/>
              <a:ext cx="9075" cy="4825"/>
            </a:xfrm>
            <a:custGeom>
              <a:avLst/>
              <a:gdLst/>
              <a:ahLst/>
              <a:cxnLst/>
              <a:rect l="l" t="t" r="r" b="b"/>
              <a:pathLst>
                <a:path w="363" h="193" extrusionOk="0">
                  <a:moveTo>
                    <a:pt x="106" y="1"/>
                  </a:moveTo>
                  <a:cubicBezTo>
                    <a:pt x="59" y="1"/>
                    <a:pt x="23" y="14"/>
                    <a:pt x="14" y="39"/>
                  </a:cubicBezTo>
                  <a:cubicBezTo>
                    <a:pt x="0" y="80"/>
                    <a:pt x="62" y="141"/>
                    <a:pt x="154" y="172"/>
                  </a:cubicBezTo>
                  <a:cubicBezTo>
                    <a:pt x="192" y="186"/>
                    <a:pt x="229" y="193"/>
                    <a:pt x="261" y="193"/>
                  </a:cubicBezTo>
                  <a:cubicBezTo>
                    <a:pt x="307" y="193"/>
                    <a:pt x="341" y="179"/>
                    <a:pt x="349" y="155"/>
                  </a:cubicBezTo>
                  <a:cubicBezTo>
                    <a:pt x="363" y="111"/>
                    <a:pt x="301" y="53"/>
                    <a:pt x="209" y="18"/>
                  </a:cubicBezTo>
                  <a:cubicBezTo>
                    <a:pt x="173" y="6"/>
                    <a:pt x="137" y="1"/>
                    <a:pt x="106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5"/>
            <p:cNvSpPr/>
            <p:nvPr/>
          </p:nvSpPr>
          <p:spPr>
            <a:xfrm>
              <a:off x="2784425" y="1750225"/>
              <a:ext cx="5500" cy="4350"/>
            </a:xfrm>
            <a:custGeom>
              <a:avLst/>
              <a:gdLst/>
              <a:ahLst/>
              <a:cxnLst/>
              <a:rect l="l" t="t" r="r" b="b"/>
              <a:pathLst>
                <a:path w="220" h="174" extrusionOk="0">
                  <a:moveTo>
                    <a:pt x="22" y="1"/>
                  </a:moveTo>
                  <a:cubicBezTo>
                    <a:pt x="20" y="1"/>
                    <a:pt x="17" y="1"/>
                    <a:pt x="15" y="2"/>
                  </a:cubicBezTo>
                  <a:cubicBezTo>
                    <a:pt x="5" y="9"/>
                    <a:pt x="1" y="19"/>
                    <a:pt x="5" y="26"/>
                  </a:cubicBezTo>
                  <a:cubicBezTo>
                    <a:pt x="8" y="33"/>
                    <a:pt x="52" y="125"/>
                    <a:pt x="169" y="166"/>
                  </a:cubicBezTo>
                  <a:cubicBezTo>
                    <a:pt x="175" y="169"/>
                    <a:pt x="185" y="173"/>
                    <a:pt x="192" y="173"/>
                  </a:cubicBezTo>
                  <a:cubicBezTo>
                    <a:pt x="194" y="174"/>
                    <a:pt x="196" y="174"/>
                    <a:pt x="197" y="174"/>
                  </a:cubicBezTo>
                  <a:cubicBezTo>
                    <a:pt x="206" y="174"/>
                    <a:pt x="213" y="168"/>
                    <a:pt x="216" y="162"/>
                  </a:cubicBezTo>
                  <a:cubicBezTo>
                    <a:pt x="219" y="153"/>
                    <a:pt x="213" y="142"/>
                    <a:pt x="202" y="139"/>
                  </a:cubicBezTo>
                  <a:cubicBezTo>
                    <a:pt x="87" y="112"/>
                    <a:pt x="38" y="12"/>
                    <a:pt x="38" y="12"/>
                  </a:cubicBezTo>
                  <a:cubicBezTo>
                    <a:pt x="36" y="4"/>
                    <a:pt x="30" y="1"/>
                    <a:pt x="22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5"/>
            <p:cNvSpPr/>
            <p:nvPr/>
          </p:nvSpPr>
          <p:spPr>
            <a:xfrm>
              <a:off x="2790325" y="1758050"/>
              <a:ext cx="6675" cy="1450"/>
            </a:xfrm>
            <a:custGeom>
              <a:avLst/>
              <a:gdLst/>
              <a:ahLst/>
              <a:cxnLst/>
              <a:rect l="l" t="t" r="r" b="b"/>
              <a:pathLst>
                <a:path w="267" h="58" extrusionOk="0">
                  <a:moveTo>
                    <a:pt x="249" y="0"/>
                  </a:moveTo>
                  <a:cubicBezTo>
                    <a:pt x="246" y="0"/>
                    <a:pt x="243" y="1"/>
                    <a:pt x="240" y="3"/>
                  </a:cubicBezTo>
                  <a:cubicBezTo>
                    <a:pt x="207" y="17"/>
                    <a:pt x="169" y="21"/>
                    <a:pt x="135" y="21"/>
                  </a:cubicBezTo>
                  <a:cubicBezTo>
                    <a:pt x="76" y="21"/>
                    <a:pt x="28" y="9"/>
                    <a:pt x="28" y="7"/>
                  </a:cubicBezTo>
                  <a:cubicBezTo>
                    <a:pt x="18" y="7"/>
                    <a:pt x="7" y="10"/>
                    <a:pt x="4" y="20"/>
                  </a:cubicBezTo>
                  <a:cubicBezTo>
                    <a:pt x="1" y="30"/>
                    <a:pt x="7" y="40"/>
                    <a:pt x="18" y="40"/>
                  </a:cubicBezTo>
                  <a:lnTo>
                    <a:pt x="18" y="44"/>
                  </a:lnTo>
                  <a:cubicBezTo>
                    <a:pt x="22" y="44"/>
                    <a:pt x="71" y="58"/>
                    <a:pt x="132" y="58"/>
                  </a:cubicBezTo>
                  <a:cubicBezTo>
                    <a:pt x="172" y="58"/>
                    <a:pt x="216" y="52"/>
                    <a:pt x="256" y="34"/>
                  </a:cubicBezTo>
                  <a:cubicBezTo>
                    <a:pt x="264" y="30"/>
                    <a:pt x="267" y="20"/>
                    <a:pt x="264" y="10"/>
                  </a:cubicBezTo>
                  <a:cubicBezTo>
                    <a:pt x="261" y="5"/>
                    <a:pt x="255" y="0"/>
                    <a:pt x="249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5"/>
            <p:cNvSpPr/>
            <p:nvPr/>
          </p:nvSpPr>
          <p:spPr>
            <a:xfrm>
              <a:off x="2720025" y="1736525"/>
              <a:ext cx="59575" cy="97825"/>
            </a:xfrm>
            <a:custGeom>
              <a:avLst/>
              <a:gdLst/>
              <a:ahLst/>
              <a:cxnLst/>
              <a:rect l="l" t="t" r="r" b="b"/>
              <a:pathLst>
                <a:path w="2383" h="3913" extrusionOk="0">
                  <a:moveTo>
                    <a:pt x="10" y="0"/>
                  </a:moveTo>
                  <a:cubicBezTo>
                    <a:pt x="7" y="0"/>
                    <a:pt x="3" y="4"/>
                    <a:pt x="3" y="4"/>
                  </a:cubicBezTo>
                  <a:cubicBezTo>
                    <a:pt x="0" y="7"/>
                    <a:pt x="0" y="14"/>
                    <a:pt x="3" y="14"/>
                  </a:cubicBezTo>
                  <a:cubicBezTo>
                    <a:pt x="5" y="16"/>
                    <a:pt x="7" y="16"/>
                    <a:pt x="8" y="16"/>
                  </a:cubicBezTo>
                  <a:cubicBezTo>
                    <a:pt x="9" y="16"/>
                    <a:pt x="10" y="16"/>
                    <a:pt x="10" y="16"/>
                  </a:cubicBezTo>
                  <a:lnTo>
                    <a:pt x="10" y="16"/>
                  </a:lnTo>
                  <a:cubicBezTo>
                    <a:pt x="11" y="19"/>
                    <a:pt x="13" y="23"/>
                    <a:pt x="13" y="31"/>
                  </a:cubicBezTo>
                  <a:cubicBezTo>
                    <a:pt x="21" y="61"/>
                    <a:pt x="27" y="130"/>
                    <a:pt x="37" y="229"/>
                  </a:cubicBezTo>
                  <a:cubicBezTo>
                    <a:pt x="71" y="578"/>
                    <a:pt x="153" y="1281"/>
                    <a:pt x="474" y="2007"/>
                  </a:cubicBezTo>
                  <a:cubicBezTo>
                    <a:pt x="799" y="2731"/>
                    <a:pt x="1365" y="3479"/>
                    <a:pt x="2372" y="3912"/>
                  </a:cubicBezTo>
                  <a:cubicBezTo>
                    <a:pt x="2376" y="3912"/>
                    <a:pt x="2379" y="3912"/>
                    <a:pt x="2382" y="3909"/>
                  </a:cubicBezTo>
                  <a:cubicBezTo>
                    <a:pt x="2382" y="3905"/>
                    <a:pt x="2382" y="3902"/>
                    <a:pt x="2379" y="3899"/>
                  </a:cubicBezTo>
                  <a:cubicBezTo>
                    <a:pt x="1171" y="3384"/>
                    <a:pt x="601" y="2410"/>
                    <a:pt x="320" y="1567"/>
                  </a:cubicBezTo>
                  <a:cubicBezTo>
                    <a:pt x="180" y="1144"/>
                    <a:pt x="116" y="755"/>
                    <a:pt x="78" y="471"/>
                  </a:cubicBezTo>
                  <a:cubicBezTo>
                    <a:pt x="61" y="328"/>
                    <a:pt x="51" y="212"/>
                    <a:pt x="41" y="134"/>
                  </a:cubicBezTo>
                  <a:cubicBezTo>
                    <a:pt x="37" y="93"/>
                    <a:pt x="34" y="61"/>
                    <a:pt x="30" y="38"/>
                  </a:cubicBezTo>
                  <a:cubicBezTo>
                    <a:pt x="27" y="28"/>
                    <a:pt x="27" y="21"/>
                    <a:pt x="24" y="14"/>
                  </a:cubicBezTo>
                  <a:cubicBezTo>
                    <a:pt x="24" y="11"/>
                    <a:pt x="21" y="7"/>
                    <a:pt x="21" y="7"/>
                  </a:cubicBezTo>
                  <a:cubicBezTo>
                    <a:pt x="16" y="4"/>
                    <a:pt x="16" y="0"/>
                    <a:pt x="10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5"/>
            <p:cNvSpPr/>
            <p:nvPr/>
          </p:nvSpPr>
          <p:spPr>
            <a:xfrm>
              <a:off x="2705400" y="1729625"/>
              <a:ext cx="27450" cy="20325"/>
            </a:xfrm>
            <a:custGeom>
              <a:avLst/>
              <a:gdLst/>
              <a:ahLst/>
              <a:cxnLst/>
              <a:rect l="l" t="t" r="r" b="b"/>
              <a:pathLst>
                <a:path w="1098" h="813" extrusionOk="0">
                  <a:moveTo>
                    <a:pt x="630" y="0"/>
                  </a:moveTo>
                  <a:cubicBezTo>
                    <a:pt x="557" y="0"/>
                    <a:pt x="480" y="14"/>
                    <a:pt x="404" y="44"/>
                  </a:cubicBezTo>
                  <a:cubicBezTo>
                    <a:pt x="148" y="147"/>
                    <a:pt x="1" y="389"/>
                    <a:pt x="83" y="591"/>
                  </a:cubicBezTo>
                  <a:cubicBezTo>
                    <a:pt x="138" y="732"/>
                    <a:pt x="291" y="813"/>
                    <a:pt x="465" y="813"/>
                  </a:cubicBezTo>
                  <a:cubicBezTo>
                    <a:pt x="539" y="813"/>
                    <a:pt x="618" y="798"/>
                    <a:pt x="694" y="768"/>
                  </a:cubicBezTo>
                  <a:cubicBezTo>
                    <a:pt x="954" y="669"/>
                    <a:pt x="1097" y="424"/>
                    <a:pt x="1018" y="225"/>
                  </a:cubicBezTo>
                  <a:cubicBezTo>
                    <a:pt x="960" y="83"/>
                    <a:pt x="807" y="0"/>
                    <a:pt x="630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5"/>
            <p:cNvSpPr/>
            <p:nvPr/>
          </p:nvSpPr>
          <p:spPr>
            <a:xfrm>
              <a:off x="2711550" y="1732375"/>
              <a:ext cx="10275" cy="5275"/>
            </a:xfrm>
            <a:custGeom>
              <a:avLst/>
              <a:gdLst/>
              <a:ahLst/>
              <a:cxnLst/>
              <a:rect l="l" t="t" r="r" b="b"/>
              <a:pathLst>
                <a:path w="411" h="211" extrusionOk="0">
                  <a:moveTo>
                    <a:pt x="311" y="1"/>
                  </a:moveTo>
                  <a:cubicBezTo>
                    <a:pt x="273" y="1"/>
                    <a:pt x="224" y="10"/>
                    <a:pt x="175" y="30"/>
                  </a:cubicBezTo>
                  <a:cubicBezTo>
                    <a:pt x="73" y="71"/>
                    <a:pt x="1" y="139"/>
                    <a:pt x="18" y="180"/>
                  </a:cubicBezTo>
                  <a:cubicBezTo>
                    <a:pt x="26" y="200"/>
                    <a:pt x="55" y="211"/>
                    <a:pt x="94" y="211"/>
                  </a:cubicBezTo>
                  <a:cubicBezTo>
                    <a:pt x="133" y="211"/>
                    <a:pt x="183" y="200"/>
                    <a:pt x="237" y="180"/>
                  </a:cubicBezTo>
                  <a:cubicBezTo>
                    <a:pt x="339" y="139"/>
                    <a:pt x="410" y="74"/>
                    <a:pt x="393" y="33"/>
                  </a:cubicBezTo>
                  <a:cubicBezTo>
                    <a:pt x="384" y="12"/>
                    <a:pt x="353" y="1"/>
                    <a:pt x="311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5"/>
            <p:cNvSpPr/>
            <p:nvPr/>
          </p:nvSpPr>
          <p:spPr>
            <a:xfrm>
              <a:off x="2709850" y="1742200"/>
              <a:ext cx="7450" cy="1850"/>
            </a:xfrm>
            <a:custGeom>
              <a:avLst/>
              <a:gdLst/>
              <a:ahLst/>
              <a:cxnLst/>
              <a:rect l="l" t="t" r="r" b="b"/>
              <a:pathLst>
                <a:path w="298" h="74" extrusionOk="0">
                  <a:moveTo>
                    <a:pt x="275" y="1"/>
                  </a:moveTo>
                  <a:cubicBezTo>
                    <a:pt x="272" y="1"/>
                    <a:pt x="270" y="1"/>
                    <a:pt x="267" y="2"/>
                  </a:cubicBezTo>
                  <a:cubicBezTo>
                    <a:pt x="214" y="29"/>
                    <a:pt x="164" y="36"/>
                    <a:pt x="124" y="36"/>
                  </a:cubicBezTo>
                  <a:cubicBezTo>
                    <a:pt x="70" y="36"/>
                    <a:pt x="33" y="23"/>
                    <a:pt x="31" y="23"/>
                  </a:cubicBezTo>
                  <a:cubicBezTo>
                    <a:pt x="28" y="22"/>
                    <a:pt x="26" y="21"/>
                    <a:pt x="23" y="21"/>
                  </a:cubicBezTo>
                  <a:cubicBezTo>
                    <a:pt x="16" y="21"/>
                    <a:pt x="9" y="25"/>
                    <a:pt x="4" y="33"/>
                  </a:cubicBezTo>
                  <a:cubicBezTo>
                    <a:pt x="1" y="43"/>
                    <a:pt x="4" y="53"/>
                    <a:pt x="14" y="57"/>
                  </a:cubicBezTo>
                  <a:cubicBezTo>
                    <a:pt x="16" y="58"/>
                    <a:pt x="57" y="73"/>
                    <a:pt x="117" y="73"/>
                  </a:cubicBezTo>
                  <a:cubicBezTo>
                    <a:pt x="156" y="73"/>
                    <a:pt x="203" y="67"/>
                    <a:pt x="253" y="47"/>
                  </a:cubicBezTo>
                  <a:cubicBezTo>
                    <a:pt x="264" y="43"/>
                    <a:pt x="274" y="39"/>
                    <a:pt x="280" y="36"/>
                  </a:cubicBezTo>
                  <a:cubicBezTo>
                    <a:pt x="294" y="29"/>
                    <a:pt x="297" y="19"/>
                    <a:pt x="291" y="9"/>
                  </a:cubicBezTo>
                  <a:cubicBezTo>
                    <a:pt x="288" y="4"/>
                    <a:pt x="282" y="1"/>
                    <a:pt x="275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5"/>
            <p:cNvSpPr/>
            <p:nvPr/>
          </p:nvSpPr>
          <p:spPr>
            <a:xfrm>
              <a:off x="2720600" y="1740500"/>
              <a:ext cx="6000" cy="4950"/>
            </a:xfrm>
            <a:custGeom>
              <a:avLst/>
              <a:gdLst/>
              <a:ahLst/>
              <a:cxnLst/>
              <a:rect l="l" t="t" r="r" b="b"/>
              <a:pathLst>
                <a:path w="240" h="198" extrusionOk="0">
                  <a:moveTo>
                    <a:pt x="218" y="0"/>
                  </a:moveTo>
                  <a:cubicBezTo>
                    <a:pt x="211" y="0"/>
                    <a:pt x="204" y="4"/>
                    <a:pt x="198" y="12"/>
                  </a:cubicBezTo>
                  <a:cubicBezTo>
                    <a:pt x="151" y="101"/>
                    <a:pt x="18" y="162"/>
                    <a:pt x="18" y="162"/>
                  </a:cubicBezTo>
                  <a:cubicBezTo>
                    <a:pt x="7" y="169"/>
                    <a:pt x="1" y="179"/>
                    <a:pt x="7" y="189"/>
                  </a:cubicBezTo>
                  <a:cubicBezTo>
                    <a:pt x="10" y="195"/>
                    <a:pt x="16" y="198"/>
                    <a:pt x="23" y="198"/>
                  </a:cubicBezTo>
                  <a:cubicBezTo>
                    <a:pt x="26" y="198"/>
                    <a:pt x="29" y="197"/>
                    <a:pt x="31" y="197"/>
                  </a:cubicBezTo>
                  <a:cubicBezTo>
                    <a:pt x="38" y="193"/>
                    <a:pt x="182" y="128"/>
                    <a:pt x="236" y="25"/>
                  </a:cubicBezTo>
                  <a:cubicBezTo>
                    <a:pt x="239" y="16"/>
                    <a:pt x="236" y="5"/>
                    <a:pt x="226" y="2"/>
                  </a:cubicBezTo>
                  <a:cubicBezTo>
                    <a:pt x="223" y="1"/>
                    <a:pt x="221" y="0"/>
                    <a:pt x="218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5"/>
            <p:cNvSpPr/>
            <p:nvPr/>
          </p:nvSpPr>
          <p:spPr>
            <a:xfrm>
              <a:off x="2723750" y="1732675"/>
              <a:ext cx="5000" cy="4500"/>
            </a:xfrm>
            <a:custGeom>
              <a:avLst/>
              <a:gdLst/>
              <a:ahLst/>
              <a:cxnLst/>
              <a:rect l="l" t="t" r="r" b="b"/>
              <a:pathLst>
                <a:path w="200" h="180" extrusionOk="0">
                  <a:moveTo>
                    <a:pt x="182" y="1"/>
                  </a:moveTo>
                  <a:cubicBezTo>
                    <a:pt x="168" y="1"/>
                    <a:pt x="158" y="7"/>
                    <a:pt x="158" y="18"/>
                  </a:cubicBezTo>
                  <a:cubicBezTo>
                    <a:pt x="154" y="28"/>
                    <a:pt x="138" y="62"/>
                    <a:pt x="18" y="144"/>
                  </a:cubicBezTo>
                  <a:lnTo>
                    <a:pt x="11" y="147"/>
                  </a:lnTo>
                  <a:cubicBezTo>
                    <a:pt x="4" y="154"/>
                    <a:pt x="1" y="165"/>
                    <a:pt x="8" y="175"/>
                  </a:cubicBezTo>
                  <a:cubicBezTo>
                    <a:pt x="10" y="177"/>
                    <a:pt x="16" y="180"/>
                    <a:pt x="23" y="180"/>
                  </a:cubicBezTo>
                  <a:cubicBezTo>
                    <a:pt x="26" y="180"/>
                    <a:pt x="28" y="180"/>
                    <a:pt x="31" y="179"/>
                  </a:cubicBezTo>
                  <a:cubicBezTo>
                    <a:pt x="31" y="179"/>
                    <a:pt x="35" y="179"/>
                    <a:pt x="35" y="175"/>
                  </a:cubicBezTo>
                  <a:lnTo>
                    <a:pt x="42" y="171"/>
                  </a:lnTo>
                  <a:cubicBezTo>
                    <a:pt x="141" y="107"/>
                    <a:pt x="192" y="59"/>
                    <a:pt x="199" y="21"/>
                  </a:cubicBezTo>
                  <a:cubicBezTo>
                    <a:pt x="199" y="11"/>
                    <a:pt x="192" y="4"/>
                    <a:pt x="182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5"/>
            <p:cNvSpPr/>
            <p:nvPr/>
          </p:nvSpPr>
          <p:spPr>
            <a:xfrm>
              <a:off x="2780525" y="1790900"/>
              <a:ext cx="33925" cy="44800"/>
            </a:xfrm>
            <a:custGeom>
              <a:avLst/>
              <a:gdLst/>
              <a:ahLst/>
              <a:cxnLst/>
              <a:rect l="l" t="t" r="r" b="b"/>
              <a:pathLst>
                <a:path w="1357" h="1792" extrusionOk="0">
                  <a:moveTo>
                    <a:pt x="1118" y="1"/>
                  </a:moveTo>
                  <a:cubicBezTo>
                    <a:pt x="1102" y="1"/>
                    <a:pt x="1082" y="7"/>
                    <a:pt x="1058" y="21"/>
                  </a:cubicBezTo>
                  <a:cubicBezTo>
                    <a:pt x="673" y="232"/>
                    <a:pt x="13" y="1765"/>
                    <a:pt x="0" y="1775"/>
                  </a:cubicBezTo>
                  <a:lnTo>
                    <a:pt x="41" y="1792"/>
                  </a:lnTo>
                  <a:cubicBezTo>
                    <a:pt x="710" y="1399"/>
                    <a:pt x="1357" y="1"/>
                    <a:pt x="1118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5"/>
            <p:cNvSpPr/>
            <p:nvPr/>
          </p:nvSpPr>
          <p:spPr>
            <a:xfrm>
              <a:off x="2783400" y="1792325"/>
              <a:ext cx="24600" cy="40750"/>
            </a:xfrm>
            <a:custGeom>
              <a:avLst/>
              <a:gdLst/>
              <a:ahLst/>
              <a:cxnLst/>
              <a:rect l="l" t="t" r="r" b="b"/>
              <a:pathLst>
                <a:path w="984" h="1630" extrusionOk="0">
                  <a:moveTo>
                    <a:pt x="984" y="1"/>
                  </a:moveTo>
                  <a:lnTo>
                    <a:pt x="984" y="1"/>
                  </a:lnTo>
                  <a:cubicBezTo>
                    <a:pt x="940" y="66"/>
                    <a:pt x="895" y="134"/>
                    <a:pt x="854" y="199"/>
                  </a:cubicBezTo>
                  <a:lnTo>
                    <a:pt x="749" y="363"/>
                  </a:lnTo>
                  <a:cubicBezTo>
                    <a:pt x="745" y="349"/>
                    <a:pt x="742" y="332"/>
                    <a:pt x="735" y="315"/>
                  </a:cubicBezTo>
                  <a:cubicBezTo>
                    <a:pt x="728" y="291"/>
                    <a:pt x="718" y="267"/>
                    <a:pt x="708" y="246"/>
                  </a:cubicBezTo>
                  <a:lnTo>
                    <a:pt x="708" y="246"/>
                  </a:lnTo>
                  <a:cubicBezTo>
                    <a:pt x="704" y="271"/>
                    <a:pt x="708" y="295"/>
                    <a:pt x="711" y="318"/>
                  </a:cubicBezTo>
                  <a:cubicBezTo>
                    <a:pt x="714" y="342"/>
                    <a:pt x="718" y="366"/>
                    <a:pt x="722" y="390"/>
                  </a:cubicBezTo>
                  <a:lnTo>
                    <a:pt x="725" y="404"/>
                  </a:lnTo>
                  <a:cubicBezTo>
                    <a:pt x="687" y="468"/>
                    <a:pt x="646" y="530"/>
                    <a:pt x="605" y="595"/>
                  </a:cubicBezTo>
                  <a:cubicBezTo>
                    <a:pt x="602" y="588"/>
                    <a:pt x="599" y="578"/>
                    <a:pt x="595" y="571"/>
                  </a:cubicBezTo>
                  <a:cubicBezTo>
                    <a:pt x="582" y="550"/>
                    <a:pt x="571" y="530"/>
                    <a:pt x="554" y="513"/>
                  </a:cubicBezTo>
                  <a:lnTo>
                    <a:pt x="554" y="513"/>
                  </a:lnTo>
                  <a:cubicBezTo>
                    <a:pt x="558" y="537"/>
                    <a:pt x="561" y="558"/>
                    <a:pt x="568" y="581"/>
                  </a:cubicBezTo>
                  <a:cubicBezTo>
                    <a:pt x="574" y="595"/>
                    <a:pt x="582" y="612"/>
                    <a:pt x="585" y="629"/>
                  </a:cubicBezTo>
                  <a:cubicBezTo>
                    <a:pt x="550" y="687"/>
                    <a:pt x="513" y="749"/>
                    <a:pt x="479" y="807"/>
                  </a:cubicBezTo>
                  <a:cubicBezTo>
                    <a:pt x="472" y="817"/>
                    <a:pt x="465" y="827"/>
                    <a:pt x="459" y="837"/>
                  </a:cubicBezTo>
                  <a:cubicBezTo>
                    <a:pt x="445" y="810"/>
                    <a:pt x="431" y="786"/>
                    <a:pt x="410" y="766"/>
                  </a:cubicBezTo>
                  <a:lnTo>
                    <a:pt x="410" y="766"/>
                  </a:lnTo>
                  <a:cubicBezTo>
                    <a:pt x="418" y="803"/>
                    <a:pt x="428" y="834"/>
                    <a:pt x="441" y="868"/>
                  </a:cubicBezTo>
                  <a:cubicBezTo>
                    <a:pt x="397" y="943"/>
                    <a:pt x="353" y="1018"/>
                    <a:pt x="308" y="1093"/>
                  </a:cubicBezTo>
                  <a:cubicBezTo>
                    <a:pt x="295" y="1059"/>
                    <a:pt x="281" y="1029"/>
                    <a:pt x="260" y="998"/>
                  </a:cubicBezTo>
                  <a:lnTo>
                    <a:pt x="260" y="998"/>
                  </a:lnTo>
                  <a:cubicBezTo>
                    <a:pt x="260" y="1042"/>
                    <a:pt x="274" y="1086"/>
                    <a:pt x="287" y="1131"/>
                  </a:cubicBezTo>
                  <a:cubicBezTo>
                    <a:pt x="271" y="1158"/>
                    <a:pt x="254" y="1185"/>
                    <a:pt x="237" y="1216"/>
                  </a:cubicBezTo>
                  <a:cubicBezTo>
                    <a:pt x="213" y="1254"/>
                    <a:pt x="192" y="1291"/>
                    <a:pt x="169" y="1332"/>
                  </a:cubicBezTo>
                  <a:cubicBezTo>
                    <a:pt x="161" y="1315"/>
                    <a:pt x="155" y="1298"/>
                    <a:pt x="141" y="1284"/>
                  </a:cubicBezTo>
                  <a:lnTo>
                    <a:pt x="141" y="1284"/>
                  </a:lnTo>
                  <a:cubicBezTo>
                    <a:pt x="141" y="1311"/>
                    <a:pt x="144" y="1336"/>
                    <a:pt x="151" y="1363"/>
                  </a:cubicBezTo>
                  <a:cubicBezTo>
                    <a:pt x="100" y="1451"/>
                    <a:pt x="52" y="1541"/>
                    <a:pt x="1" y="1629"/>
                  </a:cubicBezTo>
                  <a:lnTo>
                    <a:pt x="131" y="1428"/>
                  </a:lnTo>
                  <a:lnTo>
                    <a:pt x="169" y="1373"/>
                  </a:lnTo>
                  <a:cubicBezTo>
                    <a:pt x="196" y="1366"/>
                    <a:pt x="219" y="1360"/>
                    <a:pt x="240" y="1349"/>
                  </a:cubicBezTo>
                  <a:cubicBezTo>
                    <a:pt x="264" y="1343"/>
                    <a:pt x="287" y="1332"/>
                    <a:pt x="308" y="1315"/>
                  </a:cubicBezTo>
                  <a:cubicBezTo>
                    <a:pt x="281" y="1315"/>
                    <a:pt x="257" y="1319"/>
                    <a:pt x="233" y="1322"/>
                  </a:cubicBezTo>
                  <a:cubicBezTo>
                    <a:pt x="219" y="1325"/>
                    <a:pt x="205" y="1329"/>
                    <a:pt x="192" y="1332"/>
                  </a:cubicBezTo>
                  <a:lnTo>
                    <a:pt x="257" y="1226"/>
                  </a:lnTo>
                  <a:cubicBezTo>
                    <a:pt x="274" y="1199"/>
                    <a:pt x="292" y="1172"/>
                    <a:pt x="308" y="1144"/>
                  </a:cubicBezTo>
                  <a:cubicBezTo>
                    <a:pt x="332" y="1138"/>
                    <a:pt x="356" y="1131"/>
                    <a:pt x="380" y="1124"/>
                  </a:cubicBezTo>
                  <a:cubicBezTo>
                    <a:pt x="404" y="1117"/>
                    <a:pt x="428" y="1107"/>
                    <a:pt x="448" y="1097"/>
                  </a:cubicBezTo>
                  <a:cubicBezTo>
                    <a:pt x="441" y="1096"/>
                    <a:pt x="434" y="1095"/>
                    <a:pt x="426" y="1095"/>
                  </a:cubicBezTo>
                  <a:cubicBezTo>
                    <a:pt x="409" y="1095"/>
                    <a:pt x="390" y="1098"/>
                    <a:pt x="373" y="1100"/>
                  </a:cubicBezTo>
                  <a:cubicBezTo>
                    <a:pt x="360" y="1100"/>
                    <a:pt x="346" y="1103"/>
                    <a:pt x="332" y="1107"/>
                  </a:cubicBezTo>
                  <a:cubicBezTo>
                    <a:pt x="380" y="1032"/>
                    <a:pt x="424" y="957"/>
                    <a:pt x="468" y="885"/>
                  </a:cubicBezTo>
                  <a:cubicBezTo>
                    <a:pt x="492" y="881"/>
                    <a:pt x="517" y="878"/>
                    <a:pt x="541" y="871"/>
                  </a:cubicBezTo>
                  <a:cubicBezTo>
                    <a:pt x="568" y="865"/>
                    <a:pt x="591" y="857"/>
                    <a:pt x="615" y="848"/>
                  </a:cubicBezTo>
                  <a:cubicBezTo>
                    <a:pt x="602" y="844"/>
                    <a:pt x="590" y="843"/>
                    <a:pt x="578" y="843"/>
                  </a:cubicBezTo>
                  <a:cubicBezTo>
                    <a:pt x="565" y="843"/>
                    <a:pt x="552" y="844"/>
                    <a:pt x="537" y="844"/>
                  </a:cubicBezTo>
                  <a:cubicBezTo>
                    <a:pt x="520" y="844"/>
                    <a:pt x="506" y="848"/>
                    <a:pt x="489" y="848"/>
                  </a:cubicBezTo>
                  <a:cubicBezTo>
                    <a:pt x="496" y="840"/>
                    <a:pt x="503" y="830"/>
                    <a:pt x="506" y="824"/>
                  </a:cubicBezTo>
                  <a:cubicBezTo>
                    <a:pt x="541" y="766"/>
                    <a:pt x="574" y="711"/>
                    <a:pt x="609" y="653"/>
                  </a:cubicBezTo>
                  <a:cubicBezTo>
                    <a:pt x="650" y="649"/>
                    <a:pt x="687" y="643"/>
                    <a:pt x="725" y="626"/>
                  </a:cubicBezTo>
                  <a:cubicBezTo>
                    <a:pt x="690" y="619"/>
                    <a:pt x="660" y="619"/>
                    <a:pt x="626" y="619"/>
                  </a:cubicBezTo>
                  <a:cubicBezTo>
                    <a:pt x="667" y="550"/>
                    <a:pt x="708" y="482"/>
                    <a:pt x="749" y="414"/>
                  </a:cubicBezTo>
                  <a:lnTo>
                    <a:pt x="755" y="400"/>
                  </a:lnTo>
                  <a:cubicBezTo>
                    <a:pt x="776" y="397"/>
                    <a:pt x="799" y="394"/>
                    <a:pt x="820" y="390"/>
                  </a:cubicBezTo>
                  <a:cubicBezTo>
                    <a:pt x="848" y="383"/>
                    <a:pt x="872" y="377"/>
                    <a:pt x="899" y="366"/>
                  </a:cubicBezTo>
                  <a:cubicBezTo>
                    <a:pt x="872" y="363"/>
                    <a:pt x="845" y="363"/>
                    <a:pt x="817" y="363"/>
                  </a:cubicBezTo>
                  <a:cubicBezTo>
                    <a:pt x="804" y="366"/>
                    <a:pt x="790" y="366"/>
                    <a:pt x="776" y="366"/>
                  </a:cubicBezTo>
                  <a:lnTo>
                    <a:pt x="868" y="209"/>
                  </a:lnTo>
                  <a:cubicBezTo>
                    <a:pt x="906" y="141"/>
                    <a:pt x="947" y="73"/>
                    <a:pt x="984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7" name="Google Shape;567;p25"/>
          <p:cNvSpPr txBox="1">
            <a:spLocks noGrp="1"/>
          </p:cNvSpPr>
          <p:nvPr>
            <p:ph type="ctrTitle"/>
          </p:nvPr>
        </p:nvSpPr>
        <p:spPr>
          <a:xfrm>
            <a:off x="119962" y="2468968"/>
            <a:ext cx="51186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000" dirty="0" smtClean="0"/>
              <a:t>Bài 1: Tính (</a:t>
            </a:r>
            <a:r>
              <a:rPr lang="es" sz="4000" dirty="0" smtClean="0">
                <a:latin typeface="Fira Sans Extra Condensed" panose="020B0604020202020204" charset="0"/>
              </a:rPr>
              <a:t>theo mẫu</a:t>
            </a:r>
            <a:r>
              <a:rPr lang="es" sz="4000" dirty="0" smtClean="0"/>
              <a:t>)</a:t>
            </a:r>
            <a:endParaRPr sz="4000" dirty="0"/>
          </a:p>
        </p:txBody>
      </p:sp>
      <p:sp>
        <p:nvSpPr>
          <p:cNvPr id="568" name="Google Shape;568;p25"/>
          <p:cNvSpPr txBox="1">
            <a:spLocks noGrp="1"/>
          </p:cNvSpPr>
          <p:nvPr>
            <p:ph type="title" idx="2"/>
          </p:nvPr>
        </p:nvSpPr>
        <p:spPr>
          <a:xfrm>
            <a:off x="532470" y="1528325"/>
            <a:ext cx="26670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9600" dirty="0">
                <a:solidFill>
                  <a:srgbClr val="FF7C3E"/>
                </a:solidFill>
              </a:rPr>
              <a:t>01</a:t>
            </a:r>
            <a:endParaRPr sz="9600" dirty="0">
              <a:solidFill>
                <a:srgbClr val="FF7C3E"/>
              </a:solidFill>
            </a:endParaRPr>
          </a:p>
        </p:txBody>
      </p:sp>
      <p:grpSp>
        <p:nvGrpSpPr>
          <p:cNvPr id="183" name="Google Shape;388;p25"/>
          <p:cNvGrpSpPr/>
          <p:nvPr/>
        </p:nvGrpSpPr>
        <p:grpSpPr>
          <a:xfrm>
            <a:off x="5795689" y="406139"/>
            <a:ext cx="2963700" cy="4381551"/>
            <a:chOff x="6128789" y="804382"/>
            <a:chExt cx="2694273" cy="3983228"/>
          </a:xfrm>
        </p:grpSpPr>
        <p:sp>
          <p:nvSpPr>
            <p:cNvPr id="184" name="Google Shape;389;p25"/>
            <p:cNvSpPr/>
            <p:nvPr/>
          </p:nvSpPr>
          <p:spPr>
            <a:xfrm>
              <a:off x="6128789" y="804382"/>
              <a:ext cx="2694273" cy="3983228"/>
            </a:xfrm>
            <a:custGeom>
              <a:avLst/>
              <a:gdLst/>
              <a:ahLst/>
              <a:cxnLst/>
              <a:rect l="l" t="t" r="r" b="b"/>
              <a:pathLst>
                <a:path w="39964" h="59083" extrusionOk="0">
                  <a:moveTo>
                    <a:pt x="24766" y="0"/>
                  </a:moveTo>
                  <a:cubicBezTo>
                    <a:pt x="24741" y="0"/>
                    <a:pt x="24716" y="0"/>
                    <a:pt x="24691" y="0"/>
                  </a:cubicBezTo>
                  <a:cubicBezTo>
                    <a:pt x="22227" y="17"/>
                    <a:pt x="19851" y="902"/>
                    <a:pt x="17591" y="1885"/>
                  </a:cubicBezTo>
                  <a:cubicBezTo>
                    <a:pt x="15966" y="2591"/>
                    <a:pt x="14365" y="3355"/>
                    <a:pt x="12795" y="4175"/>
                  </a:cubicBezTo>
                  <a:cubicBezTo>
                    <a:pt x="10811" y="5213"/>
                    <a:pt x="8832" y="6370"/>
                    <a:pt x="7367" y="8066"/>
                  </a:cubicBezTo>
                  <a:cubicBezTo>
                    <a:pt x="4397" y="11511"/>
                    <a:pt x="4114" y="16723"/>
                    <a:pt x="5797" y="20949"/>
                  </a:cubicBezTo>
                  <a:cubicBezTo>
                    <a:pt x="6179" y="21908"/>
                    <a:pt x="6664" y="22902"/>
                    <a:pt x="6510" y="23926"/>
                  </a:cubicBezTo>
                  <a:cubicBezTo>
                    <a:pt x="6203" y="26005"/>
                    <a:pt x="3677" y="26790"/>
                    <a:pt x="2155" y="28241"/>
                  </a:cubicBezTo>
                  <a:cubicBezTo>
                    <a:pt x="369" y="29941"/>
                    <a:pt x="0" y="32767"/>
                    <a:pt x="748" y="35119"/>
                  </a:cubicBezTo>
                  <a:cubicBezTo>
                    <a:pt x="1492" y="37471"/>
                    <a:pt x="3179" y="39410"/>
                    <a:pt x="5032" y="41038"/>
                  </a:cubicBezTo>
                  <a:cubicBezTo>
                    <a:pt x="5469" y="41424"/>
                    <a:pt x="5927" y="41807"/>
                    <a:pt x="6231" y="42302"/>
                  </a:cubicBezTo>
                  <a:cubicBezTo>
                    <a:pt x="6862" y="43340"/>
                    <a:pt x="6708" y="44646"/>
                    <a:pt x="6776" y="45859"/>
                  </a:cubicBezTo>
                  <a:cubicBezTo>
                    <a:pt x="6916" y="48327"/>
                    <a:pt x="8067" y="50652"/>
                    <a:pt x="9603" y="52590"/>
                  </a:cubicBezTo>
                  <a:cubicBezTo>
                    <a:pt x="11136" y="54529"/>
                    <a:pt x="13812" y="57496"/>
                    <a:pt x="15706" y="59083"/>
                  </a:cubicBezTo>
                  <a:lnTo>
                    <a:pt x="29965" y="58834"/>
                  </a:lnTo>
                  <a:cubicBezTo>
                    <a:pt x="32194" y="57748"/>
                    <a:pt x="32085" y="54945"/>
                    <a:pt x="33788" y="53140"/>
                  </a:cubicBezTo>
                  <a:cubicBezTo>
                    <a:pt x="35297" y="51536"/>
                    <a:pt x="37527" y="50614"/>
                    <a:pt x="38656" y="48722"/>
                  </a:cubicBezTo>
                  <a:cubicBezTo>
                    <a:pt x="39554" y="47221"/>
                    <a:pt x="39953" y="45204"/>
                    <a:pt x="39957" y="43455"/>
                  </a:cubicBezTo>
                  <a:cubicBezTo>
                    <a:pt x="39964" y="40748"/>
                    <a:pt x="39537" y="38051"/>
                    <a:pt x="38086" y="35761"/>
                  </a:cubicBezTo>
                  <a:cubicBezTo>
                    <a:pt x="37492" y="34826"/>
                    <a:pt x="36676" y="34003"/>
                    <a:pt x="36325" y="32951"/>
                  </a:cubicBezTo>
                  <a:cubicBezTo>
                    <a:pt x="35877" y="31604"/>
                    <a:pt x="36273" y="30139"/>
                    <a:pt x="36629" y="28763"/>
                  </a:cubicBezTo>
                  <a:cubicBezTo>
                    <a:pt x="38022" y="23394"/>
                    <a:pt x="38803" y="17853"/>
                    <a:pt x="38745" y="12306"/>
                  </a:cubicBezTo>
                  <a:cubicBezTo>
                    <a:pt x="38715" y="9548"/>
                    <a:pt x="38400" y="6588"/>
                    <a:pt x="36615" y="4486"/>
                  </a:cubicBezTo>
                  <a:cubicBezTo>
                    <a:pt x="35075" y="2673"/>
                    <a:pt x="32713" y="1816"/>
                    <a:pt x="30443" y="1110"/>
                  </a:cubicBezTo>
                  <a:cubicBezTo>
                    <a:pt x="28596" y="533"/>
                    <a:pt x="26703" y="0"/>
                    <a:pt x="24766" y="0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390;p25"/>
            <p:cNvSpPr/>
            <p:nvPr/>
          </p:nvSpPr>
          <p:spPr>
            <a:xfrm>
              <a:off x="6184746" y="833574"/>
              <a:ext cx="2611417" cy="3898821"/>
            </a:xfrm>
            <a:custGeom>
              <a:avLst/>
              <a:gdLst/>
              <a:ahLst/>
              <a:cxnLst/>
              <a:rect l="l" t="t" r="r" b="b"/>
              <a:pathLst>
                <a:path w="38735" h="57831" extrusionOk="0">
                  <a:moveTo>
                    <a:pt x="24090" y="1"/>
                  </a:moveTo>
                  <a:cubicBezTo>
                    <a:pt x="21731" y="18"/>
                    <a:pt x="19403" y="891"/>
                    <a:pt x="17232" y="1837"/>
                  </a:cubicBezTo>
                  <a:cubicBezTo>
                    <a:pt x="15631" y="2533"/>
                    <a:pt x="14030" y="3298"/>
                    <a:pt x="12480" y="4107"/>
                  </a:cubicBezTo>
                  <a:cubicBezTo>
                    <a:pt x="10279" y="5254"/>
                    <a:pt x="8548" y="6330"/>
                    <a:pt x="7237" y="7852"/>
                  </a:cubicBezTo>
                  <a:cubicBezTo>
                    <a:pt x="5909" y="9388"/>
                    <a:pt x="5086" y="11395"/>
                    <a:pt x="4854" y="13655"/>
                  </a:cubicBezTo>
                  <a:cubicBezTo>
                    <a:pt x="4636" y="15775"/>
                    <a:pt x="4963" y="18062"/>
                    <a:pt x="5773" y="20093"/>
                  </a:cubicBezTo>
                  <a:cubicBezTo>
                    <a:pt x="5817" y="20206"/>
                    <a:pt x="5864" y="20319"/>
                    <a:pt x="5909" y="20434"/>
                  </a:cubicBezTo>
                  <a:cubicBezTo>
                    <a:pt x="6271" y="21319"/>
                    <a:pt x="6680" y="22323"/>
                    <a:pt x="6523" y="23394"/>
                  </a:cubicBezTo>
                  <a:cubicBezTo>
                    <a:pt x="6274" y="25070"/>
                    <a:pt x="4909" y="25981"/>
                    <a:pt x="3588" y="26865"/>
                  </a:cubicBezTo>
                  <a:cubicBezTo>
                    <a:pt x="2997" y="27262"/>
                    <a:pt x="2437" y="27634"/>
                    <a:pt x="1980" y="28067"/>
                  </a:cubicBezTo>
                  <a:cubicBezTo>
                    <a:pt x="502" y="29481"/>
                    <a:pt x="0" y="31986"/>
                    <a:pt x="737" y="34308"/>
                  </a:cubicBezTo>
                  <a:cubicBezTo>
                    <a:pt x="1338" y="36205"/>
                    <a:pt x="2680" y="38048"/>
                    <a:pt x="4837" y="39947"/>
                  </a:cubicBezTo>
                  <a:lnTo>
                    <a:pt x="4939" y="40035"/>
                  </a:lnTo>
                  <a:cubicBezTo>
                    <a:pt x="5376" y="40418"/>
                    <a:pt x="5827" y="40813"/>
                    <a:pt x="6159" y="41357"/>
                  </a:cubicBezTo>
                  <a:cubicBezTo>
                    <a:pt x="6739" y="42309"/>
                    <a:pt x="6756" y="43378"/>
                    <a:pt x="6773" y="44412"/>
                  </a:cubicBezTo>
                  <a:cubicBezTo>
                    <a:pt x="6776" y="44685"/>
                    <a:pt x="6783" y="44944"/>
                    <a:pt x="6797" y="45201"/>
                  </a:cubicBezTo>
                  <a:cubicBezTo>
                    <a:pt x="6947" y="47853"/>
                    <a:pt x="8343" y="50133"/>
                    <a:pt x="9486" y="51580"/>
                  </a:cubicBezTo>
                  <a:cubicBezTo>
                    <a:pt x="10985" y="53475"/>
                    <a:pt x="13501" y="56261"/>
                    <a:pt x="15327" y="57831"/>
                  </a:cubicBezTo>
                  <a:lnTo>
                    <a:pt x="29204" y="57588"/>
                  </a:lnTo>
                  <a:cubicBezTo>
                    <a:pt x="30197" y="57046"/>
                    <a:pt x="30620" y="56042"/>
                    <a:pt x="31108" y="54884"/>
                  </a:cubicBezTo>
                  <a:cubicBezTo>
                    <a:pt x="31515" y="53922"/>
                    <a:pt x="31934" y="52932"/>
                    <a:pt x="32727" y="52089"/>
                  </a:cubicBezTo>
                  <a:cubicBezTo>
                    <a:pt x="33379" y="51396"/>
                    <a:pt x="34140" y="50833"/>
                    <a:pt x="34880" y="50290"/>
                  </a:cubicBezTo>
                  <a:cubicBezTo>
                    <a:pt x="35922" y="49522"/>
                    <a:pt x="36905" y="48795"/>
                    <a:pt x="37516" y="47777"/>
                  </a:cubicBezTo>
                  <a:cubicBezTo>
                    <a:pt x="38270" y="46515"/>
                    <a:pt x="38724" y="44668"/>
                    <a:pt x="38728" y="42831"/>
                  </a:cubicBezTo>
                  <a:cubicBezTo>
                    <a:pt x="38734" y="39776"/>
                    <a:pt x="38154" y="37369"/>
                    <a:pt x="36952" y="35475"/>
                  </a:cubicBezTo>
                  <a:cubicBezTo>
                    <a:pt x="36771" y="35188"/>
                    <a:pt x="36566" y="34911"/>
                    <a:pt x="36352" y="34618"/>
                  </a:cubicBezTo>
                  <a:cubicBezTo>
                    <a:pt x="35881" y="33987"/>
                    <a:pt x="35396" y="33328"/>
                    <a:pt x="35126" y="32526"/>
                  </a:cubicBezTo>
                  <a:cubicBezTo>
                    <a:pt x="34631" y="31027"/>
                    <a:pt x="35038" y="29454"/>
                    <a:pt x="35399" y="28064"/>
                  </a:cubicBezTo>
                  <a:lnTo>
                    <a:pt x="35419" y="27985"/>
                  </a:lnTo>
                  <a:cubicBezTo>
                    <a:pt x="36864" y="22411"/>
                    <a:pt x="37570" y="16929"/>
                    <a:pt x="37512" y="11688"/>
                  </a:cubicBezTo>
                  <a:cubicBezTo>
                    <a:pt x="37485" y="9142"/>
                    <a:pt x="37229" y="6268"/>
                    <a:pt x="35533" y="4268"/>
                  </a:cubicBezTo>
                  <a:cubicBezTo>
                    <a:pt x="34091" y="2571"/>
                    <a:pt x="31838" y="1762"/>
                    <a:pt x="29651" y="1083"/>
                  </a:cubicBezTo>
                  <a:cubicBezTo>
                    <a:pt x="27896" y="537"/>
                    <a:pt x="26029" y="1"/>
                    <a:pt x="24155" y="1"/>
                  </a:cubicBezTo>
                  <a:close/>
                </a:path>
              </a:pathLst>
            </a:custGeom>
            <a:solidFill>
              <a:srgbClr val="F4E9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6" name="Google Shape;392;p25"/>
          <p:cNvGrpSpPr/>
          <p:nvPr/>
        </p:nvGrpSpPr>
        <p:grpSpPr>
          <a:xfrm>
            <a:off x="4959642" y="1345102"/>
            <a:ext cx="2130085" cy="3433068"/>
            <a:chOff x="4633351" y="1345102"/>
            <a:chExt cx="2130085" cy="3433068"/>
          </a:xfrm>
        </p:grpSpPr>
        <p:sp>
          <p:nvSpPr>
            <p:cNvPr id="187" name="Google Shape;393;p25"/>
            <p:cNvSpPr/>
            <p:nvPr/>
          </p:nvSpPr>
          <p:spPr>
            <a:xfrm>
              <a:off x="4633351" y="1608896"/>
              <a:ext cx="2130085" cy="3169274"/>
            </a:xfrm>
            <a:custGeom>
              <a:avLst/>
              <a:gdLst/>
              <a:ahLst/>
              <a:cxnLst/>
              <a:rect l="l" t="t" r="r" b="b"/>
              <a:pathLst>
                <a:path w="53513" h="79620" extrusionOk="0">
                  <a:moveTo>
                    <a:pt x="2909" y="0"/>
                  </a:moveTo>
                  <a:cubicBezTo>
                    <a:pt x="1308" y="0"/>
                    <a:pt x="1" y="1308"/>
                    <a:pt x="1" y="2905"/>
                  </a:cubicBezTo>
                  <a:lnTo>
                    <a:pt x="1" y="76714"/>
                  </a:lnTo>
                  <a:cubicBezTo>
                    <a:pt x="1" y="78312"/>
                    <a:pt x="1308" y="79619"/>
                    <a:pt x="2909" y="79619"/>
                  </a:cubicBezTo>
                  <a:lnTo>
                    <a:pt x="50604" y="79619"/>
                  </a:lnTo>
                  <a:cubicBezTo>
                    <a:pt x="52202" y="79619"/>
                    <a:pt x="53513" y="78312"/>
                    <a:pt x="53513" y="76714"/>
                  </a:cubicBezTo>
                  <a:lnTo>
                    <a:pt x="53513" y="2905"/>
                  </a:lnTo>
                  <a:cubicBezTo>
                    <a:pt x="53513" y="1308"/>
                    <a:pt x="52202" y="0"/>
                    <a:pt x="50604" y="0"/>
                  </a:cubicBezTo>
                  <a:close/>
                </a:path>
              </a:pathLst>
            </a:custGeom>
            <a:solidFill>
              <a:srgbClr val="4D3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394;p25"/>
            <p:cNvSpPr/>
            <p:nvPr/>
          </p:nvSpPr>
          <p:spPr>
            <a:xfrm>
              <a:off x="4740707" y="1768557"/>
              <a:ext cx="1915257" cy="2900113"/>
            </a:xfrm>
            <a:custGeom>
              <a:avLst/>
              <a:gdLst/>
              <a:ahLst/>
              <a:cxnLst/>
              <a:rect l="l" t="t" r="r" b="b"/>
              <a:pathLst>
                <a:path w="48116" h="72858" extrusionOk="0">
                  <a:moveTo>
                    <a:pt x="2708" y="0"/>
                  </a:moveTo>
                  <a:cubicBezTo>
                    <a:pt x="1219" y="0"/>
                    <a:pt x="1" y="1219"/>
                    <a:pt x="1" y="2707"/>
                  </a:cubicBezTo>
                  <a:lnTo>
                    <a:pt x="1" y="70153"/>
                  </a:lnTo>
                  <a:cubicBezTo>
                    <a:pt x="1" y="71641"/>
                    <a:pt x="1219" y="72857"/>
                    <a:pt x="2708" y="72857"/>
                  </a:cubicBezTo>
                  <a:lnTo>
                    <a:pt x="45412" y="72857"/>
                  </a:lnTo>
                  <a:cubicBezTo>
                    <a:pt x="46900" y="72857"/>
                    <a:pt x="48115" y="71641"/>
                    <a:pt x="48115" y="70153"/>
                  </a:cubicBezTo>
                  <a:lnTo>
                    <a:pt x="48115" y="2707"/>
                  </a:lnTo>
                  <a:cubicBezTo>
                    <a:pt x="48115" y="1219"/>
                    <a:pt x="46900" y="0"/>
                    <a:pt x="45412" y="0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395;p25"/>
            <p:cNvSpPr/>
            <p:nvPr/>
          </p:nvSpPr>
          <p:spPr>
            <a:xfrm>
              <a:off x="4799421" y="1783484"/>
              <a:ext cx="1797833" cy="2820065"/>
            </a:xfrm>
            <a:custGeom>
              <a:avLst/>
              <a:gdLst/>
              <a:ahLst/>
              <a:cxnLst/>
              <a:rect l="l" t="t" r="r" b="b"/>
              <a:pathLst>
                <a:path w="45166" h="70847" extrusionOk="0">
                  <a:moveTo>
                    <a:pt x="2970" y="1"/>
                  </a:moveTo>
                  <a:cubicBezTo>
                    <a:pt x="1338" y="1"/>
                    <a:pt x="0" y="1335"/>
                    <a:pt x="0" y="2967"/>
                  </a:cubicBezTo>
                  <a:lnTo>
                    <a:pt x="0" y="67880"/>
                  </a:lnTo>
                  <a:cubicBezTo>
                    <a:pt x="0" y="69512"/>
                    <a:pt x="1338" y="70847"/>
                    <a:pt x="2970" y="70847"/>
                  </a:cubicBezTo>
                  <a:lnTo>
                    <a:pt x="42199" y="70847"/>
                  </a:lnTo>
                  <a:cubicBezTo>
                    <a:pt x="43831" y="70847"/>
                    <a:pt x="45166" y="69512"/>
                    <a:pt x="45166" y="67880"/>
                  </a:cubicBezTo>
                  <a:lnTo>
                    <a:pt x="45166" y="2967"/>
                  </a:lnTo>
                  <a:cubicBezTo>
                    <a:pt x="45166" y="1335"/>
                    <a:pt x="43831" y="1"/>
                    <a:pt x="42199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396;p25"/>
            <p:cNvSpPr/>
            <p:nvPr/>
          </p:nvSpPr>
          <p:spPr>
            <a:xfrm>
              <a:off x="5025120" y="2109575"/>
              <a:ext cx="958783" cy="17833"/>
            </a:xfrm>
            <a:custGeom>
              <a:avLst/>
              <a:gdLst/>
              <a:ahLst/>
              <a:cxnLst/>
              <a:rect l="l" t="t" r="r" b="b"/>
              <a:pathLst>
                <a:path w="24087" h="448" extrusionOk="0">
                  <a:moveTo>
                    <a:pt x="229" y="0"/>
                  </a:moveTo>
                  <a:cubicBezTo>
                    <a:pt x="103" y="0"/>
                    <a:pt x="1" y="99"/>
                    <a:pt x="1" y="222"/>
                  </a:cubicBezTo>
                  <a:cubicBezTo>
                    <a:pt x="1" y="345"/>
                    <a:pt x="103" y="447"/>
                    <a:pt x="229" y="447"/>
                  </a:cubicBezTo>
                  <a:lnTo>
                    <a:pt x="23858" y="447"/>
                  </a:lnTo>
                  <a:cubicBezTo>
                    <a:pt x="23985" y="447"/>
                    <a:pt x="24087" y="345"/>
                    <a:pt x="24087" y="222"/>
                  </a:cubicBezTo>
                  <a:cubicBezTo>
                    <a:pt x="24087" y="99"/>
                    <a:pt x="23985" y="0"/>
                    <a:pt x="23858" y="0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397;p25"/>
            <p:cNvSpPr/>
            <p:nvPr/>
          </p:nvSpPr>
          <p:spPr>
            <a:xfrm>
              <a:off x="6087975" y="2036173"/>
              <a:ext cx="303314" cy="296109"/>
            </a:xfrm>
            <a:custGeom>
              <a:avLst/>
              <a:gdLst/>
              <a:ahLst/>
              <a:cxnLst/>
              <a:rect l="l" t="t" r="r" b="b"/>
              <a:pathLst>
                <a:path w="7620" h="7439" extrusionOk="0">
                  <a:moveTo>
                    <a:pt x="4646" y="448"/>
                  </a:moveTo>
                  <a:cubicBezTo>
                    <a:pt x="6032" y="448"/>
                    <a:pt x="7162" y="1551"/>
                    <a:pt x="7162" y="2903"/>
                  </a:cubicBezTo>
                  <a:lnTo>
                    <a:pt x="7162" y="4537"/>
                  </a:lnTo>
                  <a:cubicBezTo>
                    <a:pt x="7162" y="5893"/>
                    <a:pt x="6032" y="6992"/>
                    <a:pt x="4646" y="6992"/>
                  </a:cubicBezTo>
                  <a:lnTo>
                    <a:pt x="2973" y="6992"/>
                  </a:lnTo>
                  <a:cubicBezTo>
                    <a:pt x="1585" y="6992"/>
                    <a:pt x="458" y="5893"/>
                    <a:pt x="458" y="4537"/>
                  </a:cubicBezTo>
                  <a:lnTo>
                    <a:pt x="458" y="2903"/>
                  </a:lnTo>
                  <a:cubicBezTo>
                    <a:pt x="458" y="1551"/>
                    <a:pt x="1585" y="448"/>
                    <a:pt x="2973" y="448"/>
                  </a:cubicBezTo>
                  <a:close/>
                  <a:moveTo>
                    <a:pt x="2973" y="1"/>
                  </a:moveTo>
                  <a:cubicBezTo>
                    <a:pt x="1335" y="1"/>
                    <a:pt x="0" y="1301"/>
                    <a:pt x="0" y="2903"/>
                  </a:cubicBezTo>
                  <a:lnTo>
                    <a:pt x="0" y="4537"/>
                  </a:lnTo>
                  <a:cubicBezTo>
                    <a:pt x="0" y="6139"/>
                    <a:pt x="1335" y="7439"/>
                    <a:pt x="2973" y="7439"/>
                  </a:cubicBezTo>
                  <a:lnTo>
                    <a:pt x="4646" y="7439"/>
                  </a:lnTo>
                  <a:cubicBezTo>
                    <a:pt x="6285" y="7439"/>
                    <a:pt x="7619" y="6139"/>
                    <a:pt x="7619" y="4537"/>
                  </a:cubicBezTo>
                  <a:lnTo>
                    <a:pt x="7619" y="2903"/>
                  </a:lnTo>
                  <a:cubicBezTo>
                    <a:pt x="7619" y="1301"/>
                    <a:pt x="6285" y="1"/>
                    <a:pt x="4646" y="1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398;p25"/>
            <p:cNvSpPr/>
            <p:nvPr/>
          </p:nvSpPr>
          <p:spPr>
            <a:xfrm>
              <a:off x="5025120" y="2591906"/>
              <a:ext cx="958783" cy="17872"/>
            </a:xfrm>
            <a:custGeom>
              <a:avLst/>
              <a:gdLst/>
              <a:ahLst/>
              <a:cxnLst/>
              <a:rect l="l" t="t" r="r" b="b"/>
              <a:pathLst>
                <a:path w="24087" h="449" extrusionOk="0">
                  <a:moveTo>
                    <a:pt x="229" y="1"/>
                  </a:moveTo>
                  <a:cubicBezTo>
                    <a:pt x="103" y="1"/>
                    <a:pt x="1" y="103"/>
                    <a:pt x="1" y="226"/>
                  </a:cubicBezTo>
                  <a:cubicBezTo>
                    <a:pt x="1" y="349"/>
                    <a:pt x="103" y="448"/>
                    <a:pt x="229" y="448"/>
                  </a:cubicBezTo>
                  <a:lnTo>
                    <a:pt x="23858" y="448"/>
                  </a:lnTo>
                  <a:cubicBezTo>
                    <a:pt x="23985" y="448"/>
                    <a:pt x="24087" y="349"/>
                    <a:pt x="24087" y="226"/>
                  </a:cubicBezTo>
                  <a:cubicBezTo>
                    <a:pt x="24087" y="103"/>
                    <a:pt x="23985" y="1"/>
                    <a:pt x="23858" y="1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399;p25"/>
            <p:cNvSpPr/>
            <p:nvPr/>
          </p:nvSpPr>
          <p:spPr>
            <a:xfrm>
              <a:off x="6087975" y="2518703"/>
              <a:ext cx="303314" cy="296109"/>
            </a:xfrm>
            <a:custGeom>
              <a:avLst/>
              <a:gdLst/>
              <a:ahLst/>
              <a:cxnLst/>
              <a:rect l="l" t="t" r="r" b="b"/>
              <a:pathLst>
                <a:path w="7620" h="7439" extrusionOk="0">
                  <a:moveTo>
                    <a:pt x="4646" y="444"/>
                  </a:moveTo>
                  <a:cubicBezTo>
                    <a:pt x="6032" y="444"/>
                    <a:pt x="7162" y="1546"/>
                    <a:pt x="7162" y="2902"/>
                  </a:cubicBezTo>
                  <a:lnTo>
                    <a:pt x="7162" y="4537"/>
                  </a:lnTo>
                  <a:cubicBezTo>
                    <a:pt x="7162" y="5889"/>
                    <a:pt x="6032" y="6991"/>
                    <a:pt x="4646" y="6991"/>
                  </a:cubicBezTo>
                  <a:lnTo>
                    <a:pt x="2973" y="6991"/>
                  </a:lnTo>
                  <a:cubicBezTo>
                    <a:pt x="1585" y="6991"/>
                    <a:pt x="458" y="5889"/>
                    <a:pt x="458" y="4537"/>
                  </a:cubicBezTo>
                  <a:lnTo>
                    <a:pt x="458" y="2902"/>
                  </a:lnTo>
                  <a:cubicBezTo>
                    <a:pt x="458" y="1546"/>
                    <a:pt x="1585" y="444"/>
                    <a:pt x="2973" y="444"/>
                  </a:cubicBezTo>
                  <a:close/>
                  <a:moveTo>
                    <a:pt x="2973" y="1"/>
                  </a:moveTo>
                  <a:cubicBezTo>
                    <a:pt x="1335" y="1"/>
                    <a:pt x="0" y="1301"/>
                    <a:pt x="0" y="2902"/>
                  </a:cubicBezTo>
                  <a:lnTo>
                    <a:pt x="0" y="4537"/>
                  </a:lnTo>
                  <a:cubicBezTo>
                    <a:pt x="0" y="6134"/>
                    <a:pt x="1335" y="7439"/>
                    <a:pt x="2973" y="7439"/>
                  </a:cubicBezTo>
                  <a:lnTo>
                    <a:pt x="4646" y="7439"/>
                  </a:lnTo>
                  <a:cubicBezTo>
                    <a:pt x="6285" y="7439"/>
                    <a:pt x="7619" y="6134"/>
                    <a:pt x="7619" y="4537"/>
                  </a:cubicBezTo>
                  <a:lnTo>
                    <a:pt x="7619" y="2902"/>
                  </a:lnTo>
                  <a:cubicBezTo>
                    <a:pt x="7619" y="1301"/>
                    <a:pt x="6285" y="1"/>
                    <a:pt x="4646" y="1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00;p25"/>
            <p:cNvSpPr/>
            <p:nvPr/>
          </p:nvSpPr>
          <p:spPr>
            <a:xfrm>
              <a:off x="5025120" y="3079437"/>
              <a:ext cx="958783" cy="17833"/>
            </a:xfrm>
            <a:custGeom>
              <a:avLst/>
              <a:gdLst/>
              <a:ahLst/>
              <a:cxnLst/>
              <a:rect l="l" t="t" r="r" b="b"/>
              <a:pathLst>
                <a:path w="24087" h="448" extrusionOk="0">
                  <a:moveTo>
                    <a:pt x="229" y="1"/>
                  </a:moveTo>
                  <a:cubicBezTo>
                    <a:pt x="103" y="1"/>
                    <a:pt x="1" y="100"/>
                    <a:pt x="1" y="223"/>
                  </a:cubicBezTo>
                  <a:cubicBezTo>
                    <a:pt x="1" y="346"/>
                    <a:pt x="103" y="448"/>
                    <a:pt x="229" y="448"/>
                  </a:cubicBezTo>
                  <a:lnTo>
                    <a:pt x="23858" y="448"/>
                  </a:lnTo>
                  <a:cubicBezTo>
                    <a:pt x="23985" y="448"/>
                    <a:pt x="24087" y="346"/>
                    <a:pt x="24087" y="223"/>
                  </a:cubicBezTo>
                  <a:cubicBezTo>
                    <a:pt x="24087" y="100"/>
                    <a:pt x="23985" y="1"/>
                    <a:pt x="23858" y="1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01;p25"/>
            <p:cNvSpPr/>
            <p:nvPr/>
          </p:nvSpPr>
          <p:spPr>
            <a:xfrm>
              <a:off x="6087975" y="3006074"/>
              <a:ext cx="303314" cy="296109"/>
            </a:xfrm>
            <a:custGeom>
              <a:avLst/>
              <a:gdLst/>
              <a:ahLst/>
              <a:cxnLst/>
              <a:rect l="l" t="t" r="r" b="b"/>
              <a:pathLst>
                <a:path w="7620" h="7439" extrusionOk="0">
                  <a:moveTo>
                    <a:pt x="4646" y="448"/>
                  </a:moveTo>
                  <a:cubicBezTo>
                    <a:pt x="6032" y="448"/>
                    <a:pt x="7162" y="1550"/>
                    <a:pt x="7162" y="2902"/>
                  </a:cubicBezTo>
                  <a:lnTo>
                    <a:pt x="7162" y="4537"/>
                  </a:lnTo>
                  <a:cubicBezTo>
                    <a:pt x="7162" y="5892"/>
                    <a:pt x="6032" y="6991"/>
                    <a:pt x="4646" y="6991"/>
                  </a:cubicBezTo>
                  <a:lnTo>
                    <a:pt x="2973" y="6991"/>
                  </a:lnTo>
                  <a:cubicBezTo>
                    <a:pt x="1585" y="6991"/>
                    <a:pt x="458" y="5892"/>
                    <a:pt x="458" y="4537"/>
                  </a:cubicBezTo>
                  <a:lnTo>
                    <a:pt x="458" y="2902"/>
                  </a:lnTo>
                  <a:cubicBezTo>
                    <a:pt x="458" y="1550"/>
                    <a:pt x="1585" y="448"/>
                    <a:pt x="2973" y="448"/>
                  </a:cubicBezTo>
                  <a:close/>
                  <a:moveTo>
                    <a:pt x="2973" y="0"/>
                  </a:moveTo>
                  <a:cubicBezTo>
                    <a:pt x="1335" y="0"/>
                    <a:pt x="0" y="1301"/>
                    <a:pt x="0" y="2902"/>
                  </a:cubicBezTo>
                  <a:lnTo>
                    <a:pt x="0" y="4537"/>
                  </a:lnTo>
                  <a:cubicBezTo>
                    <a:pt x="0" y="6138"/>
                    <a:pt x="1335" y="7438"/>
                    <a:pt x="2973" y="7438"/>
                  </a:cubicBezTo>
                  <a:lnTo>
                    <a:pt x="4646" y="7438"/>
                  </a:lnTo>
                  <a:cubicBezTo>
                    <a:pt x="6285" y="7438"/>
                    <a:pt x="7619" y="6138"/>
                    <a:pt x="7619" y="4537"/>
                  </a:cubicBezTo>
                  <a:lnTo>
                    <a:pt x="7619" y="2902"/>
                  </a:lnTo>
                  <a:cubicBezTo>
                    <a:pt x="7619" y="1301"/>
                    <a:pt x="6285" y="0"/>
                    <a:pt x="4646" y="0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02;p25"/>
            <p:cNvSpPr/>
            <p:nvPr/>
          </p:nvSpPr>
          <p:spPr>
            <a:xfrm>
              <a:off x="5021420" y="4094835"/>
              <a:ext cx="958783" cy="17793"/>
            </a:xfrm>
            <a:custGeom>
              <a:avLst/>
              <a:gdLst/>
              <a:ahLst/>
              <a:cxnLst/>
              <a:rect l="l" t="t" r="r" b="b"/>
              <a:pathLst>
                <a:path w="24087" h="447" extrusionOk="0">
                  <a:moveTo>
                    <a:pt x="229" y="0"/>
                  </a:moveTo>
                  <a:cubicBezTo>
                    <a:pt x="103" y="0"/>
                    <a:pt x="1" y="103"/>
                    <a:pt x="1" y="225"/>
                  </a:cubicBezTo>
                  <a:cubicBezTo>
                    <a:pt x="1" y="348"/>
                    <a:pt x="103" y="447"/>
                    <a:pt x="229" y="447"/>
                  </a:cubicBezTo>
                  <a:lnTo>
                    <a:pt x="23858" y="447"/>
                  </a:lnTo>
                  <a:cubicBezTo>
                    <a:pt x="23985" y="447"/>
                    <a:pt x="24087" y="348"/>
                    <a:pt x="24087" y="225"/>
                  </a:cubicBezTo>
                  <a:cubicBezTo>
                    <a:pt x="24087" y="103"/>
                    <a:pt x="23985" y="0"/>
                    <a:pt x="23858" y="0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03;p25"/>
            <p:cNvSpPr/>
            <p:nvPr/>
          </p:nvSpPr>
          <p:spPr>
            <a:xfrm>
              <a:off x="5025120" y="2218125"/>
              <a:ext cx="958783" cy="17833"/>
            </a:xfrm>
            <a:custGeom>
              <a:avLst/>
              <a:gdLst/>
              <a:ahLst/>
              <a:cxnLst/>
              <a:rect l="l" t="t" r="r" b="b"/>
              <a:pathLst>
                <a:path w="24087" h="448" extrusionOk="0">
                  <a:moveTo>
                    <a:pt x="229" y="0"/>
                  </a:moveTo>
                  <a:cubicBezTo>
                    <a:pt x="103" y="0"/>
                    <a:pt x="1" y="100"/>
                    <a:pt x="1" y="222"/>
                  </a:cubicBezTo>
                  <a:cubicBezTo>
                    <a:pt x="1" y="349"/>
                    <a:pt x="103" y="448"/>
                    <a:pt x="229" y="448"/>
                  </a:cubicBezTo>
                  <a:lnTo>
                    <a:pt x="23858" y="448"/>
                  </a:lnTo>
                  <a:cubicBezTo>
                    <a:pt x="23985" y="448"/>
                    <a:pt x="24087" y="349"/>
                    <a:pt x="24087" y="222"/>
                  </a:cubicBezTo>
                  <a:cubicBezTo>
                    <a:pt x="24087" y="100"/>
                    <a:pt x="23985" y="0"/>
                    <a:pt x="23858" y="0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04;p25"/>
            <p:cNvSpPr/>
            <p:nvPr/>
          </p:nvSpPr>
          <p:spPr>
            <a:xfrm>
              <a:off x="5025120" y="2700656"/>
              <a:ext cx="958783" cy="17673"/>
            </a:xfrm>
            <a:custGeom>
              <a:avLst/>
              <a:gdLst/>
              <a:ahLst/>
              <a:cxnLst/>
              <a:rect l="l" t="t" r="r" b="b"/>
              <a:pathLst>
                <a:path w="24087" h="444" extrusionOk="0">
                  <a:moveTo>
                    <a:pt x="229" y="0"/>
                  </a:moveTo>
                  <a:cubicBezTo>
                    <a:pt x="103" y="0"/>
                    <a:pt x="1" y="99"/>
                    <a:pt x="1" y="222"/>
                  </a:cubicBezTo>
                  <a:cubicBezTo>
                    <a:pt x="1" y="345"/>
                    <a:pt x="103" y="443"/>
                    <a:pt x="229" y="443"/>
                  </a:cubicBezTo>
                  <a:lnTo>
                    <a:pt x="23858" y="443"/>
                  </a:lnTo>
                  <a:cubicBezTo>
                    <a:pt x="23985" y="443"/>
                    <a:pt x="24087" y="345"/>
                    <a:pt x="24087" y="222"/>
                  </a:cubicBezTo>
                  <a:cubicBezTo>
                    <a:pt x="24087" y="99"/>
                    <a:pt x="23985" y="0"/>
                    <a:pt x="23858" y="0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05;p25"/>
            <p:cNvSpPr/>
            <p:nvPr/>
          </p:nvSpPr>
          <p:spPr>
            <a:xfrm>
              <a:off x="5025120" y="3187987"/>
              <a:ext cx="958783" cy="17872"/>
            </a:xfrm>
            <a:custGeom>
              <a:avLst/>
              <a:gdLst/>
              <a:ahLst/>
              <a:cxnLst/>
              <a:rect l="l" t="t" r="r" b="b"/>
              <a:pathLst>
                <a:path w="24087" h="449" extrusionOk="0">
                  <a:moveTo>
                    <a:pt x="229" y="1"/>
                  </a:moveTo>
                  <a:cubicBezTo>
                    <a:pt x="103" y="1"/>
                    <a:pt x="1" y="100"/>
                    <a:pt x="1" y="226"/>
                  </a:cubicBezTo>
                  <a:cubicBezTo>
                    <a:pt x="1" y="349"/>
                    <a:pt x="103" y="448"/>
                    <a:pt x="229" y="448"/>
                  </a:cubicBezTo>
                  <a:lnTo>
                    <a:pt x="23858" y="448"/>
                  </a:lnTo>
                  <a:cubicBezTo>
                    <a:pt x="23985" y="448"/>
                    <a:pt x="24087" y="349"/>
                    <a:pt x="24087" y="226"/>
                  </a:cubicBezTo>
                  <a:cubicBezTo>
                    <a:pt x="24087" y="100"/>
                    <a:pt x="23985" y="1"/>
                    <a:pt x="23858" y="1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06;p25"/>
            <p:cNvSpPr/>
            <p:nvPr/>
          </p:nvSpPr>
          <p:spPr>
            <a:xfrm>
              <a:off x="5021420" y="4203505"/>
              <a:ext cx="958783" cy="17713"/>
            </a:xfrm>
            <a:custGeom>
              <a:avLst/>
              <a:gdLst/>
              <a:ahLst/>
              <a:cxnLst/>
              <a:rect l="l" t="t" r="r" b="b"/>
              <a:pathLst>
                <a:path w="24087" h="445" extrusionOk="0">
                  <a:moveTo>
                    <a:pt x="229" y="1"/>
                  </a:moveTo>
                  <a:cubicBezTo>
                    <a:pt x="103" y="1"/>
                    <a:pt x="1" y="100"/>
                    <a:pt x="1" y="223"/>
                  </a:cubicBezTo>
                  <a:cubicBezTo>
                    <a:pt x="1" y="346"/>
                    <a:pt x="103" y="445"/>
                    <a:pt x="229" y="445"/>
                  </a:cubicBezTo>
                  <a:lnTo>
                    <a:pt x="23858" y="445"/>
                  </a:lnTo>
                  <a:cubicBezTo>
                    <a:pt x="23985" y="445"/>
                    <a:pt x="24087" y="346"/>
                    <a:pt x="24087" y="223"/>
                  </a:cubicBezTo>
                  <a:cubicBezTo>
                    <a:pt x="24087" y="100"/>
                    <a:pt x="23985" y="1"/>
                    <a:pt x="23858" y="1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07;p25"/>
            <p:cNvSpPr/>
            <p:nvPr/>
          </p:nvSpPr>
          <p:spPr>
            <a:xfrm>
              <a:off x="6084275" y="4021592"/>
              <a:ext cx="303314" cy="296109"/>
            </a:xfrm>
            <a:custGeom>
              <a:avLst/>
              <a:gdLst/>
              <a:ahLst/>
              <a:cxnLst/>
              <a:rect l="l" t="t" r="r" b="b"/>
              <a:pathLst>
                <a:path w="7620" h="7439" extrusionOk="0">
                  <a:moveTo>
                    <a:pt x="4646" y="443"/>
                  </a:moveTo>
                  <a:cubicBezTo>
                    <a:pt x="6032" y="443"/>
                    <a:pt x="7162" y="1546"/>
                    <a:pt x="7162" y="2901"/>
                  </a:cubicBezTo>
                  <a:lnTo>
                    <a:pt x="7162" y="4536"/>
                  </a:lnTo>
                  <a:cubicBezTo>
                    <a:pt x="7162" y="5888"/>
                    <a:pt x="6032" y="6991"/>
                    <a:pt x="4646" y="6991"/>
                  </a:cubicBezTo>
                  <a:lnTo>
                    <a:pt x="2973" y="6991"/>
                  </a:lnTo>
                  <a:cubicBezTo>
                    <a:pt x="1585" y="6991"/>
                    <a:pt x="458" y="5888"/>
                    <a:pt x="458" y="4536"/>
                  </a:cubicBezTo>
                  <a:lnTo>
                    <a:pt x="458" y="2901"/>
                  </a:lnTo>
                  <a:cubicBezTo>
                    <a:pt x="458" y="1546"/>
                    <a:pt x="1585" y="443"/>
                    <a:pt x="2973" y="443"/>
                  </a:cubicBezTo>
                  <a:close/>
                  <a:moveTo>
                    <a:pt x="2973" y="0"/>
                  </a:moveTo>
                  <a:cubicBezTo>
                    <a:pt x="1335" y="0"/>
                    <a:pt x="0" y="1300"/>
                    <a:pt x="0" y="2901"/>
                  </a:cubicBezTo>
                  <a:lnTo>
                    <a:pt x="0" y="4536"/>
                  </a:lnTo>
                  <a:cubicBezTo>
                    <a:pt x="0" y="6134"/>
                    <a:pt x="1335" y="7438"/>
                    <a:pt x="2973" y="7438"/>
                  </a:cubicBezTo>
                  <a:lnTo>
                    <a:pt x="4646" y="7438"/>
                  </a:lnTo>
                  <a:cubicBezTo>
                    <a:pt x="6285" y="7438"/>
                    <a:pt x="7619" y="6134"/>
                    <a:pt x="7619" y="4536"/>
                  </a:cubicBezTo>
                  <a:lnTo>
                    <a:pt x="7619" y="2901"/>
                  </a:lnTo>
                  <a:cubicBezTo>
                    <a:pt x="7619" y="1300"/>
                    <a:pt x="6285" y="0"/>
                    <a:pt x="4646" y="0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08;p25"/>
            <p:cNvSpPr/>
            <p:nvPr/>
          </p:nvSpPr>
          <p:spPr>
            <a:xfrm>
              <a:off x="6103659" y="2002457"/>
              <a:ext cx="304747" cy="273182"/>
            </a:xfrm>
            <a:custGeom>
              <a:avLst/>
              <a:gdLst/>
              <a:ahLst/>
              <a:cxnLst/>
              <a:rect l="l" t="t" r="r" b="b"/>
              <a:pathLst>
                <a:path w="7656" h="6863" extrusionOk="0">
                  <a:moveTo>
                    <a:pt x="6406" y="1"/>
                  </a:moveTo>
                  <a:cubicBezTo>
                    <a:pt x="5991" y="1"/>
                    <a:pt x="5565" y="203"/>
                    <a:pt x="5372" y="670"/>
                  </a:cubicBezTo>
                  <a:cubicBezTo>
                    <a:pt x="4972" y="1647"/>
                    <a:pt x="4536" y="2616"/>
                    <a:pt x="3945" y="3496"/>
                  </a:cubicBezTo>
                  <a:cubicBezTo>
                    <a:pt x="3713" y="3845"/>
                    <a:pt x="3351" y="4490"/>
                    <a:pt x="2965" y="4664"/>
                  </a:cubicBezTo>
                  <a:cubicBezTo>
                    <a:pt x="2869" y="4709"/>
                    <a:pt x="2910" y="4779"/>
                    <a:pt x="2884" y="4779"/>
                  </a:cubicBezTo>
                  <a:cubicBezTo>
                    <a:pt x="2867" y="4779"/>
                    <a:pt x="2820" y="4748"/>
                    <a:pt x="2682" y="4657"/>
                  </a:cubicBezTo>
                  <a:cubicBezTo>
                    <a:pt x="2456" y="4514"/>
                    <a:pt x="2252" y="4237"/>
                    <a:pt x="2084" y="4036"/>
                  </a:cubicBezTo>
                  <a:cubicBezTo>
                    <a:pt x="1884" y="3796"/>
                    <a:pt x="1648" y="3696"/>
                    <a:pt x="1417" y="3696"/>
                  </a:cubicBezTo>
                  <a:cubicBezTo>
                    <a:pt x="685" y="3696"/>
                    <a:pt x="0" y="4702"/>
                    <a:pt x="630" y="5459"/>
                  </a:cubicBezTo>
                  <a:cubicBezTo>
                    <a:pt x="1095" y="6016"/>
                    <a:pt x="1740" y="6644"/>
                    <a:pt x="2477" y="6818"/>
                  </a:cubicBezTo>
                  <a:cubicBezTo>
                    <a:pt x="2606" y="6848"/>
                    <a:pt x="2731" y="6863"/>
                    <a:pt x="2853" y="6863"/>
                  </a:cubicBezTo>
                  <a:cubicBezTo>
                    <a:pt x="3571" y="6863"/>
                    <a:pt x="4162" y="6367"/>
                    <a:pt x="4652" y="5855"/>
                  </a:cubicBezTo>
                  <a:cubicBezTo>
                    <a:pt x="5925" y="4538"/>
                    <a:pt x="6672" y="2869"/>
                    <a:pt x="7356" y="1206"/>
                  </a:cubicBezTo>
                  <a:cubicBezTo>
                    <a:pt x="7655" y="478"/>
                    <a:pt x="7043" y="1"/>
                    <a:pt x="6406" y="1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09;p25"/>
            <p:cNvSpPr/>
            <p:nvPr/>
          </p:nvSpPr>
          <p:spPr>
            <a:xfrm>
              <a:off x="5282465" y="1608896"/>
              <a:ext cx="831885" cy="159698"/>
            </a:xfrm>
            <a:custGeom>
              <a:avLst/>
              <a:gdLst/>
              <a:ahLst/>
              <a:cxnLst/>
              <a:rect l="l" t="t" r="r" b="b"/>
              <a:pathLst>
                <a:path w="20899" h="4012" extrusionOk="0">
                  <a:moveTo>
                    <a:pt x="18" y="0"/>
                  </a:moveTo>
                  <a:cubicBezTo>
                    <a:pt x="8" y="103"/>
                    <a:pt x="0" y="208"/>
                    <a:pt x="0" y="314"/>
                  </a:cubicBezTo>
                  <a:lnTo>
                    <a:pt x="0" y="4011"/>
                  </a:lnTo>
                  <a:lnTo>
                    <a:pt x="20899" y="4011"/>
                  </a:lnTo>
                  <a:lnTo>
                    <a:pt x="20899" y="314"/>
                  </a:lnTo>
                  <a:cubicBezTo>
                    <a:pt x="20899" y="208"/>
                    <a:pt x="20892" y="103"/>
                    <a:pt x="20879" y="0"/>
                  </a:cubicBezTo>
                  <a:close/>
                </a:path>
              </a:pathLst>
            </a:custGeom>
            <a:solidFill>
              <a:srgbClr val="291E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10;p25"/>
            <p:cNvSpPr/>
            <p:nvPr/>
          </p:nvSpPr>
          <p:spPr>
            <a:xfrm>
              <a:off x="5282465" y="1768557"/>
              <a:ext cx="831885" cy="14967"/>
            </a:xfrm>
            <a:custGeom>
              <a:avLst/>
              <a:gdLst/>
              <a:ahLst/>
              <a:cxnLst/>
              <a:rect l="l" t="t" r="r" b="b"/>
              <a:pathLst>
                <a:path w="20899" h="376" extrusionOk="0">
                  <a:moveTo>
                    <a:pt x="0" y="0"/>
                  </a:moveTo>
                  <a:lnTo>
                    <a:pt x="0" y="317"/>
                  </a:lnTo>
                  <a:lnTo>
                    <a:pt x="0" y="376"/>
                  </a:lnTo>
                  <a:lnTo>
                    <a:pt x="20899" y="376"/>
                  </a:lnTo>
                  <a:lnTo>
                    <a:pt x="20899" y="317"/>
                  </a:lnTo>
                  <a:lnTo>
                    <a:pt x="20899" y="0"/>
                  </a:lnTo>
                  <a:close/>
                </a:path>
              </a:pathLst>
            </a:custGeom>
            <a:solidFill>
              <a:srgbClr val="4E51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11;p25"/>
            <p:cNvSpPr/>
            <p:nvPr/>
          </p:nvSpPr>
          <p:spPr>
            <a:xfrm>
              <a:off x="5282465" y="1783484"/>
              <a:ext cx="831885" cy="104409"/>
            </a:xfrm>
            <a:custGeom>
              <a:avLst/>
              <a:gdLst/>
              <a:ahLst/>
              <a:cxnLst/>
              <a:rect l="l" t="t" r="r" b="b"/>
              <a:pathLst>
                <a:path w="20899" h="2623" extrusionOk="0">
                  <a:moveTo>
                    <a:pt x="0" y="1"/>
                  </a:moveTo>
                  <a:cubicBezTo>
                    <a:pt x="31" y="1448"/>
                    <a:pt x="1253" y="2622"/>
                    <a:pt x="2742" y="2622"/>
                  </a:cubicBezTo>
                  <a:lnTo>
                    <a:pt x="18154" y="2622"/>
                  </a:lnTo>
                  <a:cubicBezTo>
                    <a:pt x="19642" y="2622"/>
                    <a:pt x="20865" y="1448"/>
                    <a:pt x="20899" y="1"/>
                  </a:cubicBezTo>
                  <a:close/>
                </a:path>
              </a:pathLst>
            </a:custGeom>
            <a:solidFill>
              <a:srgbClr val="827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412;p25"/>
            <p:cNvSpPr/>
            <p:nvPr/>
          </p:nvSpPr>
          <p:spPr>
            <a:xfrm>
              <a:off x="5282465" y="1345102"/>
              <a:ext cx="831885" cy="515992"/>
            </a:xfrm>
            <a:custGeom>
              <a:avLst/>
              <a:gdLst/>
              <a:ahLst/>
              <a:cxnLst/>
              <a:rect l="l" t="t" r="r" b="b"/>
              <a:pathLst>
                <a:path w="20899" h="12963" extrusionOk="0">
                  <a:moveTo>
                    <a:pt x="12098" y="1599"/>
                  </a:moveTo>
                  <a:cubicBezTo>
                    <a:pt x="12505" y="1599"/>
                    <a:pt x="12836" y="1923"/>
                    <a:pt x="12836" y="2319"/>
                  </a:cubicBezTo>
                  <a:cubicBezTo>
                    <a:pt x="12836" y="2715"/>
                    <a:pt x="12505" y="3036"/>
                    <a:pt x="12098" y="3036"/>
                  </a:cubicBezTo>
                  <a:lnTo>
                    <a:pt x="8798" y="3036"/>
                  </a:lnTo>
                  <a:cubicBezTo>
                    <a:pt x="8391" y="3036"/>
                    <a:pt x="8060" y="2715"/>
                    <a:pt x="8060" y="2319"/>
                  </a:cubicBezTo>
                  <a:cubicBezTo>
                    <a:pt x="8060" y="1923"/>
                    <a:pt x="8391" y="1599"/>
                    <a:pt x="8798" y="1599"/>
                  </a:cubicBezTo>
                  <a:close/>
                  <a:moveTo>
                    <a:pt x="7930" y="1"/>
                  </a:moveTo>
                  <a:cubicBezTo>
                    <a:pt x="6422" y="1"/>
                    <a:pt x="5185" y="1206"/>
                    <a:pt x="5185" y="2681"/>
                  </a:cubicBezTo>
                  <a:lnTo>
                    <a:pt x="5185" y="3593"/>
                  </a:lnTo>
                  <a:lnTo>
                    <a:pt x="2742" y="3593"/>
                  </a:lnTo>
                  <a:cubicBezTo>
                    <a:pt x="1233" y="3593"/>
                    <a:pt x="0" y="4797"/>
                    <a:pt x="0" y="6272"/>
                  </a:cubicBezTo>
                  <a:lnTo>
                    <a:pt x="0" y="10286"/>
                  </a:lnTo>
                  <a:cubicBezTo>
                    <a:pt x="0" y="11757"/>
                    <a:pt x="1233" y="12963"/>
                    <a:pt x="2742" y="12963"/>
                  </a:cubicBezTo>
                  <a:lnTo>
                    <a:pt x="18154" y="12963"/>
                  </a:lnTo>
                  <a:cubicBezTo>
                    <a:pt x="19663" y="12963"/>
                    <a:pt x="20899" y="11757"/>
                    <a:pt x="20899" y="10286"/>
                  </a:cubicBezTo>
                  <a:lnTo>
                    <a:pt x="20899" y="6272"/>
                  </a:lnTo>
                  <a:cubicBezTo>
                    <a:pt x="20899" y="4797"/>
                    <a:pt x="19663" y="3593"/>
                    <a:pt x="18154" y="3593"/>
                  </a:cubicBezTo>
                  <a:lnTo>
                    <a:pt x="15710" y="3593"/>
                  </a:lnTo>
                  <a:lnTo>
                    <a:pt x="15710" y="2681"/>
                  </a:lnTo>
                  <a:cubicBezTo>
                    <a:pt x="15710" y="1206"/>
                    <a:pt x="14478" y="1"/>
                    <a:pt x="12968" y="1"/>
                  </a:cubicBezTo>
                  <a:close/>
                </a:path>
              </a:pathLst>
            </a:custGeom>
            <a:solidFill>
              <a:srgbClr val="E8EE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413;p25"/>
            <p:cNvSpPr/>
            <p:nvPr/>
          </p:nvSpPr>
          <p:spPr>
            <a:xfrm>
              <a:off x="5336282" y="1680745"/>
              <a:ext cx="35227" cy="26709"/>
            </a:xfrm>
            <a:custGeom>
              <a:avLst/>
              <a:gdLst/>
              <a:ahLst/>
              <a:cxnLst/>
              <a:rect l="l" t="t" r="r" b="b"/>
              <a:pathLst>
                <a:path w="885" h="671" extrusionOk="0">
                  <a:moveTo>
                    <a:pt x="444" y="1"/>
                  </a:moveTo>
                  <a:cubicBezTo>
                    <a:pt x="3" y="1"/>
                    <a:pt x="0" y="670"/>
                    <a:pt x="444" y="670"/>
                  </a:cubicBezTo>
                  <a:cubicBezTo>
                    <a:pt x="884" y="670"/>
                    <a:pt x="884" y="1"/>
                    <a:pt x="4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414;p25"/>
            <p:cNvSpPr/>
            <p:nvPr/>
          </p:nvSpPr>
          <p:spPr>
            <a:xfrm>
              <a:off x="5338471" y="1726363"/>
              <a:ext cx="126381" cy="98876"/>
            </a:xfrm>
            <a:custGeom>
              <a:avLst/>
              <a:gdLst/>
              <a:ahLst/>
              <a:cxnLst/>
              <a:rect l="l" t="t" r="r" b="b"/>
              <a:pathLst>
                <a:path w="3175" h="2484" extrusionOk="0">
                  <a:moveTo>
                    <a:pt x="457" y="1"/>
                  </a:moveTo>
                  <a:cubicBezTo>
                    <a:pt x="286" y="1"/>
                    <a:pt x="101" y="107"/>
                    <a:pt x="75" y="319"/>
                  </a:cubicBezTo>
                  <a:cubicBezTo>
                    <a:pt x="0" y="927"/>
                    <a:pt x="102" y="1538"/>
                    <a:pt x="608" y="1944"/>
                  </a:cubicBezTo>
                  <a:cubicBezTo>
                    <a:pt x="1195" y="2419"/>
                    <a:pt x="2004" y="2460"/>
                    <a:pt x="2731" y="2483"/>
                  </a:cubicBezTo>
                  <a:cubicBezTo>
                    <a:pt x="2735" y="2484"/>
                    <a:pt x="2740" y="2484"/>
                    <a:pt x="2744" y="2484"/>
                  </a:cubicBezTo>
                  <a:cubicBezTo>
                    <a:pt x="3175" y="2484"/>
                    <a:pt x="3167" y="1828"/>
                    <a:pt x="2731" y="1814"/>
                  </a:cubicBezTo>
                  <a:cubicBezTo>
                    <a:pt x="2195" y="1798"/>
                    <a:pt x="1563" y="1798"/>
                    <a:pt x="1106" y="1477"/>
                  </a:cubicBezTo>
                  <a:cubicBezTo>
                    <a:pt x="710" y="1200"/>
                    <a:pt x="706" y="756"/>
                    <a:pt x="758" y="319"/>
                  </a:cubicBezTo>
                  <a:cubicBezTo>
                    <a:pt x="785" y="106"/>
                    <a:pt x="628" y="1"/>
                    <a:pt x="4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415;p25"/>
            <p:cNvSpPr/>
            <p:nvPr/>
          </p:nvSpPr>
          <p:spPr>
            <a:xfrm>
              <a:off x="5021420" y="3604223"/>
              <a:ext cx="958783" cy="17793"/>
            </a:xfrm>
            <a:custGeom>
              <a:avLst/>
              <a:gdLst/>
              <a:ahLst/>
              <a:cxnLst/>
              <a:rect l="l" t="t" r="r" b="b"/>
              <a:pathLst>
                <a:path w="24087" h="447" extrusionOk="0">
                  <a:moveTo>
                    <a:pt x="229" y="0"/>
                  </a:moveTo>
                  <a:cubicBezTo>
                    <a:pt x="103" y="0"/>
                    <a:pt x="1" y="103"/>
                    <a:pt x="1" y="225"/>
                  </a:cubicBezTo>
                  <a:cubicBezTo>
                    <a:pt x="1" y="348"/>
                    <a:pt x="103" y="447"/>
                    <a:pt x="229" y="447"/>
                  </a:cubicBezTo>
                  <a:lnTo>
                    <a:pt x="23858" y="447"/>
                  </a:lnTo>
                  <a:cubicBezTo>
                    <a:pt x="23985" y="447"/>
                    <a:pt x="24087" y="348"/>
                    <a:pt x="24087" y="225"/>
                  </a:cubicBezTo>
                  <a:cubicBezTo>
                    <a:pt x="24087" y="103"/>
                    <a:pt x="23985" y="0"/>
                    <a:pt x="23858" y="0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416;p25"/>
            <p:cNvSpPr/>
            <p:nvPr/>
          </p:nvSpPr>
          <p:spPr>
            <a:xfrm>
              <a:off x="5021420" y="3712893"/>
              <a:ext cx="958783" cy="17713"/>
            </a:xfrm>
            <a:custGeom>
              <a:avLst/>
              <a:gdLst/>
              <a:ahLst/>
              <a:cxnLst/>
              <a:rect l="l" t="t" r="r" b="b"/>
              <a:pathLst>
                <a:path w="24087" h="445" extrusionOk="0">
                  <a:moveTo>
                    <a:pt x="229" y="1"/>
                  </a:moveTo>
                  <a:cubicBezTo>
                    <a:pt x="103" y="1"/>
                    <a:pt x="1" y="100"/>
                    <a:pt x="1" y="223"/>
                  </a:cubicBezTo>
                  <a:cubicBezTo>
                    <a:pt x="1" y="346"/>
                    <a:pt x="103" y="445"/>
                    <a:pt x="229" y="445"/>
                  </a:cubicBezTo>
                  <a:lnTo>
                    <a:pt x="23858" y="445"/>
                  </a:lnTo>
                  <a:cubicBezTo>
                    <a:pt x="23985" y="445"/>
                    <a:pt x="24087" y="346"/>
                    <a:pt x="24087" y="223"/>
                  </a:cubicBezTo>
                  <a:cubicBezTo>
                    <a:pt x="24087" y="100"/>
                    <a:pt x="23985" y="1"/>
                    <a:pt x="23858" y="1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417;p25"/>
            <p:cNvSpPr/>
            <p:nvPr/>
          </p:nvSpPr>
          <p:spPr>
            <a:xfrm>
              <a:off x="6084275" y="3530980"/>
              <a:ext cx="303314" cy="296109"/>
            </a:xfrm>
            <a:custGeom>
              <a:avLst/>
              <a:gdLst/>
              <a:ahLst/>
              <a:cxnLst/>
              <a:rect l="l" t="t" r="r" b="b"/>
              <a:pathLst>
                <a:path w="7620" h="7439" extrusionOk="0">
                  <a:moveTo>
                    <a:pt x="4646" y="443"/>
                  </a:moveTo>
                  <a:cubicBezTo>
                    <a:pt x="6032" y="443"/>
                    <a:pt x="7162" y="1546"/>
                    <a:pt x="7162" y="2901"/>
                  </a:cubicBezTo>
                  <a:lnTo>
                    <a:pt x="7162" y="4536"/>
                  </a:lnTo>
                  <a:cubicBezTo>
                    <a:pt x="7162" y="5888"/>
                    <a:pt x="6032" y="6991"/>
                    <a:pt x="4646" y="6991"/>
                  </a:cubicBezTo>
                  <a:lnTo>
                    <a:pt x="2973" y="6991"/>
                  </a:lnTo>
                  <a:cubicBezTo>
                    <a:pt x="1585" y="6991"/>
                    <a:pt x="458" y="5888"/>
                    <a:pt x="458" y="4536"/>
                  </a:cubicBezTo>
                  <a:lnTo>
                    <a:pt x="458" y="2901"/>
                  </a:lnTo>
                  <a:cubicBezTo>
                    <a:pt x="458" y="1546"/>
                    <a:pt x="1585" y="443"/>
                    <a:pt x="2973" y="443"/>
                  </a:cubicBezTo>
                  <a:close/>
                  <a:moveTo>
                    <a:pt x="2973" y="0"/>
                  </a:moveTo>
                  <a:cubicBezTo>
                    <a:pt x="1335" y="0"/>
                    <a:pt x="0" y="1300"/>
                    <a:pt x="0" y="2901"/>
                  </a:cubicBezTo>
                  <a:lnTo>
                    <a:pt x="0" y="4536"/>
                  </a:lnTo>
                  <a:cubicBezTo>
                    <a:pt x="0" y="6134"/>
                    <a:pt x="1335" y="7438"/>
                    <a:pt x="2973" y="7438"/>
                  </a:cubicBezTo>
                  <a:lnTo>
                    <a:pt x="4646" y="7438"/>
                  </a:lnTo>
                  <a:cubicBezTo>
                    <a:pt x="6285" y="7438"/>
                    <a:pt x="7619" y="6134"/>
                    <a:pt x="7619" y="4536"/>
                  </a:cubicBezTo>
                  <a:lnTo>
                    <a:pt x="7619" y="2901"/>
                  </a:lnTo>
                  <a:cubicBezTo>
                    <a:pt x="7619" y="1300"/>
                    <a:pt x="6285" y="0"/>
                    <a:pt x="4646" y="0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2" name="Google Shape;456;p25"/>
          <p:cNvGrpSpPr/>
          <p:nvPr/>
        </p:nvGrpSpPr>
        <p:grpSpPr>
          <a:xfrm>
            <a:off x="6644497" y="1585490"/>
            <a:ext cx="1952276" cy="3211617"/>
            <a:chOff x="6644497" y="1585490"/>
            <a:chExt cx="1952276" cy="3211617"/>
          </a:xfrm>
        </p:grpSpPr>
        <p:sp>
          <p:nvSpPr>
            <p:cNvPr id="213" name="Google Shape;457;p25"/>
            <p:cNvSpPr/>
            <p:nvPr/>
          </p:nvSpPr>
          <p:spPr>
            <a:xfrm flipH="1">
              <a:off x="7681797" y="2696870"/>
              <a:ext cx="35267" cy="26669"/>
            </a:xfrm>
            <a:custGeom>
              <a:avLst/>
              <a:gdLst/>
              <a:ahLst/>
              <a:cxnLst/>
              <a:rect l="l" t="t" r="r" b="b"/>
              <a:pathLst>
                <a:path w="886" h="670" extrusionOk="0">
                  <a:moveTo>
                    <a:pt x="445" y="1"/>
                  </a:moveTo>
                  <a:cubicBezTo>
                    <a:pt x="1" y="1"/>
                    <a:pt x="1" y="670"/>
                    <a:pt x="445" y="670"/>
                  </a:cubicBezTo>
                  <a:cubicBezTo>
                    <a:pt x="886" y="670"/>
                    <a:pt x="886" y="1"/>
                    <a:pt x="445" y="1"/>
                  </a:cubicBezTo>
                  <a:close/>
                </a:path>
              </a:pathLst>
            </a:custGeom>
            <a:solidFill>
              <a:srgbClr val="F4DC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458;p25"/>
            <p:cNvSpPr/>
            <p:nvPr/>
          </p:nvSpPr>
          <p:spPr>
            <a:xfrm flipH="1">
              <a:off x="7981308" y="1585490"/>
              <a:ext cx="615465" cy="557310"/>
            </a:xfrm>
            <a:custGeom>
              <a:avLst/>
              <a:gdLst/>
              <a:ahLst/>
              <a:cxnLst/>
              <a:rect l="l" t="t" r="r" b="b"/>
              <a:pathLst>
                <a:path w="15462" h="14001" extrusionOk="0">
                  <a:moveTo>
                    <a:pt x="7408" y="1"/>
                  </a:moveTo>
                  <a:cubicBezTo>
                    <a:pt x="6329" y="1"/>
                    <a:pt x="5134" y="282"/>
                    <a:pt x="3985" y="1072"/>
                  </a:cubicBezTo>
                  <a:cubicBezTo>
                    <a:pt x="1" y="3817"/>
                    <a:pt x="510" y="7033"/>
                    <a:pt x="1005" y="7781"/>
                  </a:cubicBezTo>
                  <a:lnTo>
                    <a:pt x="5153" y="14000"/>
                  </a:lnTo>
                  <a:lnTo>
                    <a:pt x="15461" y="7818"/>
                  </a:lnTo>
                  <a:lnTo>
                    <a:pt x="11140" y="1332"/>
                  </a:lnTo>
                  <a:cubicBezTo>
                    <a:pt x="10769" y="826"/>
                    <a:pt x="9257" y="1"/>
                    <a:pt x="7408" y="1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459;p25"/>
            <p:cNvSpPr/>
            <p:nvPr/>
          </p:nvSpPr>
          <p:spPr>
            <a:xfrm flipH="1">
              <a:off x="6994112" y="3245714"/>
              <a:ext cx="55488" cy="89720"/>
            </a:xfrm>
            <a:custGeom>
              <a:avLst/>
              <a:gdLst/>
              <a:ahLst/>
              <a:cxnLst/>
              <a:rect l="l" t="t" r="r" b="b"/>
              <a:pathLst>
                <a:path w="1394" h="2254" extrusionOk="0">
                  <a:moveTo>
                    <a:pt x="273" y="0"/>
                  </a:moveTo>
                  <a:cubicBezTo>
                    <a:pt x="352" y="253"/>
                    <a:pt x="322" y="591"/>
                    <a:pt x="151" y="997"/>
                  </a:cubicBezTo>
                  <a:cubicBezTo>
                    <a:pt x="103" y="1110"/>
                    <a:pt x="52" y="1219"/>
                    <a:pt x="1" y="1322"/>
                  </a:cubicBezTo>
                  <a:lnTo>
                    <a:pt x="618" y="2253"/>
                  </a:lnTo>
                  <a:cubicBezTo>
                    <a:pt x="755" y="2048"/>
                    <a:pt x="881" y="1816"/>
                    <a:pt x="990" y="1553"/>
                  </a:cubicBezTo>
                  <a:cubicBezTo>
                    <a:pt x="1393" y="594"/>
                    <a:pt x="1007" y="25"/>
                    <a:pt x="273" y="0"/>
                  </a:cubicBezTo>
                  <a:close/>
                </a:path>
              </a:pathLst>
            </a:custGeom>
            <a:solidFill>
              <a:srgbClr val="FFE5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460;p25"/>
            <p:cNvSpPr/>
            <p:nvPr/>
          </p:nvSpPr>
          <p:spPr>
            <a:xfrm flipH="1">
              <a:off x="7038694" y="3223542"/>
              <a:ext cx="39009" cy="55767"/>
            </a:xfrm>
            <a:custGeom>
              <a:avLst/>
              <a:gdLst/>
              <a:ahLst/>
              <a:cxnLst/>
              <a:rect l="l" t="t" r="r" b="b"/>
              <a:pathLst>
                <a:path w="980" h="1401" extrusionOk="0">
                  <a:moveTo>
                    <a:pt x="195" y="1"/>
                  </a:moveTo>
                  <a:cubicBezTo>
                    <a:pt x="201" y="213"/>
                    <a:pt x="150" y="462"/>
                    <a:pt x="31" y="746"/>
                  </a:cubicBezTo>
                  <a:cubicBezTo>
                    <a:pt x="21" y="769"/>
                    <a:pt x="10" y="793"/>
                    <a:pt x="0" y="817"/>
                  </a:cubicBezTo>
                  <a:lnTo>
                    <a:pt x="385" y="1401"/>
                  </a:lnTo>
                  <a:cubicBezTo>
                    <a:pt x="478" y="974"/>
                    <a:pt x="297" y="659"/>
                    <a:pt x="297" y="659"/>
                  </a:cubicBezTo>
                  <a:cubicBezTo>
                    <a:pt x="522" y="588"/>
                    <a:pt x="734" y="554"/>
                    <a:pt x="925" y="554"/>
                  </a:cubicBezTo>
                  <a:cubicBezTo>
                    <a:pt x="943" y="554"/>
                    <a:pt x="959" y="554"/>
                    <a:pt x="979" y="557"/>
                  </a:cubicBezTo>
                  <a:cubicBezTo>
                    <a:pt x="874" y="223"/>
                    <a:pt x="587" y="32"/>
                    <a:pt x="195" y="1"/>
                  </a:cubicBezTo>
                  <a:close/>
                </a:path>
              </a:pathLst>
            </a:custGeom>
            <a:solidFill>
              <a:srgbClr val="FFE5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461;p25"/>
            <p:cNvSpPr/>
            <p:nvPr/>
          </p:nvSpPr>
          <p:spPr>
            <a:xfrm flipH="1">
              <a:off x="7035549" y="3245554"/>
              <a:ext cx="30371" cy="52781"/>
            </a:xfrm>
            <a:custGeom>
              <a:avLst/>
              <a:gdLst/>
              <a:ahLst/>
              <a:cxnLst/>
              <a:rect l="l" t="t" r="r" b="b"/>
              <a:pathLst>
                <a:path w="763" h="1326" extrusionOk="0">
                  <a:moveTo>
                    <a:pt x="629" y="1"/>
                  </a:moveTo>
                  <a:cubicBezTo>
                    <a:pt x="438" y="1"/>
                    <a:pt x="226" y="35"/>
                    <a:pt x="1" y="106"/>
                  </a:cubicBezTo>
                  <a:cubicBezTo>
                    <a:pt x="1" y="106"/>
                    <a:pt x="182" y="421"/>
                    <a:pt x="89" y="848"/>
                  </a:cubicBezTo>
                  <a:lnTo>
                    <a:pt x="411" y="1326"/>
                  </a:lnTo>
                  <a:cubicBezTo>
                    <a:pt x="462" y="1223"/>
                    <a:pt x="513" y="1114"/>
                    <a:pt x="561" y="1001"/>
                  </a:cubicBezTo>
                  <a:cubicBezTo>
                    <a:pt x="732" y="595"/>
                    <a:pt x="762" y="257"/>
                    <a:pt x="683" y="4"/>
                  </a:cubicBezTo>
                  <a:cubicBezTo>
                    <a:pt x="663" y="1"/>
                    <a:pt x="647" y="1"/>
                    <a:pt x="629" y="1"/>
                  </a:cubicBezTo>
                  <a:close/>
                </a:path>
              </a:pathLst>
            </a:custGeom>
            <a:solidFill>
              <a:srgbClr val="FFCD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462;p25"/>
            <p:cNvSpPr/>
            <p:nvPr/>
          </p:nvSpPr>
          <p:spPr>
            <a:xfrm flipH="1">
              <a:off x="7069942" y="3191219"/>
              <a:ext cx="50035" cy="35745"/>
            </a:xfrm>
            <a:custGeom>
              <a:avLst/>
              <a:gdLst/>
              <a:ahLst/>
              <a:cxnLst/>
              <a:rect l="l" t="t" r="r" b="b"/>
              <a:pathLst>
                <a:path w="1257" h="898" extrusionOk="0">
                  <a:moveTo>
                    <a:pt x="321" y="1"/>
                  </a:moveTo>
                  <a:cubicBezTo>
                    <a:pt x="219" y="1"/>
                    <a:pt x="113" y="11"/>
                    <a:pt x="1" y="31"/>
                  </a:cubicBezTo>
                  <a:lnTo>
                    <a:pt x="577" y="898"/>
                  </a:lnTo>
                  <a:cubicBezTo>
                    <a:pt x="782" y="841"/>
                    <a:pt x="973" y="810"/>
                    <a:pt x="1148" y="810"/>
                  </a:cubicBezTo>
                  <a:cubicBezTo>
                    <a:pt x="1185" y="810"/>
                    <a:pt x="1219" y="813"/>
                    <a:pt x="1257" y="813"/>
                  </a:cubicBezTo>
                  <a:cubicBezTo>
                    <a:pt x="1236" y="291"/>
                    <a:pt x="867" y="1"/>
                    <a:pt x="321" y="1"/>
                  </a:cubicBezTo>
                  <a:close/>
                </a:path>
              </a:pathLst>
            </a:custGeom>
            <a:solidFill>
              <a:srgbClr val="FFE5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463;p25"/>
            <p:cNvSpPr/>
            <p:nvPr/>
          </p:nvSpPr>
          <p:spPr>
            <a:xfrm flipH="1">
              <a:off x="7069663" y="3223422"/>
              <a:ext cx="27346" cy="32640"/>
            </a:xfrm>
            <a:custGeom>
              <a:avLst/>
              <a:gdLst/>
              <a:ahLst/>
              <a:cxnLst/>
              <a:rect l="l" t="t" r="r" b="b"/>
              <a:pathLst>
                <a:path w="687" h="820" extrusionOk="0">
                  <a:moveTo>
                    <a:pt x="571" y="1"/>
                  </a:moveTo>
                  <a:cubicBezTo>
                    <a:pt x="396" y="1"/>
                    <a:pt x="205" y="32"/>
                    <a:pt x="0" y="89"/>
                  </a:cubicBezTo>
                  <a:lnTo>
                    <a:pt x="485" y="820"/>
                  </a:lnTo>
                  <a:cubicBezTo>
                    <a:pt x="495" y="796"/>
                    <a:pt x="506" y="772"/>
                    <a:pt x="516" y="749"/>
                  </a:cubicBezTo>
                  <a:cubicBezTo>
                    <a:pt x="635" y="465"/>
                    <a:pt x="686" y="216"/>
                    <a:pt x="680" y="4"/>
                  </a:cubicBezTo>
                  <a:cubicBezTo>
                    <a:pt x="642" y="4"/>
                    <a:pt x="608" y="1"/>
                    <a:pt x="571" y="1"/>
                  </a:cubicBezTo>
                  <a:close/>
                </a:path>
              </a:pathLst>
            </a:custGeom>
            <a:solidFill>
              <a:srgbClr val="FFCD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464;p25"/>
            <p:cNvSpPr/>
            <p:nvPr/>
          </p:nvSpPr>
          <p:spPr>
            <a:xfrm flipH="1">
              <a:off x="7326331" y="3715304"/>
              <a:ext cx="30769" cy="31844"/>
            </a:xfrm>
            <a:custGeom>
              <a:avLst/>
              <a:gdLst/>
              <a:ahLst/>
              <a:cxnLst/>
              <a:rect l="l" t="t" r="r" b="b"/>
              <a:pathLst>
                <a:path w="773" h="800" extrusionOk="0">
                  <a:moveTo>
                    <a:pt x="270" y="1"/>
                  </a:moveTo>
                  <a:cubicBezTo>
                    <a:pt x="215" y="38"/>
                    <a:pt x="154" y="62"/>
                    <a:pt x="93" y="79"/>
                  </a:cubicBezTo>
                  <a:cubicBezTo>
                    <a:pt x="1" y="277"/>
                    <a:pt x="45" y="520"/>
                    <a:pt x="219" y="673"/>
                  </a:cubicBezTo>
                  <a:cubicBezTo>
                    <a:pt x="318" y="758"/>
                    <a:pt x="441" y="799"/>
                    <a:pt x="564" y="799"/>
                  </a:cubicBezTo>
                  <a:cubicBezTo>
                    <a:pt x="636" y="799"/>
                    <a:pt x="707" y="786"/>
                    <a:pt x="772" y="758"/>
                  </a:cubicBezTo>
                  <a:lnTo>
                    <a:pt x="270" y="1"/>
                  </a:lnTo>
                  <a:close/>
                </a:path>
              </a:pathLst>
            </a:custGeom>
            <a:solidFill>
              <a:srgbClr val="FFE5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465;p25"/>
            <p:cNvSpPr/>
            <p:nvPr/>
          </p:nvSpPr>
          <p:spPr>
            <a:xfrm flipH="1">
              <a:off x="7348622" y="3683817"/>
              <a:ext cx="32521" cy="35068"/>
            </a:xfrm>
            <a:custGeom>
              <a:avLst/>
              <a:gdLst/>
              <a:ahLst/>
              <a:cxnLst/>
              <a:rect l="l" t="t" r="r" b="b"/>
              <a:pathLst>
                <a:path w="817" h="881" extrusionOk="0">
                  <a:moveTo>
                    <a:pt x="348" y="0"/>
                  </a:moveTo>
                  <a:cubicBezTo>
                    <a:pt x="301" y="17"/>
                    <a:pt x="250" y="27"/>
                    <a:pt x="198" y="30"/>
                  </a:cubicBezTo>
                  <a:lnTo>
                    <a:pt x="192" y="34"/>
                  </a:lnTo>
                  <a:cubicBezTo>
                    <a:pt x="0" y="246"/>
                    <a:pt x="21" y="570"/>
                    <a:pt x="236" y="755"/>
                  </a:cubicBezTo>
                  <a:cubicBezTo>
                    <a:pt x="335" y="840"/>
                    <a:pt x="458" y="881"/>
                    <a:pt x="581" y="881"/>
                  </a:cubicBezTo>
                  <a:cubicBezTo>
                    <a:pt x="619" y="881"/>
                    <a:pt x="660" y="878"/>
                    <a:pt x="697" y="870"/>
                  </a:cubicBezTo>
                  <a:cubicBezTo>
                    <a:pt x="717" y="826"/>
                    <a:pt x="745" y="782"/>
                    <a:pt x="778" y="744"/>
                  </a:cubicBezTo>
                  <a:lnTo>
                    <a:pt x="816" y="703"/>
                  </a:lnTo>
                  <a:lnTo>
                    <a:pt x="348" y="0"/>
                  </a:lnTo>
                  <a:close/>
                </a:path>
              </a:pathLst>
            </a:custGeom>
            <a:solidFill>
              <a:srgbClr val="FFE5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466;p25"/>
            <p:cNvSpPr/>
            <p:nvPr/>
          </p:nvSpPr>
          <p:spPr>
            <a:xfrm flipH="1">
              <a:off x="7346313" y="3711801"/>
              <a:ext cx="7125" cy="6687"/>
            </a:xfrm>
            <a:custGeom>
              <a:avLst/>
              <a:gdLst/>
              <a:ahLst/>
              <a:cxnLst/>
              <a:rect l="l" t="t" r="r" b="b"/>
              <a:pathLst>
                <a:path w="179" h="168" extrusionOk="0">
                  <a:moveTo>
                    <a:pt x="120" y="0"/>
                  </a:moveTo>
                  <a:lnTo>
                    <a:pt x="82" y="41"/>
                  </a:lnTo>
                  <a:cubicBezTo>
                    <a:pt x="49" y="79"/>
                    <a:pt x="21" y="123"/>
                    <a:pt x="1" y="167"/>
                  </a:cubicBezTo>
                  <a:cubicBezTo>
                    <a:pt x="62" y="150"/>
                    <a:pt x="123" y="126"/>
                    <a:pt x="178" y="89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rgbClr val="FFCD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467;p25"/>
            <p:cNvSpPr/>
            <p:nvPr/>
          </p:nvSpPr>
          <p:spPr>
            <a:xfrm flipH="1">
              <a:off x="7369401" y="3650778"/>
              <a:ext cx="28063" cy="34272"/>
            </a:xfrm>
            <a:custGeom>
              <a:avLst/>
              <a:gdLst/>
              <a:ahLst/>
              <a:cxnLst/>
              <a:rect l="l" t="t" r="r" b="b"/>
              <a:pathLst>
                <a:path w="705" h="861" extrusionOk="0">
                  <a:moveTo>
                    <a:pt x="205" y="0"/>
                  </a:moveTo>
                  <a:lnTo>
                    <a:pt x="192" y="14"/>
                  </a:lnTo>
                  <a:cubicBezTo>
                    <a:pt x="1" y="226"/>
                    <a:pt x="21" y="547"/>
                    <a:pt x="236" y="734"/>
                  </a:cubicBezTo>
                  <a:cubicBezTo>
                    <a:pt x="336" y="819"/>
                    <a:pt x="458" y="860"/>
                    <a:pt x="581" y="860"/>
                  </a:cubicBezTo>
                  <a:lnTo>
                    <a:pt x="608" y="860"/>
                  </a:lnTo>
                  <a:lnTo>
                    <a:pt x="704" y="751"/>
                  </a:lnTo>
                  <a:lnTo>
                    <a:pt x="205" y="0"/>
                  </a:lnTo>
                  <a:close/>
                </a:path>
              </a:pathLst>
            </a:custGeom>
            <a:solidFill>
              <a:srgbClr val="FFE5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468;p25"/>
            <p:cNvSpPr/>
            <p:nvPr/>
          </p:nvSpPr>
          <p:spPr>
            <a:xfrm flipH="1">
              <a:off x="7367251" y="3680673"/>
              <a:ext cx="6011" cy="4379"/>
            </a:xfrm>
            <a:custGeom>
              <a:avLst/>
              <a:gdLst/>
              <a:ahLst/>
              <a:cxnLst/>
              <a:rect l="l" t="t" r="r" b="b"/>
              <a:pathLst>
                <a:path w="151" h="110" extrusionOk="0">
                  <a:moveTo>
                    <a:pt x="96" y="0"/>
                  </a:moveTo>
                  <a:lnTo>
                    <a:pt x="0" y="109"/>
                  </a:lnTo>
                  <a:cubicBezTo>
                    <a:pt x="52" y="106"/>
                    <a:pt x="103" y="96"/>
                    <a:pt x="150" y="79"/>
                  </a:cubicBezTo>
                  <a:lnTo>
                    <a:pt x="96" y="0"/>
                  </a:lnTo>
                  <a:close/>
                </a:path>
              </a:pathLst>
            </a:custGeom>
            <a:solidFill>
              <a:srgbClr val="FFCD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469;p25"/>
            <p:cNvSpPr/>
            <p:nvPr/>
          </p:nvSpPr>
          <p:spPr>
            <a:xfrm flipH="1">
              <a:off x="6756464" y="1803149"/>
              <a:ext cx="1656286" cy="2222632"/>
            </a:xfrm>
            <a:custGeom>
              <a:avLst/>
              <a:gdLst/>
              <a:ahLst/>
              <a:cxnLst/>
              <a:rect l="l" t="t" r="r" b="b"/>
              <a:pathLst>
                <a:path w="41610" h="55838" extrusionOk="0">
                  <a:moveTo>
                    <a:pt x="6429" y="0"/>
                  </a:moveTo>
                  <a:cubicBezTo>
                    <a:pt x="5350" y="0"/>
                    <a:pt x="4156" y="282"/>
                    <a:pt x="3008" y="1073"/>
                  </a:cubicBezTo>
                  <a:cubicBezTo>
                    <a:pt x="1291" y="2254"/>
                    <a:pt x="410" y="3524"/>
                    <a:pt x="0" y="4644"/>
                  </a:cubicBezTo>
                  <a:lnTo>
                    <a:pt x="33324" y="55838"/>
                  </a:lnTo>
                  <a:lnTo>
                    <a:pt x="41609" y="50567"/>
                  </a:lnTo>
                  <a:lnTo>
                    <a:pt x="9080" y="578"/>
                  </a:lnTo>
                  <a:cubicBezTo>
                    <a:pt x="8397" y="260"/>
                    <a:pt x="7466" y="0"/>
                    <a:pt x="6429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470;p25"/>
            <p:cNvSpPr/>
            <p:nvPr/>
          </p:nvSpPr>
          <p:spPr>
            <a:xfrm flipH="1">
              <a:off x="7086289" y="1988007"/>
              <a:ext cx="1348076" cy="2061859"/>
            </a:xfrm>
            <a:custGeom>
              <a:avLst/>
              <a:gdLst/>
              <a:ahLst/>
              <a:cxnLst/>
              <a:rect l="l" t="t" r="r" b="b"/>
              <a:pathLst>
                <a:path w="33867" h="51799" extrusionOk="0">
                  <a:moveTo>
                    <a:pt x="543" y="0"/>
                  </a:moveTo>
                  <a:lnTo>
                    <a:pt x="543" y="0"/>
                  </a:lnTo>
                  <a:cubicBezTo>
                    <a:pt x="1" y="1485"/>
                    <a:pt x="288" y="2710"/>
                    <a:pt x="570" y="3134"/>
                  </a:cubicBezTo>
                  <a:cubicBezTo>
                    <a:pt x="570" y="3134"/>
                    <a:pt x="570" y="3137"/>
                    <a:pt x="574" y="3137"/>
                  </a:cubicBezTo>
                  <a:lnTo>
                    <a:pt x="32918" y="51798"/>
                  </a:lnTo>
                  <a:lnTo>
                    <a:pt x="33867" y="51194"/>
                  </a:lnTo>
                  <a:lnTo>
                    <a:pt x="543" y="0"/>
                  </a:lnTo>
                  <a:close/>
                </a:path>
              </a:pathLst>
            </a:custGeom>
            <a:solidFill>
              <a:srgbClr val="FF7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471;p25"/>
            <p:cNvSpPr/>
            <p:nvPr/>
          </p:nvSpPr>
          <p:spPr>
            <a:xfrm flipH="1">
              <a:off x="6720593" y="1826156"/>
              <a:ext cx="1330721" cy="1989852"/>
            </a:xfrm>
            <a:custGeom>
              <a:avLst/>
              <a:gdLst/>
              <a:ahLst/>
              <a:cxnLst/>
              <a:rect l="l" t="t" r="r" b="b"/>
              <a:pathLst>
                <a:path w="33431" h="49990" extrusionOk="0">
                  <a:moveTo>
                    <a:pt x="0" y="0"/>
                  </a:moveTo>
                  <a:lnTo>
                    <a:pt x="32529" y="49989"/>
                  </a:lnTo>
                  <a:lnTo>
                    <a:pt x="33430" y="49416"/>
                  </a:lnTo>
                  <a:lnTo>
                    <a:pt x="1079" y="751"/>
                  </a:lnTo>
                  <a:cubicBezTo>
                    <a:pt x="915" y="529"/>
                    <a:pt x="537" y="246"/>
                    <a:pt x="0" y="0"/>
                  </a:cubicBezTo>
                  <a:close/>
                </a:path>
              </a:pathLst>
            </a:custGeom>
            <a:solidFill>
              <a:srgbClr val="FF7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472;p25"/>
            <p:cNvSpPr/>
            <p:nvPr/>
          </p:nvSpPr>
          <p:spPr>
            <a:xfrm flipH="1">
              <a:off x="6649236" y="4100903"/>
              <a:ext cx="148711" cy="185451"/>
            </a:xfrm>
            <a:custGeom>
              <a:avLst/>
              <a:gdLst/>
              <a:ahLst/>
              <a:cxnLst/>
              <a:rect l="l" t="t" r="r" b="b"/>
              <a:pathLst>
                <a:path w="3736" h="4659" extrusionOk="0">
                  <a:moveTo>
                    <a:pt x="2690" y="0"/>
                  </a:moveTo>
                  <a:cubicBezTo>
                    <a:pt x="1917" y="0"/>
                    <a:pt x="908" y="240"/>
                    <a:pt x="1" y="1220"/>
                  </a:cubicBezTo>
                  <a:lnTo>
                    <a:pt x="3674" y="4658"/>
                  </a:lnTo>
                  <a:cubicBezTo>
                    <a:pt x="3735" y="3897"/>
                    <a:pt x="3015" y="56"/>
                    <a:pt x="3015" y="56"/>
                  </a:cubicBezTo>
                  <a:lnTo>
                    <a:pt x="3062" y="19"/>
                  </a:lnTo>
                  <a:cubicBezTo>
                    <a:pt x="2946" y="7"/>
                    <a:pt x="2822" y="0"/>
                    <a:pt x="2690" y="0"/>
                  </a:cubicBezTo>
                  <a:close/>
                </a:path>
              </a:pathLst>
            </a:custGeom>
            <a:solidFill>
              <a:srgbClr val="152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473;p25"/>
            <p:cNvSpPr/>
            <p:nvPr/>
          </p:nvSpPr>
          <p:spPr>
            <a:xfrm flipH="1">
              <a:off x="6650467" y="4284369"/>
              <a:ext cx="716" cy="2508"/>
            </a:xfrm>
            <a:custGeom>
              <a:avLst/>
              <a:gdLst/>
              <a:ahLst/>
              <a:cxnLst/>
              <a:rect l="l" t="t" r="r" b="b"/>
              <a:pathLst>
                <a:path w="18" h="63" extrusionOk="0">
                  <a:moveTo>
                    <a:pt x="18" y="1"/>
                  </a:moveTo>
                  <a:lnTo>
                    <a:pt x="18" y="1"/>
                  </a:lnTo>
                  <a:cubicBezTo>
                    <a:pt x="10" y="25"/>
                    <a:pt x="4" y="42"/>
                    <a:pt x="1" y="59"/>
                  </a:cubicBezTo>
                  <a:lnTo>
                    <a:pt x="4" y="62"/>
                  </a:lnTo>
                  <a:cubicBezTo>
                    <a:pt x="7" y="46"/>
                    <a:pt x="14" y="25"/>
                    <a:pt x="18" y="1"/>
                  </a:cubicBezTo>
                  <a:close/>
                </a:path>
              </a:pathLst>
            </a:custGeom>
            <a:solidFill>
              <a:srgbClr val="152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474;p25"/>
            <p:cNvSpPr/>
            <p:nvPr/>
          </p:nvSpPr>
          <p:spPr>
            <a:xfrm flipH="1">
              <a:off x="6651028" y="4149466"/>
              <a:ext cx="190945" cy="145368"/>
            </a:xfrm>
            <a:custGeom>
              <a:avLst/>
              <a:gdLst/>
              <a:ahLst/>
              <a:cxnLst/>
              <a:rect l="l" t="t" r="r" b="b"/>
              <a:pathLst>
                <a:path w="4797" h="3652" extrusionOk="0">
                  <a:moveTo>
                    <a:pt x="1107" y="0"/>
                  </a:moveTo>
                  <a:cubicBezTo>
                    <a:pt x="707" y="434"/>
                    <a:pt x="329" y="1011"/>
                    <a:pt x="1" y="1776"/>
                  </a:cubicBezTo>
                  <a:cubicBezTo>
                    <a:pt x="2021" y="2826"/>
                    <a:pt x="3853" y="3652"/>
                    <a:pt x="4508" y="3652"/>
                  </a:cubicBezTo>
                  <a:cubicBezTo>
                    <a:pt x="4602" y="3652"/>
                    <a:pt x="4672" y="3635"/>
                    <a:pt x="4715" y="3599"/>
                  </a:cubicBezTo>
                  <a:cubicBezTo>
                    <a:pt x="4731" y="3586"/>
                    <a:pt x="4746" y="3566"/>
                    <a:pt x="4760" y="3539"/>
                  </a:cubicBezTo>
                  <a:lnTo>
                    <a:pt x="4760" y="3539"/>
                  </a:lnTo>
                  <a:cubicBezTo>
                    <a:pt x="4761" y="3539"/>
                    <a:pt x="4761" y="3538"/>
                    <a:pt x="4761" y="3537"/>
                  </a:cubicBezTo>
                  <a:lnTo>
                    <a:pt x="4761" y="3537"/>
                  </a:lnTo>
                  <a:cubicBezTo>
                    <a:pt x="4774" y="3513"/>
                    <a:pt x="4786" y="3485"/>
                    <a:pt x="4797" y="3451"/>
                  </a:cubicBezTo>
                  <a:lnTo>
                    <a:pt x="4794" y="3448"/>
                  </a:lnTo>
                  <a:cubicBezTo>
                    <a:pt x="4780" y="3489"/>
                    <a:pt x="4770" y="3513"/>
                    <a:pt x="4762" y="3527"/>
                  </a:cubicBezTo>
                  <a:cubicBezTo>
                    <a:pt x="4773" y="3506"/>
                    <a:pt x="4776" y="3476"/>
                    <a:pt x="4780" y="3438"/>
                  </a:cubicBezTo>
                  <a:lnTo>
                    <a:pt x="1107" y="0"/>
                  </a:lnTo>
                  <a:close/>
                </a:path>
              </a:pathLst>
            </a:custGeom>
            <a:solidFill>
              <a:srgbClr val="152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475;p25"/>
            <p:cNvSpPr/>
            <p:nvPr/>
          </p:nvSpPr>
          <p:spPr>
            <a:xfrm flipH="1">
              <a:off x="6644497" y="4101620"/>
              <a:ext cx="33476" cy="185093"/>
            </a:xfrm>
            <a:custGeom>
              <a:avLst/>
              <a:gdLst/>
              <a:ahLst/>
              <a:cxnLst/>
              <a:rect l="l" t="t" r="r" b="b"/>
              <a:pathLst>
                <a:path w="841" h="4650" extrusionOk="0">
                  <a:moveTo>
                    <a:pt x="48" y="1"/>
                  </a:moveTo>
                  <a:lnTo>
                    <a:pt x="1" y="38"/>
                  </a:lnTo>
                  <a:cubicBezTo>
                    <a:pt x="1" y="38"/>
                    <a:pt x="721" y="3879"/>
                    <a:pt x="660" y="4640"/>
                  </a:cubicBezTo>
                  <a:lnTo>
                    <a:pt x="674" y="4650"/>
                  </a:lnTo>
                  <a:cubicBezTo>
                    <a:pt x="677" y="4633"/>
                    <a:pt x="683" y="4616"/>
                    <a:pt x="691" y="4592"/>
                  </a:cubicBezTo>
                  <a:cubicBezTo>
                    <a:pt x="841" y="3961"/>
                    <a:pt x="697" y="2127"/>
                    <a:pt x="438" y="59"/>
                  </a:cubicBezTo>
                  <a:cubicBezTo>
                    <a:pt x="322" y="35"/>
                    <a:pt x="192" y="15"/>
                    <a:pt x="48" y="1"/>
                  </a:cubicBezTo>
                  <a:close/>
                </a:path>
              </a:pathLst>
            </a:custGeom>
            <a:solidFill>
              <a:srgbClr val="152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476;p25"/>
            <p:cNvSpPr/>
            <p:nvPr/>
          </p:nvSpPr>
          <p:spPr>
            <a:xfrm flipH="1">
              <a:off x="6651144" y="4286319"/>
              <a:ext cx="1274" cy="3543"/>
            </a:xfrm>
            <a:custGeom>
              <a:avLst/>
              <a:gdLst/>
              <a:ahLst/>
              <a:cxnLst/>
              <a:rect l="l" t="t" r="r" b="b"/>
              <a:pathLst>
                <a:path w="32" h="89" extrusionOk="0">
                  <a:moveTo>
                    <a:pt x="18" y="0"/>
                  </a:moveTo>
                  <a:cubicBezTo>
                    <a:pt x="14" y="38"/>
                    <a:pt x="11" y="68"/>
                    <a:pt x="0" y="89"/>
                  </a:cubicBezTo>
                  <a:cubicBezTo>
                    <a:pt x="8" y="75"/>
                    <a:pt x="18" y="51"/>
                    <a:pt x="32" y="10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152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477;p25"/>
            <p:cNvSpPr/>
            <p:nvPr/>
          </p:nvSpPr>
          <p:spPr>
            <a:xfrm flipH="1">
              <a:off x="6652378" y="4289822"/>
              <a:ext cx="159" cy="597"/>
            </a:xfrm>
            <a:custGeom>
              <a:avLst/>
              <a:gdLst/>
              <a:ahLst/>
              <a:cxnLst/>
              <a:rect l="l" t="t" r="r" b="b"/>
              <a:pathLst>
                <a:path w="4" h="15" extrusionOk="0">
                  <a:moveTo>
                    <a:pt x="3" y="1"/>
                  </a:moveTo>
                  <a:lnTo>
                    <a:pt x="3" y="1"/>
                  </a:lnTo>
                  <a:cubicBezTo>
                    <a:pt x="3" y="11"/>
                    <a:pt x="0" y="15"/>
                    <a:pt x="0" y="15"/>
                  </a:cubicBezTo>
                  <a:lnTo>
                    <a:pt x="0" y="15"/>
                  </a:lnTo>
                  <a:cubicBezTo>
                    <a:pt x="3" y="11"/>
                    <a:pt x="3" y="7"/>
                    <a:pt x="3" y="1"/>
                  </a:cubicBezTo>
                  <a:close/>
                </a:path>
              </a:pathLst>
            </a:custGeom>
            <a:solidFill>
              <a:srgbClr val="152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478;p25"/>
            <p:cNvSpPr/>
            <p:nvPr/>
          </p:nvSpPr>
          <p:spPr>
            <a:xfrm flipH="1">
              <a:off x="6660548" y="3740182"/>
              <a:ext cx="503454" cy="479969"/>
            </a:xfrm>
            <a:custGeom>
              <a:avLst/>
              <a:gdLst/>
              <a:ahLst/>
              <a:cxnLst/>
              <a:rect l="l" t="t" r="r" b="b"/>
              <a:pathLst>
                <a:path w="12648" h="12058" extrusionOk="0">
                  <a:moveTo>
                    <a:pt x="7407" y="1"/>
                  </a:moveTo>
                  <a:cubicBezTo>
                    <a:pt x="6327" y="1"/>
                    <a:pt x="5133" y="282"/>
                    <a:pt x="3984" y="1072"/>
                  </a:cubicBezTo>
                  <a:cubicBezTo>
                    <a:pt x="1" y="3817"/>
                    <a:pt x="509" y="7032"/>
                    <a:pt x="1004" y="7780"/>
                  </a:cubicBezTo>
                  <a:cubicBezTo>
                    <a:pt x="1291" y="8211"/>
                    <a:pt x="4923" y="10409"/>
                    <a:pt x="8091" y="12058"/>
                  </a:cubicBezTo>
                  <a:cubicBezTo>
                    <a:pt x="9165" y="9561"/>
                    <a:pt x="10772" y="9062"/>
                    <a:pt x="11886" y="9062"/>
                  </a:cubicBezTo>
                  <a:cubicBezTo>
                    <a:pt x="12181" y="9062"/>
                    <a:pt x="12441" y="9097"/>
                    <a:pt x="12648" y="9139"/>
                  </a:cubicBezTo>
                  <a:cubicBezTo>
                    <a:pt x="12221" y="5780"/>
                    <a:pt x="11477" y="1796"/>
                    <a:pt x="11139" y="1332"/>
                  </a:cubicBezTo>
                  <a:cubicBezTo>
                    <a:pt x="10769" y="826"/>
                    <a:pt x="9256" y="1"/>
                    <a:pt x="7407" y="1"/>
                  </a:cubicBezTo>
                  <a:close/>
                </a:path>
              </a:pathLst>
            </a:custGeom>
            <a:solidFill>
              <a:srgbClr val="FDDF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479;p25"/>
            <p:cNvSpPr/>
            <p:nvPr/>
          </p:nvSpPr>
          <p:spPr>
            <a:xfrm flipH="1">
              <a:off x="6831471" y="3953661"/>
              <a:ext cx="305742" cy="266494"/>
            </a:xfrm>
            <a:custGeom>
              <a:avLst/>
              <a:gdLst/>
              <a:ahLst/>
              <a:cxnLst/>
              <a:rect l="l" t="t" r="r" b="b"/>
              <a:pathLst>
                <a:path w="7681" h="6695" extrusionOk="0">
                  <a:moveTo>
                    <a:pt x="99" y="1"/>
                  </a:moveTo>
                  <a:cubicBezTo>
                    <a:pt x="27" y="338"/>
                    <a:pt x="0" y="656"/>
                    <a:pt x="0" y="946"/>
                  </a:cubicBezTo>
                  <a:cubicBezTo>
                    <a:pt x="0" y="1639"/>
                    <a:pt x="167" y="2164"/>
                    <a:pt x="331" y="2417"/>
                  </a:cubicBezTo>
                  <a:cubicBezTo>
                    <a:pt x="618" y="2848"/>
                    <a:pt x="4250" y="5046"/>
                    <a:pt x="7418" y="6695"/>
                  </a:cubicBezTo>
                  <a:cubicBezTo>
                    <a:pt x="7503" y="6497"/>
                    <a:pt x="7592" y="6312"/>
                    <a:pt x="7681" y="6142"/>
                  </a:cubicBezTo>
                  <a:cubicBezTo>
                    <a:pt x="5127" y="4643"/>
                    <a:pt x="2205" y="2666"/>
                    <a:pt x="99" y="1"/>
                  </a:cubicBezTo>
                  <a:close/>
                </a:path>
              </a:pathLst>
            </a:custGeom>
            <a:solidFill>
              <a:srgbClr val="FBC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480;p25"/>
            <p:cNvSpPr/>
            <p:nvPr/>
          </p:nvSpPr>
          <p:spPr>
            <a:xfrm flipH="1">
              <a:off x="6660541" y="3750094"/>
              <a:ext cx="138084" cy="353866"/>
            </a:xfrm>
            <a:custGeom>
              <a:avLst/>
              <a:gdLst/>
              <a:ahLst/>
              <a:cxnLst/>
              <a:rect l="l" t="t" r="r" b="b"/>
              <a:pathLst>
                <a:path w="3469" h="8890" extrusionOk="0">
                  <a:moveTo>
                    <a:pt x="1" y="1"/>
                  </a:moveTo>
                  <a:lnTo>
                    <a:pt x="1" y="1"/>
                  </a:lnTo>
                  <a:cubicBezTo>
                    <a:pt x="182" y="246"/>
                    <a:pt x="2438" y="3374"/>
                    <a:pt x="3025" y="8825"/>
                  </a:cubicBezTo>
                  <a:cubicBezTo>
                    <a:pt x="3193" y="8839"/>
                    <a:pt x="3339" y="8863"/>
                    <a:pt x="3469" y="8890"/>
                  </a:cubicBezTo>
                  <a:cubicBezTo>
                    <a:pt x="3042" y="5531"/>
                    <a:pt x="2298" y="1547"/>
                    <a:pt x="1960" y="1083"/>
                  </a:cubicBezTo>
                  <a:cubicBezTo>
                    <a:pt x="1718" y="752"/>
                    <a:pt x="990" y="287"/>
                    <a:pt x="1" y="1"/>
                  </a:cubicBezTo>
                  <a:close/>
                </a:path>
              </a:pathLst>
            </a:custGeom>
            <a:solidFill>
              <a:srgbClr val="FBC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481;p25"/>
            <p:cNvSpPr/>
            <p:nvPr/>
          </p:nvSpPr>
          <p:spPr>
            <a:xfrm flipH="1">
              <a:off x="7324427" y="4518905"/>
              <a:ext cx="348294" cy="181192"/>
            </a:xfrm>
            <a:custGeom>
              <a:avLst/>
              <a:gdLst/>
              <a:ahLst/>
              <a:cxnLst/>
              <a:rect l="l" t="t" r="r" b="b"/>
              <a:pathLst>
                <a:path w="8750" h="4552" extrusionOk="0">
                  <a:moveTo>
                    <a:pt x="1007" y="1"/>
                  </a:moveTo>
                  <a:lnTo>
                    <a:pt x="1007" y="1"/>
                  </a:lnTo>
                  <a:cubicBezTo>
                    <a:pt x="1007" y="1"/>
                    <a:pt x="1048" y="356"/>
                    <a:pt x="525" y="1476"/>
                  </a:cubicBezTo>
                  <a:cubicBezTo>
                    <a:pt x="0" y="2599"/>
                    <a:pt x="140" y="4551"/>
                    <a:pt x="140" y="4551"/>
                  </a:cubicBezTo>
                  <a:lnTo>
                    <a:pt x="8278" y="4551"/>
                  </a:lnTo>
                  <a:cubicBezTo>
                    <a:pt x="8053" y="3551"/>
                    <a:pt x="8749" y="2114"/>
                    <a:pt x="8749" y="2114"/>
                  </a:cubicBezTo>
                  <a:lnTo>
                    <a:pt x="8749" y="2114"/>
                  </a:lnTo>
                  <a:cubicBezTo>
                    <a:pt x="8749" y="2114"/>
                    <a:pt x="8675" y="2121"/>
                    <a:pt x="8538" y="2121"/>
                  </a:cubicBezTo>
                  <a:cubicBezTo>
                    <a:pt x="8155" y="2121"/>
                    <a:pt x="7282" y="2069"/>
                    <a:pt x="6178" y="1674"/>
                  </a:cubicBezTo>
                  <a:cubicBezTo>
                    <a:pt x="4683" y="1138"/>
                    <a:pt x="4232" y="66"/>
                    <a:pt x="4232" y="66"/>
                  </a:cubicBezTo>
                  <a:lnTo>
                    <a:pt x="1007" y="1"/>
                  </a:lnTo>
                  <a:close/>
                </a:path>
              </a:pathLst>
            </a:custGeom>
            <a:solidFill>
              <a:srgbClr val="0096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482;p25"/>
            <p:cNvSpPr/>
            <p:nvPr/>
          </p:nvSpPr>
          <p:spPr>
            <a:xfrm flipH="1">
              <a:off x="7174316" y="4579688"/>
              <a:ext cx="202767" cy="120410"/>
            </a:xfrm>
            <a:custGeom>
              <a:avLst/>
              <a:gdLst/>
              <a:ahLst/>
              <a:cxnLst/>
              <a:rect l="l" t="t" r="r" b="b"/>
              <a:pathLst>
                <a:path w="5094" h="3025" extrusionOk="0">
                  <a:moveTo>
                    <a:pt x="2820" y="0"/>
                  </a:moveTo>
                  <a:cubicBezTo>
                    <a:pt x="1" y="0"/>
                    <a:pt x="226" y="2854"/>
                    <a:pt x="301" y="3024"/>
                  </a:cubicBezTo>
                  <a:lnTo>
                    <a:pt x="5094" y="3024"/>
                  </a:lnTo>
                  <a:cubicBezTo>
                    <a:pt x="5094" y="3024"/>
                    <a:pt x="5043" y="0"/>
                    <a:pt x="2820" y="0"/>
                  </a:cubicBezTo>
                  <a:close/>
                </a:path>
              </a:pathLst>
            </a:custGeom>
            <a:solidFill>
              <a:srgbClr val="DC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483;p25"/>
            <p:cNvSpPr/>
            <p:nvPr/>
          </p:nvSpPr>
          <p:spPr>
            <a:xfrm flipH="1">
              <a:off x="7161386" y="4700061"/>
              <a:ext cx="519654" cy="37815"/>
            </a:xfrm>
            <a:custGeom>
              <a:avLst/>
              <a:gdLst/>
              <a:ahLst/>
              <a:cxnLst/>
              <a:rect l="l" t="t" r="r" b="b"/>
              <a:pathLst>
                <a:path w="13055" h="950" extrusionOk="0">
                  <a:moveTo>
                    <a:pt x="25" y="0"/>
                  </a:moveTo>
                  <a:cubicBezTo>
                    <a:pt x="11" y="0"/>
                    <a:pt x="1" y="11"/>
                    <a:pt x="1" y="24"/>
                  </a:cubicBezTo>
                  <a:lnTo>
                    <a:pt x="1" y="925"/>
                  </a:lnTo>
                  <a:cubicBezTo>
                    <a:pt x="1" y="939"/>
                    <a:pt x="11" y="950"/>
                    <a:pt x="25" y="950"/>
                  </a:cubicBezTo>
                  <a:lnTo>
                    <a:pt x="13031" y="950"/>
                  </a:lnTo>
                  <a:cubicBezTo>
                    <a:pt x="13044" y="950"/>
                    <a:pt x="13054" y="939"/>
                    <a:pt x="13054" y="925"/>
                  </a:cubicBezTo>
                  <a:lnTo>
                    <a:pt x="13054" y="24"/>
                  </a:lnTo>
                  <a:cubicBezTo>
                    <a:pt x="13054" y="11"/>
                    <a:pt x="13044" y="0"/>
                    <a:pt x="13031" y="0"/>
                  </a:cubicBezTo>
                  <a:close/>
                </a:path>
              </a:pathLst>
            </a:custGeom>
            <a:solidFill>
              <a:srgbClr val="E1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484;p25"/>
            <p:cNvSpPr/>
            <p:nvPr/>
          </p:nvSpPr>
          <p:spPr>
            <a:xfrm flipH="1">
              <a:off x="7460317" y="4552620"/>
              <a:ext cx="45855" cy="50075"/>
            </a:xfrm>
            <a:custGeom>
              <a:avLst/>
              <a:gdLst/>
              <a:ahLst/>
              <a:cxnLst/>
              <a:rect l="l" t="t" r="r" b="b"/>
              <a:pathLst>
                <a:path w="1152" h="1258" extrusionOk="0">
                  <a:moveTo>
                    <a:pt x="890" y="1"/>
                  </a:moveTo>
                  <a:cubicBezTo>
                    <a:pt x="849" y="1"/>
                    <a:pt x="807" y="12"/>
                    <a:pt x="769" y="35"/>
                  </a:cubicBezTo>
                  <a:cubicBezTo>
                    <a:pt x="752" y="45"/>
                    <a:pt x="343" y="304"/>
                    <a:pt x="53" y="942"/>
                  </a:cubicBezTo>
                  <a:cubicBezTo>
                    <a:pt x="1" y="1055"/>
                    <a:pt x="53" y="1188"/>
                    <a:pt x="168" y="1240"/>
                  </a:cubicBezTo>
                  <a:cubicBezTo>
                    <a:pt x="199" y="1250"/>
                    <a:pt x="229" y="1257"/>
                    <a:pt x="261" y="1257"/>
                  </a:cubicBezTo>
                  <a:cubicBezTo>
                    <a:pt x="349" y="1257"/>
                    <a:pt x="431" y="1209"/>
                    <a:pt x="469" y="1123"/>
                  </a:cubicBezTo>
                  <a:cubicBezTo>
                    <a:pt x="697" y="622"/>
                    <a:pt x="1004" y="421"/>
                    <a:pt x="1015" y="414"/>
                  </a:cubicBezTo>
                  <a:cubicBezTo>
                    <a:pt x="1121" y="345"/>
                    <a:pt x="1151" y="209"/>
                    <a:pt x="1086" y="107"/>
                  </a:cubicBezTo>
                  <a:cubicBezTo>
                    <a:pt x="1042" y="38"/>
                    <a:pt x="967" y="1"/>
                    <a:pt x="890" y="1"/>
                  </a:cubicBezTo>
                  <a:close/>
                </a:path>
              </a:pathLst>
            </a:custGeom>
            <a:solidFill>
              <a:srgbClr val="E8EE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485;p25"/>
            <p:cNvSpPr/>
            <p:nvPr/>
          </p:nvSpPr>
          <p:spPr>
            <a:xfrm flipH="1">
              <a:off x="7407455" y="4577897"/>
              <a:ext cx="29973" cy="35785"/>
            </a:xfrm>
            <a:custGeom>
              <a:avLst/>
              <a:gdLst/>
              <a:ahLst/>
              <a:cxnLst/>
              <a:rect l="l" t="t" r="r" b="b"/>
              <a:pathLst>
                <a:path w="753" h="899" extrusionOk="0">
                  <a:moveTo>
                    <a:pt x="492" y="0"/>
                  </a:moveTo>
                  <a:cubicBezTo>
                    <a:pt x="460" y="0"/>
                    <a:pt x="428" y="7"/>
                    <a:pt x="397" y="21"/>
                  </a:cubicBezTo>
                  <a:cubicBezTo>
                    <a:pt x="360" y="38"/>
                    <a:pt x="46" y="195"/>
                    <a:pt x="12" y="660"/>
                  </a:cubicBezTo>
                  <a:cubicBezTo>
                    <a:pt x="1" y="783"/>
                    <a:pt x="97" y="888"/>
                    <a:pt x="223" y="898"/>
                  </a:cubicBezTo>
                  <a:lnTo>
                    <a:pt x="240" y="898"/>
                  </a:lnTo>
                  <a:cubicBezTo>
                    <a:pt x="360" y="898"/>
                    <a:pt x="459" y="806"/>
                    <a:pt x="469" y="690"/>
                  </a:cubicBezTo>
                  <a:cubicBezTo>
                    <a:pt x="483" y="496"/>
                    <a:pt x="578" y="434"/>
                    <a:pt x="595" y="424"/>
                  </a:cubicBezTo>
                  <a:cubicBezTo>
                    <a:pt x="705" y="369"/>
                    <a:pt x="752" y="239"/>
                    <a:pt x="697" y="130"/>
                  </a:cubicBezTo>
                  <a:cubicBezTo>
                    <a:pt x="660" y="48"/>
                    <a:pt x="577" y="0"/>
                    <a:pt x="492" y="0"/>
                  </a:cubicBezTo>
                  <a:close/>
                </a:path>
              </a:pathLst>
            </a:custGeom>
            <a:solidFill>
              <a:srgbClr val="E8EE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486;p25"/>
            <p:cNvSpPr/>
            <p:nvPr/>
          </p:nvSpPr>
          <p:spPr>
            <a:xfrm flipH="1">
              <a:off x="7394009" y="2635768"/>
              <a:ext cx="449796" cy="143218"/>
            </a:xfrm>
            <a:custGeom>
              <a:avLst/>
              <a:gdLst/>
              <a:ahLst/>
              <a:cxnLst/>
              <a:rect l="l" t="t" r="r" b="b"/>
              <a:pathLst>
                <a:path w="11300" h="3598" extrusionOk="0">
                  <a:moveTo>
                    <a:pt x="6127" y="1"/>
                  </a:moveTo>
                  <a:cubicBezTo>
                    <a:pt x="3420" y="1"/>
                    <a:pt x="1034" y="935"/>
                    <a:pt x="1034" y="935"/>
                  </a:cubicBezTo>
                  <a:cubicBezTo>
                    <a:pt x="0" y="1331"/>
                    <a:pt x="652" y="2942"/>
                    <a:pt x="652" y="2942"/>
                  </a:cubicBezTo>
                  <a:cubicBezTo>
                    <a:pt x="652" y="2942"/>
                    <a:pt x="1844" y="2649"/>
                    <a:pt x="5053" y="2420"/>
                  </a:cubicBezTo>
                  <a:cubicBezTo>
                    <a:pt x="5293" y="2402"/>
                    <a:pt x="5522" y="2394"/>
                    <a:pt x="5740" y="2394"/>
                  </a:cubicBezTo>
                  <a:cubicBezTo>
                    <a:pt x="8414" y="2394"/>
                    <a:pt x="9340" y="3598"/>
                    <a:pt x="9340" y="3598"/>
                  </a:cubicBezTo>
                  <a:lnTo>
                    <a:pt x="11300" y="1744"/>
                  </a:lnTo>
                  <a:cubicBezTo>
                    <a:pt x="9827" y="405"/>
                    <a:pt x="7908" y="1"/>
                    <a:pt x="6127" y="1"/>
                  </a:cubicBezTo>
                  <a:close/>
                </a:path>
              </a:pathLst>
            </a:custGeom>
            <a:solidFill>
              <a:srgbClr val="FF7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487;p25"/>
            <p:cNvSpPr/>
            <p:nvPr/>
          </p:nvSpPr>
          <p:spPr>
            <a:xfrm flipH="1">
              <a:off x="7174690" y="3210167"/>
              <a:ext cx="990786" cy="1379323"/>
            </a:xfrm>
            <a:custGeom>
              <a:avLst/>
              <a:gdLst/>
              <a:ahLst/>
              <a:cxnLst/>
              <a:rect l="l" t="t" r="r" b="b"/>
              <a:pathLst>
                <a:path w="24891" h="34652" extrusionOk="0">
                  <a:moveTo>
                    <a:pt x="16890" y="0"/>
                  </a:moveTo>
                  <a:cubicBezTo>
                    <a:pt x="15672" y="0"/>
                    <a:pt x="14284" y="130"/>
                    <a:pt x="12713" y="453"/>
                  </a:cubicBezTo>
                  <a:cubicBezTo>
                    <a:pt x="4606" y="2119"/>
                    <a:pt x="1" y="5706"/>
                    <a:pt x="2998" y="18006"/>
                  </a:cubicBezTo>
                  <a:cubicBezTo>
                    <a:pt x="5006" y="26236"/>
                    <a:pt x="8948" y="34483"/>
                    <a:pt x="9375" y="34637"/>
                  </a:cubicBezTo>
                  <a:cubicBezTo>
                    <a:pt x="9401" y="34647"/>
                    <a:pt x="9432" y="34651"/>
                    <a:pt x="9466" y="34651"/>
                  </a:cubicBezTo>
                  <a:cubicBezTo>
                    <a:pt x="9915" y="34651"/>
                    <a:pt x="11037" y="33882"/>
                    <a:pt x="12392" y="33882"/>
                  </a:cubicBezTo>
                  <a:cubicBezTo>
                    <a:pt x="12614" y="33882"/>
                    <a:pt x="12843" y="33902"/>
                    <a:pt x="13075" y="33951"/>
                  </a:cubicBezTo>
                  <a:cubicBezTo>
                    <a:pt x="13075" y="33951"/>
                    <a:pt x="15227" y="32942"/>
                    <a:pt x="16520" y="32942"/>
                  </a:cubicBezTo>
                  <a:cubicBezTo>
                    <a:pt x="16551" y="32942"/>
                    <a:pt x="16581" y="32942"/>
                    <a:pt x="16611" y="32944"/>
                  </a:cubicBezTo>
                  <a:cubicBezTo>
                    <a:pt x="16611" y="32944"/>
                    <a:pt x="18489" y="22191"/>
                    <a:pt x="21848" y="12865"/>
                  </a:cubicBezTo>
                  <a:cubicBezTo>
                    <a:pt x="24890" y="4416"/>
                    <a:pt x="24074" y="2252"/>
                    <a:pt x="24074" y="2252"/>
                  </a:cubicBezTo>
                  <a:cubicBezTo>
                    <a:pt x="24074" y="2252"/>
                    <a:pt x="21957" y="0"/>
                    <a:pt x="16890" y="0"/>
                  </a:cubicBezTo>
                  <a:close/>
                </a:path>
              </a:pathLst>
            </a:custGeom>
            <a:solidFill>
              <a:srgbClr val="49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488;p25"/>
            <p:cNvSpPr/>
            <p:nvPr/>
          </p:nvSpPr>
          <p:spPr>
            <a:xfrm flipH="1">
              <a:off x="7771762" y="3382527"/>
              <a:ext cx="246672" cy="258693"/>
            </a:xfrm>
            <a:custGeom>
              <a:avLst/>
              <a:gdLst/>
              <a:ahLst/>
              <a:cxnLst/>
              <a:rect l="l" t="t" r="r" b="b"/>
              <a:pathLst>
                <a:path w="6197" h="6499" extrusionOk="0">
                  <a:moveTo>
                    <a:pt x="5148" y="1"/>
                  </a:moveTo>
                  <a:lnTo>
                    <a:pt x="1" y="6235"/>
                  </a:lnTo>
                  <a:cubicBezTo>
                    <a:pt x="1" y="6235"/>
                    <a:pt x="548" y="6499"/>
                    <a:pt x="1529" y="6499"/>
                  </a:cubicBezTo>
                  <a:cubicBezTo>
                    <a:pt x="1576" y="6499"/>
                    <a:pt x="1624" y="6498"/>
                    <a:pt x="1673" y="6497"/>
                  </a:cubicBezTo>
                  <a:cubicBezTo>
                    <a:pt x="2749" y="6466"/>
                    <a:pt x="5900" y="4381"/>
                    <a:pt x="6077" y="1981"/>
                  </a:cubicBezTo>
                  <a:cubicBezTo>
                    <a:pt x="6196" y="325"/>
                    <a:pt x="5148" y="1"/>
                    <a:pt x="5148" y="1"/>
                  </a:cubicBezTo>
                  <a:close/>
                </a:path>
              </a:pathLst>
            </a:custGeom>
            <a:solidFill>
              <a:srgbClr val="08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489;p25"/>
            <p:cNvSpPr/>
            <p:nvPr/>
          </p:nvSpPr>
          <p:spPr>
            <a:xfrm flipH="1">
              <a:off x="7449175" y="3516035"/>
              <a:ext cx="198826" cy="1045717"/>
            </a:xfrm>
            <a:custGeom>
              <a:avLst/>
              <a:gdLst/>
              <a:ahLst/>
              <a:cxnLst/>
              <a:rect l="l" t="t" r="r" b="b"/>
              <a:pathLst>
                <a:path w="4995" h="26271" extrusionOk="0">
                  <a:moveTo>
                    <a:pt x="4863" y="1"/>
                  </a:moveTo>
                  <a:cubicBezTo>
                    <a:pt x="4849" y="1"/>
                    <a:pt x="4834" y="3"/>
                    <a:pt x="4820" y="9"/>
                  </a:cubicBezTo>
                  <a:cubicBezTo>
                    <a:pt x="2940" y="791"/>
                    <a:pt x="2400" y="1617"/>
                    <a:pt x="1424" y="7960"/>
                  </a:cubicBezTo>
                  <a:cubicBezTo>
                    <a:pt x="986" y="10782"/>
                    <a:pt x="969" y="13073"/>
                    <a:pt x="956" y="15497"/>
                  </a:cubicBezTo>
                  <a:cubicBezTo>
                    <a:pt x="932" y="18549"/>
                    <a:pt x="912" y="21703"/>
                    <a:pt x="14" y="26137"/>
                  </a:cubicBezTo>
                  <a:cubicBezTo>
                    <a:pt x="0" y="26199"/>
                    <a:pt x="41" y="26257"/>
                    <a:pt x="102" y="26267"/>
                  </a:cubicBezTo>
                  <a:cubicBezTo>
                    <a:pt x="113" y="26271"/>
                    <a:pt x="120" y="26271"/>
                    <a:pt x="126" y="26271"/>
                  </a:cubicBezTo>
                  <a:cubicBezTo>
                    <a:pt x="181" y="26271"/>
                    <a:pt x="229" y="26233"/>
                    <a:pt x="239" y="26181"/>
                  </a:cubicBezTo>
                  <a:cubicBezTo>
                    <a:pt x="1140" y="21724"/>
                    <a:pt x="1161" y="18559"/>
                    <a:pt x="1181" y="15497"/>
                  </a:cubicBezTo>
                  <a:cubicBezTo>
                    <a:pt x="1199" y="13080"/>
                    <a:pt x="1215" y="10800"/>
                    <a:pt x="1649" y="7994"/>
                  </a:cubicBezTo>
                  <a:cubicBezTo>
                    <a:pt x="2659" y="1443"/>
                    <a:pt x="3236" y="910"/>
                    <a:pt x="4909" y="218"/>
                  </a:cubicBezTo>
                  <a:cubicBezTo>
                    <a:pt x="4967" y="193"/>
                    <a:pt x="4994" y="125"/>
                    <a:pt x="4971" y="70"/>
                  </a:cubicBezTo>
                  <a:cubicBezTo>
                    <a:pt x="4953" y="27"/>
                    <a:pt x="4909" y="1"/>
                    <a:pt x="4863" y="1"/>
                  </a:cubicBezTo>
                  <a:close/>
                </a:path>
              </a:pathLst>
            </a:custGeom>
            <a:solidFill>
              <a:srgbClr val="08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490;p25"/>
            <p:cNvSpPr/>
            <p:nvPr/>
          </p:nvSpPr>
          <p:spPr>
            <a:xfrm flipH="1">
              <a:off x="7084772" y="2677644"/>
              <a:ext cx="1141170" cy="963440"/>
            </a:xfrm>
            <a:custGeom>
              <a:avLst/>
              <a:gdLst/>
              <a:ahLst/>
              <a:cxnLst/>
              <a:rect l="l" t="t" r="r" b="b"/>
              <a:pathLst>
                <a:path w="28669" h="24204" extrusionOk="0">
                  <a:moveTo>
                    <a:pt x="16003" y="1"/>
                  </a:moveTo>
                  <a:cubicBezTo>
                    <a:pt x="12601" y="1"/>
                    <a:pt x="7444" y="1556"/>
                    <a:pt x="3596" y="7287"/>
                  </a:cubicBezTo>
                  <a:cubicBezTo>
                    <a:pt x="1" y="12646"/>
                    <a:pt x="3930" y="22427"/>
                    <a:pt x="6463" y="24157"/>
                  </a:cubicBezTo>
                  <a:cubicBezTo>
                    <a:pt x="6463" y="24157"/>
                    <a:pt x="6624" y="24203"/>
                    <a:pt x="6900" y="24203"/>
                  </a:cubicBezTo>
                  <a:cubicBezTo>
                    <a:pt x="7465" y="24203"/>
                    <a:pt x="8515" y="24012"/>
                    <a:pt x="9679" y="22853"/>
                  </a:cubicBezTo>
                  <a:cubicBezTo>
                    <a:pt x="11417" y="21123"/>
                    <a:pt x="11515" y="19614"/>
                    <a:pt x="11054" y="19180"/>
                  </a:cubicBezTo>
                  <a:cubicBezTo>
                    <a:pt x="10733" y="18876"/>
                    <a:pt x="10252" y="18064"/>
                    <a:pt x="10252" y="18064"/>
                  </a:cubicBezTo>
                  <a:cubicBezTo>
                    <a:pt x="10252" y="18064"/>
                    <a:pt x="13485" y="14463"/>
                    <a:pt x="20674" y="14364"/>
                  </a:cubicBezTo>
                  <a:cubicBezTo>
                    <a:pt x="20762" y="14362"/>
                    <a:pt x="20848" y="14362"/>
                    <a:pt x="20933" y="14362"/>
                  </a:cubicBezTo>
                  <a:cubicBezTo>
                    <a:pt x="25762" y="14362"/>
                    <a:pt x="25378" y="16231"/>
                    <a:pt x="25691" y="16231"/>
                  </a:cubicBezTo>
                  <a:cubicBezTo>
                    <a:pt x="25691" y="16231"/>
                    <a:pt x="25692" y="16231"/>
                    <a:pt x="25692" y="16231"/>
                  </a:cubicBezTo>
                  <a:cubicBezTo>
                    <a:pt x="25781" y="16228"/>
                    <a:pt x="28669" y="6037"/>
                    <a:pt x="19077" y="597"/>
                  </a:cubicBezTo>
                  <a:cubicBezTo>
                    <a:pt x="18480" y="258"/>
                    <a:pt x="17387" y="1"/>
                    <a:pt x="16003" y="1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491;p25"/>
            <p:cNvSpPr/>
            <p:nvPr/>
          </p:nvSpPr>
          <p:spPr>
            <a:xfrm flipH="1">
              <a:off x="7699356" y="2945259"/>
              <a:ext cx="254633" cy="441000"/>
            </a:xfrm>
            <a:custGeom>
              <a:avLst/>
              <a:gdLst/>
              <a:ahLst/>
              <a:cxnLst/>
              <a:rect l="l" t="t" r="r" b="b"/>
              <a:pathLst>
                <a:path w="6397" h="11079" extrusionOk="0">
                  <a:moveTo>
                    <a:pt x="4485" y="1"/>
                  </a:moveTo>
                  <a:cubicBezTo>
                    <a:pt x="4485" y="1"/>
                    <a:pt x="0" y="7030"/>
                    <a:pt x="3389" y="11078"/>
                  </a:cubicBezTo>
                  <a:lnTo>
                    <a:pt x="6397" y="9074"/>
                  </a:lnTo>
                  <a:cubicBezTo>
                    <a:pt x="6397" y="9074"/>
                    <a:pt x="2396" y="6398"/>
                    <a:pt x="4485" y="1"/>
                  </a:cubicBezTo>
                  <a:close/>
                </a:path>
              </a:pathLst>
            </a:custGeom>
            <a:solidFill>
              <a:srgbClr val="80AF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492;p25"/>
            <p:cNvSpPr/>
            <p:nvPr/>
          </p:nvSpPr>
          <p:spPr>
            <a:xfrm flipH="1">
              <a:off x="7617755" y="2672987"/>
              <a:ext cx="300130" cy="197990"/>
            </a:xfrm>
            <a:custGeom>
              <a:avLst/>
              <a:gdLst/>
              <a:ahLst/>
              <a:cxnLst/>
              <a:rect l="l" t="t" r="r" b="b"/>
              <a:pathLst>
                <a:path w="7540" h="4974" extrusionOk="0">
                  <a:moveTo>
                    <a:pt x="2830" y="0"/>
                  </a:moveTo>
                  <a:cubicBezTo>
                    <a:pt x="2830" y="0"/>
                    <a:pt x="1" y="1925"/>
                    <a:pt x="1837" y="3738"/>
                  </a:cubicBezTo>
                  <a:cubicBezTo>
                    <a:pt x="2998" y="4884"/>
                    <a:pt x="4799" y="4974"/>
                    <a:pt x="5334" y="4974"/>
                  </a:cubicBezTo>
                  <a:cubicBezTo>
                    <a:pt x="5434" y="4974"/>
                    <a:pt x="5490" y="4971"/>
                    <a:pt x="5490" y="4971"/>
                  </a:cubicBezTo>
                  <a:cubicBezTo>
                    <a:pt x="5490" y="4971"/>
                    <a:pt x="7540" y="2181"/>
                    <a:pt x="6194" y="2181"/>
                  </a:cubicBezTo>
                  <a:cubicBezTo>
                    <a:pt x="6193" y="2181"/>
                    <a:pt x="6191" y="2181"/>
                    <a:pt x="6189" y="2181"/>
                  </a:cubicBezTo>
                  <a:cubicBezTo>
                    <a:pt x="5779" y="2183"/>
                    <a:pt x="5473" y="2191"/>
                    <a:pt x="5226" y="2191"/>
                  </a:cubicBezTo>
                  <a:cubicBezTo>
                    <a:pt x="4602" y="2191"/>
                    <a:pt x="4358" y="2138"/>
                    <a:pt x="3776" y="1796"/>
                  </a:cubicBezTo>
                  <a:cubicBezTo>
                    <a:pt x="2237" y="891"/>
                    <a:pt x="2830" y="0"/>
                    <a:pt x="2830" y="0"/>
                  </a:cubicBezTo>
                  <a:close/>
                </a:path>
              </a:pathLst>
            </a:custGeom>
            <a:solidFill>
              <a:srgbClr val="DC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493;p25"/>
            <p:cNvSpPr/>
            <p:nvPr/>
          </p:nvSpPr>
          <p:spPr>
            <a:xfrm flipH="1">
              <a:off x="7685860" y="2660607"/>
              <a:ext cx="175222" cy="110499"/>
            </a:xfrm>
            <a:custGeom>
              <a:avLst/>
              <a:gdLst/>
              <a:ahLst/>
              <a:cxnLst/>
              <a:rect l="l" t="t" r="r" b="b"/>
              <a:pathLst>
                <a:path w="4402" h="2776" extrusionOk="0">
                  <a:moveTo>
                    <a:pt x="1421" y="1"/>
                  </a:moveTo>
                  <a:lnTo>
                    <a:pt x="1421" y="1"/>
                  </a:lnTo>
                  <a:cubicBezTo>
                    <a:pt x="1421" y="1"/>
                    <a:pt x="1" y="1444"/>
                    <a:pt x="2042" y="2263"/>
                  </a:cubicBezTo>
                  <a:cubicBezTo>
                    <a:pt x="3061" y="2673"/>
                    <a:pt x="3651" y="2775"/>
                    <a:pt x="3986" y="2775"/>
                  </a:cubicBezTo>
                  <a:cubicBezTo>
                    <a:pt x="4321" y="2775"/>
                    <a:pt x="4401" y="2673"/>
                    <a:pt x="4401" y="2673"/>
                  </a:cubicBezTo>
                  <a:lnTo>
                    <a:pt x="1421" y="1"/>
                  </a:ln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494;p25"/>
            <p:cNvSpPr/>
            <p:nvPr/>
          </p:nvSpPr>
          <p:spPr>
            <a:xfrm flipH="1">
              <a:off x="7283938" y="3268124"/>
              <a:ext cx="68266" cy="151936"/>
            </a:xfrm>
            <a:custGeom>
              <a:avLst/>
              <a:gdLst/>
              <a:ahLst/>
              <a:cxnLst/>
              <a:rect l="l" t="t" r="r" b="b"/>
              <a:pathLst>
                <a:path w="1715" h="3817" extrusionOk="0">
                  <a:moveTo>
                    <a:pt x="1400" y="1"/>
                  </a:moveTo>
                  <a:cubicBezTo>
                    <a:pt x="1398" y="1"/>
                    <a:pt x="1396" y="1"/>
                    <a:pt x="1393" y="1"/>
                  </a:cubicBezTo>
                  <a:cubicBezTo>
                    <a:pt x="1332" y="7"/>
                    <a:pt x="1284" y="62"/>
                    <a:pt x="1291" y="120"/>
                  </a:cubicBezTo>
                  <a:cubicBezTo>
                    <a:pt x="1294" y="141"/>
                    <a:pt x="1485" y="2052"/>
                    <a:pt x="1294" y="2919"/>
                  </a:cubicBezTo>
                  <a:cubicBezTo>
                    <a:pt x="1161" y="3518"/>
                    <a:pt x="572" y="3593"/>
                    <a:pt x="289" y="3593"/>
                  </a:cubicBezTo>
                  <a:cubicBezTo>
                    <a:pt x="204" y="3593"/>
                    <a:pt x="147" y="3587"/>
                    <a:pt x="137" y="3585"/>
                  </a:cubicBezTo>
                  <a:cubicBezTo>
                    <a:pt x="133" y="3585"/>
                    <a:pt x="129" y="3584"/>
                    <a:pt x="125" y="3584"/>
                  </a:cubicBezTo>
                  <a:cubicBezTo>
                    <a:pt x="68" y="3584"/>
                    <a:pt x="17" y="3624"/>
                    <a:pt x="10" y="3681"/>
                  </a:cubicBezTo>
                  <a:cubicBezTo>
                    <a:pt x="1" y="3742"/>
                    <a:pt x="45" y="3800"/>
                    <a:pt x="106" y="3807"/>
                  </a:cubicBezTo>
                  <a:cubicBezTo>
                    <a:pt x="164" y="3814"/>
                    <a:pt x="226" y="3817"/>
                    <a:pt x="294" y="3817"/>
                  </a:cubicBezTo>
                  <a:cubicBezTo>
                    <a:pt x="731" y="3817"/>
                    <a:pt x="1366" y="3646"/>
                    <a:pt x="1516" y="2967"/>
                  </a:cubicBezTo>
                  <a:cubicBezTo>
                    <a:pt x="1715" y="2066"/>
                    <a:pt x="1526" y="179"/>
                    <a:pt x="1520" y="100"/>
                  </a:cubicBezTo>
                  <a:cubicBezTo>
                    <a:pt x="1513" y="41"/>
                    <a:pt x="1459" y="1"/>
                    <a:pt x="1400" y="1"/>
                  </a:cubicBezTo>
                  <a:close/>
                </a:path>
              </a:pathLst>
            </a:custGeom>
            <a:solidFill>
              <a:srgbClr val="08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495;p25"/>
            <p:cNvSpPr/>
            <p:nvPr/>
          </p:nvSpPr>
          <p:spPr>
            <a:xfrm flipH="1">
              <a:off x="7319962" y="3265258"/>
              <a:ext cx="30849" cy="50075"/>
            </a:xfrm>
            <a:custGeom>
              <a:avLst/>
              <a:gdLst/>
              <a:ahLst/>
              <a:cxnLst/>
              <a:rect l="l" t="t" r="r" b="b"/>
              <a:pathLst>
                <a:path w="775" h="1258" extrusionOk="0">
                  <a:moveTo>
                    <a:pt x="389" y="1"/>
                  </a:moveTo>
                  <a:cubicBezTo>
                    <a:pt x="174" y="1"/>
                    <a:pt x="0" y="281"/>
                    <a:pt x="0" y="629"/>
                  </a:cubicBezTo>
                  <a:cubicBezTo>
                    <a:pt x="0" y="977"/>
                    <a:pt x="174" y="1257"/>
                    <a:pt x="389" y="1257"/>
                  </a:cubicBezTo>
                  <a:cubicBezTo>
                    <a:pt x="601" y="1257"/>
                    <a:pt x="774" y="977"/>
                    <a:pt x="774" y="629"/>
                  </a:cubicBezTo>
                  <a:cubicBezTo>
                    <a:pt x="774" y="281"/>
                    <a:pt x="601" y="1"/>
                    <a:pt x="389" y="1"/>
                  </a:cubicBezTo>
                  <a:close/>
                </a:path>
              </a:pathLst>
            </a:custGeom>
            <a:solidFill>
              <a:srgbClr val="08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496;p25"/>
            <p:cNvSpPr/>
            <p:nvPr/>
          </p:nvSpPr>
          <p:spPr>
            <a:xfrm flipH="1">
              <a:off x="7356512" y="3298934"/>
              <a:ext cx="418152" cy="143139"/>
            </a:xfrm>
            <a:custGeom>
              <a:avLst/>
              <a:gdLst/>
              <a:ahLst/>
              <a:cxnLst/>
              <a:rect l="l" t="t" r="r" b="b"/>
              <a:pathLst>
                <a:path w="10505" h="3596" extrusionOk="0">
                  <a:moveTo>
                    <a:pt x="8827" y="0"/>
                  </a:moveTo>
                  <a:cubicBezTo>
                    <a:pt x="3844" y="0"/>
                    <a:pt x="92" y="3365"/>
                    <a:pt x="52" y="3402"/>
                  </a:cubicBezTo>
                  <a:cubicBezTo>
                    <a:pt x="4" y="3446"/>
                    <a:pt x="1" y="3514"/>
                    <a:pt x="45" y="3562"/>
                  </a:cubicBezTo>
                  <a:cubicBezTo>
                    <a:pt x="69" y="3583"/>
                    <a:pt x="100" y="3596"/>
                    <a:pt x="130" y="3596"/>
                  </a:cubicBezTo>
                  <a:cubicBezTo>
                    <a:pt x="157" y="3596"/>
                    <a:pt x="185" y="3586"/>
                    <a:pt x="206" y="3566"/>
                  </a:cubicBezTo>
                  <a:cubicBezTo>
                    <a:pt x="246" y="3528"/>
                    <a:pt x="3931" y="225"/>
                    <a:pt x="8825" y="225"/>
                  </a:cubicBezTo>
                  <a:cubicBezTo>
                    <a:pt x="9326" y="225"/>
                    <a:pt x="9840" y="260"/>
                    <a:pt x="10365" y="336"/>
                  </a:cubicBezTo>
                  <a:cubicBezTo>
                    <a:pt x="10371" y="337"/>
                    <a:pt x="10377" y="338"/>
                    <a:pt x="10383" y="338"/>
                  </a:cubicBezTo>
                  <a:cubicBezTo>
                    <a:pt x="10440" y="338"/>
                    <a:pt x="10485" y="296"/>
                    <a:pt x="10494" y="240"/>
                  </a:cubicBezTo>
                  <a:cubicBezTo>
                    <a:pt x="10505" y="179"/>
                    <a:pt x="10460" y="125"/>
                    <a:pt x="10398" y="114"/>
                  </a:cubicBezTo>
                  <a:cubicBezTo>
                    <a:pt x="9863" y="36"/>
                    <a:pt x="9338" y="0"/>
                    <a:pt x="8827" y="0"/>
                  </a:cubicBezTo>
                  <a:close/>
                </a:path>
              </a:pathLst>
            </a:custGeom>
            <a:solidFill>
              <a:srgbClr val="08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497;p25"/>
            <p:cNvSpPr/>
            <p:nvPr/>
          </p:nvSpPr>
          <p:spPr>
            <a:xfrm flipH="1">
              <a:off x="7204605" y="3317324"/>
              <a:ext cx="67430" cy="43905"/>
            </a:xfrm>
            <a:custGeom>
              <a:avLst/>
              <a:gdLst/>
              <a:ahLst/>
              <a:cxnLst/>
              <a:rect l="l" t="t" r="r" b="b"/>
              <a:pathLst>
                <a:path w="1694" h="1103" extrusionOk="0">
                  <a:moveTo>
                    <a:pt x="131" y="1"/>
                  </a:moveTo>
                  <a:cubicBezTo>
                    <a:pt x="79" y="1"/>
                    <a:pt x="32" y="32"/>
                    <a:pt x="18" y="82"/>
                  </a:cubicBezTo>
                  <a:cubicBezTo>
                    <a:pt x="0" y="140"/>
                    <a:pt x="38" y="202"/>
                    <a:pt x="96" y="219"/>
                  </a:cubicBezTo>
                  <a:cubicBezTo>
                    <a:pt x="106" y="222"/>
                    <a:pt x="1089" y="488"/>
                    <a:pt x="1469" y="1055"/>
                  </a:cubicBezTo>
                  <a:cubicBezTo>
                    <a:pt x="1492" y="1086"/>
                    <a:pt x="1527" y="1103"/>
                    <a:pt x="1564" y="1103"/>
                  </a:cubicBezTo>
                  <a:cubicBezTo>
                    <a:pt x="1588" y="1103"/>
                    <a:pt x="1609" y="1100"/>
                    <a:pt x="1629" y="1086"/>
                  </a:cubicBezTo>
                  <a:cubicBezTo>
                    <a:pt x="1680" y="1052"/>
                    <a:pt x="1694" y="983"/>
                    <a:pt x="1659" y="933"/>
                  </a:cubicBezTo>
                  <a:cubicBezTo>
                    <a:pt x="1233" y="298"/>
                    <a:pt x="202" y="17"/>
                    <a:pt x="158" y="3"/>
                  </a:cubicBezTo>
                  <a:cubicBezTo>
                    <a:pt x="149" y="2"/>
                    <a:pt x="140" y="1"/>
                    <a:pt x="131" y="1"/>
                  </a:cubicBezTo>
                  <a:close/>
                </a:path>
              </a:pathLst>
            </a:custGeom>
            <a:solidFill>
              <a:srgbClr val="08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498;p25"/>
            <p:cNvSpPr/>
            <p:nvPr/>
          </p:nvSpPr>
          <p:spPr>
            <a:xfrm flipH="1">
              <a:off x="7663049" y="3302636"/>
              <a:ext cx="57677" cy="86456"/>
            </a:xfrm>
            <a:custGeom>
              <a:avLst/>
              <a:gdLst/>
              <a:ahLst/>
              <a:cxnLst/>
              <a:rect l="l" t="t" r="r" b="b"/>
              <a:pathLst>
                <a:path w="1449" h="2172" extrusionOk="0">
                  <a:moveTo>
                    <a:pt x="704" y="1"/>
                  </a:moveTo>
                  <a:lnTo>
                    <a:pt x="1" y="486"/>
                  </a:lnTo>
                  <a:cubicBezTo>
                    <a:pt x="1" y="486"/>
                    <a:pt x="15" y="1404"/>
                    <a:pt x="864" y="2172"/>
                  </a:cubicBezTo>
                  <a:lnTo>
                    <a:pt x="1449" y="1735"/>
                  </a:lnTo>
                  <a:cubicBezTo>
                    <a:pt x="1449" y="1735"/>
                    <a:pt x="745" y="963"/>
                    <a:pt x="704" y="1"/>
                  </a:cubicBezTo>
                  <a:close/>
                </a:path>
              </a:pathLst>
            </a:custGeom>
            <a:solidFill>
              <a:srgbClr val="08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499;p25"/>
            <p:cNvSpPr/>
            <p:nvPr/>
          </p:nvSpPr>
          <p:spPr>
            <a:xfrm flipH="1">
              <a:off x="7658431" y="3298178"/>
              <a:ext cx="66793" cy="95293"/>
            </a:xfrm>
            <a:custGeom>
              <a:avLst/>
              <a:gdLst/>
              <a:ahLst/>
              <a:cxnLst/>
              <a:rect l="l" t="t" r="r" b="b"/>
              <a:pathLst>
                <a:path w="1678" h="2394" extrusionOk="0">
                  <a:moveTo>
                    <a:pt x="718" y="317"/>
                  </a:moveTo>
                  <a:cubicBezTo>
                    <a:pt x="814" y="1031"/>
                    <a:pt x="1223" y="1611"/>
                    <a:pt x="1398" y="1830"/>
                  </a:cubicBezTo>
                  <a:lnTo>
                    <a:pt x="984" y="2137"/>
                  </a:lnTo>
                  <a:cubicBezTo>
                    <a:pt x="366" y="1533"/>
                    <a:pt x="254" y="850"/>
                    <a:pt x="234" y="652"/>
                  </a:cubicBezTo>
                  <a:lnTo>
                    <a:pt x="718" y="317"/>
                  </a:lnTo>
                  <a:close/>
                  <a:moveTo>
                    <a:pt x="814" y="0"/>
                  </a:moveTo>
                  <a:cubicBezTo>
                    <a:pt x="791" y="0"/>
                    <a:pt x="768" y="7"/>
                    <a:pt x="749" y="21"/>
                  </a:cubicBezTo>
                  <a:lnTo>
                    <a:pt x="49" y="505"/>
                  </a:lnTo>
                  <a:cubicBezTo>
                    <a:pt x="18" y="525"/>
                    <a:pt x="1" y="560"/>
                    <a:pt x="1" y="598"/>
                  </a:cubicBezTo>
                  <a:cubicBezTo>
                    <a:pt x="1" y="639"/>
                    <a:pt x="25" y="1574"/>
                    <a:pt x="899" y="2366"/>
                  </a:cubicBezTo>
                  <a:cubicBezTo>
                    <a:pt x="919" y="2383"/>
                    <a:pt x="947" y="2393"/>
                    <a:pt x="977" y="2393"/>
                  </a:cubicBezTo>
                  <a:cubicBezTo>
                    <a:pt x="1001" y="2393"/>
                    <a:pt x="1025" y="2386"/>
                    <a:pt x="1045" y="2373"/>
                  </a:cubicBezTo>
                  <a:lnTo>
                    <a:pt x="1630" y="1935"/>
                  </a:lnTo>
                  <a:cubicBezTo>
                    <a:pt x="1657" y="1918"/>
                    <a:pt x="1674" y="1888"/>
                    <a:pt x="1674" y="1857"/>
                  </a:cubicBezTo>
                  <a:cubicBezTo>
                    <a:pt x="1677" y="1826"/>
                    <a:pt x="1667" y="1795"/>
                    <a:pt x="1647" y="1772"/>
                  </a:cubicBezTo>
                  <a:cubicBezTo>
                    <a:pt x="1639" y="1765"/>
                    <a:pt x="971" y="1017"/>
                    <a:pt x="930" y="109"/>
                  </a:cubicBezTo>
                  <a:cubicBezTo>
                    <a:pt x="930" y="68"/>
                    <a:pt x="902" y="31"/>
                    <a:pt x="865" y="13"/>
                  </a:cubicBezTo>
                  <a:cubicBezTo>
                    <a:pt x="849" y="4"/>
                    <a:pt x="831" y="0"/>
                    <a:pt x="814" y="0"/>
                  </a:cubicBezTo>
                  <a:close/>
                </a:path>
              </a:pathLst>
            </a:custGeom>
            <a:solidFill>
              <a:srgbClr val="08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500;p25"/>
            <p:cNvSpPr/>
            <p:nvPr/>
          </p:nvSpPr>
          <p:spPr>
            <a:xfrm flipH="1">
              <a:off x="7460318" y="3240977"/>
              <a:ext cx="49119" cy="80884"/>
            </a:xfrm>
            <a:custGeom>
              <a:avLst/>
              <a:gdLst/>
              <a:ahLst/>
              <a:cxnLst/>
              <a:rect l="l" t="t" r="r" b="b"/>
              <a:pathLst>
                <a:path w="1234" h="2032" extrusionOk="0">
                  <a:moveTo>
                    <a:pt x="1233" y="0"/>
                  </a:moveTo>
                  <a:lnTo>
                    <a:pt x="390" y="147"/>
                  </a:lnTo>
                  <a:cubicBezTo>
                    <a:pt x="390" y="147"/>
                    <a:pt x="1" y="983"/>
                    <a:pt x="434" y="2031"/>
                  </a:cubicBezTo>
                  <a:lnTo>
                    <a:pt x="1154" y="1877"/>
                  </a:lnTo>
                  <a:cubicBezTo>
                    <a:pt x="1154" y="1877"/>
                    <a:pt x="855" y="888"/>
                    <a:pt x="1233" y="0"/>
                  </a:cubicBezTo>
                  <a:close/>
                </a:path>
              </a:pathLst>
            </a:custGeom>
            <a:solidFill>
              <a:srgbClr val="08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501;p25"/>
            <p:cNvSpPr/>
            <p:nvPr/>
          </p:nvSpPr>
          <p:spPr>
            <a:xfrm flipH="1">
              <a:off x="7455422" y="3236519"/>
              <a:ext cx="58752" cy="89681"/>
            </a:xfrm>
            <a:custGeom>
              <a:avLst/>
              <a:gdLst/>
              <a:ahLst/>
              <a:cxnLst/>
              <a:rect l="l" t="t" r="r" b="b"/>
              <a:pathLst>
                <a:path w="1476" h="2253" extrusionOk="0">
                  <a:moveTo>
                    <a:pt x="1178" y="256"/>
                  </a:moveTo>
                  <a:lnTo>
                    <a:pt x="1178" y="256"/>
                  </a:lnTo>
                  <a:cubicBezTo>
                    <a:pt x="953" y="941"/>
                    <a:pt x="1073" y="1634"/>
                    <a:pt x="1134" y="1907"/>
                  </a:cubicBezTo>
                  <a:lnTo>
                    <a:pt x="625" y="2013"/>
                  </a:lnTo>
                  <a:cubicBezTo>
                    <a:pt x="325" y="1211"/>
                    <a:pt x="523" y="546"/>
                    <a:pt x="591" y="358"/>
                  </a:cubicBezTo>
                  <a:lnTo>
                    <a:pt x="1178" y="256"/>
                  </a:lnTo>
                  <a:close/>
                  <a:moveTo>
                    <a:pt x="1352" y="1"/>
                  </a:moveTo>
                  <a:cubicBezTo>
                    <a:pt x="1345" y="1"/>
                    <a:pt x="1338" y="1"/>
                    <a:pt x="1332" y="3"/>
                  </a:cubicBezTo>
                  <a:lnTo>
                    <a:pt x="489" y="149"/>
                  </a:lnTo>
                  <a:cubicBezTo>
                    <a:pt x="451" y="157"/>
                    <a:pt x="421" y="177"/>
                    <a:pt x="403" y="211"/>
                  </a:cubicBezTo>
                  <a:cubicBezTo>
                    <a:pt x="386" y="248"/>
                    <a:pt x="0" y="1105"/>
                    <a:pt x="448" y="2184"/>
                  </a:cubicBezTo>
                  <a:cubicBezTo>
                    <a:pt x="465" y="2225"/>
                    <a:pt x="509" y="2252"/>
                    <a:pt x="553" y="2252"/>
                  </a:cubicBezTo>
                  <a:lnTo>
                    <a:pt x="577" y="2252"/>
                  </a:lnTo>
                  <a:lnTo>
                    <a:pt x="1298" y="2099"/>
                  </a:lnTo>
                  <a:cubicBezTo>
                    <a:pt x="1328" y="2095"/>
                    <a:pt x="1355" y="2074"/>
                    <a:pt x="1373" y="2047"/>
                  </a:cubicBezTo>
                  <a:cubicBezTo>
                    <a:pt x="1387" y="2020"/>
                    <a:pt x="1393" y="1989"/>
                    <a:pt x="1383" y="1959"/>
                  </a:cubicBezTo>
                  <a:cubicBezTo>
                    <a:pt x="1380" y="1948"/>
                    <a:pt x="1100" y="996"/>
                    <a:pt x="1458" y="153"/>
                  </a:cubicBezTo>
                  <a:cubicBezTo>
                    <a:pt x="1475" y="116"/>
                    <a:pt x="1468" y="75"/>
                    <a:pt x="1441" y="40"/>
                  </a:cubicBezTo>
                  <a:cubicBezTo>
                    <a:pt x="1421" y="15"/>
                    <a:pt x="1386" y="1"/>
                    <a:pt x="1352" y="1"/>
                  </a:cubicBezTo>
                  <a:close/>
                </a:path>
              </a:pathLst>
            </a:custGeom>
            <a:solidFill>
              <a:srgbClr val="08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502;p25"/>
            <p:cNvSpPr/>
            <p:nvPr/>
          </p:nvSpPr>
          <p:spPr>
            <a:xfrm flipH="1">
              <a:off x="7960238" y="3657028"/>
              <a:ext cx="9673" cy="26669"/>
            </a:xfrm>
            <a:custGeom>
              <a:avLst/>
              <a:gdLst/>
              <a:ahLst/>
              <a:cxnLst/>
              <a:rect l="l" t="t" r="r" b="b"/>
              <a:pathLst>
                <a:path w="243" h="670" extrusionOk="0">
                  <a:moveTo>
                    <a:pt x="123" y="0"/>
                  </a:moveTo>
                  <a:cubicBezTo>
                    <a:pt x="120" y="0"/>
                    <a:pt x="116" y="0"/>
                    <a:pt x="113" y="1"/>
                  </a:cubicBezTo>
                  <a:cubicBezTo>
                    <a:pt x="48" y="4"/>
                    <a:pt x="0" y="51"/>
                    <a:pt x="0" y="117"/>
                  </a:cubicBezTo>
                  <a:cubicBezTo>
                    <a:pt x="0" y="117"/>
                    <a:pt x="3" y="270"/>
                    <a:pt x="14" y="563"/>
                  </a:cubicBezTo>
                  <a:cubicBezTo>
                    <a:pt x="14" y="622"/>
                    <a:pt x="65" y="670"/>
                    <a:pt x="126" y="670"/>
                  </a:cubicBezTo>
                  <a:lnTo>
                    <a:pt x="130" y="670"/>
                  </a:lnTo>
                  <a:cubicBezTo>
                    <a:pt x="195" y="670"/>
                    <a:pt x="243" y="615"/>
                    <a:pt x="243" y="554"/>
                  </a:cubicBezTo>
                  <a:cubicBezTo>
                    <a:pt x="233" y="267"/>
                    <a:pt x="229" y="113"/>
                    <a:pt x="229" y="113"/>
                  </a:cubicBezTo>
                  <a:cubicBezTo>
                    <a:pt x="229" y="55"/>
                    <a:pt x="180" y="0"/>
                    <a:pt x="123" y="0"/>
                  </a:cubicBezTo>
                  <a:close/>
                </a:path>
              </a:pathLst>
            </a:custGeom>
            <a:solidFill>
              <a:srgbClr val="08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503;p25"/>
            <p:cNvSpPr/>
            <p:nvPr/>
          </p:nvSpPr>
          <p:spPr>
            <a:xfrm flipH="1">
              <a:off x="7790788" y="3710248"/>
              <a:ext cx="177212" cy="807206"/>
            </a:xfrm>
            <a:custGeom>
              <a:avLst/>
              <a:gdLst/>
              <a:ahLst/>
              <a:cxnLst/>
              <a:rect l="l" t="t" r="r" b="b"/>
              <a:pathLst>
                <a:path w="4452" h="20279" extrusionOk="0">
                  <a:moveTo>
                    <a:pt x="123" y="1"/>
                  </a:moveTo>
                  <a:cubicBezTo>
                    <a:pt x="120" y="1"/>
                    <a:pt x="116" y="1"/>
                    <a:pt x="113" y="1"/>
                  </a:cubicBezTo>
                  <a:cubicBezTo>
                    <a:pt x="51" y="5"/>
                    <a:pt x="0" y="56"/>
                    <a:pt x="4" y="118"/>
                  </a:cubicBezTo>
                  <a:cubicBezTo>
                    <a:pt x="21" y="384"/>
                    <a:pt x="37" y="685"/>
                    <a:pt x="58" y="1016"/>
                  </a:cubicBezTo>
                  <a:cubicBezTo>
                    <a:pt x="62" y="1074"/>
                    <a:pt x="113" y="1118"/>
                    <a:pt x="174" y="1118"/>
                  </a:cubicBezTo>
                  <a:lnTo>
                    <a:pt x="181" y="1118"/>
                  </a:lnTo>
                  <a:cubicBezTo>
                    <a:pt x="242" y="1115"/>
                    <a:pt x="290" y="1060"/>
                    <a:pt x="287" y="998"/>
                  </a:cubicBezTo>
                  <a:cubicBezTo>
                    <a:pt x="267" y="671"/>
                    <a:pt x="246" y="370"/>
                    <a:pt x="232" y="107"/>
                  </a:cubicBezTo>
                  <a:cubicBezTo>
                    <a:pt x="229" y="49"/>
                    <a:pt x="180" y="1"/>
                    <a:pt x="123" y="1"/>
                  </a:cubicBezTo>
                  <a:close/>
                  <a:moveTo>
                    <a:pt x="241" y="1786"/>
                  </a:moveTo>
                  <a:cubicBezTo>
                    <a:pt x="237" y="1786"/>
                    <a:pt x="233" y="1786"/>
                    <a:pt x="229" y="1787"/>
                  </a:cubicBezTo>
                  <a:cubicBezTo>
                    <a:pt x="168" y="1794"/>
                    <a:pt x="119" y="1845"/>
                    <a:pt x="123" y="1906"/>
                  </a:cubicBezTo>
                  <a:cubicBezTo>
                    <a:pt x="147" y="2190"/>
                    <a:pt x="174" y="2487"/>
                    <a:pt x="201" y="2801"/>
                  </a:cubicBezTo>
                  <a:cubicBezTo>
                    <a:pt x="209" y="2859"/>
                    <a:pt x="256" y="2903"/>
                    <a:pt x="314" y="2903"/>
                  </a:cubicBezTo>
                  <a:cubicBezTo>
                    <a:pt x="317" y="2903"/>
                    <a:pt x="321" y="2900"/>
                    <a:pt x="324" y="2900"/>
                  </a:cubicBezTo>
                  <a:cubicBezTo>
                    <a:pt x="390" y="2897"/>
                    <a:pt x="434" y="2842"/>
                    <a:pt x="431" y="2780"/>
                  </a:cubicBezTo>
                  <a:cubicBezTo>
                    <a:pt x="399" y="2470"/>
                    <a:pt x="376" y="2172"/>
                    <a:pt x="352" y="1889"/>
                  </a:cubicBezTo>
                  <a:cubicBezTo>
                    <a:pt x="349" y="1831"/>
                    <a:pt x="300" y="1786"/>
                    <a:pt x="241" y="1786"/>
                  </a:cubicBezTo>
                  <a:close/>
                  <a:moveTo>
                    <a:pt x="402" y="3568"/>
                  </a:moveTo>
                  <a:cubicBezTo>
                    <a:pt x="398" y="3568"/>
                    <a:pt x="394" y="3568"/>
                    <a:pt x="390" y="3568"/>
                  </a:cubicBezTo>
                  <a:cubicBezTo>
                    <a:pt x="328" y="3576"/>
                    <a:pt x="283" y="3630"/>
                    <a:pt x="290" y="3691"/>
                  </a:cubicBezTo>
                  <a:cubicBezTo>
                    <a:pt x="317" y="3978"/>
                    <a:pt x="352" y="4276"/>
                    <a:pt x="385" y="4583"/>
                  </a:cubicBezTo>
                  <a:cubicBezTo>
                    <a:pt x="393" y="4638"/>
                    <a:pt x="444" y="4682"/>
                    <a:pt x="499" y="4682"/>
                  </a:cubicBezTo>
                  <a:lnTo>
                    <a:pt x="512" y="4682"/>
                  </a:lnTo>
                  <a:cubicBezTo>
                    <a:pt x="577" y="4674"/>
                    <a:pt x="621" y="4617"/>
                    <a:pt x="615" y="4556"/>
                  </a:cubicBezTo>
                  <a:cubicBezTo>
                    <a:pt x="577" y="4252"/>
                    <a:pt x="546" y="3954"/>
                    <a:pt x="516" y="3668"/>
                  </a:cubicBezTo>
                  <a:cubicBezTo>
                    <a:pt x="509" y="3610"/>
                    <a:pt x="461" y="3568"/>
                    <a:pt x="402" y="3568"/>
                  </a:cubicBezTo>
                  <a:close/>
                  <a:moveTo>
                    <a:pt x="612" y="5346"/>
                  </a:moveTo>
                  <a:cubicBezTo>
                    <a:pt x="606" y="5346"/>
                    <a:pt x="600" y="5346"/>
                    <a:pt x="594" y="5347"/>
                  </a:cubicBezTo>
                  <a:cubicBezTo>
                    <a:pt x="533" y="5354"/>
                    <a:pt x="488" y="5409"/>
                    <a:pt x="495" y="5470"/>
                  </a:cubicBezTo>
                  <a:cubicBezTo>
                    <a:pt x="533" y="5760"/>
                    <a:pt x="570" y="6057"/>
                    <a:pt x="615" y="6358"/>
                  </a:cubicBezTo>
                  <a:cubicBezTo>
                    <a:pt x="621" y="6415"/>
                    <a:pt x="669" y="6456"/>
                    <a:pt x="727" y="6456"/>
                  </a:cubicBezTo>
                  <a:cubicBezTo>
                    <a:pt x="730" y="6456"/>
                    <a:pt x="738" y="6453"/>
                    <a:pt x="741" y="6453"/>
                  </a:cubicBezTo>
                  <a:cubicBezTo>
                    <a:pt x="806" y="6447"/>
                    <a:pt x="847" y="6388"/>
                    <a:pt x="840" y="6327"/>
                  </a:cubicBezTo>
                  <a:cubicBezTo>
                    <a:pt x="799" y="6026"/>
                    <a:pt x="758" y="5733"/>
                    <a:pt x="721" y="5443"/>
                  </a:cubicBezTo>
                  <a:cubicBezTo>
                    <a:pt x="714" y="5387"/>
                    <a:pt x="666" y="5346"/>
                    <a:pt x="612" y="5346"/>
                  </a:cubicBezTo>
                  <a:close/>
                  <a:moveTo>
                    <a:pt x="859" y="7118"/>
                  </a:moveTo>
                  <a:cubicBezTo>
                    <a:pt x="853" y="7118"/>
                    <a:pt x="846" y="7118"/>
                    <a:pt x="840" y="7119"/>
                  </a:cubicBezTo>
                  <a:cubicBezTo>
                    <a:pt x="775" y="7129"/>
                    <a:pt x="734" y="7184"/>
                    <a:pt x="741" y="7245"/>
                  </a:cubicBezTo>
                  <a:cubicBezTo>
                    <a:pt x="785" y="7535"/>
                    <a:pt x="833" y="7833"/>
                    <a:pt x="881" y="8129"/>
                  </a:cubicBezTo>
                  <a:cubicBezTo>
                    <a:pt x="891" y="8184"/>
                    <a:pt x="939" y="8225"/>
                    <a:pt x="993" y="8225"/>
                  </a:cubicBezTo>
                  <a:lnTo>
                    <a:pt x="1014" y="8225"/>
                  </a:lnTo>
                  <a:cubicBezTo>
                    <a:pt x="1075" y="8215"/>
                    <a:pt x="1116" y="8156"/>
                    <a:pt x="1106" y="8095"/>
                  </a:cubicBezTo>
                  <a:cubicBezTo>
                    <a:pt x="1058" y="7798"/>
                    <a:pt x="1011" y="7501"/>
                    <a:pt x="970" y="7211"/>
                  </a:cubicBezTo>
                  <a:cubicBezTo>
                    <a:pt x="960" y="7159"/>
                    <a:pt x="913" y="7118"/>
                    <a:pt x="859" y="7118"/>
                  </a:cubicBezTo>
                  <a:close/>
                  <a:moveTo>
                    <a:pt x="1146" y="8882"/>
                  </a:moveTo>
                  <a:cubicBezTo>
                    <a:pt x="1140" y="8882"/>
                    <a:pt x="1133" y="8883"/>
                    <a:pt x="1127" y="8884"/>
                  </a:cubicBezTo>
                  <a:cubicBezTo>
                    <a:pt x="1065" y="8894"/>
                    <a:pt x="1020" y="8952"/>
                    <a:pt x="1034" y="9013"/>
                  </a:cubicBezTo>
                  <a:cubicBezTo>
                    <a:pt x="1086" y="9303"/>
                    <a:pt x="1140" y="9597"/>
                    <a:pt x="1195" y="9894"/>
                  </a:cubicBezTo>
                  <a:cubicBezTo>
                    <a:pt x="1205" y="9949"/>
                    <a:pt x="1253" y="9987"/>
                    <a:pt x="1307" y="9987"/>
                  </a:cubicBezTo>
                  <a:cubicBezTo>
                    <a:pt x="1315" y="9987"/>
                    <a:pt x="1321" y="9987"/>
                    <a:pt x="1328" y="9983"/>
                  </a:cubicBezTo>
                  <a:cubicBezTo>
                    <a:pt x="1389" y="9973"/>
                    <a:pt x="1430" y="9915"/>
                    <a:pt x="1420" y="9853"/>
                  </a:cubicBezTo>
                  <a:cubicBezTo>
                    <a:pt x="1362" y="9560"/>
                    <a:pt x="1311" y="9266"/>
                    <a:pt x="1260" y="8976"/>
                  </a:cubicBezTo>
                  <a:cubicBezTo>
                    <a:pt x="1247" y="8921"/>
                    <a:pt x="1200" y="8882"/>
                    <a:pt x="1146" y="8882"/>
                  </a:cubicBezTo>
                  <a:close/>
                  <a:moveTo>
                    <a:pt x="1480" y="10640"/>
                  </a:moveTo>
                  <a:cubicBezTo>
                    <a:pt x="1473" y="10640"/>
                    <a:pt x="1465" y="10641"/>
                    <a:pt x="1458" y="10642"/>
                  </a:cubicBezTo>
                  <a:cubicBezTo>
                    <a:pt x="1396" y="10655"/>
                    <a:pt x="1356" y="10713"/>
                    <a:pt x="1369" y="10775"/>
                  </a:cubicBezTo>
                  <a:cubicBezTo>
                    <a:pt x="1427" y="11065"/>
                    <a:pt x="1492" y="11356"/>
                    <a:pt x="1557" y="11652"/>
                  </a:cubicBezTo>
                  <a:cubicBezTo>
                    <a:pt x="1567" y="11704"/>
                    <a:pt x="1614" y="11737"/>
                    <a:pt x="1666" y="11737"/>
                  </a:cubicBezTo>
                  <a:lnTo>
                    <a:pt x="1690" y="11737"/>
                  </a:lnTo>
                  <a:cubicBezTo>
                    <a:pt x="1751" y="11724"/>
                    <a:pt x="1792" y="11666"/>
                    <a:pt x="1778" y="11605"/>
                  </a:cubicBezTo>
                  <a:cubicBezTo>
                    <a:pt x="1714" y="11311"/>
                    <a:pt x="1652" y="11021"/>
                    <a:pt x="1594" y="10731"/>
                  </a:cubicBezTo>
                  <a:cubicBezTo>
                    <a:pt x="1582" y="10676"/>
                    <a:pt x="1535" y="10640"/>
                    <a:pt x="1480" y="10640"/>
                  </a:cubicBezTo>
                  <a:close/>
                  <a:moveTo>
                    <a:pt x="1865" y="12390"/>
                  </a:moveTo>
                  <a:cubicBezTo>
                    <a:pt x="1856" y="12390"/>
                    <a:pt x="1848" y="12391"/>
                    <a:pt x="1840" y="12393"/>
                  </a:cubicBezTo>
                  <a:cubicBezTo>
                    <a:pt x="1778" y="12407"/>
                    <a:pt x="1741" y="12465"/>
                    <a:pt x="1754" y="12526"/>
                  </a:cubicBezTo>
                  <a:cubicBezTo>
                    <a:pt x="1823" y="12816"/>
                    <a:pt x="1891" y="13106"/>
                    <a:pt x="1967" y="13396"/>
                  </a:cubicBezTo>
                  <a:cubicBezTo>
                    <a:pt x="1980" y="13448"/>
                    <a:pt x="2024" y="13482"/>
                    <a:pt x="2076" y="13482"/>
                  </a:cubicBezTo>
                  <a:cubicBezTo>
                    <a:pt x="2085" y="13482"/>
                    <a:pt x="2096" y="13482"/>
                    <a:pt x="2103" y="13478"/>
                  </a:cubicBezTo>
                  <a:cubicBezTo>
                    <a:pt x="2164" y="13465"/>
                    <a:pt x="2202" y="13404"/>
                    <a:pt x="2188" y="13346"/>
                  </a:cubicBezTo>
                  <a:cubicBezTo>
                    <a:pt x="2117" y="13052"/>
                    <a:pt x="2045" y="12765"/>
                    <a:pt x="1977" y="12475"/>
                  </a:cubicBezTo>
                  <a:cubicBezTo>
                    <a:pt x="1964" y="12425"/>
                    <a:pt x="1917" y="12390"/>
                    <a:pt x="1865" y="12390"/>
                  </a:cubicBezTo>
                  <a:close/>
                  <a:moveTo>
                    <a:pt x="2306" y="14126"/>
                  </a:moveTo>
                  <a:cubicBezTo>
                    <a:pt x="2295" y="14126"/>
                    <a:pt x="2285" y="14127"/>
                    <a:pt x="2274" y="14130"/>
                  </a:cubicBezTo>
                  <a:cubicBezTo>
                    <a:pt x="2212" y="14144"/>
                    <a:pt x="2175" y="14206"/>
                    <a:pt x="2192" y="14264"/>
                  </a:cubicBezTo>
                  <a:cubicBezTo>
                    <a:pt x="2270" y="14554"/>
                    <a:pt x="2348" y="14841"/>
                    <a:pt x="2430" y="15131"/>
                  </a:cubicBezTo>
                  <a:cubicBezTo>
                    <a:pt x="2444" y="15178"/>
                    <a:pt x="2492" y="15213"/>
                    <a:pt x="2543" y="15213"/>
                  </a:cubicBezTo>
                  <a:cubicBezTo>
                    <a:pt x="2553" y="15213"/>
                    <a:pt x="2564" y="15209"/>
                    <a:pt x="2574" y="15206"/>
                  </a:cubicBezTo>
                  <a:cubicBezTo>
                    <a:pt x="2632" y="15189"/>
                    <a:pt x="2670" y="15128"/>
                    <a:pt x="2652" y="15069"/>
                  </a:cubicBezTo>
                  <a:cubicBezTo>
                    <a:pt x="2570" y="14783"/>
                    <a:pt x="2489" y="14496"/>
                    <a:pt x="2413" y="14209"/>
                  </a:cubicBezTo>
                  <a:cubicBezTo>
                    <a:pt x="2400" y="14158"/>
                    <a:pt x="2355" y="14126"/>
                    <a:pt x="2306" y="14126"/>
                  </a:cubicBezTo>
                  <a:close/>
                  <a:moveTo>
                    <a:pt x="2795" y="15846"/>
                  </a:moveTo>
                  <a:cubicBezTo>
                    <a:pt x="2784" y="15846"/>
                    <a:pt x="2773" y="15848"/>
                    <a:pt x="2761" y="15851"/>
                  </a:cubicBezTo>
                  <a:cubicBezTo>
                    <a:pt x="2704" y="15868"/>
                    <a:pt x="2670" y="15930"/>
                    <a:pt x="2687" y="15988"/>
                  </a:cubicBezTo>
                  <a:cubicBezTo>
                    <a:pt x="2775" y="16275"/>
                    <a:pt x="2864" y="16561"/>
                    <a:pt x="2956" y="16845"/>
                  </a:cubicBezTo>
                  <a:cubicBezTo>
                    <a:pt x="2974" y="16892"/>
                    <a:pt x="3018" y="16923"/>
                    <a:pt x="3065" y="16923"/>
                  </a:cubicBezTo>
                  <a:cubicBezTo>
                    <a:pt x="3076" y="16923"/>
                    <a:pt x="3089" y="16919"/>
                    <a:pt x="3100" y="16916"/>
                  </a:cubicBezTo>
                  <a:cubicBezTo>
                    <a:pt x="3161" y="16899"/>
                    <a:pt x="3196" y="16834"/>
                    <a:pt x="3175" y="16776"/>
                  </a:cubicBezTo>
                  <a:cubicBezTo>
                    <a:pt x="3083" y="16492"/>
                    <a:pt x="2994" y="16210"/>
                    <a:pt x="2905" y="15926"/>
                  </a:cubicBezTo>
                  <a:cubicBezTo>
                    <a:pt x="2891" y="15876"/>
                    <a:pt x="2845" y="15846"/>
                    <a:pt x="2795" y="15846"/>
                  </a:cubicBezTo>
                  <a:close/>
                  <a:moveTo>
                    <a:pt x="3353" y="17548"/>
                  </a:moveTo>
                  <a:cubicBezTo>
                    <a:pt x="3340" y="17548"/>
                    <a:pt x="3327" y="17550"/>
                    <a:pt x="3314" y="17554"/>
                  </a:cubicBezTo>
                  <a:cubicBezTo>
                    <a:pt x="3257" y="17571"/>
                    <a:pt x="3223" y="17636"/>
                    <a:pt x="3243" y="17694"/>
                  </a:cubicBezTo>
                  <a:cubicBezTo>
                    <a:pt x="3342" y="17978"/>
                    <a:pt x="3445" y="18258"/>
                    <a:pt x="3550" y="18541"/>
                  </a:cubicBezTo>
                  <a:cubicBezTo>
                    <a:pt x="3568" y="18586"/>
                    <a:pt x="3612" y="18613"/>
                    <a:pt x="3656" y="18613"/>
                  </a:cubicBezTo>
                  <a:cubicBezTo>
                    <a:pt x="3670" y="18613"/>
                    <a:pt x="3683" y="18613"/>
                    <a:pt x="3697" y="18606"/>
                  </a:cubicBezTo>
                  <a:cubicBezTo>
                    <a:pt x="3755" y="18586"/>
                    <a:pt x="3785" y="18520"/>
                    <a:pt x="3765" y="18463"/>
                  </a:cubicBezTo>
                  <a:cubicBezTo>
                    <a:pt x="3659" y="18186"/>
                    <a:pt x="3560" y="17902"/>
                    <a:pt x="3462" y="17623"/>
                  </a:cubicBezTo>
                  <a:cubicBezTo>
                    <a:pt x="3446" y="17577"/>
                    <a:pt x="3401" y="17548"/>
                    <a:pt x="3353" y="17548"/>
                  </a:cubicBezTo>
                  <a:close/>
                  <a:moveTo>
                    <a:pt x="3979" y="19227"/>
                  </a:moveTo>
                  <a:cubicBezTo>
                    <a:pt x="3966" y="19227"/>
                    <a:pt x="3952" y="19229"/>
                    <a:pt x="3939" y="19234"/>
                  </a:cubicBezTo>
                  <a:cubicBezTo>
                    <a:pt x="3881" y="19257"/>
                    <a:pt x="3851" y="19323"/>
                    <a:pt x="3875" y="19380"/>
                  </a:cubicBezTo>
                  <a:cubicBezTo>
                    <a:pt x="3984" y="19657"/>
                    <a:pt x="4100" y="19937"/>
                    <a:pt x="4216" y="20210"/>
                  </a:cubicBezTo>
                  <a:cubicBezTo>
                    <a:pt x="4236" y="20255"/>
                    <a:pt x="4277" y="20278"/>
                    <a:pt x="4322" y="20278"/>
                  </a:cubicBezTo>
                  <a:cubicBezTo>
                    <a:pt x="4338" y="20278"/>
                    <a:pt x="4352" y="20278"/>
                    <a:pt x="4366" y="20272"/>
                  </a:cubicBezTo>
                  <a:cubicBezTo>
                    <a:pt x="4424" y="20248"/>
                    <a:pt x="4452" y="20183"/>
                    <a:pt x="4428" y="20125"/>
                  </a:cubicBezTo>
                  <a:cubicBezTo>
                    <a:pt x="4311" y="19851"/>
                    <a:pt x="4199" y="19575"/>
                    <a:pt x="4086" y="19298"/>
                  </a:cubicBezTo>
                  <a:cubicBezTo>
                    <a:pt x="4068" y="19254"/>
                    <a:pt x="4024" y="19227"/>
                    <a:pt x="3979" y="19227"/>
                  </a:cubicBezTo>
                  <a:close/>
                </a:path>
              </a:pathLst>
            </a:custGeom>
            <a:solidFill>
              <a:srgbClr val="08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504;p25"/>
            <p:cNvSpPr/>
            <p:nvPr/>
          </p:nvSpPr>
          <p:spPr>
            <a:xfrm flipH="1">
              <a:off x="7768892" y="4540917"/>
              <a:ext cx="17992" cy="25077"/>
            </a:xfrm>
            <a:custGeom>
              <a:avLst/>
              <a:gdLst/>
              <a:ahLst/>
              <a:cxnLst/>
              <a:rect l="l" t="t" r="r" b="b"/>
              <a:pathLst>
                <a:path w="452" h="630" extrusionOk="0">
                  <a:moveTo>
                    <a:pt x="134" y="1"/>
                  </a:moveTo>
                  <a:cubicBezTo>
                    <a:pt x="118" y="1"/>
                    <a:pt x="102" y="4"/>
                    <a:pt x="86" y="12"/>
                  </a:cubicBezTo>
                  <a:cubicBezTo>
                    <a:pt x="28" y="35"/>
                    <a:pt x="1" y="103"/>
                    <a:pt x="28" y="158"/>
                  </a:cubicBezTo>
                  <a:cubicBezTo>
                    <a:pt x="89" y="294"/>
                    <a:pt x="154" y="431"/>
                    <a:pt x="219" y="565"/>
                  </a:cubicBezTo>
                  <a:cubicBezTo>
                    <a:pt x="236" y="606"/>
                    <a:pt x="277" y="629"/>
                    <a:pt x="321" y="629"/>
                  </a:cubicBezTo>
                  <a:cubicBezTo>
                    <a:pt x="338" y="629"/>
                    <a:pt x="352" y="626"/>
                    <a:pt x="369" y="619"/>
                  </a:cubicBezTo>
                  <a:cubicBezTo>
                    <a:pt x="427" y="595"/>
                    <a:pt x="451" y="527"/>
                    <a:pt x="423" y="472"/>
                  </a:cubicBezTo>
                  <a:cubicBezTo>
                    <a:pt x="362" y="339"/>
                    <a:pt x="297" y="203"/>
                    <a:pt x="236" y="66"/>
                  </a:cubicBezTo>
                  <a:cubicBezTo>
                    <a:pt x="218" y="26"/>
                    <a:pt x="177" y="1"/>
                    <a:pt x="134" y="1"/>
                  </a:cubicBezTo>
                  <a:close/>
                </a:path>
              </a:pathLst>
            </a:custGeom>
            <a:solidFill>
              <a:srgbClr val="859B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505;p25"/>
            <p:cNvSpPr/>
            <p:nvPr/>
          </p:nvSpPr>
          <p:spPr>
            <a:xfrm flipH="1">
              <a:off x="7260934" y="2688829"/>
              <a:ext cx="238591" cy="197154"/>
            </a:xfrm>
            <a:custGeom>
              <a:avLst/>
              <a:gdLst/>
              <a:ahLst/>
              <a:cxnLst/>
              <a:rect l="l" t="t" r="r" b="b"/>
              <a:pathLst>
                <a:path w="5994" h="4953" extrusionOk="0">
                  <a:moveTo>
                    <a:pt x="3526" y="1"/>
                  </a:moveTo>
                  <a:cubicBezTo>
                    <a:pt x="928" y="1"/>
                    <a:pt x="1" y="4050"/>
                    <a:pt x="1934" y="4801"/>
                  </a:cubicBezTo>
                  <a:cubicBezTo>
                    <a:pt x="2201" y="4905"/>
                    <a:pt x="2455" y="4952"/>
                    <a:pt x="2695" y="4952"/>
                  </a:cubicBezTo>
                  <a:cubicBezTo>
                    <a:pt x="4992" y="4952"/>
                    <a:pt x="5994" y="636"/>
                    <a:pt x="4278" y="108"/>
                  </a:cubicBezTo>
                  <a:cubicBezTo>
                    <a:pt x="4014" y="34"/>
                    <a:pt x="3763" y="1"/>
                    <a:pt x="3526" y="1"/>
                  </a:cubicBezTo>
                  <a:close/>
                </a:path>
              </a:pathLst>
            </a:custGeom>
            <a:solidFill>
              <a:srgbClr val="CF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506;p25"/>
            <p:cNvSpPr/>
            <p:nvPr/>
          </p:nvSpPr>
          <p:spPr>
            <a:xfrm flipH="1">
              <a:off x="7339547" y="2734049"/>
              <a:ext cx="79650" cy="98000"/>
            </a:xfrm>
            <a:custGeom>
              <a:avLst/>
              <a:gdLst/>
              <a:ahLst/>
              <a:cxnLst/>
              <a:rect l="l" t="t" r="r" b="b"/>
              <a:pathLst>
                <a:path w="2001" h="2462" extrusionOk="0">
                  <a:moveTo>
                    <a:pt x="1358" y="0"/>
                  </a:moveTo>
                  <a:cubicBezTo>
                    <a:pt x="998" y="0"/>
                    <a:pt x="560" y="369"/>
                    <a:pt x="305" y="924"/>
                  </a:cubicBezTo>
                  <a:cubicBezTo>
                    <a:pt x="1" y="1583"/>
                    <a:pt x="66" y="2252"/>
                    <a:pt x="451" y="2422"/>
                  </a:cubicBezTo>
                  <a:cubicBezTo>
                    <a:pt x="511" y="2449"/>
                    <a:pt x="576" y="2462"/>
                    <a:pt x="643" y="2462"/>
                  </a:cubicBezTo>
                  <a:cubicBezTo>
                    <a:pt x="1003" y="2462"/>
                    <a:pt x="1441" y="2094"/>
                    <a:pt x="1698" y="1538"/>
                  </a:cubicBezTo>
                  <a:cubicBezTo>
                    <a:pt x="2001" y="880"/>
                    <a:pt x="1936" y="207"/>
                    <a:pt x="1550" y="40"/>
                  </a:cubicBezTo>
                  <a:cubicBezTo>
                    <a:pt x="1490" y="13"/>
                    <a:pt x="1425" y="0"/>
                    <a:pt x="1358" y="0"/>
                  </a:cubicBezTo>
                  <a:close/>
                </a:path>
              </a:pathLst>
            </a:custGeom>
            <a:solidFill>
              <a:srgbClr val="FF7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507;p25"/>
            <p:cNvSpPr/>
            <p:nvPr/>
          </p:nvSpPr>
          <p:spPr>
            <a:xfrm flipH="1">
              <a:off x="7274466" y="2694561"/>
              <a:ext cx="148114" cy="195124"/>
            </a:xfrm>
            <a:custGeom>
              <a:avLst/>
              <a:gdLst/>
              <a:ahLst/>
              <a:cxnLst/>
              <a:rect l="l" t="t" r="r" b="b"/>
              <a:pathLst>
                <a:path w="3721" h="4902" extrusionOk="0">
                  <a:moveTo>
                    <a:pt x="2451" y="0"/>
                  </a:moveTo>
                  <a:cubicBezTo>
                    <a:pt x="2451" y="1"/>
                    <a:pt x="3663" y="1012"/>
                    <a:pt x="2772" y="3131"/>
                  </a:cubicBezTo>
                  <a:cubicBezTo>
                    <a:pt x="2197" y="4498"/>
                    <a:pt x="987" y="4683"/>
                    <a:pt x="374" y="4683"/>
                  </a:cubicBezTo>
                  <a:cubicBezTo>
                    <a:pt x="146" y="4683"/>
                    <a:pt x="1" y="4657"/>
                    <a:pt x="1" y="4657"/>
                  </a:cubicBezTo>
                  <a:lnTo>
                    <a:pt x="1" y="4657"/>
                  </a:lnTo>
                  <a:cubicBezTo>
                    <a:pt x="325" y="4827"/>
                    <a:pt x="634" y="4902"/>
                    <a:pt x="924" y="4902"/>
                  </a:cubicBezTo>
                  <a:cubicBezTo>
                    <a:pt x="1992" y="4902"/>
                    <a:pt x="2806" y="3892"/>
                    <a:pt x="3209" y="2913"/>
                  </a:cubicBezTo>
                  <a:cubicBezTo>
                    <a:pt x="3721" y="1670"/>
                    <a:pt x="3506" y="373"/>
                    <a:pt x="2451" y="0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508;p25"/>
            <p:cNvSpPr/>
            <p:nvPr/>
          </p:nvSpPr>
          <p:spPr>
            <a:xfrm flipH="1">
              <a:off x="7071456" y="2211915"/>
              <a:ext cx="136292" cy="194885"/>
            </a:xfrm>
            <a:custGeom>
              <a:avLst/>
              <a:gdLst/>
              <a:ahLst/>
              <a:cxnLst/>
              <a:rect l="l" t="t" r="r" b="b"/>
              <a:pathLst>
                <a:path w="3424" h="4896" extrusionOk="0">
                  <a:moveTo>
                    <a:pt x="3219" y="0"/>
                  </a:moveTo>
                  <a:lnTo>
                    <a:pt x="0" y="4623"/>
                  </a:lnTo>
                  <a:lnTo>
                    <a:pt x="519" y="4895"/>
                  </a:lnTo>
                  <a:lnTo>
                    <a:pt x="3424" y="803"/>
                  </a:lnTo>
                  <a:lnTo>
                    <a:pt x="3219" y="0"/>
                  </a:lnTo>
                  <a:close/>
                </a:path>
              </a:pathLst>
            </a:custGeom>
            <a:solidFill>
              <a:srgbClr val="152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509;p25"/>
            <p:cNvSpPr/>
            <p:nvPr/>
          </p:nvSpPr>
          <p:spPr>
            <a:xfrm flipH="1">
              <a:off x="7118605" y="1854100"/>
              <a:ext cx="1017336" cy="708489"/>
            </a:xfrm>
            <a:custGeom>
              <a:avLst/>
              <a:gdLst/>
              <a:ahLst/>
              <a:cxnLst/>
              <a:rect l="l" t="t" r="r" b="b"/>
              <a:pathLst>
                <a:path w="25558" h="17799" extrusionOk="0">
                  <a:moveTo>
                    <a:pt x="13637" y="0"/>
                  </a:moveTo>
                  <a:cubicBezTo>
                    <a:pt x="9901" y="0"/>
                    <a:pt x="5868" y="1293"/>
                    <a:pt x="2891" y="5320"/>
                  </a:cubicBezTo>
                  <a:cubicBezTo>
                    <a:pt x="0" y="9235"/>
                    <a:pt x="3208" y="14387"/>
                    <a:pt x="3550" y="15288"/>
                  </a:cubicBezTo>
                  <a:cubicBezTo>
                    <a:pt x="4236" y="17092"/>
                    <a:pt x="5648" y="17799"/>
                    <a:pt x="7438" y="17799"/>
                  </a:cubicBezTo>
                  <a:cubicBezTo>
                    <a:pt x="13890" y="17799"/>
                    <a:pt x="25254" y="8621"/>
                    <a:pt x="25254" y="8621"/>
                  </a:cubicBezTo>
                  <a:cubicBezTo>
                    <a:pt x="25254" y="8621"/>
                    <a:pt x="25557" y="3702"/>
                    <a:pt x="21191" y="1674"/>
                  </a:cubicBezTo>
                  <a:cubicBezTo>
                    <a:pt x="19280" y="786"/>
                    <a:pt x="16549" y="0"/>
                    <a:pt x="13637" y="0"/>
                  </a:cubicBezTo>
                  <a:close/>
                </a:path>
              </a:pathLst>
            </a:custGeom>
            <a:solidFill>
              <a:srgbClr val="4D3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510;p25"/>
            <p:cNvSpPr/>
            <p:nvPr/>
          </p:nvSpPr>
          <p:spPr>
            <a:xfrm flipH="1">
              <a:off x="6993675" y="3227841"/>
              <a:ext cx="116509" cy="124868"/>
            </a:xfrm>
            <a:custGeom>
              <a:avLst/>
              <a:gdLst/>
              <a:ahLst/>
              <a:cxnLst/>
              <a:rect l="l" t="t" r="r" b="b"/>
              <a:pathLst>
                <a:path w="2927" h="3137" extrusionOk="0">
                  <a:moveTo>
                    <a:pt x="1742" y="1"/>
                  </a:moveTo>
                  <a:cubicBezTo>
                    <a:pt x="1552" y="1"/>
                    <a:pt x="1340" y="36"/>
                    <a:pt x="1113" y="108"/>
                  </a:cubicBezTo>
                  <a:cubicBezTo>
                    <a:pt x="1113" y="108"/>
                    <a:pt x="1373" y="551"/>
                    <a:pt x="1113" y="1112"/>
                  </a:cubicBezTo>
                  <a:cubicBezTo>
                    <a:pt x="857" y="1668"/>
                    <a:pt x="0" y="2590"/>
                    <a:pt x="543" y="3009"/>
                  </a:cubicBezTo>
                  <a:cubicBezTo>
                    <a:pt x="655" y="3095"/>
                    <a:pt x="783" y="3136"/>
                    <a:pt x="920" y="3136"/>
                  </a:cubicBezTo>
                  <a:cubicBezTo>
                    <a:pt x="1446" y="3136"/>
                    <a:pt x="2106" y="2531"/>
                    <a:pt x="2512" y="1559"/>
                  </a:cubicBezTo>
                  <a:cubicBezTo>
                    <a:pt x="2926" y="574"/>
                    <a:pt x="2512" y="1"/>
                    <a:pt x="1742" y="1"/>
                  </a:cubicBezTo>
                  <a:close/>
                </a:path>
              </a:pathLst>
            </a:custGeom>
            <a:solidFill>
              <a:srgbClr val="FFB3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511;p25"/>
            <p:cNvSpPr/>
            <p:nvPr/>
          </p:nvSpPr>
          <p:spPr>
            <a:xfrm flipH="1">
              <a:off x="7027112" y="3205709"/>
              <a:ext cx="116509" cy="124868"/>
            </a:xfrm>
            <a:custGeom>
              <a:avLst/>
              <a:gdLst/>
              <a:ahLst/>
              <a:cxnLst/>
              <a:rect l="l" t="t" r="r" b="b"/>
              <a:pathLst>
                <a:path w="2927" h="3137" extrusionOk="0">
                  <a:moveTo>
                    <a:pt x="1743" y="1"/>
                  </a:moveTo>
                  <a:cubicBezTo>
                    <a:pt x="1552" y="1"/>
                    <a:pt x="1340" y="36"/>
                    <a:pt x="1113" y="108"/>
                  </a:cubicBezTo>
                  <a:cubicBezTo>
                    <a:pt x="1113" y="108"/>
                    <a:pt x="1370" y="551"/>
                    <a:pt x="1113" y="1112"/>
                  </a:cubicBezTo>
                  <a:cubicBezTo>
                    <a:pt x="858" y="1668"/>
                    <a:pt x="1" y="2590"/>
                    <a:pt x="543" y="3009"/>
                  </a:cubicBezTo>
                  <a:cubicBezTo>
                    <a:pt x="655" y="3095"/>
                    <a:pt x="783" y="3136"/>
                    <a:pt x="920" y="3136"/>
                  </a:cubicBezTo>
                  <a:cubicBezTo>
                    <a:pt x="1446" y="3136"/>
                    <a:pt x="2106" y="2531"/>
                    <a:pt x="2513" y="1558"/>
                  </a:cubicBezTo>
                  <a:cubicBezTo>
                    <a:pt x="2926" y="573"/>
                    <a:pt x="2512" y="1"/>
                    <a:pt x="1743" y="1"/>
                  </a:cubicBezTo>
                  <a:close/>
                </a:path>
              </a:pathLst>
            </a:custGeom>
            <a:solidFill>
              <a:srgbClr val="FFB3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512;p25"/>
            <p:cNvSpPr/>
            <p:nvPr/>
          </p:nvSpPr>
          <p:spPr>
            <a:xfrm flipH="1">
              <a:off x="7060032" y="3173506"/>
              <a:ext cx="116469" cy="124868"/>
            </a:xfrm>
            <a:custGeom>
              <a:avLst/>
              <a:gdLst/>
              <a:ahLst/>
              <a:cxnLst/>
              <a:rect l="l" t="t" r="r" b="b"/>
              <a:pathLst>
                <a:path w="2926" h="3137" extrusionOk="0">
                  <a:moveTo>
                    <a:pt x="1742" y="0"/>
                  </a:moveTo>
                  <a:cubicBezTo>
                    <a:pt x="1552" y="0"/>
                    <a:pt x="1340" y="35"/>
                    <a:pt x="1113" y="108"/>
                  </a:cubicBezTo>
                  <a:cubicBezTo>
                    <a:pt x="1113" y="108"/>
                    <a:pt x="1369" y="552"/>
                    <a:pt x="1113" y="1111"/>
                  </a:cubicBezTo>
                  <a:cubicBezTo>
                    <a:pt x="857" y="1667"/>
                    <a:pt x="0" y="2589"/>
                    <a:pt x="543" y="3009"/>
                  </a:cubicBezTo>
                  <a:cubicBezTo>
                    <a:pt x="655" y="3095"/>
                    <a:pt x="783" y="3136"/>
                    <a:pt x="919" y="3136"/>
                  </a:cubicBezTo>
                  <a:cubicBezTo>
                    <a:pt x="1445" y="3136"/>
                    <a:pt x="2104" y="2531"/>
                    <a:pt x="2513" y="1558"/>
                  </a:cubicBezTo>
                  <a:cubicBezTo>
                    <a:pt x="2926" y="573"/>
                    <a:pt x="2512" y="0"/>
                    <a:pt x="1742" y="0"/>
                  </a:cubicBezTo>
                  <a:close/>
                </a:path>
              </a:pathLst>
            </a:custGeom>
            <a:solidFill>
              <a:srgbClr val="FFB3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513;p25"/>
            <p:cNvSpPr/>
            <p:nvPr/>
          </p:nvSpPr>
          <p:spPr>
            <a:xfrm flipH="1">
              <a:off x="7559120" y="4528617"/>
              <a:ext cx="259966" cy="238432"/>
            </a:xfrm>
            <a:custGeom>
              <a:avLst/>
              <a:gdLst/>
              <a:ahLst/>
              <a:cxnLst/>
              <a:rect l="l" t="t" r="r" b="b"/>
              <a:pathLst>
                <a:path w="6531" h="5990" extrusionOk="0">
                  <a:moveTo>
                    <a:pt x="3341" y="1"/>
                  </a:moveTo>
                  <a:cubicBezTo>
                    <a:pt x="2593" y="1"/>
                    <a:pt x="1649" y="259"/>
                    <a:pt x="1649" y="259"/>
                  </a:cubicBezTo>
                  <a:cubicBezTo>
                    <a:pt x="520" y="477"/>
                    <a:pt x="676" y="771"/>
                    <a:pt x="676" y="1819"/>
                  </a:cubicBezTo>
                  <a:cubicBezTo>
                    <a:pt x="676" y="2867"/>
                    <a:pt x="151" y="4451"/>
                    <a:pt x="76" y="5158"/>
                  </a:cubicBezTo>
                  <a:cubicBezTo>
                    <a:pt x="0" y="5864"/>
                    <a:pt x="977" y="5990"/>
                    <a:pt x="977" y="5990"/>
                  </a:cubicBezTo>
                  <a:lnTo>
                    <a:pt x="6531" y="5024"/>
                  </a:lnTo>
                  <a:cubicBezTo>
                    <a:pt x="6398" y="4058"/>
                    <a:pt x="4967" y="2283"/>
                    <a:pt x="4561" y="1655"/>
                  </a:cubicBezTo>
                  <a:cubicBezTo>
                    <a:pt x="4155" y="1024"/>
                    <a:pt x="4643" y="430"/>
                    <a:pt x="3994" y="112"/>
                  </a:cubicBezTo>
                  <a:cubicBezTo>
                    <a:pt x="3829" y="31"/>
                    <a:pt x="3596" y="1"/>
                    <a:pt x="3341" y="1"/>
                  </a:cubicBezTo>
                  <a:close/>
                </a:path>
              </a:pathLst>
            </a:custGeom>
            <a:solidFill>
              <a:srgbClr val="80AF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514;p25"/>
            <p:cNvSpPr/>
            <p:nvPr/>
          </p:nvSpPr>
          <p:spPr>
            <a:xfrm flipH="1">
              <a:off x="7638051" y="4596885"/>
              <a:ext cx="92308" cy="28898"/>
            </a:xfrm>
            <a:custGeom>
              <a:avLst/>
              <a:gdLst/>
              <a:ahLst/>
              <a:cxnLst/>
              <a:rect l="l" t="t" r="r" b="b"/>
              <a:pathLst>
                <a:path w="2319" h="726" extrusionOk="0">
                  <a:moveTo>
                    <a:pt x="1413" y="1"/>
                  </a:moveTo>
                  <a:cubicBezTo>
                    <a:pt x="1084" y="1"/>
                    <a:pt x="659" y="69"/>
                    <a:pt x="164" y="302"/>
                  </a:cubicBezTo>
                  <a:cubicBezTo>
                    <a:pt x="48" y="356"/>
                    <a:pt x="0" y="490"/>
                    <a:pt x="55" y="599"/>
                  </a:cubicBezTo>
                  <a:cubicBezTo>
                    <a:pt x="96" y="681"/>
                    <a:pt x="178" y="725"/>
                    <a:pt x="263" y="725"/>
                  </a:cubicBezTo>
                  <a:cubicBezTo>
                    <a:pt x="294" y="725"/>
                    <a:pt x="328" y="719"/>
                    <a:pt x="363" y="705"/>
                  </a:cubicBezTo>
                  <a:cubicBezTo>
                    <a:pt x="792" y="503"/>
                    <a:pt x="1150" y="446"/>
                    <a:pt x="1418" y="446"/>
                  </a:cubicBezTo>
                  <a:cubicBezTo>
                    <a:pt x="1749" y="446"/>
                    <a:pt x="1941" y="533"/>
                    <a:pt x="1957" y="541"/>
                  </a:cubicBezTo>
                  <a:cubicBezTo>
                    <a:pt x="1990" y="557"/>
                    <a:pt x="2024" y="564"/>
                    <a:pt x="2059" y="564"/>
                  </a:cubicBezTo>
                  <a:cubicBezTo>
                    <a:pt x="2142" y="564"/>
                    <a:pt x="2222" y="519"/>
                    <a:pt x="2260" y="442"/>
                  </a:cubicBezTo>
                  <a:cubicBezTo>
                    <a:pt x="2318" y="333"/>
                    <a:pt x="2274" y="196"/>
                    <a:pt x="2162" y="142"/>
                  </a:cubicBezTo>
                  <a:cubicBezTo>
                    <a:pt x="2142" y="132"/>
                    <a:pt x="1869" y="1"/>
                    <a:pt x="1413" y="1"/>
                  </a:cubicBezTo>
                  <a:close/>
                </a:path>
              </a:pathLst>
            </a:custGeom>
            <a:solidFill>
              <a:srgbClr val="E8EE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515;p25"/>
            <p:cNvSpPr/>
            <p:nvPr/>
          </p:nvSpPr>
          <p:spPr>
            <a:xfrm flipH="1">
              <a:off x="7646212" y="4574474"/>
              <a:ext cx="92308" cy="28898"/>
            </a:xfrm>
            <a:custGeom>
              <a:avLst/>
              <a:gdLst/>
              <a:ahLst/>
              <a:cxnLst/>
              <a:rect l="l" t="t" r="r" b="b"/>
              <a:pathLst>
                <a:path w="2319" h="726" extrusionOk="0">
                  <a:moveTo>
                    <a:pt x="1415" y="1"/>
                  </a:moveTo>
                  <a:cubicBezTo>
                    <a:pt x="1085" y="1"/>
                    <a:pt x="660" y="69"/>
                    <a:pt x="164" y="302"/>
                  </a:cubicBezTo>
                  <a:cubicBezTo>
                    <a:pt x="52" y="357"/>
                    <a:pt x="1" y="489"/>
                    <a:pt x="56" y="598"/>
                  </a:cubicBezTo>
                  <a:cubicBezTo>
                    <a:pt x="96" y="680"/>
                    <a:pt x="178" y="725"/>
                    <a:pt x="264" y="725"/>
                  </a:cubicBezTo>
                  <a:cubicBezTo>
                    <a:pt x="298" y="725"/>
                    <a:pt x="328" y="718"/>
                    <a:pt x="363" y="705"/>
                  </a:cubicBezTo>
                  <a:cubicBezTo>
                    <a:pt x="792" y="503"/>
                    <a:pt x="1150" y="446"/>
                    <a:pt x="1418" y="446"/>
                  </a:cubicBezTo>
                  <a:cubicBezTo>
                    <a:pt x="1749" y="446"/>
                    <a:pt x="1942" y="533"/>
                    <a:pt x="1957" y="541"/>
                  </a:cubicBezTo>
                  <a:cubicBezTo>
                    <a:pt x="1989" y="557"/>
                    <a:pt x="2024" y="564"/>
                    <a:pt x="2058" y="564"/>
                  </a:cubicBezTo>
                  <a:cubicBezTo>
                    <a:pt x="2142" y="564"/>
                    <a:pt x="2223" y="519"/>
                    <a:pt x="2264" y="442"/>
                  </a:cubicBezTo>
                  <a:cubicBezTo>
                    <a:pt x="2318" y="332"/>
                    <a:pt x="2274" y="199"/>
                    <a:pt x="2162" y="141"/>
                  </a:cubicBezTo>
                  <a:cubicBezTo>
                    <a:pt x="2142" y="131"/>
                    <a:pt x="1870" y="1"/>
                    <a:pt x="1415" y="1"/>
                  </a:cubicBezTo>
                  <a:close/>
                </a:path>
              </a:pathLst>
            </a:custGeom>
            <a:solidFill>
              <a:srgbClr val="E8EE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516;p25"/>
            <p:cNvSpPr/>
            <p:nvPr/>
          </p:nvSpPr>
          <p:spPr>
            <a:xfrm flipH="1">
              <a:off x="7553666" y="4638760"/>
              <a:ext cx="226570" cy="128292"/>
            </a:xfrm>
            <a:custGeom>
              <a:avLst/>
              <a:gdLst/>
              <a:ahLst/>
              <a:cxnLst/>
              <a:rect l="l" t="t" r="r" b="b"/>
              <a:pathLst>
                <a:path w="5692" h="3223" extrusionOk="0">
                  <a:moveTo>
                    <a:pt x="2906" y="0"/>
                  </a:moveTo>
                  <a:cubicBezTo>
                    <a:pt x="2885" y="0"/>
                    <a:pt x="2865" y="0"/>
                    <a:pt x="2844" y="1"/>
                  </a:cubicBezTo>
                  <a:cubicBezTo>
                    <a:pt x="1" y="52"/>
                    <a:pt x="1" y="3223"/>
                    <a:pt x="1" y="3223"/>
                  </a:cubicBezTo>
                  <a:lnTo>
                    <a:pt x="5691" y="3223"/>
                  </a:lnTo>
                  <a:cubicBezTo>
                    <a:pt x="5691" y="3223"/>
                    <a:pt x="5691" y="0"/>
                    <a:pt x="2906" y="0"/>
                  </a:cubicBezTo>
                  <a:close/>
                </a:path>
              </a:pathLst>
            </a:custGeom>
            <a:solidFill>
              <a:srgbClr val="E8EE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517;p25"/>
            <p:cNvSpPr/>
            <p:nvPr/>
          </p:nvSpPr>
          <p:spPr>
            <a:xfrm flipH="1">
              <a:off x="7545268" y="4746634"/>
              <a:ext cx="278157" cy="50473"/>
            </a:xfrm>
            <a:custGeom>
              <a:avLst/>
              <a:gdLst/>
              <a:ahLst/>
              <a:cxnLst/>
              <a:rect l="l" t="t" r="r" b="b"/>
              <a:pathLst>
                <a:path w="6988" h="1268" extrusionOk="0">
                  <a:moveTo>
                    <a:pt x="27" y="1"/>
                  </a:moveTo>
                  <a:cubicBezTo>
                    <a:pt x="14" y="1"/>
                    <a:pt x="0" y="15"/>
                    <a:pt x="0" y="32"/>
                  </a:cubicBezTo>
                  <a:lnTo>
                    <a:pt x="0" y="1240"/>
                  </a:lnTo>
                  <a:cubicBezTo>
                    <a:pt x="0" y="1258"/>
                    <a:pt x="14" y="1268"/>
                    <a:pt x="27" y="1268"/>
                  </a:cubicBezTo>
                  <a:lnTo>
                    <a:pt x="6961" y="1268"/>
                  </a:lnTo>
                  <a:cubicBezTo>
                    <a:pt x="6974" y="1268"/>
                    <a:pt x="6988" y="1258"/>
                    <a:pt x="6988" y="1240"/>
                  </a:cubicBezTo>
                  <a:lnTo>
                    <a:pt x="6988" y="32"/>
                  </a:lnTo>
                  <a:cubicBezTo>
                    <a:pt x="6988" y="15"/>
                    <a:pt x="6974" y="1"/>
                    <a:pt x="6961" y="1"/>
                  </a:cubicBezTo>
                  <a:close/>
                </a:path>
              </a:pathLst>
            </a:custGeom>
            <a:solidFill>
              <a:srgbClr val="E1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518;p25"/>
            <p:cNvSpPr/>
            <p:nvPr/>
          </p:nvSpPr>
          <p:spPr>
            <a:xfrm flipH="1">
              <a:off x="8353164" y="1619126"/>
              <a:ext cx="147239" cy="127257"/>
            </a:xfrm>
            <a:custGeom>
              <a:avLst/>
              <a:gdLst/>
              <a:ahLst/>
              <a:cxnLst/>
              <a:rect l="l" t="t" r="r" b="b"/>
              <a:pathLst>
                <a:path w="3699" h="3197" extrusionOk="0">
                  <a:moveTo>
                    <a:pt x="3164" y="1"/>
                  </a:moveTo>
                  <a:cubicBezTo>
                    <a:pt x="3114" y="1"/>
                    <a:pt x="3061" y="12"/>
                    <a:pt x="3008" y="36"/>
                  </a:cubicBezTo>
                  <a:cubicBezTo>
                    <a:pt x="1786" y="607"/>
                    <a:pt x="792" y="1528"/>
                    <a:pt x="144" y="2693"/>
                  </a:cubicBezTo>
                  <a:cubicBezTo>
                    <a:pt x="0" y="2954"/>
                    <a:pt x="237" y="3196"/>
                    <a:pt x="467" y="3196"/>
                  </a:cubicBezTo>
                  <a:cubicBezTo>
                    <a:pt x="571" y="3196"/>
                    <a:pt x="673" y="3147"/>
                    <a:pt x="738" y="3030"/>
                  </a:cubicBezTo>
                  <a:cubicBezTo>
                    <a:pt x="1336" y="1958"/>
                    <a:pt x="2226" y="1139"/>
                    <a:pt x="3353" y="613"/>
                  </a:cubicBezTo>
                  <a:cubicBezTo>
                    <a:pt x="3698" y="454"/>
                    <a:pt x="3484" y="1"/>
                    <a:pt x="3164" y="1"/>
                  </a:cubicBezTo>
                  <a:close/>
                </a:path>
              </a:pathLst>
            </a:custGeom>
            <a:solidFill>
              <a:srgbClr val="FF7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519;p25"/>
            <p:cNvSpPr/>
            <p:nvPr/>
          </p:nvSpPr>
          <p:spPr>
            <a:xfrm flipH="1">
              <a:off x="8304161" y="1597989"/>
              <a:ext cx="35227" cy="26669"/>
            </a:xfrm>
            <a:custGeom>
              <a:avLst/>
              <a:gdLst/>
              <a:ahLst/>
              <a:cxnLst/>
              <a:rect l="l" t="t" r="r" b="b"/>
              <a:pathLst>
                <a:path w="885" h="670" extrusionOk="0">
                  <a:moveTo>
                    <a:pt x="441" y="1"/>
                  </a:moveTo>
                  <a:cubicBezTo>
                    <a:pt x="1" y="1"/>
                    <a:pt x="1" y="670"/>
                    <a:pt x="441" y="670"/>
                  </a:cubicBezTo>
                  <a:cubicBezTo>
                    <a:pt x="881" y="670"/>
                    <a:pt x="885" y="1"/>
                    <a:pt x="441" y="1"/>
                  </a:cubicBezTo>
                  <a:close/>
                </a:path>
              </a:pathLst>
            </a:custGeom>
            <a:solidFill>
              <a:srgbClr val="FF7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520;p25"/>
            <p:cNvSpPr/>
            <p:nvPr/>
          </p:nvSpPr>
          <p:spPr>
            <a:xfrm flipH="1">
              <a:off x="7094404" y="1931204"/>
              <a:ext cx="1082059" cy="831646"/>
            </a:xfrm>
            <a:custGeom>
              <a:avLst/>
              <a:gdLst/>
              <a:ahLst/>
              <a:cxnLst/>
              <a:rect l="l" t="t" r="r" b="b"/>
              <a:pathLst>
                <a:path w="27184" h="20893" extrusionOk="0">
                  <a:moveTo>
                    <a:pt x="12803" y="1"/>
                  </a:moveTo>
                  <a:cubicBezTo>
                    <a:pt x="11890" y="1"/>
                    <a:pt x="10899" y="184"/>
                    <a:pt x="9883" y="717"/>
                  </a:cubicBezTo>
                  <a:cubicBezTo>
                    <a:pt x="6620" y="2428"/>
                    <a:pt x="6380" y="8889"/>
                    <a:pt x="7480" y="11640"/>
                  </a:cubicBezTo>
                  <a:cubicBezTo>
                    <a:pt x="8379" y="13898"/>
                    <a:pt x="8253" y="15016"/>
                    <a:pt x="7711" y="15016"/>
                  </a:cubicBezTo>
                  <a:cubicBezTo>
                    <a:pt x="7592" y="15016"/>
                    <a:pt x="7454" y="14962"/>
                    <a:pt x="7302" y="14856"/>
                  </a:cubicBezTo>
                  <a:cubicBezTo>
                    <a:pt x="6545" y="14326"/>
                    <a:pt x="5105" y="13223"/>
                    <a:pt x="3715" y="13223"/>
                  </a:cubicBezTo>
                  <a:cubicBezTo>
                    <a:pt x="2867" y="13223"/>
                    <a:pt x="2038" y="13634"/>
                    <a:pt x="1393" y="14835"/>
                  </a:cubicBezTo>
                  <a:cubicBezTo>
                    <a:pt x="1" y="17434"/>
                    <a:pt x="2926" y="18997"/>
                    <a:pt x="6045" y="18997"/>
                  </a:cubicBezTo>
                  <a:cubicBezTo>
                    <a:pt x="6633" y="18997"/>
                    <a:pt x="7229" y="18941"/>
                    <a:pt x="7804" y="18826"/>
                  </a:cubicBezTo>
                  <a:cubicBezTo>
                    <a:pt x="8501" y="18687"/>
                    <a:pt x="9062" y="18630"/>
                    <a:pt x="9515" y="18630"/>
                  </a:cubicBezTo>
                  <a:cubicBezTo>
                    <a:pt x="11415" y="18630"/>
                    <a:pt x="11395" y="19630"/>
                    <a:pt x="11395" y="19724"/>
                  </a:cubicBezTo>
                  <a:cubicBezTo>
                    <a:pt x="11395" y="19829"/>
                    <a:pt x="11205" y="20892"/>
                    <a:pt x="13721" y="20892"/>
                  </a:cubicBezTo>
                  <a:cubicBezTo>
                    <a:pt x="14000" y="20892"/>
                    <a:pt x="14312" y="20879"/>
                    <a:pt x="14662" y="20850"/>
                  </a:cubicBezTo>
                  <a:cubicBezTo>
                    <a:pt x="18165" y="20564"/>
                    <a:pt x="17834" y="19349"/>
                    <a:pt x="17834" y="19349"/>
                  </a:cubicBezTo>
                  <a:cubicBezTo>
                    <a:pt x="17834" y="19349"/>
                    <a:pt x="21841" y="18915"/>
                    <a:pt x="23650" y="17727"/>
                  </a:cubicBezTo>
                  <a:cubicBezTo>
                    <a:pt x="25459" y="16539"/>
                    <a:pt x="27183" y="14249"/>
                    <a:pt x="26767" y="11033"/>
                  </a:cubicBezTo>
                  <a:cubicBezTo>
                    <a:pt x="26350" y="7817"/>
                    <a:pt x="26350" y="2223"/>
                    <a:pt x="23118" y="775"/>
                  </a:cubicBezTo>
                  <a:cubicBezTo>
                    <a:pt x="22118" y="327"/>
                    <a:pt x="21267" y="173"/>
                    <a:pt x="20539" y="173"/>
                  </a:cubicBezTo>
                  <a:cubicBezTo>
                    <a:pt x="19736" y="173"/>
                    <a:pt x="19082" y="360"/>
                    <a:pt x="18540" y="546"/>
                  </a:cubicBezTo>
                  <a:cubicBezTo>
                    <a:pt x="17997" y="733"/>
                    <a:pt x="17569" y="919"/>
                    <a:pt x="17209" y="919"/>
                  </a:cubicBezTo>
                  <a:cubicBezTo>
                    <a:pt x="17200" y="919"/>
                    <a:pt x="17191" y="919"/>
                    <a:pt x="17182" y="918"/>
                  </a:cubicBezTo>
                  <a:cubicBezTo>
                    <a:pt x="16467" y="900"/>
                    <a:pt x="14823" y="1"/>
                    <a:pt x="12803" y="1"/>
                  </a:cubicBezTo>
                  <a:close/>
                </a:path>
              </a:pathLst>
            </a:custGeom>
            <a:solidFill>
              <a:srgbClr val="FFB3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521;p25"/>
            <p:cNvSpPr/>
            <p:nvPr/>
          </p:nvSpPr>
          <p:spPr>
            <a:xfrm flipH="1">
              <a:off x="7899656" y="2527377"/>
              <a:ext cx="138203" cy="87054"/>
            </a:xfrm>
            <a:custGeom>
              <a:avLst/>
              <a:gdLst/>
              <a:ahLst/>
              <a:cxnLst/>
              <a:rect l="l" t="t" r="r" b="b"/>
              <a:pathLst>
                <a:path w="3472" h="2187" extrusionOk="0">
                  <a:moveTo>
                    <a:pt x="1826" y="1"/>
                  </a:moveTo>
                  <a:cubicBezTo>
                    <a:pt x="1618" y="1"/>
                    <a:pt x="1438" y="34"/>
                    <a:pt x="1301" y="71"/>
                  </a:cubicBezTo>
                  <a:cubicBezTo>
                    <a:pt x="670" y="244"/>
                    <a:pt x="141" y="719"/>
                    <a:pt x="18" y="1227"/>
                  </a:cubicBezTo>
                  <a:cubicBezTo>
                    <a:pt x="1" y="1285"/>
                    <a:pt x="42" y="1347"/>
                    <a:pt x="103" y="1361"/>
                  </a:cubicBezTo>
                  <a:cubicBezTo>
                    <a:pt x="111" y="1363"/>
                    <a:pt x="120" y="1364"/>
                    <a:pt x="128" y="1364"/>
                  </a:cubicBezTo>
                  <a:cubicBezTo>
                    <a:pt x="180" y="1364"/>
                    <a:pt x="228" y="1329"/>
                    <a:pt x="240" y="1279"/>
                  </a:cubicBezTo>
                  <a:cubicBezTo>
                    <a:pt x="345" y="846"/>
                    <a:pt x="806" y="439"/>
                    <a:pt x="1362" y="285"/>
                  </a:cubicBezTo>
                  <a:cubicBezTo>
                    <a:pt x="1482" y="253"/>
                    <a:pt x="1640" y="225"/>
                    <a:pt x="1822" y="225"/>
                  </a:cubicBezTo>
                  <a:cubicBezTo>
                    <a:pt x="2125" y="225"/>
                    <a:pt x="2495" y="305"/>
                    <a:pt x="2865" y="583"/>
                  </a:cubicBezTo>
                  <a:cubicBezTo>
                    <a:pt x="2520" y="589"/>
                    <a:pt x="1973" y="651"/>
                    <a:pt x="1666" y="934"/>
                  </a:cubicBezTo>
                  <a:cubicBezTo>
                    <a:pt x="1506" y="1087"/>
                    <a:pt x="1431" y="1279"/>
                    <a:pt x="1441" y="1511"/>
                  </a:cubicBezTo>
                  <a:cubicBezTo>
                    <a:pt x="1451" y="1788"/>
                    <a:pt x="1551" y="1982"/>
                    <a:pt x="1735" y="2095"/>
                  </a:cubicBezTo>
                  <a:cubicBezTo>
                    <a:pt x="1850" y="2163"/>
                    <a:pt x="1987" y="2187"/>
                    <a:pt x="2120" y="2187"/>
                  </a:cubicBezTo>
                  <a:cubicBezTo>
                    <a:pt x="2431" y="2187"/>
                    <a:pt x="2728" y="2057"/>
                    <a:pt x="2745" y="2050"/>
                  </a:cubicBezTo>
                  <a:cubicBezTo>
                    <a:pt x="2803" y="2023"/>
                    <a:pt x="2830" y="1958"/>
                    <a:pt x="2803" y="1900"/>
                  </a:cubicBezTo>
                  <a:cubicBezTo>
                    <a:pt x="2783" y="1859"/>
                    <a:pt x="2740" y="1836"/>
                    <a:pt x="2697" y="1836"/>
                  </a:cubicBezTo>
                  <a:cubicBezTo>
                    <a:pt x="2682" y="1836"/>
                    <a:pt x="2667" y="1839"/>
                    <a:pt x="2653" y="1845"/>
                  </a:cubicBezTo>
                  <a:cubicBezTo>
                    <a:pt x="2555" y="1887"/>
                    <a:pt x="2326" y="1964"/>
                    <a:pt x="2117" y="1964"/>
                  </a:cubicBezTo>
                  <a:cubicBezTo>
                    <a:pt x="2020" y="1964"/>
                    <a:pt x="1927" y="1948"/>
                    <a:pt x="1854" y="1903"/>
                  </a:cubicBezTo>
                  <a:cubicBezTo>
                    <a:pt x="1742" y="1835"/>
                    <a:pt x="1677" y="1698"/>
                    <a:pt x="1666" y="1501"/>
                  </a:cubicBezTo>
                  <a:cubicBezTo>
                    <a:pt x="1660" y="1333"/>
                    <a:pt x="1710" y="1204"/>
                    <a:pt x="1827" y="1098"/>
                  </a:cubicBezTo>
                  <a:cubicBezTo>
                    <a:pt x="2096" y="845"/>
                    <a:pt x="2635" y="807"/>
                    <a:pt x="2940" y="807"/>
                  </a:cubicBezTo>
                  <a:cubicBezTo>
                    <a:pt x="3073" y="807"/>
                    <a:pt x="3162" y="814"/>
                    <a:pt x="3165" y="814"/>
                  </a:cubicBezTo>
                  <a:lnTo>
                    <a:pt x="3472" y="841"/>
                  </a:lnTo>
                  <a:lnTo>
                    <a:pt x="3257" y="627"/>
                  </a:lnTo>
                  <a:cubicBezTo>
                    <a:pt x="2759" y="132"/>
                    <a:pt x="2239" y="1"/>
                    <a:pt x="1826" y="1"/>
                  </a:cubicBezTo>
                  <a:close/>
                </a:path>
              </a:pathLst>
            </a:custGeom>
            <a:solidFill>
              <a:srgbClr val="DD8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522;p25"/>
            <p:cNvSpPr/>
            <p:nvPr/>
          </p:nvSpPr>
          <p:spPr>
            <a:xfrm flipH="1">
              <a:off x="7496345" y="2186957"/>
              <a:ext cx="206190" cy="148592"/>
            </a:xfrm>
            <a:custGeom>
              <a:avLst/>
              <a:gdLst/>
              <a:ahLst/>
              <a:cxnLst/>
              <a:rect l="l" t="t" r="r" b="b"/>
              <a:pathLst>
                <a:path w="5180" h="3733" extrusionOk="0">
                  <a:moveTo>
                    <a:pt x="3686" y="0"/>
                  </a:moveTo>
                  <a:cubicBezTo>
                    <a:pt x="2638" y="0"/>
                    <a:pt x="2201" y="1538"/>
                    <a:pt x="1346" y="2215"/>
                  </a:cubicBezTo>
                  <a:cubicBezTo>
                    <a:pt x="357" y="2997"/>
                    <a:pt x="278" y="2580"/>
                    <a:pt x="141" y="2839"/>
                  </a:cubicBezTo>
                  <a:cubicBezTo>
                    <a:pt x="1" y="3118"/>
                    <a:pt x="474" y="3733"/>
                    <a:pt x="1391" y="3733"/>
                  </a:cubicBezTo>
                  <a:cubicBezTo>
                    <a:pt x="1788" y="3733"/>
                    <a:pt x="2268" y="3618"/>
                    <a:pt x="2818" y="3310"/>
                  </a:cubicBezTo>
                  <a:cubicBezTo>
                    <a:pt x="4637" y="2294"/>
                    <a:pt x="5180" y="532"/>
                    <a:pt x="4234" y="126"/>
                  </a:cubicBezTo>
                  <a:cubicBezTo>
                    <a:pt x="4033" y="39"/>
                    <a:pt x="3852" y="0"/>
                    <a:pt x="3686" y="0"/>
                  </a:cubicBezTo>
                  <a:close/>
                </a:path>
              </a:pathLst>
            </a:custGeom>
            <a:solidFill>
              <a:srgbClr val="4D3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523;p25"/>
            <p:cNvSpPr/>
            <p:nvPr/>
          </p:nvSpPr>
          <p:spPr>
            <a:xfrm flipH="1">
              <a:off x="7518594" y="2417950"/>
              <a:ext cx="107951" cy="19584"/>
            </a:xfrm>
            <a:custGeom>
              <a:avLst/>
              <a:gdLst/>
              <a:ahLst/>
              <a:cxnLst/>
              <a:rect l="l" t="t" r="r" b="b"/>
              <a:pathLst>
                <a:path w="2712" h="492" extrusionOk="0">
                  <a:moveTo>
                    <a:pt x="735" y="1"/>
                  </a:moveTo>
                  <a:cubicBezTo>
                    <a:pt x="386" y="1"/>
                    <a:pt x="135" y="19"/>
                    <a:pt x="110" y="20"/>
                  </a:cubicBezTo>
                  <a:cubicBezTo>
                    <a:pt x="45" y="27"/>
                    <a:pt x="0" y="82"/>
                    <a:pt x="4" y="143"/>
                  </a:cubicBezTo>
                  <a:cubicBezTo>
                    <a:pt x="11" y="202"/>
                    <a:pt x="62" y="246"/>
                    <a:pt x="121" y="246"/>
                  </a:cubicBezTo>
                  <a:cubicBezTo>
                    <a:pt x="123" y="246"/>
                    <a:pt x="125" y="245"/>
                    <a:pt x="127" y="245"/>
                  </a:cubicBezTo>
                  <a:cubicBezTo>
                    <a:pt x="134" y="244"/>
                    <a:pt x="388" y="225"/>
                    <a:pt x="744" y="225"/>
                  </a:cubicBezTo>
                  <a:cubicBezTo>
                    <a:pt x="1277" y="225"/>
                    <a:pt x="2038" y="268"/>
                    <a:pt x="2537" y="481"/>
                  </a:cubicBezTo>
                  <a:cubicBezTo>
                    <a:pt x="2551" y="488"/>
                    <a:pt x="2568" y="491"/>
                    <a:pt x="2581" y="491"/>
                  </a:cubicBezTo>
                  <a:cubicBezTo>
                    <a:pt x="2626" y="491"/>
                    <a:pt x="2670" y="467"/>
                    <a:pt x="2687" y="423"/>
                  </a:cubicBezTo>
                  <a:cubicBezTo>
                    <a:pt x="2711" y="368"/>
                    <a:pt x="2687" y="304"/>
                    <a:pt x="2629" y="277"/>
                  </a:cubicBezTo>
                  <a:cubicBezTo>
                    <a:pt x="2085" y="46"/>
                    <a:pt x="1287" y="1"/>
                    <a:pt x="735" y="1"/>
                  </a:cubicBezTo>
                  <a:close/>
                </a:path>
              </a:pathLst>
            </a:custGeom>
            <a:solidFill>
              <a:srgbClr val="DD8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524;p25"/>
            <p:cNvSpPr/>
            <p:nvPr/>
          </p:nvSpPr>
          <p:spPr>
            <a:xfrm flipH="1">
              <a:off x="7209899" y="2362342"/>
              <a:ext cx="60225" cy="19465"/>
            </a:xfrm>
            <a:custGeom>
              <a:avLst/>
              <a:gdLst/>
              <a:ahLst/>
              <a:cxnLst/>
              <a:rect l="l" t="t" r="r" b="b"/>
              <a:pathLst>
                <a:path w="1513" h="489" extrusionOk="0">
                  <a:moveTo>
                    <a:pt x="1384" y="1"/>
                  </a:moveTo>
                  <a:cubicBezTo>
                    <a:pt x="1348" y="1"/>
                    <a:pt x="1313" y="16"/>
                    <a:pt x="1291" y="45"/>
                  </a:cubicBezTo>
                  <a:cubicBezTo>
                    <a:pt x="1199" y="168"/>
                    <a:pt x="1082" y="240"/>
                    <a:pt x="943" y="256"/>
                  </a:cubicBezTo>
                  <a:cubicBezTo>
                    <a:pt x="913" y="260"/>
                    <a:pt x="884" y="262"/>
                    <a:pt x="854" y="262"/>
                  </a:cubicBezTo>
                  <a:cubicBezTo>
                    <a:pt x="528" y="262"/>
                    <a:pt x="201" y="24"/>
                    <a:pt x="198" y="24"/>
                  </a:cubicBezTo>
                  <a:cubicBezTo>
                    <a:pt x="177" y="9"/>
                    <a:pt x="153" y="2"/>
                    <a:pt x="129" y="2"/>
                  </a:cubicBezTo>
                  <a:cubicBezTo>
                    <a:pt x="94" y="2"/>
                    <a:pt x="60" y="17"/>
                    <a:pt x="38" y="45"/>
                  </a:cubicBezTo>
                  <a:cubicBezTo>
                    <a:pt x="1" y="92"/>
                    <a:pt x="11" y="164"/>
                    <a:pt x="58" y="202"/>
                  </a:cubicBezTo>
                  <a:cubicBezTo>
                    <a:pt x="75" y="212"/>
                    <a:pt x="451" y="489"/>
                    <a:pt x="857" y="489"/>
                  </a:cubicBezTo>
                  <a:cubicBezTo>
                    <a:pt x="895" y="489"/>
                    <a:pt x="936" y="486"/>
                    <a:pt x="973" y="478"/>
                  </a:cubicBezTo>
                  <a:cubicBezTo>
                    <a:pt x="1175" y="451"/>
                    <a:pt x="1345" y="349"/>
                    <a:pt x="1475" y="178"/>
                  </a:cubicBezTo>
                  <a:cubicBezTo>
                    <a:pt x="1512" y="130"/>
                    <a:pt x="1502" y="59"/>
                    <a:pt x="1451" y="21"/>
                  </a:cubicBezTo>
                  <a:cubicBezTo>
                    <a:pt x="1431" y="7"/>
                    <a:pt x="1407" y="1"/>
                    <a:pt x="1384" y="1"/>
                  </a:cubicBezTo>
                  <a:close/>
                </a:path>
              </a:pathLst>
            </a:custGeom>
            <a:solidFill>
              <a:srgbClr val="DD8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525;p25"/>
            <p:cNvSpPr/>
            <p:nvPr/>
          </p:nvSpPr>
          <p:spPr>
            <a:xfrm flipH="1">
              <a:off x="7408292" y="2476027"/>
              <a:ext cx="72047" cy="43825"/>
            </a:xfrm>
            <a:custGeom>
              <a:avLst/>
              <a:gdLst/>
              <a:ahLst/>
              <a:cxnLst/>
              <a:rect l="l" t="t" r="r" b="b"/>
              <a:pathLst>
                <a:path w="1810" h="1101" extrusionOk="0">
                  <a:moveTo>
                    <a:pt x="152" y="1"/>
                  </a:moveTo>
                  <a:cubicBezTo>
                    <a:pt x="93" y="1"/>
                    <a:pt x="45" y="43"/>
                    <a:pt x="42" y="100"/>
                  </a:cubicBezTo>
                  <a:cubicBezTo>
                    <a:pt x="38" y="118"/>
                    <a:pt x="1" y="527"/>
                    <a:pt x="321" y="821"/>
                  </a:cubicBezTo>
                  <a:cubicBezTo>
                    <a:pt x="526" y="1009"/>
                    <a:pt x="823" y="1101"/>
                    <a:pt x="1209" y="1101"/>
                  </a:cubicBezTo>
                  <a:cubicBezTo>
                    <a:pt x="1362" y="1101"/>
                    <a:pt x="1526" y="1087"/>
                    <a:pt x="1707" y="1057"/>
                  </a:cubicBezTo>
                  <a:cubicBezTo>
                    <a:pt x="1769" y="1046"/>
                    <a:pt x="1810" y="989"/>
                    <a:pt x="1800" y="930"/>
                  </a:cubicBezTo>
                  <a:cubicBezTo>
                    <a:pt x="1790" y="876"/>
                    <a:pt x="1744" y="836"/>
                    <a:pt x="1691" y="836"/>
                  </a:cubicBezTo>
                  <a:cubicBezTo>
                    <a:pt x="1684" y="836"/>
                    <a:pt x="1677" y="836"/>
                    <a:pt x="1670" y="838"/>
                  </a:cubicBezTo>
                  <a:cubicBezTo>
                    <a:pt x="1501" y="865"/>
                    <a:pt x="1346" y="878"/>
                    <a:pt x="1207" y="878"/>
                  </a:cubicBezTo>
                  <a:cubicBezTo>
                    <a:pt x="884" y="878"/>
                    <a:pt x="641" y="806"/>
                    <a:pt x="482" y="661"/>
                  </a:cubicBezTo>
                  <a:cubicBezTo>
                    <a:pt x="243" y="442"/>
                    <a:pt x="267" y="128"/>
                    <a:pt x="267" y="124"/>
                  </a:cubicBezTo>
                  <a:cubicBezTo>
                    <a:pt x="274" y="63"/>
                    <a:pt x="229" y="9"/>
                    <a:pt x="165" y="1"/>
                  </a:cubicBezTo>
                  <a:cubicBezTo>
                    <a:pt x="160" y="1"/>
                    <a:pt x="156" y="1"/>
                    <a:pt x="152" y="1"/>
                  </a:cubicBezTo>
                  <a:close/>
                </a:path>
              </a:pathLst>
            </a:custGeom>
            <a:solidFill>
              <a:srgbClr val="DD8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526;p25"/>
            <p:cNvSpPr/>
            <p:nvPr/>
          </p:nvSpPr>
          <p:spPr>
            <a:xfrm flipH="1">
              <a:off x="7429229" y="2536652"/>
              <a:ext cx="37098" cy="19903"/>
            </a:xfrm>
            <a:custGeom>
              <a:avLst/>
              <a:gdLst/>
              <a:ahLst/>
              <a:cxnLst/>
              <a:rect l="l" t="t" r="r" b="b"/>
              <a:pathLst>
                <a:path w="932" h="500" extrusionOk="0">
                  <a:moveTo>
                    <a:pt x="128" y="0"/>
                  </a:moveTo>
                  <a:cubicBezTo>
                    <a:pt x="95" y="0"/>
                    <a:pt x="63" y="13"/>
                    <a:pt x="41" y="39"/>
                  </a:cubicBezTo>
                  <a:cubicBezTo>
                    <a:pt x="0" y="87"/>
                    <a:pt x="7" y="155"/>
                    <a:pt x="55" y="196"/>
                  </a:cubicBezTo>
                  <a:cubicBezTo>
                    <a:pt x="92" y="230"/>
                    <a:pt x="420" y="499"/>
                    <a:pt x="741" y="499"/>
                  </a:cubicBezTo>
                  <a:cubicBezTo>
                    <a:pt x="768" y="499"/>
                    <a:pt x="799" y="496"/>
                    <a:pt x="826" y="493"/>
                  </a:cubicBezTo>
                  <a:cubicBezTo>
                    <a:pt x="887" y="482"/>
                    <a:pt x="932" y="424"/>
                    <a:pt x="919" y="363"/>
                  </a:cubicBezTo>
                  <a:cubicBezTo>
                    <a:pt x="909" y="308"/>
                    <a:pt x="862" y="269"/>
                    <a:pt x="808" y="269"/>
                  </a:cubicBezTo>
                  <a:cubicBezTo>
                    <a:pt x="801" y="269"/>
                    <a:pt x="795" y="270"/>
                    <a:pt x="788" y="271"/>
                  </a:cubicBezTo>
                  <a:cubicBezTo>
                    <a:pt x="772" y="274"/>
                    <a:pt x="756" y="275"/>
                    <a:pt x="739" y="275"/>
                  </a:cubicBezTo>
                  <a:cubicBezTo>
                    <a:pt x="540" y="275"/>
                    <a:pt x="290" y="101"/>
                    <a:pt x="205" y="28"/>
                  </a:cubicBezTo>
                  <a:cubicBezTo>
                    <a:pt x="183" y="10"/>
                    <a:pt x="155" y="0"/>
                    <a:pt x="128" y="0"/>
                  </a:cubicBezTo>
                  <a:close/>
                </a:path>
              </a:pathLst>
            </a:custGeom>
            <a:solidFill>
              <a:srgbClr val="DD8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527;p25"/>
            <p:cNvSpPr/>
            <p:nvPr/>
          </p:nvSpPr>
          <p:spPr>
            <a:xfrm flipH="1">
              <a:off x="7484922" y="2482874"/>
              <a:ext cx="259568" cy="146801"/>
            </a:xfrm>
            <a:custGeom>
              <a:avLst/>
              <a:gdLst/>
              <a:ahLst/>
              <a:cxnLst/>
              <a:rect l="l" t="t" r="r" b="b"/>
              <a:pathLst>
                <a:path w="6521" h="3688" extrusionOk="0">
                  <a:moveTo>
                    <a:pt x="6084" y="1"/>
                  </a:moveTo>
                  <a:cubicBezTo>
                    <a:pt x="4779" y="182"/>
                    <a:pt x="1277" y="563"/>
                    <a:pt x="448" y="563"/>
                  </a:cubicBezTo>
                  <a:lnTo>
                    <a:pt x="396" y="563"/>
                  </a:lnTo>
                  <a:cubicBezTo>
                    <a:pt x="308" y="560"/>
                    <a:pt x="219" y="554"/>
                    <a:pt x="130" y="540"/>
                  </a:cubicBezTo>
                  <a:cubicBezTo>
                    <a:pt x="45" y="758"/>
                    <a:pt x="1" y="990"/>
                    <a:pt x="1" y="1229"/>
                  </a:cubicBezTo>
                  <a:cubicBezTo>
                    <a:pt x="1" y="2588"/>
                    <a:pt x="1458" y="3687"/>
                    <a:pt x="3261" y="3687"/>
                  </a:cubicBezTo>
                  <a:cubicBezTo>
                    <a:pt x="5060" y="3687"/>
                    <a:pt x="6520" y="2588"/>
                    <a:pt x="6520" y="1229"/>
                  </a:cubicBezTo>
                  <a:cubicBezTo>
                    <a:pt x="6520" y="782"/>
                    <a:pt x="6360" y="362"/>
                    <a:pt x="6084" y="1"/>
                  </a:cubicBezTo>
                  <a:close/>
                </a:path>
              </a:pathLst>
            </a:custGeom>
            <a:solidFill>
              <a:srgbClr val="FFA3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528;p25"/>
            <p:cNvSpPr/>
            <p:nvPr/>
          </p:nvSpPr>
          <p:spPr>
            <a:xfrm flipH="1">
              <a:off x="7108636" y="2419662"/>
              <a:ext cx="174824" cy="151179"/>
            </a:xfrm>
            <a:custGeom>
              <a:avLst/>
              <a:gdLst/>
              <a:ahLst/>
              <a:cxnLst/>
              <a:rect l="l" t="t" r="r" b="b"/>
              <a:pathLst>
                <a:path w="4392" h="3798" extrusionOk="0">
                  <a:moveTo>
                    <a:pt x="4391" y="1"/>
                  </a:moveTo>
                  <a:cubicBezTo>
                    <a:pt x="3469" y="158"/>
                    <a:pt x="1534" y="496"/>
                    <a:pt x="383" y="571"/>
                  </a:cubicBezTo>
                  <a:cubicBezTo>
                    <a:pt x="86" y="1118"/>
                    <a:pt x="1" y="1718"/>
                    <a:pt x="192" y="2278"/>
                  </a:cubicBezTo>
                  <a:cubicBezTo>
                    <a:pt x="523" y="3230"/>
                    <a:pt x="1568" y="3797"/>
                    <a:pt x="2783" y="3797"/>
                  </a:cubicBezTo>
                  <a:cubicBezTo>
                    <a:pt x="2858" y="3797"/>
                    <a:pt x="2933" y="3793"/>
                    <a:pt x="3008" y="3790"/>
                  </a:cubicBezTo>
                  <a:cubicBezTo>
                    <a:pt x="3773" y="2794"/>
                    <a:pt x="4326" y="1524"/>
                    <a:pt x="4391" y="1"/>
                  </a:cubicBezTo>
                  <a:close/>
                </a:path>
              </a:pathLst>
            </a:custGeom>
            <a:solidFill>
              <a:srgbClr val="FFA3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529;p25"/>
            <p:cNvSpPr/>
            <p:nvPr/>
          </p:nvSpPr>
          <p:spPr>
            <a:xfrm flipH="1">
              <a:off x="7539810" y="2358600"/>
              <a:ext cx="53339" cy="65201"/>
            </a:xfrm>
            <a:custGeom>
              <a:avLst/>
              <a:gdLst/>
              <a:ahLst/>
              <a:cxnLst/>
              <a:rect l="l" t="t" r="r" b="b"/>
              <a:pathLst>
                <a:path w="1340" h="1638" extrusionOk="0">
                  <a:moveTo>
                    <a:pt x="875" y="1"/>
                  </a:moveTo>
                  <a:cubicBezTo>
                    <a:pt x="814" y="1"/>
                    <a:pt x="746" y="12"/>
                    <a:pt x="670" y="36"/>
                  </a:cubicBezTo>
                  <a:cubicBezTo>
                    <a:pt x="322" y="153"/>
                    <a:pt x="1" y="296"/>
                    <a:pt x="1" y="821"/>
                  </a:cubicBezTo>
                  <a:cubicBezTo>
                    <a:pt x="1" y="1347"/>
                    <a:pt x="302" y="1637"/>
                    <a:pt x="670" y="1637"/>
                  </a:cubicBezTo>
                  <a:cubicBezTo>
                    <a:pt x="1042" y="1637"/>
                    <a:pt x="1340" y="1347"/>
                    <a:pt x="1340" y="821"/>
                  </a:cubicBezTo>
                  <a:cubicBezTo>
                    <a:pt x="1340" y="374"/>
                    <a:pt x="1223" y="1"/>
                    <a:pt x="875" y="1"/>
                  </a:cubicBezTo>
                  <a:close/>
                </a:path>
              </a:pathLst>
            </a:custGeom>
            <a:solidFill>
              <a:srgbClr val="442D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530;p25"/>
            <p:cNvSpPr/>
            <p:nvPr/>
          </p:nvSpPr>
          <p:spPr>
            <a:xfrm flipH="1">
              <a:off x="7546178" y="2370741"/>
              <a:ext cx="12857" cy="20579"/>
            </a:xfrm>
            <a:custGeom>
              <a:avLst/>
              <a:gdLst/>
              <a:ahLst/>
              <a:cxnLst/>
              <a:rect l="l" t="t" r="r" b="b"/>
              <a:pathLst>
                <a:path w="323" h="517" extrusionOk="0">
                  <a:moveTo>
                    <a:pt x="161" y="1"/>
                  </a:moveTo>
                  <a:cubicBezTo>
                    <a:pt x="73" y="1"/>
                    <a:pt x="1" y="117"/>
                    <a:pt x="1" y="261"/>
                  </a:cubicBezTo>
                  <a:cubicBezTo>
                    <a:pt x="1" y="401"/>
                    <a:pt x="73" y="516"/>
                    <a:pt x="161" y="516"/>
                  </a:cubicBezTo>
                  <a:cubicBezTo>
                    <a:pt x="250" y="516"/>
                    <a:pt x="322" y="401"/>
                    <a:pt x="322" y="261"/>
                  </a:cubicBezTo>
                  <a:cubicBezTo>
                    <a:pt x="322" y="117"/>
                    <a:pt x="250" y="1"/>
                    <a:pt x="16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531;p25"/>
            <p:cNvSpPr/>
            <p:nvPr/>
          </p:nvSpPr>
          <p:spPr>
            <a:xfrm flipH="1">
              <a:off x="7211253" y="2258130"/>
              <a:ext cx="67191" cy="95413"/>
            </a:xfrm>
            <a:custGeom>
              <a:avLst/>
              <a:gdLst/>
              <a:ahLst/>
              <a:cxnLst/>
              <a:rect l="l" t="t" r="r" b="b"/>
              <a:pathLst>
                <a:path w="1688" h="2397" extrusionOk="0">
                  <a:moveTo>
                    <a:pt x="998" y="1"/>
                  </a:moveTo>
                  <a:cubicBezTo>
                    <a:pt x="947" y="1"/>
                    <a:pt x="895" y="15"/>
                    <a:pt x="845" y="44"/>
                  </a:cubicBezTo>
                  <a:cubicBezTo>
                    <a:pt x="456" y="273"/>
                    <a:pt x="1" y="744"/>
                    <a:pt x="1" y="1219"/>
                  </a:cubicBezTo>
                  <a:cubicBezTo>
                    <a:pt x="1" y="1871"/>
                    <a:pt x="380" y="2397"/>
                    <a:pt x="845" y="2397"/>
                  </a:cubicBezTo>
                  <a:cubicBezTo>
                    <a:pt x="1308" y="2397"/>
                    <a:pt x="1688" y="1871"/>
                    <a:pt x="1688" y="1219"/>
                  </a:cubicBezTo>
                  <a:cubicBezTo>
                    <a:pt x="1688" y="653"/>
                    <a:pt x="1349" y="1"/>
                    <a:pt x="998" y="1"/>
                  </a:cubicBezTo>
                  <a:close/>
                </a:path>
              </a:pathLst>
            </a:custGeom>
            <a:solidFill>
              <a:srgbClr val="442D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532;p25"/>
            <p:cNvSpPr/>
            <p:nvPr/>
          </p:nvSpPr>
          <p:spPr>
            <a:xfrm flipH="1">
              <a:off x="7219810" y="2283008"/>
              <a:ext cx="12817" cy="20539"/>
            </a:xfrm>
            <a:custGeom>
              <a:avLst/>
              <a:gdLst/>
              <a:ahLst/>
              <a:cxnLst/>
              <a:rect l="l" t="t" r="r" b="b"/>
              <a:pathLst>
                <a:path w="322" h="516" extrusionOk="0">
                  <a:moveTo>
                    <a:pt x="161" y="0"/>
                  </a:moveTo>
                  <a:cubicBezTo>
                    <a:pt x="72" y="0"/>
                    <a:pt x="1" y="116"/>
                    <a:pt x="1" y="256"/>
                  </a:cubicBezTo>
                  <a:cubicBezTo>
                    <a:pt x="1" y="399"/>
                    <a:pt x="72" y="516"/>
                    <a:pt x="161" y="516"/>
                  </a:cubicBezTo>
                  <a:cubicBezTo>
                    <a:pt x="250" y="516"/>
                    <a:pt x="321" y="399"/>
                    <a:pt x="321" y="256"/>
                  </a:cubicBezTo>
                  <a:cubicBezTo>
                    <a:pt x="321" y="116"/>
                    <a:pt x="250" y="0"/>
                    <a:pt x="1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533;p25"/>
            <p:cNvSpPr/>
            <p:nvPr/>
          </p:nvSpPr>
          <p:spPr>
            <a:xfrm flipH="1">
              <a:off x="7128780" y="2024031"/>
              <a:ext cx="287074" cy="154881"/>
            </a:xfrm>
            <a:custGeom>
              <a:avLst/>
              <a:gdLst/>
              <a:ahLst/>
              <a:cxnLst/>
              <a:rect l="l" t="t" r="r" b="b"/>
              <a:pathLst>
                <a:path w="7212" h="3891" extrusionOk="0">
                  <a:moveTo>
                    <a:pt x="2191" y="1"/>
                  </a:moveTo>
                  <a:cubicBezTo>
                    <a:pt x="866" y="1"/>
                    <a:pt x="0" y="539"/>
                    <a:pt x="473" y="1840"/>
                  </a:cubicBezTo>
                  <a:cubicBezTo>
                    <a:pt x="815" y="2771"/>
                    <a:pt x="1907" y="2328"/>
                    <a:pt x="3678" y="2549"/>
                  </a:cubicBezTo>
                  <a:cubicBezTo>
                    <a:pt x="5411" y="2768"/>
                    <a:pt x="5883" y="3891"/>
                    <a:pt x="6227" y="3891"/>
                  </a:cubicBezTo>
                  <a:cubicBezTo>
                    <a:pt x="6265" y="3891"/>
                    <a:pt x="6301" y="3877"/>
                    <a:pt x="6337" y="3847"/>
                  </a:cubicBezTo>
                  <a:cubicBezTo>
                    <a:pt x="6700" y="3546"/>
                    <a:pt x="7212" y="1341"/>
                    <a:pt x="4754" y="488"/>
                  </a:cubicBezTo>
                  <a:cubicBezTo>
                    <a:pt x="3859" y="177"/>
                    <a:pt x="2950" y="1"/>
                    <a:pt x="2191" y="1"/>
                  </a:cubicBezTo>
                  <a:close/>
                </a:path>
              </a:pathLst>
            </a:custGeom>
            <a:solidFill>
              <a:srgbClr val="4D3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534;p25"/>
            <p:cNvSpPr/>
            <p:nvPr/>
          </p:nvSpPr>
          <p:spPr>
            <a:xfrm flipH="1">
              <a:off x="7541045" y="2349046"/>
              <a:ext cx="125704" cy="46771"/>
            </a:xfrm>
            <a:custGeom>
              <a:avLst/>
              <a:gdLst/>
              <a:ahLst/>
              <a:cxnLst/>
              <a:rect l="l" t="t" r="r" b="b"/>
              <a:pathLst>
                <a:path w="3158" h="1175" extrusionOk="0">
                  <a:moveTo>
                    <a:pt x="3029" y="0"/>
                  </a:moveTo>
                  <a:cubicBezTo>
                    <a:pt x="3016" y="0"/>
                    <a:pt x="3003" y="3"/>
                    <a:pt x="2990" y="7"/>
                  </a:cubicBezTo>
                  <a:lnTo>
                    <a:pt x="93" y="956"/>
                  </a:lnTo>
                  <a:cubicBezTo>
                    <a:pt x="31" y="976"/>
                    <a:pt x="0" y="1041"/>
                    <a:pt x="20" y="1099"/>
                  </a:cubicBezTo>
                  <a:cubicBezTo>
                    <a:pt x="38" y="1143"/>
                    <a:pt x="82" y="1174"/>
                    <a:pt x="129" y="1174"/>
                  </a:cubicBezTo>
                  <a:cubicBezTo>
                    <a:pt x="140" y="1174"/>
                    <a:pt x="154" y="1171"/>
                    <a:pt x="164" y="1168"/>
                  </a:cubicBezTo>
                  <a:lnTo>
                    <a:pt x="3066" y="218"/>
                  </a:lnTo>
                  <a:cubicBezTo>
                    <a:pt x="3124" y="198"/>
                    <a:pt x="3157" y="136"/>
                    <a:pt x="3137" y="75"/>
                  </a:cubicBezTo>
                  <a:cubicBezTo>
                    <a:pt x="3121" y="29"/>
                    <a:pt x="3077" y="0"/>
                    <a:pt x="3029" y="0"/>
                  </a:cubicBezTo>
                  <a:close/>
                </a:path>
              </a:pathLst>
            </a:custGeom>
            <a:solidFill>
              <a:srgbClr val="DD8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535;p25"/>
            <p:cNvSpPr/>
            <p:nvPr/>
          </p:nvSpPr>
          <p:spPr>
            <a:xfrm flipH="1">
              <a:off x="7231355" y="2253950"/>
              <a:ext cx="67151" cy="72803"/>
            </a:xfrm>
            <a:custGeom>
              <a:avLst/>
              <a:gdLst/>
              <a:ahLst/>
              <a:cxnLst/>
              <a:rect l="l" t="t" r="r" b="b"/>
              <a:pathLst>
                <a:path w="1687" h="1829" extrusionOk="0">
                  <a:moveTo>
                    <a:pt x="1557" y="0"/>
                  </a:moveTo>
                  <a:cubicBezTo>
                    <a:pt x="1535" y="0"/>
                    <a:pt x="1514" y="6"/>
                    <a:pt x="1495" y="17"/>
                  </a:cubicBezTo>
                  <a:cubicBezTo>
                    <a:pt x="1444" y="50"/>
                    <a:pt x="205" y="812"/>
                    <a:pt x="13" y="1693"/>
                  </a:cubicBezTo>
                  <a:cubicBezTo>
                    <a:pt x="0" y="1754"/>
                    <a:pt x="41" y="1812"/>
                    <a:pt x="103" y="1826"/>
                  </a:cubicBezTo>
                  <a:cubicBezTo>
                    <a:pt x="109" y="1826"/>
                    <a:pt x="120" y="1829"/>
                    <a:pt x="126" y="1829"/>
                  </a:cubicBezTo>
                  <a:cubicBezTo>
                    <a:pt x="177" y="1829"/>
                    <a:pt x="225" y="1791"/>
                    <a:pt x="239" y="1740"/>
                  </a:cubicBezTo>
                  <a:cubicBezTo>
                    <a:pt x="410" y="951"/>
                    <a:pt x="1604" y="214"/>
                    <a:pt x="1618" y="208"/>
                  </a:cubicBezTo>
                  <a:cubicBezTo>
                    <a:pt x="1672" y="173"/>
                    <a:pt x="1686" y="105"/>
                    <a:pt x="1656" y="54"/>
                  </a:cubicBezTo>
                  <a:cubicBezTo>
                    <a:pt x="1634" y="19"/>
                    <a:pt x="1595" y="0"/>
                    <a:pt x="1557" y="0"/>
                  </a:cubicBezTo>
                  <a:close/>
                </a:path>
              </a:pathLst>
            </a:custGeom>
            <a:solidFill>
              <a:srgbClr val="DD8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536;p25"/>
            <p:cNvSpPr/>
            <p:nvPr/>
          </p:nvSpPr>
          <p:spPr>
            <a:xfrm flipH="1">
              <a:off x="7826931" y="2290333"/>
              <a:ext cx="136332" cy="194726"/>
            </a:xfrm>
            <a:custGeom>
              <a:avLst/>
              <a:gdLst/>
              <a:ahLst/>
              <a:cxnLst/>
              <a:rect l="l" t="t" r="r" b="b"/>
              <a:pathLst>
                <a:path w="3425" h="4892" extrusionOk="0">
                  <a:moveTo>
                    <a:pt x="3220" y="1"/>
                  </a:moveTo>
                  <a:lnTo>
                    <a:pt x="0" y="4622"/>
                  </a:lnTo>
                  <a:lnTo>
                    <a:pt x="520" y="4892"/>
                  </a:lnTo>
                  <a:lnTo>
                    <a:pt x="3425" y="803"/>
                  </a:lnTo>
                  <a:lnTo>
                    <a:pt x="3220" y="1"/>
                  </a:lnTo>
                  <a:close/>
                </a:path>
              </a:pathLst>
            </a:custGeom>
            <a:solidFill>
              <a:srgbClr val="152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537;p25"/>
            <p:cNvSpPr/>
            <p:nvPr/>
          </p:nvSpPr>
          <p:spPr>
            <a:xfrm flipH="1">
              <a:off x="7044123" y="2209208"/>
              <a:ext cx="796060" cy="296109"/>
            </a:xfrm>
            <a:custGeom>
              <a:avLst/>
              <a:gdLst/>
              <a:ahLst/>
              <a:cxnLst/>
              <a:rect l="l" t="t" r="r" b="b"/>
              <a:pathLst>
                <a:path w="19999" h="7439" extrusionOk="0">
                  <a:moveTo>
                    <a:pt x="17322" y="468"/>
                  </a:moveTo>
                  <a:cubicBezTo>
                    <a:pt x="17966" y="468"/>
                    <a:pt x="18474" y="523"/>
                    <a:pt x="18636" y="625"/>
                  </a:cubicBezTo>
                  <a:cubicBezTo>
                    <a:pt x="19138" y="936"/>
                    <a:pt x="18978" y="4237"/>
                    <a:pt x="18998" y="4571"/>
                  </a:cubicBezTo>
                  <a:cubicBezTo>
                    <a:pt x="19019" y="4909"/>
                    <a:pt x="15537" y="5407"/>
                    <a:pt x="14540" y="5489"/>
                  </a:cubicBezTo>
                  <a:cubicBezTo>
                    <a:pt x="14457" y="5496"/>
                    <a:pt x="14381" y="5500"/>
                    <a:pt x="14311" y="5500"/>
                  </a:cubicBezTo>
                  <a:cubicBezTo>
                    <a:pt x="13537" y="5500"/>
                    <a:pt x="13511" y="5044"/>
                    <a:pt x="13199" y="3626"/>
                  </a:cubicBezTo>
                  <a:cubicBezTo>
                    <a:pt x="12860" y="2075"/>
                    <a:pt x="12986" y="1563"/>
                    <a:pt x="13400" y="1236"/>
                  </a:cubicBezTo>
                  <a:cubicBezTo>
                    <a:pt x="14074" y="702"/>
                    <a:pt x="15991" y="468"/>
                    <a:pt x="17322" y="468"/>
                  </a:cubicBezTo>
                  <a:close/>
                  <a:moveTo>
                    <a:pt x="7781" y="1101"/>
                  </a:moveTo>
                  <a:cubicBezTo>
                    <a:pt x="8928" y="1101"/>
                    <a:pt x="9940" y="1419"/>
                    <a:pt x="10279" y="2243"/>
                  </a:cubicBezTo>
                  <a:cubicBezTo>
                    <a:pt x="10659" y="3161"/>
                    <a:pt x="9559" y="5738"/>
                    <a:pt x="9000" y="6285"/>
                  </a:cubicBezTo>
                  <a:cubicBezTo>
                    <a:pt x="8439" y="6831"/>
                    <a:pt x="4442" y="6967"/>
                    <a:pt x="3262" y="7046"/>
                  </a:cubicBezTo>
                  <a:cubicBezTo>
                    <a:pt x="3168" y="7052"/>
                    <a:pt x="3079" y="7055"/>
                    <a:pt x="2995" y="7055"/>
                  </a:cubicBezTo>
                  <a:cubicBezTo>
                    <a:pt x="2029" y="7055"/>
                    <a:pt x="1745" y="6649"/>
                    <a:pt x="1783" y="6128"/>
                  </a:cubicBezTo>
                  <a:cubicBezTo>
                    <a:pt x="1821" y="5565"/>
                    <a:pt x="1476" y="2305"/>
                    <a:pt x="1708" y="1922"/>
                  </a:cubicBezTo>
                  <a:cubicBezTo>
                    <a:pt x="2203" y="1100"/>
                    <a:pt x="6081" y="1188"/>
                    <a:pt x="7385" y="1113"/>
                  </a:cubicBezTo>
                  <a:cubicBezTo>
                    <a:pt x="7518" y="1105"/>
                    <a:pt x="7650" y="1101"/>
                    <a:pt x="7781" y="1101"/>
                  </a:cubicBezTo>
                  <a:close/>
                  <a:moveTo>
                    <a:pt x="14957" y="0"/>
                  </a:moveTo>
                  <a:cubicBezTo>
                    <a:pt x="13434" y="0"/>
                    <a:pt x="13359" y="584"/>
                    <a:pt x="12799" y="936"/>
                  </a:cubicBezTo>
                  <a:cubicBezTo>
                    <a:pt x="12239" y="1287"/>
                    <a:pt x="12038" y="1506"/>
                    <a:pt x="11379" y="1540"/>
                  </a:cubicBezTo>
                  <a:cubicBezTo>
                    <a:pt x="11338" y="1542"/>
                    <a:pt x="11298" y="1543"/>
                    <a:pt x="11258" y="1543"/>
                  </a:cubicBezTo>
                  <a:cubicBezTo>
                    <a:pt x="10227" y="1543"/>
                    <a:pt x="9798" y="792"/>
                    <a:pt x="8720" y="605"/>
                  </a:cubicBezTo>
                  <a:cubicBezTo>
                    <a:pt x="8477" y="563"/>
                    <a:pt x="8060" y="545"/>
                    <a:pt x="7542" y="545"/>
                  </a:cubicBezTo>
                  <a:cubicBezTo>
                    <a:pt x="5667" y="545"/>
                    <a:pt x="2463" y="775"/>
                    <a:pt x="1381" y="898"/>
                  </a:cubicBezTo>
                  <a:cubicBezTo>
                    <a:pt x="1" y="1051"/>
                    <a:pt x="117" y="1615"/>
                    <a:pt x="138" y="2325"/>
                  </a:cubicBezTo>
                  <a:cubicBezTo>
                    <a:pt x="158" y="3035"/>
                    <a:pt x="861" y="3134"/>
                    <a:pt x="1100" y="3175"/>
                  </a:cubicBezTo>
                  <a:cubicBezTo>
                    <a:pt x="1343" y="3213"/>
                    <a:pt x="1141" y="4800"/>
                    <a:pt x="1182" y="5855"/>
                  </a:cubicBezTo>
                  <a:cubicBezTo>
                    <a:pt x="1223" y="6909"/>
                    <a:pt x="1981" y="7418"/>
                    <a:pt x="2800" y="7438"/>
                  </a:cubicBezTo>
                  <a:cubicBezTo>
                    <a:pt x="2814" y="7439"/>
                    <a:pt x="2829" y="7439"/>
                    <a:pt x="2845" y="7439"/>
                  </a:cubicBezTo>
                  <a:cubicBezTo>
                    <a:pt x="3770" y="7439"/>
                    <a:pt x="8172" y="6948"/>
                    <a:pt x="8880" y="6817"/>
                  </a:cubicBezTo>
                  <a:cubicBezTo>
                    <a:pt x="9600" y="6681"/>
                    <a:pt x="10399" y="4998"/>
                    <a:pt x="10638" y="4100"/>
                  </a:cubicBezTo>
                  <a:cubicBezTo>
                    <a:pt x="10874" y="3228"/>
                    <a:pt x="10881" y="2298"/>
                    <a:pt x="11684" y="2298"/>
                  </a:cubicBezTo>
                  <a:cubicBezTo>
                    <a:pt x="11708" y="2298"/>
                    <a:pt x="11732" y="2299"/>
                    <a:pt x="11757" y="2301"/>
                  </a:cubicBezTo>
                  <a:cubicBezTo>
                    <a:pt x="12638" y="2362"/>
                    <a:pt x="13140" y="5466"/>
                    <a:pt x="13478" y="5797"/>
                  </a:cubicBezTo>
                  <a:cubicBezTo>
                    <a:pt x="13535" y="5852"/>
                    <a:pt x="13703" y="5875"/>
                    <a:pt x="13948" y="5875"/>
                  </a:cubicBezTo>
                  <a:cubicBezTo>
                    <a:pt x="15172" y="5875"/>
                    <a:pt x="18299" y="5293"/>
                    <a:pt x="18817" y="5213"/>
                  </a:cubicBezTo>
                  <a:cubicBezTo>
                    <a:pt x="19438" y="5114"/>
                    <a:pt x="19356" y="4763"/>
                    <a:pt x="19397" y="4223"/>
                  </a:cubicBezTo>
                  <a:cubicBezTo>
                    <a:pt x="19438" y="3684"/>
                    <a:pt x="19397" y="1834"/>
                    <a:pt x="19336" y="1461"/>
                  </a:cubicBezTo>
                  <a:cubicBezTo>
                    <a:pt x="19278" y="1092"/>
                    <a:pt x="19517" y="1171"/>
                    <a:pt x="19756" y="936"/>
                  </a:cubicBezTo>
                  <a:cubicBezTo>
                    <a:pt x="19998" y="700"/>
                    <a:pt x="19838" y="0"/>
                    <a:pt x="19517" y="0"/>
                  </a:cubicBezTo>
                  <a:close/>
                </a:path>
              </a:pathLst>
            </a:custGeom>
            <a:solidFill>
              <a:srgbClr val="152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538;p25"/>
            <p:cNvSpPr/>
            <p:nvPr/>
          </p:nvSpPr>
          <p:spPr>
            <a:xfrm flipH="1">
              <a:off x="7427842" y="2253114"/>
              <a:ext cx="347617" cy="236442"/>
            </a:xfrm>
            <a:custGeom>
              <a:avLst/>
              <a:gdLst/>
              <a:ahLst/>
              <a:cxnLst/>
              <a:rect l="l" t="t" r="r" b="b"/>
              <a:pathLst>
                <a:path w="8733" h="5940" extrusionOk="0">
                  <a:moveTo>
                    <a:pt x="7148" y="826"/>
                  </a:moveTo>
                  <a:cubicBezTo>
                    <a:pt x="7227" y="826"/>
                    <a:pt x="7305" y="857"/>
                    <a:pt x="7377" y="928"/>
                  </a:cubicBezTo>
                  <a:cubicBezTo>
                    <a:pt x="7981" y="1550"/>
                    <a:pt x="7824" y="2492"/>
                    <a:pt x="7633" y="3246"/>
                  </a:cubicBezTo>
                  <a:cubicBezTo>
                    <a:pt x="7592" y="3414"/>
                    <a:pt x="7462" y="3485"/>
                    <a:pt x="7325" y="3485"/>
                  </a:cubicBezTo>
                  <a:cubicBezTo>
                    <a:pt x="7125" y="3485"/>
                    <a:pt x="6909" y="3321"/>
                    <a:pt x="6971" y="3069"/>
                  </a:cubicBezTo>
                  <a:cubicBezTo>
                    <a:pt x="7094" y="2587"/>
                    <a:pt x="7298" y="1820"/>
                    <a:pt x="6892" y="1403"/>
                  </a:cubicBezTo>
                  <a:cubicBezTo>
                    <a:pt x="6657" y="1161"/>
                    <a:pt x="6892" y="826"/>
                    <a:pt x="7148" y="826"/>
                  </a:cubicBezTo>
                  <a:close/>
                  <a:moveTo>
                    <a:pt x="7182" y="3731"/>
                  </a:moveTo>
                  <a:cubicBezTo>
                    <a:pt x="7626" y="3731"/>
                    <a:pt x="7626" y="4400"/>
                    <a:pt x="7182" y="4400"/>
                  </a:cubicBezTo>
                  <a:cubicBezTo>
                    <a:pt x="6742" y="4400"/>
                    <a:pt x="6742" y="3731"/>
                    <a:pt x="7182" y="3731"/>
                  </a:cubicBezTo>
                  <a:close/>
                  <a:moveTo>
                    <a:pt x="5759" y="2410"/>
                  </a:moveTo>
                  <a:cubicBezTo>
                    <a:pt x="5807" y="2410"/>
                    <a:pt x="5851" y="2441"/>
                    <a:pt x="5868" y="2485"/>
                  </a:cubicBezTo>
                  <a:cubicBezTo>
                    <a:pt x="5888" y="2546"/>
                    <a:pt x="5855" y="2608"/>
                    <a:pt x="5797" y="2628"/>
                  </a:cubicBezTo>
                  <a:lnTo>
                    <a:pt x="5619" y="2686"/>
                  </a:lnTo>
                  <a:cubicBezTo>
                    <a:pt x="5841" y="2786"/>
                    <a:pt x="5920" y="3107"/>
                    <a:pt x="5920" y="3471"/>
                  </a:cubicBezTo>
                  <a:cubicBezTo>
                    <a:pt x="5920" y="3840"/>
                    <a:pt x="5773" y="4093"/>
                    <a:pt x="5561" y="4213"/>
                  </a:cubicBezTo>
                  <a:cubicBezTo>
                    <a:pt x="5851" y="4254"/>
                    <a:pt x="6134" y="4318"/>
                    <a:pt x="6370" y="4418"/>
                  </a:cubicBezTo>
                  <a:cubicBezTo>
                    <a:pt x="6428" y="4445"/>
                    <a:pt x="6452" y="4509"/>
                    <a:pt x="6428" y="4564"/>
                  </a:cubicBezTo>
                  <a:cubicBezTo>
                    <a:pt x="6411" y="4608"/>
                    <a:pt x="6367" y="4632"/>
                    <a:pt x="6322" y="4632"/>
                  </a:cubicBezTo>
                  <a:cubicBezTo>
                    <a:pt x="6309" y="4632"/>
                    <a:pt x="6292" y="4629"/>
                    <a:pt x="6278" y="4622"/>
                  </a:cubicBezTo>
                  <a:cubicBezTo>
                    <a:pt x="5776" y="4410"/>
                    <a:pt x="5008" y="4366"/>
                    <a:pt x="4475" y="4366"/>
                  </a:cubicBezTo>
                  <a:cubicBezTo>
                    <a:pt x="4124" y="4366"/>
                    <a:pt x="3875" y="4383"/>
                    <a:pt x="3868" y="4386"/>
                  </a:cubicBezTo>
                  <a:lnTo>
                    <a:pt x="3861" y="4386"/>
                  </a:lnTo>
                  <a:cubicBezTo>
                    <a:pt x="3799" y="4386"/>
                    <a:pt x="3749" y="4342"/>
                    <a:pt x="3745" y="4284"/>
                  </a:cubicBezTo>
                  <a:cubicBezTo>
                    <a:pt x="3741" y="4223"/>
                    <a:pt x="3786" y="4168"/>
                    <a:pt x="3851" y="4161"/>
                  </a:cubicBezTo>
                  <a:cubicBezTo>
                    <a:pt x="3875" y="4161"/>
                    <a:pt x="4130" y="4141"/>
                    <a:pt x="4483" y="4141"/>
                  </a:cubicBezTo>
                  <a:cubicBezTo>
                    <a:pt x="4595" y="4141"/>
                    <a:pt x="4721" y="4144"/>
                    <a:pt x="4855" y="4147"/>
                  </a:cubicBezTo>
                  <a:cubicBezTo>
                    <a:pt x="4691" y="4014"/>
                    <a:pt x="4581" y="3786"/>
                    <a:pt x="4581" y="3471"/>
                  </a:cubicBezTo>
                  <a:cubicBezTo>
                    <a:pt x="4581" y="3243"/>
                    <a:pt x="4642" y="3086"/>
                    <a:pt x="4741" y="2973"/>
                  </a:cubicBezTo>
                  <a:lnTo>
                    <a:pt x="4741" y="2973"/>
                  </a:lnTo>
                  <a:lnTo>
                    <a:pt x="2895" y="3578"/>
                  </a:lnTo>
                  <a:cubicBezTo>
                    <a:pt x="2885" y="3581"/>
                    <a:pt x="2871" y="3584"/>
                    <a:pt x="2860" y="3584"/>
                  </a:cubicBezTo>
                  <a:cubicBezTo>
                    <a:pt x="2813" y="3584"/>
                    <a:pt x="2769" y="3553"/>
                    <a:pt x="2751" y="3509"/>
                  </a:cubicBezTo>
                  <a:cubicBezTo>
                    <a:pt x="2731" y="3451"/>
                    <a:pt x="2762" y="3386"/>
                    <a:pt x="2824" y="3366"/>
                  </a:cubicBezTo>
                  <a:lnTo>
                    <a:pt x="5721" y="2417"/>
                  </a:lnTo>
                  <a:cubicBezTo>
                    <a:pt x="5735" y="2414"/>
                    <a:pt x="5745" y="2410"/>
                    <a:pt x="5759" y="2410"/>
                  </a:cubicBezTo>
                  <a:close/>
                  <a:moveTo>
                    <a:pt x="6319" y="0"/>
                  </a:moveTo>
                  <a:cubicBezTo>
                    <a:pt x="6039" y="570"/>
                    <a:pt x="5476" y="1188"/>
                    <a:pt x="4650" y="1648"/>
                  </a:cubicBezTo>
                  <a:cubicBezTo>
                    <a:pt x="4100" y="1956"/>
                    <a:pt x="3618" y="2072"/>
                    <a:pt x="3223" y="2072"/>
                  </a:cubicBezTo>
                  <a:cubicBezTo>
                    <a:pt x="2307" y="2072"/>
                    <a:pt x="1833" y="1457"/>
                    <a:pt x="1973" y="1177"/>
                  </a:cubicBezTo>
                  <a:cubicBezTo>
                    <a:pt x="2110" y="918"/>
                    <a:pt x="2189" y="1335"/>
                    <a:pt x="3178" y="553"/>
                  </a:cubicBezTo>
                  <a:cubicBezTo>
                    <a:pt x="3345" y="419"/>
                    <a:pt x="3495" y="256"/>
                    <a:pt x="3635" y="79"/>
                  </a:cubicBezTo>
                  <a:lnTo>
                    <a:pt x="3635" y="79"/>
                  </a:lnTo>
                  <a:cubicBezTo>
                    <a:pt x="2107" y="140"/>
                    <a:pt x="399" y="290"/>
                    <a:pt x="82" y="819"/>
                  </a:cubicBezTo>
                  <a:cubicBezTo>
                    <a:pt x="24" y="915"/>
                    <a:pt x="0" y="1198"/>
                    <a:pt x="0" y="1577"/>
                  </a:cubicBezTo>
                  <a:cubicBezTo>
                    <a:pt x="0" y="2601"/>
                    <a:pt x="161" y="4322"/>
                    <a:pt x="161" y="4909"/>
                  </a:cubicBezTo>
                  <a:cubicBezTo>
                    <a:pt x="161" y="4957"/>
                    <a:pt x="157" y="4994"/>
                    <a:pt x="157" y="5025"/>
                  </a:cubicBezTo>
                  <a:cubicBezTo>
                    <a:pt x="154" y="5056"/>
                    <a:pt x="154" y="5083"/>
                    <a:pt x="154" y="5110"/>
                  </a:cubicBezTo>
                  <a:cubicBezTo>
                    <a:pt x="154" y="5540"/>
                    <a:pt x="396" y="5875"/>
                    <a:pt x="1096" y="5940"/>
                  </a:cubicBezTo>
                  <a:cubicBezTo>
                    <a:pt x="1622" y="5117"/>
                    <a:pt x="2742" y="4547"/>
                    <a:pt x="4039" y="4547"/>
                  </a:cubicBezTo>
                  <a:cubicBezTo>
                    <a:pt x="5077" y="4547"/>
                    <a:pt x="6002" y="4912"/>
                    <a:pt x="6599" y="5483"/>
                  </a:cubicBezTo>
                  <a:cubicBezTo>
                    <a:pt x="6974" y="5401"/>
                    <a:pt x="7254" y="5302"/>
                    <a:pt x="7374" y="5182"/>
                  </a:cubicBezTo>
                  <a:cubicBezTo>
                    <a:pt x="7855" y="4714"/>
                    <a:pt x="8732" y="2751"/>
                    <a:pt x="8732" y="1625"/>
                  </a:cubicBezTo>
                  <a:cubicBezTo>
                    <a:pt x="8732" y="1437"/>
                    <a:pt x="8708" y="1273"/>
                    <a:pt x="8653" y="1140"/>
                  </a:cubicBezTo>
                  <a:cubicBezTo>
                    <a:pt x="8329" y="355"/>
                    <a:pt x="7398" y="27"/>
                    <a:pt x="6319" y="0"/>
                  </a:cubicBezTo>
                  <a:close/>
                </a:path>
              </a:pathLst>
            </a:custGeom>
            <a:solidFill>
              <a:srgbClr val="D1B3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539;p25"/>
            <p:cNvSpPr/>
            <p:nvPr/>
          </p:nvSpPr>
          <p:spPr>
            <a:xfrm flipH="1">
              <a:off x="7523930" y="2252955"/>
              <a:ext cx="178565" cy="82635"/>
            </a:xfrm>
            <a:custGeom>
              <a:avLst/>
              <a:gdLst/>
              <a:ahLst/>
              <a:cxnLst/>
              <a:rect l="l" t="t" r="r" b="b"/>
              <a:pathLst>
                <a:path w="4486" h="2076" extrusionOk="0">
                  <a:moveTo>
                    <a:pt x="4318" y="1"/>
                  </a:moveTo>
                  <a:cubicBezTo>
                    <a:pt x="4189" y="1"/>
                    <a:pt x="4059" y="4"/>
                    <a:pt x="3926" y="14"/>
                  </a:cubicBezTo>
                  <a:cubicBezTo>
                    <a:pt x="3458" y="42"/>
                    <a:pt x="2659" y="48"/>
                    <a:pt x="1802" y="83"/>
                  </a:cubicBezTo>
                  <a:cubicBezTo>
                    <a:pt x="1662" y="260"/>
                    <a:pt x="1512" y="423"/>
                    <a:pt x="1345" y="557"/>
                  </a:cubicBezTo>
                  <a:cubicBezTo>
                    <a:pt x="356" y="1339"/>
                    <a:pt x="277" y="922"/>
                    <a:pt x="140" y="1181"/>
                  </a:cubicBezTo>
                  <a:cubicBezTo>
                    <a:pt x="0" y="1461"/>
                    <a:pt x="474" y="2076"/>
                    <a:pt x="1390" y="2076"/>
                  </a:cubicBezTo>
                  <a:cubicBezTo>
                    <a:pt x="1785" y="2076"/>
                    <a:pt x="2267" y="1960"/>
                    <a:pt x="2817" y="1652"/>
                  </a:cubicBezTo>
                  <a:cubicBezTo>
                    <a:pt x="3643" y="1192"/>
                    <a:pt x="4206" y="574"/>
                    <a:pt x="4486" y="4"/>
                  </a:cubicBezTo>
                  <a:cubicBezTo>
                    <a:pt x="4431" y="1"/>
                    <a:pt x="4377" y="1"/>
                    <a:pt x="4318" y="1"/>
                  </a:cubicBezTo>
                  <a:close/>
                </a:path>
              </a:pathLst>
            </a:custGeom>
            <a:solidFill>
              <a:srgbClr val="4D3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540;p25"/>
            <p:cNvSpPr/>
            <p:nvPr/>
          </p:nvSpPr>
          <p:spPr>
            <a:xfrm flipH="1">
              <a:off x="7518594" y="2417911"/>
              <a:ext cx="107951" cy="19624"/>
            </a:xfrm>
            <a:custGeom>
              <a:avLst/>
              <a:gdLst/>
              <a:ahLst/>
              <a:cxnLst/>
              <a:rect l="l" t="t" r="r" b="b"/>
              <a:pathLst>
                <a:path w="2712" h="493" extrusionOk="0">
                  <a:moveTo>
                    <a:pt x="742" y="1"/>
                  </a:moveTo>
                  <a:cubicBezTo>
                    <a:pt x="389" y="1"/>
                    <a:pt x="134" y="21"/>
                    <a:pt x="110" y="21"/>
                  </a:cubicBezTo>
                  <a:cubicBezTo>
                    <a:pt x="45" y="28"/>
                    <a:pt x="0" y="83"/>
                    <a:pt x="4" y="144"/>
                  </a:cubicBezTo>
                  <a:cubicBezTo>
                    <a:pt x="8" y="202"/>
                    <a:pt x="58" y="246"/>
                    <a:pt x="120" y="246"/>
                  </a:cubicBezTo>
                  <a:lnTo>
                    <a:pt x="127" y="246"/>
                  </a:lnTo>
                  <a:cubicBezTo>
                    <a:pt x="134" y="243"/>
                    <a:pt x="383" y="226"/>
                    <a:pt x="734" y="226"/>
                  </a:cubicBezTo>
                  <a:cubicBezTo>
                    <a:pt x="1267" y="226"/>
                    <a:pt x="2035" y="270"/>
                    <a:pt x="2537" y="482"/>
                  </a:cubicBezTo>
                  <a:cubicBezTo>
                    <a:pt x="2551" y="489"/>
                    <a:pt x="2568" y="492"/>
                    <a:pt x="2581" y="492"/>
                  </a:cubicBezTo>
                  <a:cubicBezTo>
                    <a:pt x="2626" y="492"/>
                    <a:pt x="2670" y="468"/>
                    <a:pt x="2687" y="424"/>
                  </a:cubicBezTo>
                  <a:cubicBezTo>
                    <a:pt x="2711" y="369"/>
                    <a:pt x="2687" y="305"/>
                    <a:pt x="2629" y="278"/>
                  </a:cubicBezTo>
                  <a:cubicBezTo>
                    <a:pt x="2393" y="178"/>
                    <a:pt x="2110" y="114"/>
                    <a:pt x="1820" y="73"/>
                  </a:cubicBezTo>
                  <a:cubicBezTo>
                    <a:pt x="1728" y="120"/>
                    <a:pt x="1622" y="147"/>
                    <a:pt x="1509" y="147"/>
                  </a:cubicBezTo>
                  <a:cubicBezTo>
                    <a:pt x="1363" y="147"/>
                    <a:pt x="1223" y="100"/>
                    <a:pt x="1114" y="7"/>
                  </a:cubicBezTo>
                  <a:cubicBezTo>
                    <a:pt x="980" y="4"/>
                    <a:pt x="854" y="1"/>
                    <a:pt x="742" y="1"/>
                  </a:cubicBezTo>
                  <a:close/>
                </a:path>
              </a:pathLst>
            </a:custGeom>
            <a:solidFill>
              <a:srgbClr val="BF8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541;p25"/>
            <p:cNvSpPr/>
            <p:nvPr/>
          </p:nvSpPr>
          <p:spPr>
            <a:xfrm flipH="1">
              <a:off x="7512785" y="2434072"/>
              <a:ext cx="219087" cy="56045"/>
            </a:xfrm>
            <a:custGeom>
              <a:avLst/>
              <a:gdLst/>
              <a:ahLst/>
              <a:cxnLst/>
              <a:rect l="l" t="t" r="r" b="b"/>
              <a:pathLst>
                <a:path w="5504" h="1408" extrusionOk="0">
                  <a:moveTo>
                    <a:pt x="2944" y="1"/>
                  </a:moveTo>
                  <a:cubicBezTo>
                    <a:pt x="1647" y="1"/>
                    <a:pt x="527" y="571"/>
                    <a:pt x="1" y="1394"/>
                  </a:cubicBezTo>
                  <a:cubicBezTo>
                    <a:pt x="86" y="1404"/>
                    <a:pt x="179" y="1408"/>
                    <a:pt x="278" y="1408"/>
                  </a:cubicBezTo>
                  <a:cubicBezTo>
                    <a:pt x="360" y="1408"/>
                    <a:pt x="448" y="1404"/>
                    <a:pt x="541" y="1397"/>
                  </a:cubicBezTo>
                  <a:cubicBezTo>
                    <a:pt x="1466" y="1336"/>
                    <a:pt x="4128" y="1240"/>
                    <a:pt x="5504" y="937"/>
                  </a:cubicBezTo>
                  <a:cubicBezTo>
                    <a:pt x="4907" y="366"/>
                    <a:pt x="3982" y="1"/>
                    <a:pt x="2944" y="1"/>
                  </a:cubicBezTo>
                  <a:close/>
                </a:path>
              </a:pathLst>
            </a:custGeom>
            <a:solidFill>
              <a:srgbClr val="D1A3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542;p25"/>
            <p:cNvSpPr/>
            <p:nvPr/>
          </p:nvSpPr>
          <p:spPr>
            <a:xfrm flipH="1">
              <a:off x="7539810" y="2360033"/>
              <a:ext cx="53339" cy="63768"/>
            </a:xfrm>
            <a:custGeom>
              <a:avLst/>
              <a:gdLst/>
              <a:ahLst/>
              <a:cxnLst/>
              <a:rect l="l" t="t" r="r" b="b"/>
              <a:pathLst>
                <a:path w="1340" h="1602" extrusionOk="0">
                  <a:moveTo>
                    <a:pt x="1018" y="270"/>
                  </a:moveTo>
                  <a:cubicBezTo>
                    <a:pt x="1107" y="270"/>
                    <a:pt x="1179" y="386"/>
                    <a:pt x="1179" y="530"/>
                  </a:cubicBezTo>
                  <a:cubicBezTo>
                    <a:pt x="1179" y="670"/>
                    <a:pt x="1107" y="785"/>
                    <a:pt x="1018" y="785"/>
                  </a:cubicBezTo>
                  <a:cubicBezTo>
                    <a:pt x="930" y="785"/>
                    <a:pt x="858" y="670"/>
                    <a:pt x="858" y="530"/>
                  </a:cubicBezTo>
                  <a:cubicBezTo>
                    <a:pt x="858" y="386"/>
                    <a:pt x="930" y="270"/>
                    <a:pt x="1018" y="270"/>
                  </a:cubicBezTo>
                  <a:close/>
                  <a:moveTo>
                    <a:pt x="1039" y="0"/>
                  </a:moveTo>
                  <a:lnTo>
                    <a:pt x="161" y="287"/>
                  </a:lnTo>
                  <a:cubicBezTo>
                    <a:pt x="62" y="400"/>
                    <a:pt x="1" y="557"/>
                    <a:pt x="1" y="785"/>
                  </a:cubicBezTo>
                  <a:cubicBezTo>
                    <a:pt x="1" y="1100"/>
                    <a:pt x="111" y="1328"/>
                    <a:pt x="275" y="1461"/>
                  </a:cubicBezTo>
                  <a:cubicBezTo>
                    <a:pt x="384" y="1554"/>
                    <a:pt x="524" y="1601"/>
                    <a:pt x="670" y="1601"/>
                  </a:cubicBezTo>
                  <a:cubicBezTo>
                    <a:pt x="783" y="1601"/>
                    <a:pt x="889" y="1574"/>
                    <a:pt x="981" y="1527"/>
                  </a:cubicBezTo>
                  <a:cubicBezTo>
                    <a:pt x="1193" y="1407"/>
                    <a:pt x="1340" y="1154"/>
                    <a:pt x="1340" y="785"/>
                  </a:cubicBezTo>
                  <a:cubicBezTo>
                    <a:pt x="1340" y="421"/>
                    <a:pt x="1261" y="100"/>
                    <a:pt x="1039" y="0"/>
                  </a:cubicBezTo>
                  <a:close/>
                </a:path>
              </a:pathLst>
            </a:custGeom>
            <a:solidFill>
              <a:srgbClr val="442D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543;p25"/>
            <p:cNvSpPr/>
            <p:nvPr/>
          </p:nvSpPr>
          <p:spPr>
            <a:xfrm flipH="1">
              <a:off x="7546178" y="2370741"/>
              <a:ext cx="12857" cy="20579"/>
            </a:xfrm>
            <a:custGeom>
              <a:avLst/>
              <a:gdLst/>
              <a:ahLst/>
              <a:cxnLst/>
              <a:rect l="l" t="t" r="r" b="b"/>
              <a:pathLst>
                <a:path w="323" h="517" extrusionOk="0">
                  <a:moveTo>
                    <a:pt x="161" y="1"/>
                  </a:moveTo>
                  <a:cubicBezTo>
                    <a:pt x="73" y="1"/>
                    <a:pt x="1" y="117"/>
                    <a:pt x="1" y="261"/>
                  </a:cubicBezTo>
                  <a:cubicBezTo>
                    <a:pt x="1" y="401"/>
                    <a:pt x="73" y="516"/>
                    <a:pt x="161" y="516"/>
                  </a:cubicBezTo>
                  <a:cubicBezTo>
                    <a:pt x="250" y="516"/>
                    <a:pt x="322" y="401"/>
                    <a:pt x="322" y="261"/>
                  </a:cubicBezTo>
                  <a:cubicBezTo>
                    <a:pt x="322" y="117"/>
                    <a:pt x="250" y="1"/>
                    <a:pt x="161" y="1"/>
                  </a:cubicBezTo>
                  <a:close/>
                </a:path>
              </a:pathLst>
            </a:custGeom>
            <a:solidFill>
              <a:srgbClr val="D1DB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544;p25"/>
            <p:cNvSpPr/>
            <p:nvPr/>
          </p:nvSpPr>
          <p:spPr>
            <a:xfrm flipH="1">
              <a:off x="7541045" y="2349046"/>
              <a:ext cx="125704" cy="46771"/>
            </a:xfrm>
            <a:custGeom>
              <a:avLst/>
              <a:gdLst/>
              <a:ahLst/>
              <a:cxnLst/>
              <a:rect l="l" t="t" r="r" b="b"/>
              <a:pathLst>
                <a:path w="3158" h="1175" extrusionOk="0">
                  <a:moveTo>
                    <a:pt x="3028" y="0"/>
                  </a:moveTo>
                  <a:cubicBezTo>
                    <a:pt x="3014" y="0"/>
                    <a:pt x="3004" y="4"/>
                    <a:pt x="2990" y="7"/>
                  </a:cubicBezTo>
                  <a:lnTo>
                    <a:pt x="93" y="956"/>
                  </a:lnTo>
                  <a:cubicBezTo>
                    <a:pt x="31" y="976"/>
                    <a:pt x="0" y="1041"/>
                    <a:pt x="20" y="1099"/>
                  </a:cubicBezTo>
                  <a:cubicBezTo>
                    <a:pt x="38" y="1143"/>
                    <a:pt x="82" y="1174"/>
                    <a:pt x="129" y="1174"/>
                  </a:cubicBezTo>
                  <a:cubicBezTo>
                    <a:pt x="140" y="1174"/>
                    <a:pt x="154" y="1171"/>
                    <a:pt x="164" y="1168"/>
                  </a:cubicBezTo>
                  <a:lnTo>
                    <a:pt x="2010" y="563"/>
                  </a:lnTo>
                  <a:lnTo>
                    <a:pt x="2888" y="276"/>
                  </a:lnTo>
                  <a:lnTo>
                    <a:pt x="3066" y="218"/>
                  </a:lnTo>
                  <a:cubicBezTo>
                    <a:pt x="3124" y="198"/>
                    <a:pt x="3157" y="136"/>
                    <a:pt x="3137" y="75"/>
                  </a:cubicBezTo>
                  <a:cubicBezTo>
                    <a:pt x="3120" y="31"/>
                    <a:pt x="3076" y="0"/>
                    <a:pt x="3028" y="0"/>
                  </a:cubicBezTo>
                  <a:close/>
                </a:path>
              </a:pathLst>
            </a:custGeom>
            <a:solidFill>
              <a:srgbClr val="BF8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545;p25"/>
            <p:cNvSpPr/>
            <p:nvPr/>
          </p:nvSpPr>
          <p:spPr>
            <a:xfrm flipH="1">
              <a:off x="7430987" y="2252955"/>
              <a:ext cx="341208" cy="45577"/>
            </a:xfrm>
            <a:custGeom>
              <a:avLst/>
              <a:gdLst/>
              <a:ahLst/>
              <a:cxnLst/>
              <a:rect l="l" t="t" r="r" b="b"/>
              <a:pathLst>
                <a:path w="8572" h="1145" extrusionOk="0">
                  <a:moveTo>
                    <a:pt x="6069" y="1"/>
                  </a:moveTo>
                  <a:cubicBezTo>
                    <a:pt x="6110" y="1"/>
                    <a:pt x="6150" y="1"/>
                    <a:pt x="6190" y="2"/>
                  </a:cubicBezTo>
                  <a:lnTo>
                    <a:pt x="6190" y="2"/>
                  </a:lnTo>
                  <a:cubicBezTo>
                    <a:pt x="6151" y="1"/>
                    <a:pt x="6111" y="1"/>
                    <a:pt x="6069" y="1"/>
                  </a:cubicBezTo>
                  <a:close/>
                  <a:moveTo>
                    <a:pt x="6190" y="2"/>
                  </a:moveTo>
                  <a:cubicBezTo>
                    <a:pt x="6205" y="2"/>
                    <a:pt x="6221" y="3"/>
                    <a:pt x="6237" y="4"/>
                  </a:cubicBezTo>
                  <a:cubicBezTo>
                    <a:pt x="6368" y="7"/>
                    <a:pt x="6498" y="15"/>
                    <a:pt x="6624" y="28"/>
                  </a:cubicBezTo>
                  <a:lnTo>
                    <a:pt x="6624" y="28"/>
                  </a:lnTo>
                  <a:cubicBezTo>
                    <a:pt x="6483" y="13"/>
                    <a:pt x="6338" y="5"/>
                    <a:pt x="6190" y="2"/>
                  </a:cubicBezTo>
                  <a:close/>
                  <a:moveTo>
                    <a:pt x="5677" y="14"/>
                  </a:moveTo>
                  <a:cubicBezTo>
                    <a:pt x="4840" y="62"/>
                    <a:pt x="2944" y="43"/>
                    <a:pt x="1562" y="240"/>
                  </a:cubicBezTo>
                  <a:lnTo>
                    <a:pt x="1562" y="240"/>
                  </a:lnTo>
                  <a:cubicBezTo>
                    <a:pt x="2171" y="154"/>
                    <a:pt x="2879" y="110"/>
                    <a:pt x="3553" y="83"/>
                  </a:cubicBezTo>
                  <a:cubicBezTo>
                    <a:pt x="4410" y="48"/>
                    <a:pt x="5209" y="42"/>
                    <a:pt x="5677" y="14"/>
                  </a:cubicBezTo>
                  <a:close/>
                  <a:moveTo>
                    <a:pt x="1562" y="240"/>
                  </a:moveTo>
                  <a:cubicBezTo>
                    <a:pt x="789" y="350"/>
                    <a:pt x="178" y="527"/>
                    <a:pt x="0" y="823"/>
                  </a:cubicBezTo>
                  <a:cubicBezTo>
                    <a:pt x="178" y="529"/>
                    <a:pt x="789" y="351"/>
                    <a:pt x="1562" y="240"/>
                  </a:cubicBezTo>
                  <a:close/>
                  <a:moveTo>
                    <a:pt x="6624" y="28"/>
                  </a:moveTo>
                  <a:cubicBezTo>
                    <a:pt x="7535" y="120"/>
                    <a:pt x="8287" y="457"/>
                    <a:pt x="8571" y="1144"/>
                  </a:cubicBezTo>
                  <a:cubicBezTo>
                    <a:pt x="8287" y="455"/>
                    <a:pt x="7534" y="118"/>
                    <a:pt x="6624" y="28"/>
                  </a:cubicBezTo>
                  <a:close/>
                </a:path>
              </a:pathLst>
            </a:custGeom>
            <a:solidFill>
              <a:srgbClr val="152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546;p25"/>
            <p:cNvSpPr/>
            <p:nvPr/>
          </p:nvSpPr>
          <p:spPr>
            <a:xfrm flipH="1">
              <a:off x="7083675" y="2228514"/>
              <a:ext cx="42671" cy="174386"/>
            </a:xfrm>
            <a:custGeom>
              <a:avLst/>
              <a:gdLst/>
              <a:ahLst/>
              <a:cxnLst/>
              <a:rect l="l" t="t" r="r" b="b"/>
              <a:pathLst>
                <a:path w="1072" h="4381" extrusionOk="0">
                  <a:moveTo>
                    <a:pt x="0" y="0"/>
                  </a:moveTo>
                  <a:lnTo>
                    <a:pt x="0" y="0"/>
                  </a:lnTo>
                  <a:cubicBezTo>
                    <a:pt x="3" y="38"/>
                    <a:pt x="10" y="75"/>
                    <a:pt x="14" y="113"/>
                  </a:cubicBezTo>
                  <a:cubicBezTo>
                    <a:pt x="75" y="123"/>
                    <a:pt x="137" y="157"/>
                    <a:pt x="191" y="222"/>
                  </a:cubicBezTo>
                  <a:cubicBezTo>
                    <a:pt x="293" y="341"/>
                    <a:pt x="386" y="471"/>
                    <a:pt x="465" y="604"/>
                  </a:cubicBezTo>
                  <a:lnTo>
                    <a:pt x="758" y="185"/>
                  </a:lnTo>
                  <a:cubicBezTo>
                    <a:pt x="741" y="164"/>
                    <a:pt x="723" y="150"/>
                    <a:pt x="703" y="140"/>
                  </a:cubicBezTo>
                  <a:cubicBezTo>
                    <a:pt x="597" y="72"/>
                    <a:pt x="345" y="24"/>
                    <a:pt x="0" y="0"/>
                  </a:cubicBezTo>
                  <a:close/>
                  <a:moveTo>
                    <a:pt x="983" y="946"/>
                  </a:moveTo>
                  <a:lnTo>
                    <a:pt x="741" y="1287"/>
                  </a:lnTo>
                  <a:cubicBezTo>
                    <a:pt x="857" y="1754"/>
                    <a:pt x="829" y="2253"/>
                    <a:pt x="638" y="2731"/>
                  </a:cubicBezTo>
                  <a:cubicBezTo>
                    <a:pt x="580" y="2881"/>
                    <a:pt x="447" y="2950"/>
                    <a:pt x="314" y="2953"/>
                  </a:cubicBezTo>
                  <a:cubicBezTo>
                    <a:pt x="338" y="3164"/>
                    <a:pt x="358" y="3369"/>
                    <a:pt x="386" y="3561"/>
                  </a:cubicBezTo>
                  <a:lnTo>
                    <a:pt x="386" y="3564"/>
                  </a:lnTo>
                  <a:cubicBezTo>
                    <a:pt x="389" y="3594"/>
                    <a:pt x="392" y="3626"/>
                    <a:pt x="396" y="3656"/>
                  </a:cubicBezTo>
                  <a:cubicBezTo>
                    <a:pt x="396" y="3659"/>
                    <a:pt x="396" y="3663"/>
                    <a:pt x="399" y="3663"/>
                  </a:cubicBezTo>
                  <a:lnTo>
                    <a:pt x="399" y="3670"/>
                  </a:lnTo>
                  <a:lnTo>
                    <a:pt x="399" y="3676"/>
                  </a:lnTo>
                  <a:lnTo>
                    <a:pt x="399" y="3680"/>
                  </a:lnTo>
                  <a:lnTo>
                    <a:pt x="399" y="3687"/>
                  </a:lnTo>
                  <a:cubicBezTo>
                    <a:pt x="399" y="3690"/>
                    <a:pt x="399" y="3694"/>
                    <a:pt x="403" y="3697"/>
                  </a:cubicBezTo>
                  <a:lnTo>
                    <a:pt x="403" y="3707"/>
                  </a:lnTo>
                  <a:lnTo>
                    <a:pt x="403" y="3711"/>
                  </a:lnTo>
                  <a:cubicBezTo>
                    <a:pt x="427" y="3939"/>
                    <a:pt x="444" y="4161"/>
                    <a:pt x="447" y="4380"/>
                  </a:cubicBezTo>
                  <a:cubicBezTo>
                    <a:pt x="823" y="4281"/>
                    <a:pt x="1065" y="4179"/>
                    <a:pt x="1065" y="4089"/>
                  </a:cubicBezTo>
                  <a:lnTo>
                    <a:pt x="1065" y="4086"/>
                  </a:lnTo>
                  <a:cubicBezTo>
                    <a:pt x="1062" y="4066"/>
                    <a:pt x="1062" y="4032"/>
                    <a:pt x="1062" y="3984"/>
                  </a:cubicBezTo>
                  <a:cubicBezTo>
                    <a:pt x="1062" y="3775"/>
                    <a:pt x="1072" y="3342"/>
                    <a:pt x="1072" y="2837"/>
                  </a:cubicBezTo>
                  <a:cubicBezTo>
                    <a:pt x="1072" y="2219"/>
                    <a:pt x="1059" y="1492"/>
                    <a:pt x="983" y="946"/>
                  </a:cubicBezTo>
                  <a:close/>
                </a:path>
              </a:pathLst>
            </a:custGeom>
            <a:solidFill>
              <a:srgbClr val="D1DB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547;p25"/>
            <p:cNvSpPr/>
            <p:nvPr/>
          </p:nvSpPr>
          <p:spPr>
            <a:xfrm flipH="1">
              <a:off x="7087177" y="2235838"/>
              <a:ext cx="20699" cy="43945"/>
            </a:xfrm>
            <a:custGeom>
              <a:avLst/>
              <a:gdLst/>
              <a:ahLst/>
              <a:cxnLst/>
              <a:rect l="l" t="t" r="r" b="b"/>
              <a:pathLst>
                <a:path w="520" h="1104" extrusionOk="0">
                  <a:moveTo>
                    <a:pt x="294" y="1"/>
                  </a:moveTo>
                  <a:lnTo>
                    <a:pt x="1" y="420"/>
                  </a:lnTo>
                  <a:cubicBezTo>
                    <a:pt x="127" y="636"/>
                    <a:pt x="219" y="867"/>
                    <a:pt x="277" y="1103"/>
                  </a:cubicBezTo>
                  <a:lnTo>
                    <a:pt x="519" y="762"/>
                  </a:lnTo>
                  <a:cubicBezTo>
                    <a:pt x="472" y="403"/>
                    <a:pt x="400" y="124"/>
                    <a:pt x="294" y="1"/>
                  </a:cubicBezTo>
                  <a:close/>
                </a:path>
              </a:pathLst>
            </a:custGeom>
            <a:solidFill>
              <a:srgbClr val="152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548;p25"/>
            <p:cNvSpPr/>
            <p:nvPr/>
          </p:nvSpPr>
          <p:spPr>
            <a:xfrm flipH="1">
              <a:off x="7110985" y="2227837"/>
              <a:ext cx="211603" cy="200339"/>
            </a:xfrm>
            <a:custGeom>
              <a:avLst/>
              <a:gdLst/>
              <a:ahLst/>
              <a:cxnLst/>
              <a:rect l="l" t="t" r="r" b="b"/>
              <a:pathLst>
                <a:path w="5316" h="5033" extrusionOk="0">
                  <a:moveTo>
                    <a:pt x="2162" y="656"/>
                  </a:moveTo>
                  <a:cubicBezTo>
                    <a:pt x="2199" y="656"/>
                    <a:pt x="2236" y="676"/>
                    <a:pt x="2261" y="710"/>
                  </a:cubicBezTo>
                  <a:cubicBezTo>
                    <a:pt x="2277" y="741"/>
                    <a:pt x="2281" y="775"/>
                    <a:pt x="2271" y="809"/>
                  </a:cubicBezTo>
                  <a:cubicBezTo>
                    <a:pt x="2554" y="966"/>
                    <a:pt x="2797" y="1502"/>
                    <a:pt x="2797" y="1980"/>
                  </a:cubicBezTo>
                  <a:cubicBezTo>
                    <a:pt x="2797" y="2632"/>
                    <a:pt x="2417" y="3158"/>
                    <a:pt x="1954" y="3158"/>
                  </a:cubicBezTo>
                  <a:cubicBezTo>
                    <a:pt x="1489" y="3158"/>
                    <a:pt x="1110" y="2632"/>
                    <a:pt x="1110" y="1980"/>
                  </a:cubicBezTo>
                  <a:cubicBezTo>
                    <a:pt x="1110" y="1929"/>
                    <a:pt x="1117" y="1878"/>
                    <a:pt x="1127" y="1826"/>
                  </a:cubicBezTo>
                  <a:lnTo>
                    <a:pt x="1127" y="1826"/>
                  </a:lnTo>
                  <a:cubicBezTo>
                    <a:pt x="991" y="2007"/>
                    <a:pt x="885" y="2198"/>
                    <a:pt x="844" y="2396"/>
                  </a:cubicBezTo>
                  <a:cubicBezTo>
                    <a:pt x="830" y="2447"/>
                    <a:pt x="782" y="2485"/>
                    <a:pt x="731" y="2485"/>
                  </a:cubicBezTo>
                  <a:cubicBezTo>
                    <a:pt x="725" y="2485"/>
                    <a:pt x="714" y="2482"/>
                    <a:pt x="708" y="2482"/>
                  </a:cubicBezTo>
                  <a:cubicBezTo>
                    <a:pt x="646" y="2468"/>
                    <a:pt x="605" y="2410"/>
                    <a:pt x="618" y="2349"/>
                  </a:cubicBezTo>
                  <a:cubicBezTo>
                    <a:pt x="810" y="1468"/>
                    <a:pt x="2049" y="706"/>
                    <a:pt x="2100" y="673"/>
                  </a:cubicBezTo>
                  <a:cubicBezTo>
                    <a:pt x="2121" y="662"/>
                    <a:pt x="2141" y="656"/>
                    <a:pt x="2162" y="656"/>
                  </a:cubicBezTo>
                  <a:close/>
                  <a:moveTo>
                    <a:pt x="2701" y="3380"/>
                  </a:moveTo>
                  <a:cubicBezTo>
                    <a:pt x="2725" y="3380"/>
                    <a:pt x="2748" y="3386"/>
                    <a:pt x="2769" y="3400"/>
                  </a:cubicBezTo>
                  <a:cubicBezTo>
                    <a:pt x="2820" y="3438"/>
                    <a:pt x="2830" y="3509"/>
                    <a:pt x="2793" y="3557"/>
                  </a:cubicBezTo>
                  <a:cubicBezTo>
                    <a:pt x="2663" y="3728"/>
                    <a:pt x="2493" y="3830"/>
                    <a:pt x="2291" y="3857"/>
                  </a:cubicBezTo>
                  <a:cubicBezTo>
                    <a:pt x="2254" y="3865"/>
                    <a:pt x="2213" y="3868"/>
                    <a:pt x="2175" y="3868"/>
                  </a:cubicBezTo>
                  <a:cubicBezTo>
                    <a:pt x="1769" y="3868"/>
                    <a:pt x="1393" y="3591"/>
                    <a:pt x="1376" y="3581"/>
                  </a:cubicBezTo>
                  <a:cubicBezTo>
                    <a:pt x="1329" y="3543"/>
                    <a:pt x="1319" y="3471"/>
                    <a:pt x="1356" y="3424"/>
                  </a:cubicBezTo>
                  <a:cubicBezTo>
                    <a:pt x="1376" y="3393"/>
                    <a:pt x="1410" y="3380"/>
                    <a:pt x="1448" y="3380"/>
                  </a:cubicBezTo>
                  <a:cubicBezTo>
                    <a:pt x="1472" y="3380"/>
                    <a:pt x="1496" y="3386"/>
                    <a:pt x="1516" y="3403"/>
                  </a:cubicBezTo>
                  <a:cubicBezTo>
                    <a:pt x="1519" y="3403"/>
                    <a:pt x="1847" y="3643"/>
                    <a:pt x="2175" y="3643"/>
                  </a:cubicBezTo>
                  <a:cubicBezTo>
                    <a:pt x="2203" y="3643"/>
                    <a:pt x="2233" y="3643"/>
                    <a:pt x="2261" y="3635"/>
                  </a:cubicBezTo>
                  <a:cubicBezTo>
                    <a:pt x="2400" y="3619"/>
                    <a:pt x="2517" y="3547"/>
                    <a:pt x="2609" y="3424"/>
                  </a:cubicBezTo>
                  <a:cubicBezTo>
                    <a:pt x="2633" y="3397"/>
                    <a:pt x="2666" y="3380"/>
                    <a:pt x="2701" y="3380"/>
                  </a:cubicBezTo>
                  <a:close/>
                  <a:moveTo>
                    <a:pt x="4322" y="0"/>
                  </a:moveTo>
                  <a:cubicBezTo>
                    <a:pt x="2991" y="0"/>
                    <a:pt x="1069" y="232"/>
                    <a:pt x="397" y="768"/>
                  </a:cubicBezTo>
                  <a:cubicBezTo>
                    <a:pt x="147" y="966"/>
                    <a:pt x="1" y="1236"/>
                    <a:pt x="1" y="1762"/>
                  </a:cubicBezTo>
                  <a:cubicBezTo>
                    <a:pt x="1" y="2099"/>
                    <a:pt x="62" y="2550"/>
                    <a:pt x="196" y="3158"/>
                  </a:cubicBezTo>
                  <a:cubicBezTo>
                    <a:pt x="509" y="4577"/>
                    <a:pt x="533" y="5032"/>
                    <a:pt x="1311" y="5032"/>
                  </a:cubicBezTo>
                  <a:cubicBezTo>
                    <a:pt x="1380" y="5032"/>
                    <a:pt x="1455" y="5028"/>
                    <a:pt x="1537" y="5021"/>
                  </a:cubicBezTo>
                  <a:cubicBezTo>
                    <a:pt x="1560" y="5021"/>
                    <a:pt x="1585" y="5018"/>
                    <a:pt x="1612" y="5015"/>
                  </a:cubicBezTo>
                  <a:cubicBezTo>
                    <a:pt x="2031" y="4468"/>
                    <a:pt x="2674" y="4011"/>
                    <a:pt x="3462" y="3752"/>
                  </a:cubicBezTo>
                  <a:cubicBezTo>
                    <a:pt x="3858" y="3622"/>
                    <a:pt x="4254" y="3553"/>
                    <a:pt x="4637" y="3540"/>
                  </a:cubicBezTo>
                  <a:cubicBezTo>
                    <a:pt x="4670" y="3414"/>
                    <a:pt x="4780" y="3304"/>
                    <a:pt x="4954" y="3304"/>
                  </a:cubicBezTo>
                  <a:cubicBezTo>
                    <a:pt x="5149" y="3304"/>
                    <a:pt x="5254" y="3430"/>
                    <a:pt x="5282" y="3574"/>
                  </a:cubicBezTo>
                  <a:cubicBezTo>
                    <a:pt x="5292" y="3574"/>
                    <a:pt x="5302" y="3578"/>
                    <a:pt x="5316" y="3578"/>
                  </a:cubicBezTo>
                  <a:cubicBezTo>
                    <a:pt x="5288" y="3386"/>
                    <a:pt x="5268" y="3181"/>
                    <a:pt x="5244" y="2970"/>
                  </a:cubicBezTo>
                  <a:lnTo>
                    <a:pt x="5227" y="2970"/>
                  </a:lnTo>
                  <a:cubicBezTo>
                    <a:pt x="5015" y="2970"/>
                    <a:pt x="4810" y="2813"/>
                    <a:pt x="4910" y="2567"/>
                  </a:cubicBezTo>
                  <a:cubicBezTo>
                    <a:pt x="5159" y="1935"/>
                    <a:pt x="5087" y="1243"/>
                    <a:pt x="4637" y="710"/>
                  </a:cubicBezTo>
                  <a:cubicBezTo>
                    <a:pt x="4425" y="461"/>
                    <a:pt x="4653" y="126"/>
                    <a:pt x="4899" y="126"/>
                  </a:cubicBezTo>
                  <a:cubicBezTo>
                    <a:pt x="4913" y="126"/>
                    <a:pt x="4930" y="126"/>
                    <a:pt x="4944" y="130"/>
                  </a:cubicBezTo>
                  <a:cubicBezTo>
                    <a:pt x="4940" y="92"/>
                    <a:pt x="4933" y="55"/>
                    <a:pt x="4930" y="17"/>
                  </a:cubicBezTo>
                  <a:cubicBezTo>
                    <a:pt x="4749" y="7"/>
                    <a:pt x="4544" y="0"/>
                    <a:pt x="4322" y="0"/>
                  </a:cubicBezTo>
                  <a:close/>
                </a:path>
              </a:pathLst>
            </a:custGeom>
            <a:solidFill>
              <a:srgbClr val="D1B3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549;p25"/>
            <p:cNvSpPr/>
            <p:nvPr/>
          </p:nvSpPr>
          <p:spPr>
            <a:xfrm flipH="1">
              <a:off x="7209899" y="2362342"/>
              <a:ext cx="60225" cy="19465"/>
            </a:xfrm>
            <a:custGeom>
              <a:avLst/>
              <a:gdLst/>
              <a:ahLst/>
              <a:cxnLst/>
              <a:rect l="l" t="t" r="r" b="b"/>
              <a:pathLst>
                <a:path w="1513" h="489" extrusionOk="0">
                  <a:moveTo>
                    <a:pt x="130" y="1"/>
                  </a:moveTo>
                  <a:cubicBezTo>
                    <a:pt x="92" y="1"/>
                    <a:pt x="58" y="14"/>
                    <a:pt x="38" y="45"/>
                  </a:cubicBezTo>
                  <a:cubicBezTo>
                    <a:pt x="1" y="92"/>
                    <a:pt x="11" y="164"/>
                    <a:pt x="58" y="202"/>
                  </a:cubicBezTo>
                  <a:cubicBezTo>
                    <a:pt x="75" y="212"/>
                    <a:pt x="451" y="489"/>
                    <a:pt x="857" y="489"/>
                  </a:cubicBezTo>
                  <a:cubicBezTo>
                    <a:pt x="895" y="489"/>
                    <a:pt x="936" y="486"/>
                    <a:pt x="973" y="478"/>
                  </a:cubicBezTo>
                  <a:cubicBezTo>
                    <a:pt x="1175" y="451"/>
                    <a:pt x="1345" y="349"/>
                    <a:pt x="1475" y="178"/>
                  </a:cubicBezTo>
                  <a:cubicBezTo>
                    <a:pt x="1512" y="130"/>
                    <a:pt x="1502" y="59"/>
                    <a:pt x="1451" y="21"/>
                  </a:cubicBezTo>
                  <a:cubicBezTo>
                    <a:pt x="1430" y="7"/>
                    <a:pt x="1407" y="1"/>
                    <a:pt x="1383" y="1"/>
                  </a:cubicBezTo>
                  <a:cubicBezTo>
                    <a:pt x="1348" y="1"/>
                    <a:pt x="1315" y="18"/>
                    <a:pt x="1291" y="45"/>
                  </a:cubicBezTo>
                  <a:cubicBezTo>
                    <a:pt x="1199" y="168"/>
                    <a:pt x="1082" y="240"/>
                    <a:pt x="943" y="256"/>
                  </a:cubicBezTo>
                  <a:cubicBezTo>
                    <a:pt x="915" y="264"/>
                    <a:pt x="885" y="264"/>
                    <a:pt x="857" y="264"/>
                  </a:cubicBezTo>
                  <a:cubicBezTo>
                    <a:pt x="529" y="264"/>
                    <a:pt x="201" y="24"/>
                    <a:pt x="198" y="24"/>
                  </a:cubicBezTo>
                  <a:cubicBezTo>
                    <a:pt x="178" y="7"/>
                    <a:pt x="154" y="1"/>
                    <a:pt x="130" y="1"/>
                  </a:cubicBezTo>
                  <a:close/>
                </a:path>
              </a:pathLst>
            </a:custGeom>
            <a:solidFill>
              <a:srgbClr val="BF8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550;p25"/>
            <p:cNvSpPr/>
            <p:nvPr/>
          </p:nvSpPr>
          <p:spPr>
            <a:xfrm flipH="1">
              <a:off x="7110264" y="2370223"/>
              <a:ext cx="756" cy="6011"/>
            </a:xfrm>
            <a:custGeom>
              <a:avLst/>
              <a:gdLst/>
              <a:ahLst/>
              <a:cxnLst/>
              <a:rect l="l" t="t" r="r" b="b"/>
              <a:pathLst>
                <a:path w="19" h="151" extrusionOk="0">
                  <a:moveTo>
                    <a:pt x="18" y="147"/>
                  </a:moveTo>
                  <a:lnTo>
                    <a:pt x="18" y="151"/>
                  </a:lnTo>
                  <a:lnTo>
                    <a:pt x="18" y="147"/>
                  </a:lnTo>
                  <a:close/>
                  <a:moveTo>
                    <a:pt x="18" y="137"/>
                  </a:moveTo>
                  <a:lnTo>
                    <a:pt x="18" y="137"/>
                  </a:lnTo>
                  <a:lnTo>
                    <a:pt x="18" y="137"/>
                  </a:lnTo>
                  <a:close/>
                  <a:moveTo>
                    <a:pt x="14" y="120"/>
                  </a:moveTo>
                  <a:lnTo>
                    <a:pt x="14" y="127"/>
                  </a:lnTo>
                  <a:lnTo>
                    <a:pt x="14" y="120"/>
                  </a:lnTo>
                  <a:close/>
                  <a:moveTo>
                    <a:pt x="14" y="110"/>
                  </a:moveTo>
                  <a:lnTo>
                    <a:pt x="14" y="116"/>
                  </a:lnTo>
                  <a:lnTo>
                    <a:pt x="14" y="110"/>
                  </a:lnTo>
                  <a:close/>
                  <a:moveTo>
                    <a:pt x="11" y="96"/>
                  </a:moveTo>
                  <a:cubicBezTo>
                    <a:pt x="11" y="99"/>
                    <a:pt x="11" y="103"/>
                    <a:pt x="14" y="103"/>
                  </a:cubicBezTo>
                  <a:cubicBezTo>
                    <a:pt x="11" y="103"/>
                    <a:pt x="11" y="99"/>
                    <a:pt x="11" y="96"/>
                  </a:cubicBezTo>
                  <a:close/>
                  <a:moveTo>
                    <a:pt x="1" y="1"/>
                  </a:moveTo>
                  <a:lnTo>
                    <a:pt x="1" y="4"/>
                  </a:lnTo>
                  <a:cubicBezTo>
                    <a:pt x="4" y="34"/>
                    <a:pt x="7" y="66"/>
                    <a:pt x="11" y="96"/>
                  </a:cubicBezTo>
                  <a:cubicBezTo>
                    <a:pt x="7" y="66"/>
                    <a:pt x="4" y="34"/>
                    <a:pt x="1" y="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2CD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551;p25"/>
            <p:cNvSpPr/>
            <p:nvPr/>
          </p:nvSpPr>
          <p:spPr>
            <a:xfrm flipH="1">
              <a:off x="7108516" y="2368750"/>
              <a:ext cx="149906" cy="58712"/>
            </a:xfrm>
            <a:custGeom>
              <a:avLst/>
              <a:gdLst/>
              <a:ahLst/>
              <a:cxnLst/>
              <a:rect l="l" t="t" r="r" b="b"/>
              <a:pathLst>
                <a:path w="3766" h="1475" extrusionOk="0">
                  <a:moveTo>
                    <a:pt x="3025" y="0"/>
                  </a:moveTo>
                  <a:cubicBezTo>
                    <a:pt x="2642" y="13"/>
                    <a:pt x="2246" y="82"/>
                    <a:pt x="1850" y="212"/>
                  </a:cubicBezTo>
                  <a:cubicBezTo>
                    <a:pt x="1062" y="471"/>
                    <a:pt x="419" y="928"/>
                    <a:pt x="0" y="1475"/>
                  </a:cubicBezTo>
                  <a:cubicBezTo>
                    <a:pt x="792" y="1403"/>
                    <a:pt x="2758" y="1130"/>
                    <a:pt x="3765" y="857"/>
                  </a:cubicBezTo>
                  <a:cubicBezTo>
                    <a:pt x="3762" y="638"/>
                    <a:pt x="3745" y="416"/>
                    <a:pt x="3721" y="188"/>
                  </a:cubicBezTo>
                  <a:lnTo>
                    <a:pt x="3721" y="184"/>
                  </a:lnTo>
                  <a:lnTo>
                    <a:pt x="3721" y="174"/>
                  </a:lnTo>
                  <a:cubicBezTo>
                    <a:pt x="3717" y="171"/>
                    <a:pt x="3717" y="167"/>
                    <a:pt x="3717" y="164"/>
                  </a:cubicBezTo>
                  <a:lnTo>
                    <a:pt x="3717" y="157"/>
                  </a:lnTo>
                  <a:lnTo>
                    <a:pt x="3717" y="153"/>
                  </a:lnTo>
                  <a:lnTo>
                    <a:pt x="3717" y="147"/>
                  </a:lnTo>
                  <a:lnTo>
                    <a:pt x="3717" y="140"/>
                  </a:lnTo>
                  <a:cubicBezTo>
                    <a:pt x="3714" y="140"/>
                    <a:pt x="3714" y="136"/>
                    <a:pt x="3714" y="133"/>
                  </a:cubicBezTo>
                  <a:cubicBezTo>
                    <a:pt x="3710" y="103"/>
                    <a:pt x="3707" y="71"/>
                    <a:pt x="3704" y="41"/>
                  </a:cubicBezTo>
                  <a:lnTo>
                    <a:pt x="3704" y="38"/>
                  </a:lnTo>
                  <a:cubicBezTo>
                    <a:pt x="3690" y="38"/>
                    <a:pt x="3680" y="34"/>
                    <a:pt x="3670" y="34"/>
                  </a:cubicBezTo>
                  <a:cubicBezTo>
                    <a:pt x="3701" y="222"/>
                    <a:pt x="3591" y="434"/>
                    <a:pt x="3342" y="434"/>
                  </a:cubicBezTo>
                  <a:cubicBezTo>
                    <a:pt x="3079" y="434"/>
                    <a:pt x="2973" y="194"/>
                    <a:pt x="3025" y="0"/>
                  </a:cubicBezTo>
                  <a:close/>
                </a:path>
              </a:pathLst>
            </a:custGeom>
            <a:solidFill>
              <a:srgbClr val="D1A3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552;p25"/>
            <p:cNvSpPr/>
            <p:nvPr/>
          </p:nvSpPr>
          <p:spPr>
            <a:xfrm flipH="1">
              <a:off x="7211253" y="2260001"/>
              <a:ext cx="67191" cy="93542"/>
            </a:xfrm>
            <a:custGeom>
              <a:avLst/>
              <a:gdLst/>
              <a:ahLst/>
              <a:cxnLst/>
              <a:rect l="l" t="t" r="r" b="b"/>
              <a:pathLst>
                <a:path w="1688" h="2350" extrusionOk="0">
                  <a:moveTo>
                    <a:pt x="1312" y="578"/>
                  </a:moveTo>
                  <a:cubicBezTo>
                    <a:pt x="1401" y="578"/>
                    <a:pt x="1472" y="694"/>
                    <a:pt x="1472" y="834"/>
                  </a:cubicBezTo>
                  <a:cubicBezTo>
                    <a:pt x="1472" y="977"/>
                    <a:pt x="1401" y="1094"/>
                    <a:pt x="1312" y="1094"/>
                  </a:cubicBezTo>
                  <a:cubicBezTo>
                    <a:pt x="1223" y="1094"/>
                    <a:pt x="1152" y="977"/>
                    <a:pt x="1152" y="834"/>
                  </a:cubicBezTo>
                  <a:cubicBezTo>
                    <a:pt x="1152" y="694"/>
                    <a:pt x="1223" y="578"/>
                    <a:pt x="1312" y="578"/>
                  </a:cubicBezTo>
                  <a:close/>
                  <a:moveTo>
                    <a:pt x="1162" y="1"/>
                  </a:moveTo>
                  <a:cubicBezTo>
                    <a:pt x="1152" y="21"/>
                    <a:pt x="1135" y="42"/>
                    <a:pt x="1114" y="56"/>
                  </a:cubicBezTo>
                  <a:cubicBezTo>
                    <a:pt x="1104" y="59"/>
                    <a:pt x="428" y="479"/>
                    <a:pt x="18" y="1018"/>
                  </a:cubicBezTo>
                  <a:cubicBezTo>
                    <a:pt x="8" y="1070"/>
                    <a:pt x="1" y="1121"/>
                    <a:pt x="1" y="1172"/>
                  </a:cubicBezTo>
                  <a:cubicBezTo>
                    <a:pt x="1" y="1824"/>
                    <a:pt x="380" y="2350"/>
                    <a:pt x="845" y="2350"/>
                  </a:cubicBezTo>
                  <a:cubicBezTo>
                    <a:pt x="1308" y="2350"/>
                    <a:pt x="1688" y="1824"/>
                    <a:pt x="1688" y="1172"/>
                  </a:cubicBezTo>
                  <a:cubicBezTo>
                    <a:pt x="1688" y="694"/>
                    <a:pt x="1445" y="158"/>
                    <a:pt x="1162" y="1"/>
                  </a:cubicBezTo>
                  <a:close/>
                </a:path>
              </a:pathLst>
            </a:custGeom>
            <a:solidFill>
              <a:srgbClr val="442D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553;p25"/>
            <p:cNvSpPr/>
            <p:nvPr/>
          </p:nvSpPr>
          <p:spPr>
            <a:xfrm flipH="1">
              <a:off x="7219810" y="2283008"/>
              <a:ext cx="12817" cy="20539"/>
            </a:xfrm>
            <a:custGeom>
              <a:avLst/>
              <a:gdLst/>
              <a:ahLst/>
              <a:cxnLst/>
              <a:rect l="l" t="t" r="r" b="b"/>
              <a:pathLst>
                <a:path w="322" h="516" extrusionOk="0">
                  <a:moveTo>
                    <a:pt x="161" y="0"/>
                  </a:moveTo>
                  <a:cubicBezTo>
                    <a:pt x="72" y="0"/>
                    <a:pt x="1" y="116"/>
                    <a:pt x="1" y="256"/>
                  </a:cubicBezTo>
                  <a:cubicBezTo>
                    <a:pt x="1" y="399"/>
                    <a:pt x="72" y="516"/>
                    <a:pt x="161" y="516"/>
                  </a:cubicBezTo>
                  <a:cubicBezTo>
                    <a:pt x="250" y="516"/>
                    <a:pt x="321" y="399"/>
                    <a:pt x="321" y="256"/>
                  </a:cubicBezTo>
                  <a:cubicBezTo>
                    <a:pt x="321" y="116"/>
                    <a:pt x="250" y="0"/>
                    <a:pt x="161" y="0"/>
                  </a:cubicBezTo>
                  <a:close/>
                </a:path>
              </a:pathLst>
            </a:custGeom>
            <a:solidFill>
              <a:srgbClr val="D1DB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554;p25"/>
            <p:cNvSpPr/>
            <p:nvPr/>
          </p:nvSpPr>
          <p:spPr>
            <a:xfrm flipH="1">
              <a:off x="7231753" y="2253910"/>
              <a:ext cx="66753" cy="72843"/>
            </a:xfrm>
            <a:custGeom>
              <a:avLst/>
              <a:gdLst/>
              <a:ahLst/>
              <a:cxnLst/>
              <a:rect l="l" t="t" r="r" b="b"/>
              <a:pathLst>
                <a:path w="1677" h="1830" extrusionOk="0">
                  <a:moveTo>
                    <a:pt x="1557" y="1"/>
                  </a:moveTo>
                  <a:cubicBezTo>
                    <a:pt x="1536" y="1"/>
                    <a:pt x="1516" y="7"/>
                    <a:pt x="1495" y="18"/>
                  </a:cubicBezTo>
                  <a:cubicBezTo>
                    <a:pt x="1444" y="51"/>
                    <a:pt x="205" y="813"/>
                    <a:pt x="13" y="1694"/>
                  </a:cubicBezTo>
                  <a:cubicBezTo>
                    <a:pt x="0" y="1755"/>
                    <a:pt x="41" y="1813"/>
                    <a:pt x="103" y="1827"/>
                  </a:cubicBezTo>
                  <a:cubicBezTo>
                    <a:pt x="109" y="1827"/>
                    <a:pt x="120" y="1830"/>
                    <a:pt x="126" y="1830"/>
                  </a:cubicBezTo>
                  <a:cubicBezTo>
                    <a:pt x="177" y="1830"/>
                    <a:pt x="225" y="1792"/>
                    <a:pt x="239" y="1741"/>
                  </a:cubicBezTo>
                  <a:cubicBezTo>
                    <a:pt x="280" y="1543"/>
                    <a:pt x="386" y="1352"/>
                    <a:pt x="522" y="1171"/>
                  </a:cubicBezTo>
                  <a:cubicBezTo>
                    <a:pt x="932" y="632"/>
                    <a:pt x="1608" y="212"/>
                    <a:pt x="1618" y="209"/>
                  </a:cubicBezTo>
                  <a:cubicBezTo>
                    <a:pt x="1639" y="195"/>
                    <a:pt x="1656" y="174"/>
                    <a:pt x="1666" y="154"/>
                  </a:cubicBezTo>
                  <a:cubicBezTo>
                    <a:pt x="1676" y="120"/>
                    <a:pt x="1672" y="86"/>
                    <a:pt x="1656" y="55"/>
                  </a:cubicBezTo>
                  <a:cubicBezTo>
                    <a:pt x="1631" y="21"/>
                    <a:pt x="1594" y="1"/>
                    <a:pt x="1557" y="1"/>
                  </a:cubicBezTo>
                  <a:close/>
                </a:path>
              </a:pathLst>
            </a:custGeom>
            <a:solidFill>
              <a:srgbClr val="BF8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555;p25"/>
            <p:cNvSpPr/>
            <p:nvPr/>
          </p:nvSpPr>
          <p:spPr>
            <a:xfrm flipH="1">
              <a:off x="7083675" y="2227837"/>
              <a:ext cx="66872" cy="113603"/>
            </a:xfrm>
            <a:custGeom>
              <a:avLst/>
              <a:gdLst/>
              <a:ahLst/>
              <a:cxnLst/>
              <a:rect l="l" t="t" r="r" b="b"/>
              <a:pathLst>
                <a:path w="1680" h="2854" extrusionOk="0">
                  <a:moveTo>
                    <a:pt x="0" y="0"/>
                  </a:moveTo>
                  <a:lnTo>
                    <a:pt x="0" y="0"/>
                  </a:lnTo>
                  <a:cubicBezTo>
                    <a:pt x="642" y="0"/>
                    <a:pt x="1150" y="55"/>
                    <a:pt x="1311" y="157"/>
                  </a:cubicBezTo>
                  <a:cubicBezTo>
                    <a:pt x="1205" y="89"/>
                    <a:pt x="953" y="41"/>
                    <a:pt x="608" y="17"/>
                  </a:cubicBezTo>
                  <a:cubicBezTo>
                    <a:pt x="427" y="7"/>
                    <a:pt x="222" y="0"/>
                    <a:pt x="0" y="0"/>
                  </a:cubicBezTo>
                  <a:close/>
                  <a:moveTo>
                    <a:pt x="1311" y="157"/>
                  </a:moveTo>
                  <a:lnTo>
                    <a:pt x="1311" y="157"/>
                  </a:lnTo>
                  <a:cubicBezTo>
                    <a:pt x="1433" y="233"/>
                    <a:pt x="1516" y="485"/>
                    <a:pt x="1571" y="828"/>
                  </a:cubicBezTo>
                  <a:lnTo>
                    <a:pt x="1571" y="828"/>
                  </a:lnTo>
                  <a:cubicBezTo>
                    <a:pt x="1524" y="534"/>
                    <a:pt x="1458" y="309"/>
                    <a:pt x="1366" y="202"/>
                  </a:cubicBezTo>
                  <a:cubicBezTo>
                    <a:pt x="1349" y="181"/>
                    <a:pt x="1331" y="167"/>
                    <a:pt x="1311" y="157"/>
                  </a:cubicBezTo>
                  <a:close/>
                  <a:moveTo>
                    <a:pt x="1571" y="828"/>
                  </a:moveTo>
                  <a:cubicBezTo>
                    <a:pt x="1578" y="871"/>
                    <a:pt x="1585" y="916"/>
                    <a:pt x="1591" y="963"/>
                  </a:cubicBezTo>
                  <a:cubicBezTo>
                    <a:pt x="1593" y="975"/>
                    <a:pt x="1594" y="986"/>
                    <a:pt x="1596" y="998"/>
                  </a:cubicBezTo>
                  <a:lnTo>
                    <a:pt x="1596" y="998"/>
                  </a:lnTo>
                  <a:cubicBezTo>
                    <a:pt x="1588" y="939"/>
                    <a:pt x="1580" y="882"/>
                    <a:pt x="1571" y="828"/>
                  </a:cubicBezTo>
                  <a:close/>
                  <a:moveTo>
                    <a:pt x="1596" y="998"/>
                  </a:moveTo>
                  <a:lnTo>
                    <a:pt x="1596" y="998"/>
                  </a:lnTo>
                  <a:cubicBezTo>
                    <a:pt x="1665" y="1540"/>
                    <a:pt x="1680" y="2248"/>
                    <a:pt x="1680" y="2854"/>
                  </a:cubicBezTo>
                  <a:cubicBezTo>
                    <a:pt x="1680" y="2249"/>
                    <a:pt x="1667" y="1540"/>
                    <a:pt x="1596" y="998"/>
                  </a:cubicBezTo>
                  <a:close/>
                </a:path>
              </a:pathLst>
            </a:custGeom>
            <a:solidFill>
              <a:srgbClr val="152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556;p25"/>
            <p:cNvSpPr/>
            <p:nvPr/>
          </p:nvSpPr>
          <p:spPr>
            <a:xfrm flipH="1">
              <a:off x="7286367" y="2309360"/>
              <a:ext cx="94497" cy="139835"/>
            </a:xfrm>
            <a:custGeom>
              <a:avLst/>
              <a:gdLst/>
              <a:ahLst/>
              <a:cxnLst/>
              <a:rect l="l" t="t" r="r" b="b"/>
              <a:pathLst>
                <a:path w="2374" h="3513" extrusionOk="0">
                  <a:moveTo>
                    <a:pt x="236" y="0"/>
                  </a:moveTo>
                  <a:cubicBezTo>
                    <a:pt x="236" y="1"/>
                    <a:pt x="0" y="1629"/>
                    <a:pt x="454" y="1704"/>
                  </a:cubicBezTo>
                  <a:lnTo>
                    <a:pt x="454" y="1704"/>
                  </a:lnTo>
                  <a:lnTo>
                    <a:pt x="236" y="0"/>
                  </a:lnTo>
                  <a:close/>
                  <a:moveTo>
                    <a:pt x="1480" y="1643"/>
                  </a:moveTo>
                  <a:cubicBezTo>
                    <a:pt x="1141" y="1643"/>
                    <a:pt x="759" y="1707"/>
                    <a:pt x="506" y="1707"/>
                  </a:cubicBezTo>
                  <a:cubicBezTo>
                    <a:pt x="499" y="1707"/>
                    <a:pt x="492" y="1707"/>
                    <a:pt x="485" y="1707"/>
                  </a:cubicBezTo>
                  <a:cubicBezTo>
                    <a:pt x="474" y="1707"/>
                    <a:pt x="464" y="1706"/>
                    <a:pt x="454" y="1704"/>
                  </a:cubicBezTo>
                  <a:lnTo>
                    <a:pt x="454" y="1704"/>
                  </a:lnTo>
                  <a:lnTo>
                    <a:pt x="686" y="3512"/>
                  </a:lnTo>
                  <a:cubicBezTo>
                    <a:pt x="1721" y="3230"/>
                    <a:pt x="2373" y="2458"/>
                    <a:pt x="2195" y="1953"/>
                  </a:cubicBezTo>
                  <a:cubicBezTo>
                    <a:pt x="2108" y="1705"/>
                    <a:pt x="1815" y="1643"/>
                    <a:pt x="1480" y="1643"/>
                  </a:cubicBezTo>
                  <a:close/>
                </a:path>
              </a:pathLst>
            </a:custGeom>
            <a:solidFill>
              <a:srgbClr val="FFB1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557;p25"/>
            <p:cNvSpPr/>
            <p:nvPr/>
          </p:nvSpPr>
          <p:spPr>
            <a:xfrm flipH="1">
              <a:off x="7286566" y="2304822"/>
              <a:ext cx="96885" cy="148871"/>
            </a:xfrm>
            <a:custGeom>
              <a:avLst/>
              <a:gdLst/>
              <a:ahLst/>
              <a:cxnLst/>
              <a:rect l="l" t="t" r="r" b="b"/>
              <a:pathLst>
                <a:path w="2434" h="3740" extrusionOk="0">
                  <a:moveTo>
                    <a:pt x="305" y="1"/>
                  </a:moveTo>
                  <a:cubicBezTo>
                    <a:pt x="248" y="1"/>
                    <a:pt x="198" y="40"/>
                    <a:pt x="188" y="97"/>
                  </a:cubicBezTo>
                  <a:cubicBezTo>
                    <a:pt x="168" y="237"/>
                    <a:pt x="1" y="1466"/>
                    <a:pt x="311" y="1821"/>
                  </a:cubicBezTo>
                  <a:cubicBezTo>
                    <a:pt x="373" y="1893"/>
                    <a:pt x="455" y="1931"/>
                    <a:pt x="546" y="1934"/>
                  </a:cubicBezTo>
                  <a:cubicBezTo>
                    <a:pt x="673" y="1934"/>
                    <a:pt x="830" y="1920"/>
                    <a:pt x="994" y="1903"/>
                  </a:cubicBezTo>
                  <a:cubicBezTo>
                    <a:pt x="1171" y="1886"/>
                    <a:pt x="1364" y="1868"/>
                    <a:pt x="1542" y="1868"/>
                  </a:cubicBezTo>
                  <a:cubicBezTo>
                    <a:pt x="1834" y="1868"/>
                    <a:pt x="2085" y="1917"/>
                    <a:pt x="2151" y="2104"/>
                  </a:cubicBezTo>
                  <a:cubicBezTo>
                    <a:pt x="2199" y="2238"/>
                    <a:pt x="2175" y="2402"/>
                    <a:pt x="2079" y="2575"/>
                  </a:cubicBezTo>
                  <a:cubicBezTo>
                    <a:pt x="1865" y="2982"/>
                    <a:pt x="1328" y="3354"/>
                    <a:pt x="721" y="3521"/>
                  </a:cubicBezTo>
                  <a:cubicBezTo>
                    <a:pt x="659" y="3538"/>
                    <a:pt x="625" y="3599"/>
                    <a:pt x="642" y="3658"/>
                  </a:cubicBezTo>
                  <a:cubicBezTo>
                    <a:pt x="656" y="3708"/>
                    <a:pt x="700" y="3740"/>
                    <a:pt x="751" y="3740"/>
                  </a:cubicBezTo>
                  <a:cubicBezTo>
                    <a:pt x="762" y="3740"/>
                    <a:pt x="772" y="3740"/>
                    <a:pt x="782" y="3736"/>
                  </a:cubicBezTo>
                  <a:cubicBezTo>
                    <a:pt x="1458" y="3549"/>
                    <a:pt x="2035" y="3142"/>
                    <a:pt x="2284" y="2678"/>
                  </a:cubicBezTo>
                  <a:cubicBezTo>
                    <a:pt x="2407" y="2449"/>
                    <a:pt x="2434" y="2224"/>
                    <a:pt x="2369" y="2033"/>
                  </a:cubicBezTo>
                  <a:cubicBezTo>
                    <a:pt x="2258" y="1720"/>
                    <a:pt x="1915" y="1645"/>
                    <a:pt x="1537" y="1645"/>
                  </a:cubicBezTo>
                  <a:cubicBezTo>
                    <a:pt x="1349" y="1645"/>
                    <a:pt x="1152" y="1664"/>
                    <a:pt x="970" y="1681"/>
                  </a:cubicBezTo>
                  <a:cubicBezTo>
                    <a:pt x="820" y="1695"/>
                    <a:pt x="677" y="1709"/>
                    <a:pt x="567" y="1709"/>
                  </a:cubicBezTo>
                  <a:cubicBezTo>
                    <a:pt x="561" y="1709"/>
                    <a:pt x="555" y="1709"/>
                    <a:pt x="549" y="1709"/>
                  </a:cubicBezTo>
                  <a:cubicBezTo>
                    <a:pt x="531" y="1709"/>
                    <a:pt x="511" y="1705"/>
                    <a:pt x="485" y="1674"/>
                  </a:cubicBezTo>
                  <a:cubicBezTo>
                    <a:pt x="301" y="1466"/>
                    <a:pt x="345" y="616"/>
                    <a:pt x="414" y="128"/>
                  </a:cubicBezTo>
                  <a:cubicBezTo>
                    <a:pt x="424" y="70"/>
                    <a:pt x="379" y="12"/>
                    <a:pt x="318" y="1"/>
                  </a:cubicBezTo>
                  <a:cubicBezTo>
                    <a:pt x="314" y="1"/>
                    <a:pt x="309" y="1"/>
                    <a:pt x="305" y="1"/>
                  </a:cubicBezTo>
                  <a:close/>
                </a:path>
              </a:pathLst>
            </a:custGeom>
            <a:solidFill>
              <a:srgbClr val="DD8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558;p25"/>
            <p:cNvSpPr/>
            <p:nvPr/>
          </p:nvSpPr>
          <p:spPr>
            <a:xfrm flipH="1">
              <a:off x="7092193" y="2232972"/>
              <a:ext cx="33635" cy="113086"/>
            </a:xfrm>
            <a:custGeom>
              <a:avLst/>
              <a:gdLst/>
              <a:ahLst/>
              <a:cxnLst/>
              <a:rect l="l" t="t" r="r" b="b"/>
              <a:pathLst>
                <a:path w="845" h="2841" extrusionOk="0">
                  <a:moveTo>
                    <a:pt x="1" y="1"/>
                  </a:moveTo>
                  <a:lnTo>
                    <a:pt x="1" y="1"/>
                  </a:lnTo>
                  <a:cubicBezTo>
                    <a:pt x="42" y="328"/>
                    <a:pt x="79" y="656"/>
                    <a:pt x="113" y="977"/>
                  </a:cubicBezTo>
                  <a:lnTo>
                    <a:pt x="452" y="492"/>
                  </a:lnTo>
                  <a:cubicBezTo>
                    <a:pt x="373" y="359"/>
                    <a:pt x="280" y="229"/>
                    <a:pt x="178" y="110"/>
                  </a:cubicBezTo>
                  <a:cubicBezTo>
                    <a:pt x="124" y="45"/>
                    <a:pt x="62" y="11"/>
                    <a:pt x="1" y="1"/>
                  </a:cubicBezTo>
                  <a:close/>
                  <a:moveTo>
                    <a:pt x="728" y="1175"/>
                  </a:moveTo>
                  <a:lnTo>
                    <a:pt x="206" y="1909"/>
                  </a:lnTo>
                  <a:cubicBezTo>
                    <a:pt x="236" y="2233"/>
                    <a:pt x="267" y="2544"/>
                    <a:pt x="301" y="2841"/>
                  </a:cubicBezTo>
                  <a:cubicBezTo>
                    <a:pt x="434" y="2838"/>
                    <a:pt x="567" y="2769"/>
                    <a:pt x="625" y="2619"/>
                  </a:cubicBezTo>
                  <a:cubicBezTo>
                    <a:pt x="816" y="2141"/>
                    <a:pt x="844" y="1642"/>
                    <a:pt x="728" y="1175"/>
                  </a:cubicBezTo>
                  <a:close/>
                </a:path>
              </a:pathLst>
            </a:custGeom>
            <a:solidFill>
              <a:srgbClr val="ECF0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559;p25"/>
            <p:cNvSpPr/>
            <p:nvPr/>
          </p:nvSpPr>
          <p:spPr>
            <a:xfrm flipH="1">
              <a:off x="7096850" y="2252557"/>
              <a:ext cx="24480" cy="56404"/>
            </a:xfrm>
            <a:custGeom>
              <a:avLst/>
              <a:gdLst/>
              <a:ahLst/>
              <a:cxnLst/>
              <a:rect l="l" t="t" r="r" b="b"/>
              <a:pathLst>
                <a:path w="615" h="1417" extrusionOk="0">
                  <a:moveTo>
                    <a:pt x="339" y="0"/>
                  </a:moveTo>
                  <a:lnTo>
                    <a:pt x="0" y="485"/>
                  </a:lnTo>
                  <a:cubicBezTo>
                    <a:pt x="31" y="802"/>
                    <a:pt x="62" y="1117"/>
                    <a:pt x="93" y="1417"/>
                  </a:cubicBezTo>
                  <a:lnTo>
                    <a:pt x="615" y="683"/>
                  </a:lnTo>
                  <a:cubicBezTo>
                    <a:pt x="557" y="447"/>
                    <a:pt x="465" y="216"/>
                    <a:pt x="339" y="0"/>
                  </a:cubicBezTo>
                  <a:close/>
                </a:path>
              </a:pathLst>
            </a:custGeom>
            <a:solidFill>
              <a:srgbClr val="9AA2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560;p25"/>
            <p:cNvSpPr/>
            <p:nvPr/>
          </p:nvSpPr>
          <p:spPr>
            <a:xfrm flipH="1">
              <a:off x="7113847" y="2232853"/>
              <a:ext cx="32640" cy="113205"/>
            </a:xfrm>
            <a:custGeom>
              <a:avLst/>
              <a:gdLst/>
              <a:ahLst/>
              <a:cxnLst/>
              <a:rect l="l" t="t" r="r" b="b"/>
              <a:pathLst>
                <a:path w="820" h="2844" extrusionOk="0">
                  <a:moveTo>
                    <a:pt x="475" y="0"/>
                  </a:moveTo>
                  <a:cubicBezTo>
                    <a:pt x="229" y="0"/>
                    <a:pt x="1" y="335"/>
                    <a:pt x="213" y="584"/>
                  </a:cubicBezTo>
                  <a:cubicBezTo>
                    <a:pt x="663" y="1117"/>
                    <a:pt x="735" y="1809"/>
                    <a:pt x="486" y="2441"/>
                  </a:cubicBezTo>
                  <a:cubicBezTo>
                    <a:pt x="386" y="2687"/>
                    <a:pt x="591" y="2844"/>
                    <a:pt x="803" y="2844"/>
                  </a:cubicBezTo>
                  <a:lnTo>
                    <a:pt x="820" y="2844"/>
                  </a:lnTo>
                  <a:cubicBezTo>
                    <a:pt x="786" y="2547"/>
                    <a:pt x="755" y="2236"/>
                    <a:pt x="725" y="1912"/>
                  </a:cubicBezTo>
                  <a:cubicBezTo>
                    <a:pt x="694" y="1612"/>
                    <a:pt x="663" y="1297"/>
                    <a:pt x="632" y="980"/>
                  </a:cubicBezTo>
                  <a:cubicBezTo>
                    <a:pt x="598" y="659"/>
                    <a:pt x="561" y="331"/>
                    <a:pt x="520" y="4"/>
                  </a:cubicBezTo>
                  <a:cubicBezTo>
                    <a:pt x="506" y="0"/>
                    <a:pt x="489" y="0"/>
                    <a:pt x="475" y="0"/>
                  </a:cubicBezTo>
                  <a:close/>
                </a:path>
              </a:pathLst>
            </a:custGeom>
            <a:solidFill>
              <a:srgbClr val="EBDE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561;p25"/>
            <p:cNvSpPr/>
            <p:nvPr/>
          </p:nvSpPr>
          <p:spPr>
            <a:xfrm flipH="1">
              <a:off x="7112335" y="2359356"/>
              <a:ext cx="25714" cy="10747"/>
            </a:xfrm>
            <a:custGeom>
              <a:avLst/>
              <a:gdLst/>
              <a:ahLst/>
              <a:cxnLst/>
              <a:rect l="l" t="t" r="r" b="b"/>
              <a:pathLst>
                <a:path w="646" h="270" extrusionOk="0">
                  <a:moveTo>
                    <a:pt x="318" y="0"/>
                  </a:moveTo>
                  <a:cubicBezTo>
                    <a:pt x="144" y="0"/>
                    <a:pt x="34" y="110"/>
                    <a:pt x="1" y="236"/>
                  </a:cubicBezTo>
                  <a:lnTo>
                    <a:pt x="127" y="236"/>
                  </a:lnTo>
                  <a:cubicBezTo>
                    <a:pt x="304" y="236"/>
                    <a:pt x="478" y="246"/>
                    <a:pt x="646" y="270"/>
                  </a:cubicBezTo>
                  <a:cubicBezTo>
                    <a:pt x="618" y="126"/>
                    <a:pt x="513" y="0"/>
                    <a:pt x="318" y="0"/>
                  </a:cubicBezTo>
                  <a:close/>
                </a:path>
              </a:pathLst>
            </a:custGeom>
            <a:solidFill>
              <a:srgbClr val="EBDE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562;p25"/>
            <p:cNvSpPr/>
            <p:nvPr/>
          </p:nvSpPr>
          <p:spPr>
            <a:xfrm flipH="1">
              <a:off x="7111101" y="2368750"/>
              <a:ext cx="28978" cy="17275"/>
            </a:xfrm>
            <a:custGeom>
              <a:avLst/>
              <a:gdLst/>
              <a:ahLst/>
              <a:cxnLst/>
              <a:rect l="l" t="t" r="r" b="b"/>
              <a:pathLst>
                <a:path w="728" h="434" extrusionOk="0">
                  <a:moveTo>
                    <a:pt x="52" y="0"/>
                  </a:moveTo>
                  <a:cubicBezTo>
                    <a:pt x="0" y="194"/>
                    <a:pt x="106" y="434"/>
                    <a:pt x="369" y="434"/>
                  </a:cubicBezTo>
                  <a:cubicBezTo>
                    <a:pt x="618" y="434"/>
                    <a:pt x="728" y="222"/>
                    <a:pt x="697" y="34"/>
                  </a:cubicBezTo>
                  <a:cubicBezTo>
                    <a:pt x="529" y="10"/>
                    <a:pt x="355" y="0"/>
                    <a:pt x="178" y="0"/>
                  </a:cubicBezTo>
                  <a:close/>
                </a:path>
              </a:pathLst>
            </a:custGeom>
            <a:solidFill>
              <a:srgbClr val="EBD7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563;p25"/>
            <p:cNvSpPr/>
            <p:nvPr/>
          </p:nvSpPr>
          <p:spPr>
            <a:xfrm flipH="1">
              <a:off x="7457770" y="2285954"/>
              <a:ext cx="52742" cy="105921"/>
            </a:xfrm>
            <a:custGeom>
              <a:avLst/>
              <a:gdLst/>
              <a:ahLst/>
              <a:cxnLst/>
              <a:rect l="l" t="t" r="r" b="b"/>
              <a:pathLst>
                <a:path w="1325" h="2661" extrusionOk="0">
                  <a:moveTo>
                    <a:pt x="492" y="1"/>
                  </a:moveTo>
                  <a:cubicBezTo>
                    <a:pt x="236" y="1"/>
                    <a:pt x="1" y="336"/>
                    <a:pt x="236" y="578"/>
                  </a:cubicBezTo>
                  <a:cubicBezTo>
                    <a:pt x="642" y="995"/>
                    <a:pt x="438" y="1762"/>
                    <a:pt x="315" y="2244"/>
                  </a:cubicBezTo>
                  <a:cubicBezTo>
                    <a:pt x="253" y="2496"/>
                    <a:pt x="469" y="2660"/>
                    <a:pt x="669" y="2660"/>
                  </a:cubicBezTo>
                  <a:cubicBezTo>
                    <a:pt x="806" y="2660"/>
                    <a:pt x="936" y="2589"/>
                    <a:pt x="977" y="2421"/>
                  </a:cubicBezTo>
                  <a:cubicBezTo>
                    <a:pt x="1168" y="1667"/>
                    <a:pt x="1325" y="725"/>
                    <a:pt x="721" y="103"/>
                  </a:cubicBezTo>
                  <a:cubicBezTo>
                    <a:pt x="649" y="32"/>
                    <a:pt x="571" y="1"/>
                    <a:pt x="492" y="1"/>
                  </a:cubicBezTo>
                  <a:close/>
                </a:path>
              </a:pathLst>
            </a:custGeom>
            <a:solidFill>
              <a:srgbClr val="EBDE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564;p25"/>
            <p:cNvSpPr/>
            <p:nvPr/>
          </p:nvSpPr>
          <p:spPr>
            <a:xfrm flipH="1">
              <a:off x="7471861" y="2401590"/>
              <a:ext cx="35227" cy="26709"/>
            </a:xfrm>
            <a:custGeom>
              <a:avLst/>
              <a:gdLst/>
              <a:ahLst/>
              <a:cxnLst/>
              <a:rect l="l" t="t" r="r" b="b"/>
              <a:pathLst>
                <a:path w="885" h="671" extrusionOk="0">
                  <a:moveTo>
                    <a:pt x="440" y="1"/>
                  </a:moveTo>
                  <a:cubicBezTo>
                    <a:pt x="0" y="1"/>
                    <a:pt x="0" y="670"/>
                    <a:pt x="440" y="670"/>
                  </a:cubicBezTo>
                  <a:cubicBezTo>
                    <a:pt x="884" y="670"/>
                    <a:pt x="884" y="1"/>
                    <a:pt x="440" y="1"/>
                  </a:cubicBezTo>
                  <a:close/>
                </a:path>
              </a:pathLst>
            </a:custGeom>
            <a:solidFill>
              <a:srgbClr val="EBDE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565;p25"/>
            <p:cNvSpPr/>
            <p:nvPr/>
          </p:nvSpPr>
          <p:spPr>
            <a:xfrm flipH="1">
              <a:off x="7504865" y="2680868"/>
              <a:ext cx="265818" cy="261200"/>
            </a:xfrm>
            <a:custGeom>
              <a:avLst/>
              <a:gdLst/>
              <a:ahLst/>
              <a:cxnLst/>
              <a:rect l="l" t="t" r="r" b="b"/>
              <a:pathLst>
                <a:path w="6678" h="6562" extrusionOk="0">
                  <a:moveTo>
                    <a:pt x="4519" y="0"/>
                  </a:moveTo>
                  <a:cubicBezTo>
                    <a:pt x="0" y="215"/>
                    <a:pt x="925" y="5462"/>
                    <a:pt x="1639" y="6059"/>
                  </a:cubicBezTo>
                  <a:cubicBezTo>
                    <a:pt x="2017" y="6380"/>
                    <a:pt x="2540" y="6550"/>
                    <a:pt x="3103" y="6561"/>
                  </a:cubicBezTo>
                  <a:cubicBezTo>
                    <a:pt x="3977" y="6145"/>
                    <a:pt x="5612" y="5865"/>
                    <a:pt x="6086" y="3892"/>
                  </a:cubicBezTo>
                  <a:cubicBezTo>
                    <a:pt x="6677" y="1423"/>
                    <a:pt x="5584" y="127"/>
                    <a:pt x="4519" y="0"/>
                  </a:cubicBezTo>
                  <a:close/>
                </a:path>
              </a:pathLst>
            </a:custGeom>
            <a:solidFill>
              <a:srgbClr val="E8EE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566;p25"/>
            <p:cNvSpPr/>
            <p:nvPr/>
          </p:nvSpPr>
          <p:spPr>
            <a:xfrm flipH="1">
              <a:off x="7473098" y="2680868"/>
              <a:ext cx="198428" cy="262673"/>
            </a:xfrm>
            <a:custGeom>
              <a:avLst/>
              <a:gdLst/>
              <a:ahLst/>
              <a:cxnLst/>
              <a:rect l="l" t="t" r="r" b="b"/>
              <a:pathLst>
                <a:path w="4985" h="6599" extrusionOk="0">
                  <a:moveTo>
                    <a:pt x="2028" y="0"/>
                  </a:moveTo>
                  <a:cubicBezTo>
                    <a:pt x="2028" y="0"/>
                    <a:pt x="4172" y="1000"/>
                    <a:pt x="3575" y="3281"/>
                  </a:cubicBezTo>
                  <a:cubicBezTo>
                    <a:pt x="3076" y="5178"/>
                    <a:pt x="1943" y="6482"/>
                    <a:pt x="0" y="6482"/>
                  </a:cubicBezTo>
                  <a:cubicBezTo>
                    <a:pt x="328" y="6561"/>
                    <a:pt x="638" y="6598"/>
                    <a:pt x="930" y="6598"/>
                  </a:cubicBezTo>
                  <a:cubicBezTo>
                    <a:pt x="2255" y="6598"/>
                    <a:pt x="3220" y="5828"/>
                    <a:pt x="3841" y="4609"/>
                  </a:cubicBezTo>
                  <a:cubicBezTo>
                    <a:pt x="4985" y="2362"/>
                    <a:pt x="3862" y="89"/>
                    <a:pt x="2028" y="0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 Box 3">
            <a:extLst>
              <a:ext uri="{FF2B5EF4-FFF2-40B4-BE49-F238E27FC236}">
                <a16:creationId xmlns:a16="http://schemas.microsoft.com/office/drawing/2014/main" id="{0B14831F-283B-D645-B26E-C857651D68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566" y="679928"/>
            <a:ext cx="14859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700" b="1" dirty="0" smtClean="0">
                <a:solidFill>
                  <a:schemeClr val="accent5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63548</a:t>
            </a:r>
            <a:endParaRPr lang="en-US" sz="2400" b="1" dirty="0">
              <a:solidFill>
                <a:schemeClr val="accent5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44" name="Text Box 4">
            <a:extLst>
              <a:ext uri="{FF2B5EF4-FFF2-40B4-BE49-F238E27FC236}">
                <a16:creationId xmlns:a16="http://schemas.microsoft.com/office/drawing/2014/main" id="{892ABB7C-ED32-F34C-862D-8DBCC651B2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930" y="1174792"/>
            <a:ext cx="14859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700" b="1" dirty="0" smtClean="0">
                <a:solidFill>
                  <a:schemeClr val="accent5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19256</a:t>
            </a:r>
            <a:endParaRPr lang="en-US" sz="2400" b="1" dirty="0">
              <a:solidFill>
                <a:schemeClr val="accent5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45" name="Text Box 5">
            <a:extLst>
              <a:ext uri="{FF2B5EF4-FFF2-40B4-BE49-F238E27FC236}">
                <a16:creationId xmlns:a16="http://schemas.microsoft.com/office/drawing/2014/main" id="{959CCE86-97A0-F64D-8CDF-38C0828AA1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816" y="941612"/>
            <a:ext cx="28575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100" b="1" dirty="0">
                <a:solidFill>
                  <a:schemeClr val="accent5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+</a:t>
            </a:r>
            <a:endParaRPr lang="en-US" sz="2100" b="1" dirty="0">
              <a:solidFill>
                <a:schemeClr val="accent5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46" name="Line 6">
            <a:extLst>
              <a:ext uri="{FF2B5EF4-FFF2-40B4-BE49-F238E27FC236}">
                <a16:creationId xmlns:a16="http://schemas.microsoft.com/office/drawing/2014/main" id="{ED89D5E9-1015-B948-B023-7EA519B74A1B}"/>
              </a:ext>
            </a:extLst>
          </p:cNvPr>
          <p:cNvSpPr>
            <a:spLocks noChangeShapeType="1"/>
          </p:cNvSpPr>
          <p:nvPr/>
        </p:nvSpPr>
        <p:spPr bwMode="auto">
          <a:xfrm>
            <a:off x="721260" y="1665988"/>
            <a:ext cx="1056438" cy="3668"/>
          </a:xfrm>
          <a:prstGeom prst="line">
            <a:avLst/>
          </a:prstGeom>
          <a:ln w="38100">
            <a:solidFill>
              <a:srgbClr val="FF000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endParaRPr lang="en-US" sz="1800" b="1" dirty="0">
              <a:solidFill>
                <a:schemeClr val="accent5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47" name="Text Box 9">
            <a:extLst>
              <a:ext uri="{FF2B5EF4-FFF2-40B4-BE49-F238E27FC236}">
                <a16:creationId xmlns:a16="http://schemas.microsoft.com/office/drawing/2014/main" id="{81C9DC29-8882-EC4E-8561-1911595F62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513" y="1733698"/>
            <a:ext cx="40005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700" b="1" dirty="0" smtClean="0">
                <a:solidFill>
                  <a:schemeClr val="accent5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2</a:t>
            </a:r>
            <a:endParaRPr lang="en-US" sz="2700" b="1" dirty="0">
              <a:solidFill>
                <a:schemeClr val="accent5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48" name="Text Box 10">
            <a:extLst>
              <a:ext uri="{FF2B5EF4-FFF2-40B4-BE49-F238E27FC236}">
                <a16:creationId xmlns:a16="http://schemas.microsoft.com/office/drawing/2014/main" id="{50F12762-F25D-EB43-AF24-2643A89609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1130" y="1743441"/>
            <a:ext cx="40005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700" b="1" dirty="0">
                <a:solidFill>
                  <a:schemeClr val="accent5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4</a:t>
            </a:r>
            <a:endParaRPr lang="en-US" sz="2700" b="1" dirty="0">
              <a:solidFill>
                <a:schemeClr val="accent5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49" name="Text Box 11">
            <a:extLst>
              <a:ext uri="{FF2B5EF4-FFF2-40B4-BE49-F238E27FC236}">
                <a16:creationId xmlns:a16="http://schemas.microsoft.com/office/drawing/2014/main" id="{F96BFC2A-EB8A-CB4C-B5EC-055706B953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7316" y="1741004"/>
            <a:ext cx="40005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700" b="1" dirty="0">
                <a:solidFill>
                  <a:schemeClr val="accent5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0</a:t>
            </a:r>
            <a:endParaRPr lang="en-US" sz="2700" b="1" dirty="0">
              <a:solidFill>
                <a:schemeClr val="accent5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50" name="Text Box 12">
            <a:extLst>
              <a:ext uri="{FF2B5EF4-FFF2-40B4-BE49-F238E27FC236}">
                <a16:creationId xmlns:a16="http://schemas.microsoft.com/office/drawing/2014/main" id="{E139D562-4264-4747-84B9-780CCD875D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3526" y="1743228"/>
            <a:ext cx="40005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700" b="1" dirty="0">
                <a:solidFill>
                  <a:schemeClr val="accent5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8</a:t>
            </a:r>
            <a:endParaRPr lang="en-US" sz="2700" b="1" dirty="0">
              <a:solidFill>
                <a:schemeClr val="accent5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51" name="Text Box 24">
            <a:extLst>
              <a:ext uri="{FF2B5EF4-FFF2-40B4-BE49-F238E27FC236}">
                <a16:creationId xmlns:a16="http://schemas.microsoft.com/office/drawing/2014/main" id="{38C7E74B-E8D0-BE4B-830A-05718DC9BC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612" y="1733485"/>
            <a:ext cx="40005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700" b="1" dirty="0">
                <a:solidFill>
                  <a:schemeClr val="accent5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8</a:t>
            </a:r>
            <a:endParaRPr lang="en-US" sz="2700" b="1" dirty="0">
              <a:solidFill>
                <a:schemeClr val="accent5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52" name="Text Box 3">
            <a:extLst>
              <a:ext uri="{FF2B5EF4-FFF2-40B4-BE49-F238E27FC236}">
                <a16:creationId xmlns:a16="http://schemas.microsoft.com/office/drawing/2014/main" id="{0B14831F-283B-D645-B26E-C857651D68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1637" y="688476"/>
            <a:ext cx="14859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700" b="1" dirty="0" smtClean="0">
                <a:solidFill>
                  <a:schemeClr val="accent5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52379</a:t>
            </a:r>
            <a:endParaRPr lang="en-US" sz="2400" b="1" dirty="0">
              <a:solidFill>
                <a:schemeClr val="accent5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53" name="Text Box 4">
            <a:extLst>
              <a:ext uri="{FF2B5EF4-FFF2-40B4-BE49-F238E27FC236}">
                <a16:creationId xmlns:a16="http://schemas.microsoft.com/office/drawing/2014/main" id="{892ABB7C-ED32-F34C-862D-8DBCC651B2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2001" y="1183340"/>
            <a:ext cx="14859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700" b="1" dirty="0" smtClean="0">
                <a:solidFill>
                  <a:schemeClr val="accent5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38421</a:t>
            </a:r>
            <a:endParaRPr lang="en-US" sz="2400" b="1" dirty="0">
              <a:solidFill>
                <a:schemeClr val="accent5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54" name="Text Box 5">
            <a:extLst>
              <a:ext uri="{FF2B5EF4-FFF2-40B4-BE49-F238E27FC236}">
                <a16:creationId xmlns:a16="http://schemas.microsoft.com/office/drawing/2014/main" id="{959CCE86-97A0-F64D-8CDF-38C0828AA1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5887" y="950160"/>
            <a:ext cx="28575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100" b="1" dirty="0">
                <a:solidFill>
                  <a:schemeClr val="accent5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+</a:t>
            </a:r>
            <a:endParaRPr lang="en-US" sz="2100" b="1" dirty="0">
              <a:solidFill>
                <a:schemeClr val="accent5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55" name="Line 6">
            <a:extLst>
              <a:ext uri="{FF2B5EF4-FFF2-40B4-BE49-F238E27FC236}">
                <a16:creationId xmlns:a16="http://schemas.microsoft.com/office/drawing/2014/main" id="{ED89D5E9-1015-B948-B023-7EA519B74A1B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6331" y="1674536"/>
            <a:ext cx="1056438" cy="3668"/>
          </a:xfrm>
          <a:prstGeom prst="line">
            <a:avLst/>
          </a:prstGeom>
          <a:ln w="38100">
            <a:solidFill>
              <a:srgbClr val="FF000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endParaRPr lang="en-US" sz="1800" b="1" dirty="0">
              <a:solidFill>
                <a:srgbClr val="FF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56" name="Text Box 9">
            <a:extLst>
              <a:ext uri="{FF2B5EF4-FFF2-40B4-BE49-F238E27FC236}">
                <a16:creationId xmlns:a16="http://schemas.microsoft.com/office/drawing/2014/main" id="{81C9DC29-8882-EC4E-8561-1911595F62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5584" y="1742246"/>
            <a:ext cx="40005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7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0</a:t>
            </a:r>
            <a:endParaRPr lang="en-US" sz="2700" b="1" dirty="0">
              <a:solidFill>
                <a:srgbClr val="FF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57" name="Text Box 10">
            <a:extLst>
              <a:ext uri="{FF2B5EF4-FFF2-40B4-BE49-F238E27FC236}">
                <a16:creationId xmlns:a16="http://schemas.microsoft.com/office/drawing/2014/main" id="{50F12762-F25D-EB43-AF24-2643A89609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6201" y="1751989"/>
            <a:ext cx="40005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7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0</a:t>
            </a:r>
          </a:p>
        </p:txBody>
      </p:sp>
      <p:sp>
        <p:nvSpPr>
          <p:cNvPr id="58" name="Text Box 11">
            <a:extLst>
              <a:ext uri="{FF2B5EF4-FFF2-40B4-BE49-F238E27FC236}">
                <a16:creationId xmlns:a16="http://schemas.microsoft.com/office/drawing/2014/main" id="{F96BFC2A-EB8A-CB4C-B5EC-055706B953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2387" y="1749552"/>
            <a:ext cx="40005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7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0</a:t>
            </a:r>
            <a:endParaRPr lang="en-US" sz="2700" b="1" dirty="0">
              <a:solidFill>
                <a:srgbClr val="FF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59" name="Text Box 12">
            <a:extLst>
              <a:ext uri="{FF2B5EF4-FFF2-40B4-BE49-F238E27FC236}">
                <a16:creationId xmlns:a16="http://schemas.microsoft.com/office/drawing/2014/main" id="{E139D562-4264-4747-84B9-780CCD875D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0029" y="1751776"/>
            <a:ext cx="40005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7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8</a:t>
            </a:r>
            <a:endParaRPr lang="en-US" sz="2700" b="1" dirty="0">
              <a:solidFill>
                <a:srgbClr val="FF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60" name="Text Box 24">
            <a:extLst>
              <a:ext uri="{FF2B5EF4-FFF2-40B4-BE49-F238E27FC236}">
                <a16:creationId xmlns:a16="http://schemas.microsoft.com/office/drawing/2014/main" id="{38C7E74B-E8D0-BE4B-830A-05718DC9BC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0683" y="1742033"/>
            <a:ext cx="288774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7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9</a:t>
            </a:r>
          </a:p>
        </p:txBody>
      </p:sp>
      <p:sp>
        <p:nvSpPr>
          <p:cNvPr id="61" name="Text Box 3">
            <a:extLst>
              <a:ext uri="{FF2B5EF4-FFF2-40B4-BE49-F238E27FC236}">
                <a16:creationId xmlns:a16="http://schemas.microsoft.com/office/drawing/2014/main" id="{0B14831F-283B-D645-B26E-C857651D68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9472" y="696563"/>
            <a:ext cx="14859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700" b="1" dirty="0" smtClean="0">
                <a:solidFill>
                  <a:schemeClr val="accent5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29107</a:t>
            </a:r>
            <a:endParaRPr lang="en-US" sz="2400" b="1" dirty="0">
              <a:solidFill>
                <a:schemeClr val="accent5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62" name="Text Box 4">
            <a:extLst>
              <a:ext uri="{FF2B5EF4-FFF2-40B4-BE49-F238E27FC236}">
                <a16:creationId xmlns:a16="http://schemas.microsoft.com/office/drawing/2014/main" id="{892ABB7C-ED32-F34C-862D-8DBCC651B2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9836" y="1191427"/>
            <a:ext cx="14859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700" b="1" dirty="0" smtClean="0">
                <a:solidFill>
                  <a:schemeClr val="accent5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34693</a:t>
            </a:r>
            <a:endParaRPr lang="en-US" sz="2400" b="1" dirty="0">
              <a:solidFill>
                <a:schemeClr val="accent5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63" name="Text Box 5">
            <a:extLst>
              <a:ext uri="{FF2B5EF4-FFF2-40B4-BE49-F238E27FC236}">
                <a16:creationId xmlns:a16="http://schemas.microsoft.com/office/drawing/2014/main" id="{959CCE86-97A0-F64D-8CDF-38C0828AA1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3722" y="958247"/>
            <a:ext cx="28575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100" b="1" dirty="0">
                <a:solidFill>
                  <a:schemeClr val="accent5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+</a:t>
            </a:r>
            <a:endParaRPr lang="en-US" sz="2100" b="1" dirty="0">
              <a:solidFill>
                <a:schemeClr val="accent5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64" name="Line 6">
            <a:extLst>
              <a:ext uri="{FF2B5EF4-FFF2-40B4-BE49-F238E27FC236}">
                <a16:creationId xmlns:a16="http://schemas.microsoft.com/office/drawing/2014/main" id="{ED89D5E9-1015-B948-B023-7EA519B74A1B}"/>
              </a:ext>
            </a:extLst>
          </p:cNvPr>
          <p:cNvSpPr>
            <a:spLocks noChangeShapeType="1"/>
          </p:cNvSpPr>
          <p:nvPr/>
        </p:nvSpPr>
        <p:spPr bwMode="auto">
          <a:xfrm>
            <a:off x="4754166" y="1682623"/>
            <a:ext cx="1056438" cy="3668"/>
          </a:xfrm>
          <a:prstGeom prst="line">
            <a:avLst/>
          </a:prstGeom>
          <a:ln w="38100">
            <a:solidFill>
              <a:srgbClr val="FF000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endParaRPr lang="en-US" sz="1800" b="1" dirty="0">
              <a:solidFill>
                <a:srgbClr val="FF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65" name="Text Box 9">
            <a:extLst>
              <a:ext uri="{FF2B5EF4-FFF2-40B4-BE49-F238E27FC236}">
                <a16:creationId xmlns:a16="http://schemas.microsoft.com/office/drawing/2014/main" id="{81C9DC29-8882-EC4E-8561-1911595F62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3419" y="1750333"/>
            <a:ext cx="40005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700" b="1" dirty="0" smtClean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3</a:t>
            </a:r>
            <a:endParaRPr lang="en-US" sz="2700" b="1" dirty="0">
              <a:solidFill>
                <a:srgbClr val="FF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66" name="Text Box 10">
            <a:extLst>
              <a:ext uri="{FF2B5EF4-FFF2-40B4-BE49-F238E27FC236}">
                <a16:creationId xmlns:a16="http://schemas.microsoft.com/office/drawing/2014/main" id="{50F12762-F25D-EB43-AF24-2643A89609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4036" y="1760076"/>
            <a:ext cx="40005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7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0</a:t>
            </a:r>
          </a:p>
        </p:txBody>
      </p:sp>
      <p:sp>
        <p:nvSpPr>
          <p:cNvPr id="67" name="Text Box 11">
            <a:extLst>
              <a:ext uri="{FF2B5EF4-FFF2-40B4-BE49-F238E27FC236}">
                <a16:creationId xmlns:a16="http://schemas.microsoft.com/office/drawing/2014/main" id="{F96BFC2A-EB8A-CB4C-B5EC-055706B953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0222" y="1757639"/>
            <a:ext cx="40005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7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0</a:t>
            </a:r>
            <a:endParaRPr lang="en-US" sz="2700" b="1" dirty="0">
              <a:solidFill>
                <a:srgbClr val="FF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68" name="Text Box 12">
            <a:extLst>
              <a:ext uri="{FF2B5EF4-FFF2-40B4-BE49-F238E27FC236}">
                <a16:creationId xmlns:a16="http://schemas.microsoft.com/office/drawing/2014/main" id="{E139D562-4264-4747-84B9-780CCD875D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7864" y="1759863"/>
            <a:ext cx="40005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7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8</a:t>
            </a:r>
            <a:endParaRPr lang="en-US" sz="2700" b="1" dirty="0">
              <a:solidFill>
                <a:srgbClr val="FF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69" name="Text Box 24">
            <a:extLst>
              <a:ext uri="{FF2B5EF4-FFF2-40B4-BE49-F238E27FC236}">
                <a16:creationId xmlns:a16="http://schemas.microsoft.com/office/drawing/2014/main" id="{38C7E74B-E8D0-BE4B-830A-05718DC9BC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8518" y="1750120"/>
            <a:ext cx="288774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7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6</a:t>
            </a:r>
            <a:endParaRPr lang="en-US" sz="2700" b="1" dirty="0">
              <a:solidFill>
                <a:srgbClr val="FF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70" name="Text Box 3">
            <a:extLst>
              <a:ext uri="{FF2B5EF4-FFF2-40B4-BE49-F238E27FC236}">
                <a16:creationId xmlns:a16="http://schemas.microsoft.com/office/drawing/2014/main" id="{0B14831F-283B-D645-B26E-C857651D68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4189" y="679928"/>
            <a:ext cx="14859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700" b="1" dirty="0" smtClean="0">
                <a:solidFill>
                  <a:schemeClr val="accent5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93959</a:t>
            </a:r>
            <a:endParaRPr lang="en-US" sz="2400" b="1" dirty="0">
              <a:solidFill>
                <a:schemeClr val="accent5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71" name="Text Box 4">
            <a:extLst>
              <a:ext uri="{FF2B5EF4-FFF2-40B4-BE49-F238E27FC236}">
                <a16:creationId xmlns:a16="http://schemas.microsoft.com/office/drawing/2014/main" id="{892ABB7C-ED32-F34C-862D-8DBCC651B2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1870" y="1166705"/>
            <a:ext cx="1074948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700" b="1" dirty="0" smtClean="0">
                <a:solidFill>
                  <a:schemeClr val="accent5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6041</a:t>
            </a:r>
            <a:endParaRPr lang="en-US" sz="2400" b="1" dirty="0">
              <a:solidFill>
                <a:schemeClr val="accent5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72" name="Text Box 5">
            <a:extLst>
              <a:ext uri="{FF2B5EF4-FFF2-40B4-BE49-F238E27FC236}">
                <a16:creationId xmlns:a16="http://schemas.microsoft.com/office/drawing/2014/main" id="{959CCE86-97A0-F64D-8CDF-38C0828AA1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8439" y="941612"/>
            <a:ext cx="28575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100" b="1" dirty="0">
                <a:solidFill>
                  <a:schemeClr val="accent5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+</a:t>
            </a:r>
            <a:endParaRPr lang="en-US" sz="2100" b="1" dirty="0">
              <a:solidFill>
                <a:schemeClr val="accent5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73" name="Line 6">
            <a:extLst>
              <a:ext uri="{FF2B5EF4-FFF2-40B4-BE49-F238E27FC236}">
                <a16:creationId xmlns:a16="http://schemas.microsoft.com/office/drawing/2014/main" id="{ED89D5E9-1015-B948-B023-7EA519B74A1B}"/>
              </a:ext>
            </a:extLst>
          </p:cNvPr>
          <p:cNvSpPr>
            <a:spLocks noChangeShapeType="1"/>
          </p:cNvSpPr>
          <p:nvPr/>
        </p:nvSpPr>
        <p:spPr bwMode="auto">
          <a:xfrm>
            <a:off x="7008883" y="1665988"/>
            <a:ext cx="1056438" cy="3668"/>
          </a:xfrm>
          <a:prstGeom prst="line">
            <a:avLst/>
          </a:prstGeom>
          <a:ln w="38100">
            <a:solidFill>
              <a:srgbClr val="FF000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endParaRPr lang="en-US" sz="1800" b="1" dirty="0">
              <a:solidFill>
                <a:srgbClr val="FF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74" name="Text Box 9">
            <a:extLst>
              <a:ext uri="{FF2B5EF4-FFF2-40B4-BE49-F238E27FC236}">
                <a16:creationId xmlns:a16="http://schemas.microsoft.com/office/drawing/2014/main" id="{81C9DC29-8882-EC4E-8561-1911595F62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8136" y="1733698"/>
            <a:ext cx="40005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7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0</a:t>
            </a:r>
            <a:endParaRPr lang="en-US" sz="2700" b="1" dirty="0">
              <a:solidFill>
                <a:srgbClr val="FF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75" name="Text Box 10">
            <a:extLst>
              <a:ext uri="{FF2B5EF4-FFF2-40B4-BE49-F238E27FC236}">
                <a16:creationId xmlns:a16="http://schemas.microsoft.com/office/drawing/2014/main" id="{50F12762-F25D-EB43-AF24-2643A89609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8753" y="1743441"/>
            <a:ext cx="40005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7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0</a:t>
            </a:r>
          </a:p>
        </p:txBody>
      </p:sp>
      <p:sp>
        <p:nvSpPr>
          <p:cNvPr id="76" name="Text Box 11">
            <a:extLst>
              <a:ext uri="{FF2B5EF4-FFF2-40B4-BE49-F238E27FC236}">
                <a16:creationId xmlns:a16="http://schemas.microsoft.com/office/drawing/2014/main" id="{F96BFC2A-EB8A-CB4C-B5EC-055706B953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4939" y="1741004"/>
            <a:ext cx="40005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7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0</a:t>
            </a:r>
            <a:endParaRPr lang="en-US" sz="2700" b="1" dirty="0">
              <a:solidFill>
                <a:srgbClr val="FF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77" name="Text Box 12">
            <a:extLst>
              <a:ext uri="{FF2B5EF4-FFF2-40B4-BE49-F238E27FC236}">
                <a16:creationId xmlns:a16="http://schemas.microsoft.com/office/drawing/2014/main" id="{E139D562-4264-4747-84B9-780CCD875D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2581" y="1743228"/>
            <a:ext cx="40005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700" b="1" dirty="0" smtClean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0</a:t>
            </a:r>
            <a:endParaRPr lang="en-US" sz="2700" b="1" dirty="0">
              <a:solidFill>
                <a:srgbClr val="FF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78" name="Text Box 24">
            <a:extLst>
              <a:ext uri="{FF2B5EF4-FFF2-40B4-BE49-F238E27FC236}">
                <a16:creationId xmlns:a16="http://schemas.microsoft.com/office/drawing/2014/main" id="{38C7E74B-E8D0-BE4B-830A-05718DC9BC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0532" y="1733485"/>
            <a:ext cx="594495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700" b="1" dirty="0" smtClean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10</a:t>
            </a:r>
            <a:endParaRPr lang="en-US" sz="2700" b="1" dirty="0">
              <a:solidFill>
                <a:srgbClr val="FF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79" name="Text Box 10">
            <a:extLst>
              <a:ext uri="{FF2B5EF4-FFF2-40B4-BE49-F238E27FC236}">
                <a16:creationId xmlns:a16="http://schemas.microsoft.com/office/drawing/2014/main" id="{50F12762-F25D-EB43-AF24-2643A89609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87391" y="666748"/>
            <a:ext cx="779503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700" b="1" dirty="0" smtClean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a)</a:t>
            </a:r>
            <a:endParaRPr lang="en-US" sz="2700" b="1" dirty="0">
              <a:solidFill>
                <a:srgbClr val="FF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80" name="Text Box 10">
            <a:extLst>
              <a:ext uri="{FF2B5EF4-FFF2-40B4-BE49-F238E27FC236}">
                <a16:creationId xmlns:a16="http://schemas.microsoft.com/office/drawing/2014/main" id="{50F12762-F25D-EB43-AF24-2643A89609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82566" y="2874166"/>
            <a:ext cx="779503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700" b="1" dirty="0" smtClean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b)</a:t>
            </a:r>
            <a:endParaRPr lang="en-US" sz="2700" b="1" dirty="0">
              <a:solidFill>
                <a:srgbClr val="FF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81" name="Text Box 3">
            <a:extLst>
              <a:ext uri="{FF2B5EF4-FFF2-40B4-BE49-F238E27FC236}">
                <a16:creationId xmlns:a16="http://schemas.microsoft.com/office/drawing/2014/main" id="{0B14831F-283B-D645-B26E-C857651D68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612" y="2708461"/>
            <a:ext cx="14859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700" b="1" dirty="0" smtClean="0">
                <a:solidFill>
                  <a:schemeClr val="accent5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23154</a:t>
            </a:r>
            <a:endParaRPr lang="en-US" sz="2400" b="1" dirty="0">
              <a:solidFill>
                <a:schemeClr val="accent5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82" name="Text Box 4">
            <a:extLst>
              <a:ext uri="{FF2B5EF4-FFF2-40B4-BE49-F238E27FC236}">
                <a16:creationId xmlns:a16="http://schemas.microsoft.com/office/drawing/2014/main" id="{892ABB7C-ED32-F34C-862D-8DBCC651B2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976" y="3203325"/>
            <a:ext cx="14859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700" b="1" dirty="0" smtClean="0">
                <a:solidFill>
                  <a:schemeClr val="accent5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31028</a:t>
            </a:r>
            <a:endParaRPr lang="en-US" sz="2400" b="1" dirty="0">
              <a:solidFill>
                <a:schemeClr val="accent5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83" name="Text Box 5">
            <a:extLst>
              <a:ext uri="{FF2B5EF4-FFF2-40B4-BE49-F238E27FC236}">
                <a16:creationId xmlns:a16="http://schemas.microsoft.com/office/drawing/2014/main" id="{959CCE86-97A0-F64D-8CDF-38C0828AA1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226" y="3212964"/>
            <a:ext cx="28575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100" b="1" dirty="0">
                <a:solidFill>
                  <a:schemeClr val="accent5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+</a:t>
            </a:r>
            <a:endParaRPr lang="en-US" sz="2100" b="1" dirty="0">
              <a:solidFill>
                <a:schemeClr val="accent5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84" name="Line 6">
            <a:extLst>
              <a:ext uri="{FF2B5EF4-FFF2-40B4-BE49-F238E27FC236}">
                <a16:creationId xmlns:a16="http://schemas.microsoft.com/office/drawing/2014/main" id="{ED89D5E9-1015-B948-B023-7EA519B74A1B}"/>
              </a:ext>
            </a:extLst>
          </p:cNvPr>
          <p:cNvSpPr>
            <a:spLocks noChangeShapeType="1"/>
          </p:cNvSpPr>
          <p:nvPr/>
        </p:nvSpPr>
        <p:spPr bwMode="auto">
          <a:xfrm>
            <a:off x="698285" y="4190981"/>
            <a:ext cx="1056438" cy="3668"/>
          </a:xfrm>
          <a:prstGeom prst="line">
            <a:avLst/>
          </a:prstGeom>
          <a:ln w="38100">
            <a:solidFill>
              <a:srgbClr val="FF000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endParaRPr lang="en-US" sz="1800" b="1" dirty="0">
              <a:solidFill>
                <a:schemeClr val="accent5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85" name="Text Box 9">
            <a:extLst>
              <a:ext uri="{FF2B5EF4-FFF2-40B4-BE49-F238E27FC236}">
                <a16:creationId xmlns:a16="http://schemas.microsoft.com/office/drawing/2014/main" id="{81C9DC29-8882-EC4E-8561-1911595F62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733" y="4216446"/>
            <a:ext cx="40005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700" b="1" dirty="0" smtClean="0">
                <a:solidFill>
                  <a:schemeClr val="accent5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</a:t>
            </a:r>
            <a:endParaRPr lang="en-US" sz="2700" b="1" dirty="0">
              <a:solidFill>
                <a:schemeClr val="accent5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86" name="Text Box 10">
            <a:extLst>
              <a:ext uri="{FF2B5EF4-FFF2-40B4-BE49-F238E27FC236}">
                <a16:creationId xmlns:a16="http://schemas.microsoft.com/office/drawing/2014/main" id="{50F12762-F25D-EB43-AF24-2643A89609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9555" y="4226403"/>
            <a:ext cx="40005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700" b="1" dirty="0" smtClean="0">
                <a:solidFill>
                  <a:schemeClr val="accent5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</a:t>
            </a:r>
            <a:endParaRPr lang="en-US" sz="2700" b="1" dirty="0">
              <a:solidFill>
                <a:schemeClr val="accent5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87" name="Text Box 11">
            <a:extLst>
              <a:ext uri="{FF2B5EF4-FFF2-40B4-BE49-F238E27FC236}">
                <a16:creationId xmlns:a16="http://schemas.microsoft.com/office/drawing/2014/main" id="{F96BFC2A-EB8A-CB4C-B5EC-055706B953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2885" y="4223966"/>
            <a:ext cx="40005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700" b="1" dirty="0" smtClean="0">
                <a:solidFill>
                  <a:schemeClr val="accent5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9</a:t>
            </a:r>
            <a:endParaRPr lang="en-US" sz="2700" b="1" dirty="0">
              <a:solidFill>
                <a:schemeClr val="accent5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88" name="Text Box 12">
            <a:extLst>
              <a:ext uri="{FF2B5EF4-FFF2-40B4-BE49-F238E27FC236}">
                <a16:creationId xmlns:a16="http://schemas.microsoft.com/office/drawing/2014/main" id="{E139D562-4264-4747-84B9-780CCD875D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556" y="4220533"/>
            <a:ext cx="342059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700" b="1" dirty="0" smtClean="0">
                <a:solidFill>
                  <a:schemeClr val="accent5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3</a:t>
            </a:r>
            <a:endParaRPr lang="en-US" sz="2700" b="1" dirty="0">
              <a:solidFill>
                <a:schemeClr val="accent5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89" name="Text Box 24">
            <a:extLst>
              <a:ext uri="{FF2B5EF4-FFF2-40B4-BE49-F238E27FC236}">
                <a16:creationId xmlns:a16="http://schemas.microsoft.com/office/drawing/2014/main" id="{38C7E74B-E8D0-BE4B-830A-05718DC9BC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757" y="4216447"/>
            <a:ext cx="288774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700" b="1" dirty="0" smtClean="0">
                <a:solidFill>
                  <a:schemeClr val="accent5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7</a:t>
            </a:r>
            <a:endParaRPr lang="en-US" sz="2700" b="1" dirty="0">
              <a:solidFill>
                <a:schemeClr val="accent5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17" name="Text Box 4">
            <a:extLst>
              <a:ext uri="{FF2B5EF4-FFF2-40B4-BE49-F238E27FC236}">
                <a16:creationId xmlns:a16="http://schemas.microsoft.com/office/drawing/2014/main" id="{892ABB7C-ED32-F34C-862D-8DBCC651B2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654" y="3661352"/>
            <a:ext cx="14859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700" b="1" dirty="0" smtClean="0">
                <a:solidFill>
                  <a:schemeClr val="accent5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17209</a:t>
            </a:r>
            <a:endParaRPr lang="en-US" sz="2400" b="1" dirty="0">
              <a:solidFill>
                <a:schemeClr val="accent5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21" name="Text Box 15"/>
          <p:cNvSpPr txBox="1">
            <a:spLocks noChangeArrowheads="1"/>
          </p:cNvSpPr>
          <p:nvPr/>
        </p:nvSpPr>
        <p:spPr bwMode="auto">
          <a:xfrm>
            <a:off x="2058261" y="2749775"/>
            <a:ext cx="6684645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900" b="1" dirty="0" smtClean="0">
                <a:solidFill>
                  <a:schemeClr val="accent5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* 4 cộng 8 bằng 12; 12 cộng 9 bằng 21, viết 1 nhớ 2.</a:t>
            </a:r>
            <a:endParaRPr lang="en-US" sz="1900" b="1" dirty="0">
              <a:solidFill>
                <a:schemeClr val="accent5">
                  <a:lumMod val="75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22" name="Text Box 16"/>
          <p:cNvSpPr txBox="1">
            <a:spLocks noChangeArrowheads="1"/>
          </p:cNvSpPr>
          <p:nvPr/>
        </p:nvSpPr>
        <p:spPr bwMode="auto">
          <a:xfrm>
            <a:off x="2058261" y="3164098"/>
            <a:ext cx="7245928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900" b="1" dirty="0" smtClean="0">
                <a:solidFill>
                  <a:schemeClr val="accent5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* 5 cộng 2 bằng 7; 7 cộng 0 bằng 7 thêm 2 bằng 9, viết 9. </a:t>
            </a:r>
            <a:endParaRPr lang="en-US" sz="1900" b="1" dirty="0">
              <a:solidFill>
                <a:schemeClr val="accent5">
                  <a:lumMod val="75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23" name="Text Box 17"/>
          <p:cNvSpPr txBox="1">
            <a:spLocks noChangeArrowheads="1"/>
          </p:cNvSpPr>
          <p:nvPr/>
        </p:nvSpPr>
        <p:spPr bwMode="auto">
          <a:xfrm>
            <a:off x="2058261" y="3564554"/>
            <a:ext cx="6532245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900" b="1" dirty="0" smtClean="0">
                <a:solidFill>
                  <a:schemeClr val="accent5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* 1 cộng 0 bằng 1; 1 cộng 2 bằng 3, viết 3. </a:t>
            </a:r>
            <a:endParaRPr lang="en-US" sz="1900" dirty="0">
              <a:solidFill>
                <a:schemeClr val="accent5">
                  <a:lumMod val="75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24" name="Text Box 18"/>
          <p:cNvSpPr txBox="1">
            <a:spLocks noChangeArrowheads="1"/>
          </p:cNvSpPr>
          <p:nvPr/>
        </p:nvSpPr>
        <p:spPr bwMode="auto">
          <a:xfrm>
            <a:off x="2080114" y="4339556"/>
            <a:ext cx="6903695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900" b="1" dirty="0" smtClean="0">
                <a:solidFill>
                  <a:schemeClr val="accent5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* 2 cộng 3 bằng 5; 5 cộng 1 bằng 2 nhớ 1 bằng 7, viết 7.</a:t>
            </a:r>
            <a:endParaRPr lang="en-US" sz="1900" b="1" dirty="0">
              <a:solidFill>
                <a:schemeClr val="accent5">
                  <a:lumMod val="75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25" name="Text Box 23"/>
          <p:cNvSpPr txBox="1">
            <a:spLocks noChangeArrowheads="1"/>
          </p:cNvSpPr>
          <p:nvPr/>
        </p:nvSpPr>
        <p:spPr bwMode="auto">
          <a:xfrm>
            <a:off x="2058261" y="3948647"/>
            <a:ext cx="6925549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900" b="1" dirty="0" smtClean="0">
                <a:solidFill>
                  <a:schemeClr val="accent5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* 3 cộng 1 bằng 4; 4 cộng 7 bằng 11, viết 1 nhớ 1.</a:t>
            </a:r>
            <a:endParaRPr lang="en-US" sz="1900" b="1" dirty="0">
              <a:solidFill>
                <a:schemeClr val="accent5">
                  <a:lumMod val="75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/>
      <p:bldP spid="50" grpId="0"/>
      <p:bldP spid="51" grpId="0"/>
      <p:bldP spid="56" grpId="0"/>
      <p:bldP spid="57" grpId="0"/>
      <p:bldP spid="58" grpId="0"/>
      <p:bldP spid="59" grpId="0"/>
      <p:bldP spid="60" grpId="0"/>
      <p:bldP spid="65" grpId="0"/>
      <p:bldP spid="66" grpId="0"/>
      <p:bldP spid="67" grpId="0"/>
      <p:bldP spid="68" grpId="0"/>
      <p:bldP spid="69" grpId="0"/>
      <p:bldP spid="74" grpId="0"/>
      <p:bldP spid="75" grpId="0"/>
      <p:bldP spid="76" grpId="0"/>
      <p:bldP spid="77" grpId="0"/>
      <p:bldP spid="78" grpId="0"/>
      <p:bldP spid="85" grpId="0"/>
      <p:bldP spid="86" grpId="0"/>
      <p:bldP spid="87" grpId="0"/>
      <p:bldP spid="88" grpId="0"/>
      <p:bldP spid="89" grpId="0"/>
      <p:bldP spid="121" grpId="0"/>
      <p:bldP spid="122" grpId="0"/>
      <p:bldP spid="123" grpId="0"/>
      <p:bldP spid="124" grpId="0"/>
      <p:bldP spid="1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 Box 3">
            <a:extLst>
              <a:ext uri="{FF2B5EF4-FFF2-40B4-BE49-F238E27FC236}">
                <a16:creationId xmlns:a16="http://schemas.microsoft.com/office/drawing/2014/main" id="{0B14831F-283B-D645-B26E-C857651D68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4608" y="1673960"/>
            <a:ext cx="14859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700" b="1" dirty="0" smtClean="0">
                <a:solidFill>
                  <a:schemeClr val="accent5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46215</a:t>
            </a:r>
            <a:endParaRPr lang="en-US" sz="2400" b="1" dirty="0">
              <a:solidFill>
                <a:schemeClr val="accent5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42" name="Text Box 4">
            <a:extLst>
              <a:ext uri="{FF2B5EF4-FFF2-40B4-BE49-F238E27FC236}">
                <a16:creationId xmlns:a16="http://schemas.microsoft.com/office/drawing/2014/main" id="{892ABB7C-ED32-F34C-862D-8DBCC651B2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0718" y="2157973"/>
            <a:ext cx="1205403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700" b="1" dirty="0" smtClean="0">
                <a:solidFill>
                  <a:schemeClr val="accent5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4072</a:t>
            </a:r>
            <a:endParaRPr lang="en-US" sz="2400" b="1" dirty="0">
              <a:solidFill>
                <a:schemeClr val="accent5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43" name="Text Box 5">
            <a:extLst>
              <a:ext uri="{FF2B5EF4-FFF2-40B4-BE49-F238E27FC236}">
                <a16:creationId xmlns:a16="http://schemas.microsoft.com/office/drawing/2014/main" id="{959CCE86-97A0-F64D-8CDF-38C0828AA1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9222" y="2178463"/>
            <a:ext cx="28575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100" b="1" dirty="0">
                <a:solidFill>
                  <a:schemeClr val="accent5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+</a:t>
            </a:r>
            <a:endParaRPr lang="en-US" sz="2100" b="1" dirty="0">
              <a:solidFill>
                <a:schemeClr val="accent5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44" name="Line 6">
            <a:extLst>
              <a:ext uri="{FF2B5EF4-FFF2-40B4-BE49-F238E27FC236}">
                <a16:creationId xmlns:a16="http://schemas.microsoft.com/office/drawing/2014/main" id="{ED89D5E9-1015-B948-B023-7EA519B74A1B}"/>
              </a:ext>
            </a:extLst>
          </p:cNvPr>
          <p:cNvSpPr>
            <a:spLocks noChangeShapeType="1"/>
          </p:cNvSpPr>
          <p:nvPr/>
        </p:nvSpPr>
        <p:spPr bwMode="auto">
          <a:xfrm>
            <a:off x="1429666" y="3135097"/>
            <a:ext cx="1056438" cy="3668"/>
          </a:xfrm>
          <a:prstGeom prst="line">
            <a:avLst/>
          </a:prstGeom>
          <a:ln w="38100">
            <a:solidFill>
              <a:srgbClr val="FF000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endParaRPr lang="en-US" sz="1800" b="1" dirty="0">
              <a:solidFill>
                <a:srgbClr val="FF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45" name="Text Box 9">
            <a:extLst>
              <a:ext uri="{FF2B5EF4-FFF2-40B4-BE49-F238E27FC236}">
                <a16:creationId xmlns:a16="http://schemas.microsoft.com/office/drawing/2014/main" id="{81C9DC29-8882-EC4E-8561-1911595F62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8919" y="3202807"/>
            <a:ext cx="40005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700" b="1" dirty="0" smtClean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9</a:t>
            </a:r>
            <a:endParaRPr lang="en-US" sz="2700" b="1" dirty="0">
              <a:solidFill>
                <a:srgbClr val="FF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46" name="Text Box 10">
            <a:extLst>
              <a:ext uri="{FF2B5EF4-FFF2-40B4-BE49-F238E27FC236}">
                <a16:creationId xmlns:a16="http://schemas.microsoft.com/office/drawing/2014/main" id="{50F12762-F25D-EB43-AF24-2643A89609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9536" y="3212550"/>
            <a:ext cx="40005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7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7</a:t>
            </a:r>
            <a:endParaRPr lang="en-US" sz="2700" b="1" dirty="0">
              <a:solidFill>
                <a:srgbClr val="FF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47" name="Text Box 11">
            <a:extLst>
              <a:ext uri="{FF2B5EF4-FFF2-40B4-BE49-F238E27FC236}">
                <a16:creationId xmlns:a16="http://schemas.microsoft.com/office/drawing/2014/main" id="{F96BFC2A-EB8A-CB4C-B5EC-055706B953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5722" y="3210113"/>
            <a:ext cx="40005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700" b="1" dirty="0" smtClean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4</a:t>
            </a:r>
            <a:endParaRPr lang="en-US" sz="2700" b="1" dirty="0">
              <a:solidFill>
                <a:srgbClr val="FF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48" name="Text Box 12">
            <a:extLst>
              <a:ext uri="{FF2B5EF4-FFF2-40B4-BE49-F238E27FC236}">
                <a16:creationId xmlns:a16="http://schemas.microsoft.com/office/drawing/2014/main" id="{E139D562-4264-4747-84B9-780CCD875D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364" y="3212337"/>
            <a:ext cx="40005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7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6</a:t>
            </a:r>
          </a:p>
        </p:txBody>
      </p:sp>
      <p:sp>
        <p:nvSpPr>
          <p:cNvPr id="49" name="Text Box 24">
            <a:extLst>
              <a:ext uri="{FF2B5EF4-FFF2-40B4-BE49-F238E27FC236}">
                <a16:creationId xmlns:a16="http://schemas.microsoft.com/office/drawing/2014/main" id="{38C7E74B-E8D0-BE4B-830A-05718DC9BC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4018" y="3202594"/>
            <a:ext cx="288774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700" b="1" dirty="0" smtClean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6</a:t>
            </a:r>
            <a:endParaRPr lang="en-US" sz="2700" b="1" dirty="0">
              <a:solidFill>
                <a:srgbClr val="FF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50" name="Text Box 3">
            <a:extLst>
              <a:ext uri="{FF2B5EF4-FFF2-40B4-BE49-F238E27FC236}">
                <a16:creationId xmlns:a16="http://schemas.microsoft.com/office/drawing/2014/main" id="{0B14831F-283B-D645-B26E-C857651D68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2097" y="1699637"/>
            <a:ext cx="14859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700" b="1" dirty="0" smtClean="0">
                <a:solidFill>
                  <a:schemeClr val="accent5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53028</a:t>
            </a:r>
            <a:endParaRPr lang="en-US" sz="2400" b="1" dirty="0">
              <a:solidFill>
                <a:schemeClr val="accent5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51" name="Text Box 4">
            <a:extLst>
              <a:ext uri="{FF2B5EF4-FFF2-40B4-BE49-F238E27FC236}">
                <a16:creationId xmlns:a16="http://schemas.microsoft.com/office/drawing/2014/main" id="{892ABB7C-ED32-F34C-862D-8DBCC651B2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2461" y="2194501"/>
            <a:ext cx="14859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700" b="1" dirty="0" smtClean="0">
                <a:solidFill>
                  <a:schemeClr val="accent5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18436</a:t>
            </a:r>
            <a:endParaRPr lang="en-US" sz="2400" b="1" dirty="0">
              <a:solidFill>
                <a:schemeClr val="accent5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52" name="Text Box 5">
            <a:extLst>
              <a:ext uri="{FF2B5EF4-FFF2-40B4-BE49-F238E27FC236}">
                <a16:creationId xmlns:a16="http://schemas.microsoft.com/office/drawing/2014/main" id="{959CCE86-97A0-F64D-8CDF-38C0828AA1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6711" y="2204140"/>
            <a:ext cx="28575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100" b="1" dirty="0">
                <a:solidFill>
                  <a:schemeClr val="accent5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+</a:t>
            </a:r>
            <a:endParaRPr lang="en-US" sz="2100" b="1" dirty="0">
              <a:solidFill>
                <a:schemeClr val="accent5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53" name="Line 6">
            <a:extLst>
              <a:ext uri="{FF2B5EF4-FFF2-40B4-BE49-F238E27FC236}">
                <a16:creationId xmlns:a16="http://schemas.microsoft.com/office/drawing/2014/main" id="{ED89D5E9-1015-B948-B023-7EA519B74A1B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7155" y="3160774"/>
            <a:ext cx="1056438" cy="3668"/>
          </a:xfrm>
          <a:prstGeom prst="line">
            <a:avLst/>
          </a:prstGeom>
          <a:ln w="38100">
            <a:solidFill>
              <a:srgbClr val="FF000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endParaRPr lang="en-US" sz="1800" b="1" dirty="0">
              <a:solidFill>
                <a:srgbClr val="FF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54" name="Text Box 9">
            <a:extLst>
              <a:ext uri="{FF2B5EF4-FFF2-40B4-BE49-F238E27FC236}">
                <a16:creationId xmlns:a16="http://schemas.microsoft.com/office/drawing/2014/main" id="{81C9DC29-8882-EC4E-8561-1911595F62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6408" y="3228484"/>
            <a:ext cx="40005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7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0</a:t>
            </a:r>
            <a:endParaRPr lang="en-US" sz="2700" b="1" dirty="0">
              <a:solidFill>
                <a:srgbClr val="FF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55" name="Text Box 10">
            <a:extLst>
              <a:ext uri="{FF2B5EF4-FFF2-40B4-BE49-F238E27FC236}">
                <a16:creationId xmlns:a16="http://schemas.microsoft.com/office/drawing/2014/main" id="{50F12762-F25D-EB43-AF24-2643A89609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7025" y="3238227"/>
            <a:ext cx="40005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7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</a:t>
            </a:r>
            <a:endParaRPr lang="en-US" sz="2700" b="1" dirty="0">
              <a:solidFill>
                <a:srgbClr val="FF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56" name="Text Box 11">
            <a:extLst>
              <a:ext uri="{FF2B5EF4-FFF2-40B4-BE49-F238E27FC236}">
                <a16:creationId xmlns:a16="http://schemas.microsoft.com/office/drawing/2014/main" id="{F96BFC2A-EB8A-CB4C-B5EC-055706B953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3211" y="3235790"/>
            <a:ext cx="40005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700" b="1" dirty="0" smtClean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9</a:t>
            </a:r>
            <a:endParaRPr lang="en-US" sz="2700" b="1" dirty="0">
              <a:solidFill>
                <a:srgbClr val="FF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57" name="Text Box 12">
            <a:extLst>
              <a:ext uri="{FF2B5EF4-FFF2-40B4-BE49-F238E27FC236}">
                <a16:creationId xmlns:a16="http://schemas.microsoft.com/office/drawing/2014/main" id="{E139D562-4264-4747-84B9-780CCD875D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0853" y="3238014"/>
            <a:ext cx="40005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7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5</a:t>
            </a:r>
          </a:p>
        </p:txBody>
      </p:sp>
      <p:sp>
        <p:nvSpPr>
          <p:cNvPr id="58" name="Text Box 24">
            <a:extLst>
              <a:ext uri="{FF2B5EF4-FFF2-40B4-BE49-F238E27FC236}">
                <a16:creationId xmlns:a16="http://schemas.microsoft.com/office/drawing/2014/main" id="{38C7E74B-E8D0-BE4B-830A-05718DC9BC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507" y="3228271"/>
            <a:ext cx="288774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7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8</a:t>
            </a:r>
          </a:p>
        </p:txBody>
      </p:sp>
      <p:sp>
        <p:nvSpPr>
          <p:cNvPr id="59" name="Text Box 3">
            <a:extLst>
              <a:ext uri="{FF2B5EF4-FFF2-40B4-BE49-F238E27FC236}">
                <a16:creationId xmlns:a16="http://schemas.microsoft.com/office/drawing/2014/main" id="{0B14831F-283B-D645-B26E-C857651D68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0661" y="1701831"/>
            <a:ext cx="14859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700" b="1" dirty="0" smtClean="0">
                <a:solidFill>
                  <a:schemeClr val="accent5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21357</a:t>
            </a:r>
            <a:endParaRPr lang="en-US" sz="2400" b="1" dirty="0">
              <a:solidFill>
                <a:schemeClr val="accent5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60" name="Text Box 4">
            <a:extLst>
              <a:ext uri="{FF2B5EF4-FFF2-40B4-BE49-F238E27FC236}">
                <a16:creationId xmlns:a16="http://schemas.microsoft.com/office/drawing/2014/main" id="{892ABB7C-ED32-F34C-862D-8DBCC651B2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8342" y="2188608"/>
            <a:ext cx="1074948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700" b="1" dirty="0" smtClean="0">
                <a:solidFill>
                  <a:schemeClr val="accent5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4208</a:t>
            </a:r>
            <a:endParaRPr lang="en-US" sz="2400" b="1" dirty="0">
              <a:solidFill>
                <a:schemeClr val="accent5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61" name="Text Box 5">
            <a:extLst>
              <a:ext uri="{FF2B5EF4-FFF2-40B4-BE49-F238E27FC236}">
                <a16:creationId xmlns:a16="http://schemas.microsoft.com/office/drawing/2014/main" id="{959CCE86-97A0-F64D-8CDF-38C0828AA1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5275" y="2206334"/>
            <a:ext cx="28575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100" b="1" dirty="0">
                <a:solidFill>
                  <a:schemeClr val="accent5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+</a:t>
            </a:r>
            <a:endParaRPr lang="en-US" sz="2100" b="1" dirty="0">
              <a:solidFill>
                <a:schemeClr val="accent5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62" name="Line 6">
            <a:extLst>
              <a:ext uri="{FF2B5EF4-FFF2-40B4-BE49-F238E27FC236}">
                <a16:creationId xmlns:a16="http://schemas.microsoft.com/office/drawing/2014/main" id="{ED89D5E9-1015-B948-B023-7EA519B74A1B}"/>
              </a:ext>
            </a:extLst>
          </p:cNvPr>
          <p:cNvSpPr>
            <a:spLocks noChangeShapeType="1"/>
          </p:cNvSpPr>
          <p:nvPr/>
        </p:nvSpPr>
        <p:spPr bwMode="auto">
          <a:xfrm>
            <a:off x="6165719" y="3162968"/>
            <a:ext cx="1056438" cy="3668"/>
          </a:xfrm>
          <a:prstGeom prst="line">
            <a:avLst/>
          </a:prstGeom>
          <a:ln w="38100">
            <a:solidFill>
              <a:srgbClr val="FF000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endParaRPr lang="en-US" sz="1800" b="1" dirty="0">
              <a:solidFill>
                <a:srgbClr val="FF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63" name="Text Box 9">
            <a:extLst>
              <a:ext uri="{FF2B5EF4-FFF2-40B4-BE49-F238E27FC236}">
                <a16:creationId xmlns:a16="http://schemas.microsoft.com/office/drawing/2014/main" id="{81C9DC29-8882-EC4E-8561-1911595F62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4972" y="3230678"/>
            <a:ext cx="40005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700" b="1" dirty="0" smtClean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6</a:t>
            </a:r>
            <a:endParaRPr lang="en-US" sz="2700" b="1" dirty="0">
              <a:solidFill>
                <a:srgbClr val="FF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64" name="Text Box 10">
            <a:extLst>
              <a:ext uri="{FF2B5EF4-FFF2-40B4-BE49-F238E27FC236}">
                <a16:creationId xmlns:a16="http://schemas.microsoft.com/office/drawing/2014/main" id="{50F12762-F25D-EB43-AF24-2643A89609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5589" y="3240421"/>
            <a:ext cx="40005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7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4</a:t>
            </a:r>
            <a:endParaRPr lang="en-US" sz="2700" b="1" dirty="0">
              <a:solidFill>
                <a:srgbClr val="FF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65" name="Text Box 11">
            <a:extLst>
              <a:ext uri="{FF2B5EF4-FFF2-40B4-BE49-F238E27FC236}">
                <a16:creationId xmlns:a16="http://schemas.microsoft.com/office/drawing/2014/main" id="{F96BFC2A-EB8A-CB4C-B5EC-055706B953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1775" y="3237984"/>
            <a:ext cx="40005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700" b="1" dirty="0" smtClean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8</a:t>
            </a:r>
            <a:endParaRPr lang="en-US" sz="2700" b="1" dirty="0">
              <a:solidFill>
                <a:srgbClr val="FF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66" name="Text Box 12">
            <a:extLst>
              <a:ext uri="{FF2B5EF4-FFF2-40B4-BE49-F238E27FC236}">
                <a16:creationId xmlns:a16="http://schemas.microsoft.com/office/drawing/2014/main" id="{E139D562-4264-4747-84B9-780CCD875D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9417" y="3240208"/>
            <a:ext cx="40005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7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4</a:t>
            </a:r>
            <a:endParaRPr lang="en-US" sz="2700" b="1" dirty="0">
              <a:solidFill>
                <a:srgbClr val="FF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67" name="Text Box 24">
            <a:extLst>
              <a:ext uri="{FF2B5EF4-FFF2-40B4-BE49-F238E27FC236}">
                <a16:creationId xmlns:a16="http://schemas.microsoft.com/office/drawing/2014/main" id="{38C7E74B-E8D0-BE4B-830A-05718DC9BC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2614" y="3235790"/>
            <a:ext cx="594495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700" b="1" dirty="0" smtClean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2</a:t>
            </a:r>
            <a:endParaRPr lang="en-US" sz="2700" b="1" dirty="0">
              <a:solidFill>
                <a:srgbClr val="FF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68" name="Text Box 4">
            <a:extLst>
              <a:ext uri="{FF2B5EF4-FFF2-40B4-BE49-F238E27FC236}">
                <a16:creationId xmlns:a16="http://schemas.microsoft.com/office/drawing/2014/main" id="{892ABB7C-ED32-F34C-862D-8DBCC651B2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4018" y="2618921"/>
            <a:ext cx="14859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700" b="1" dirty="0" smtClean="0">
                <a:solidFill>
                  <a:schemeClr val="accent5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19360</a:t>
            </a:r>
            <a:endParaRPr lang="en-US" sz="2400" b="1" dirty="0">
              <a:solidFill>
                <a:schemeClr val="accent5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69" name="Text Box 4">
            <a:extLst>
              <a:ext uri="{FF2B5EF4-FFF2-40B4-BE49-F238E27FC236}">
                <a16:creationId xmlns:a16="http://schemas.microsoft.com/office/drawing/2014/main" id="{892ABB7C-ED32-F34C-862D-8DBCC651B2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3316" y="2638705"/>
            <a:ext cx="104015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700" b="1" dirty="0" smtClean="0">
                <a:solidFill>
                  <a:schemeClr val="accent5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9127</a:t>
            </a:r>
            <a:endParaRPr lang="en-US" sz="2400" b="1" dirty="0">
              <a:solidFill>
                <a:schemeClr val="accent5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70" name="Text Box 4">
            <a:extLst>
              <a:ext uri="{FF2B5EF4-FFF2-40B4-BE49-F238E27FC236}">
                <a16:creationId xmlns:a16="http://schemas.microsoft.com/office/drawing/2014/main" id="{892ABB7C-ED32-F34C-862D-8DBCC651B2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9417" y="2633908"/>
            <a:ext cx="1074948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700" b="1" dirty="0" smtClean="0">
                <a:solidFill>
                  <a:schemeClr val="accent5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919</a:t>
            </a:r>
            <a:endParaRPr lang="en-US" sz="2400" b="1" dirty="0">
              <a:solidFill>
                <a:schemeClr val="accent5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71" name="Text Box 10">
            <a:extLst>
              <a:ext uri="{FF2B5EF4-FFF2-40B4-BE49-F238E27FC236}">
                <a16:creationId xmlns:a16="http://schemas.microsoft.com/office/drawing/2014/main" id="{50F12762-F25D-EB43-AF24-2643A89609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3274" y="370451"/>
            <a:ext cx="238325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smtClean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Bài 1: b)</a:t>
            </a:r>
            <a:endParaRPr lang="en-US" sz="3600" b="1" dirty="0">
              <a:solidFill>
                <a:srgbClr val="FF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48" grpId="0"/>
      <p:bldP spid="49" grpId="0"/>
      <p:bldP spid="54" grpId="0"/>
      <p:bldP spid="55" grpId="0"/>
      <p:bldP spid="56" grpId="0"/>
      <p:bldP spid="57" grpId="0"/>
      <p:bldP spid="58" grpId="0"/>
      <p:bldP spid="63" grpId="0"/>
      <p:bldP spid="64" grpId="0"/>
      <p:bldP spid="65" grpId="0"/>
      <p:bldP spid="66" grpId="0"/>
      <p:bldP spid="6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p28"/>
          <p:cNvSpPr txBox="1">
            <a:spLocks noGrp="1"/>
          </p:cNvSpPr>
          <p:nvPr>
            <p:ph type="title" idx="2"/>
          </p:nvPr>
        </p:nvSpPr>
        <p:spPr>
          <a:xfrm>
            <a:off x="467156" y="649401"/>
            <a:ext cx="2384901" cy="34638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6000" dirty="0">
                <a:solidFill>
                  <a:srgbClr val="FF7C3E"/>
                </a:solidFill>
              </a:rPr>
              <a:t>02</a:t>
            </a:r>
            <a:endParaRPr sz="6000" dirty="0">
              <a:solidFill>
                <a:srgbClr val="FF7C3E"/>
              </a:solidFill>
            </a:endParaRPr>
          </a:p>
        </p:txBody>
      </p:sp>
      <p:sp>
        <p:nvSpPr>
          <p:cNvPr id="132" name="Text Box 10">
            <a:extLst>
              <a:ext uri="{FF2B5EF4-FFF2-40B4-BE49-F238E27FC236}">
                <a16:creationId xmlns:a16="http://schemas.microsoft.com/office/drawing/2014/main" id="{50F12762-F25D-EB43-AF24-2643A89609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5429" y="383353"/>
            <a:ext cx="7245988" cy="206210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Hình chữ nhật ABCD có chiều rộng bằng 3cm, chiều dài gấp đôi chiều rộng. Tính chu vi và diện tích của hình chữ nhật đó.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34" name="Rectangle 133"/>
          <p:cNvSpPr/>
          <p:nvPr/>
        </p:nvSpPr>
        <p:spPr bwMode="auto">
          <a:xfrm>
            <a:off x="1897471" y="2750246"/>
            <a:ext cx="3318642" cy="1646830"/>
          </a:xfrm>
          <a:prstGeom prst="rect">
            <a:avLst/>
          </a:prstGeom>
          <a:solidFill>
            <a:schemeClr val="accent4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0" name="Text Box 10">
            <a:extLst>
              <a:ext uri="{FF2B5EF4-FFF2-40B4-BE49-F238E27FC236}">
                <a16:creationId xmlns:a16="http://schemas.microsoft.com/office/drawing/2014/main" id="{50F12762-F25D-EB43-AF24-2643A89609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2986" y="2384609"/>
            <a:ext cx="6378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A</a:t>
            </a:r>
            <a:endParaRPr lang="en-US" sz="2800" b="1" dirty="0">
              <a:solidFill>
                <a:srgbClr val="FF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41" name="Text Box 10">
            <a:extLst>
              <a:ext uri="{FF2B5EF4-FFF2-40B4-BE49-F238E27FC236}">
                <a16:creationId xmlns:a16="http://schemas.microsoft.com/office/drawing/2014/main" id="{50F12762-F25D-EB43-AF24-2643A89609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7200" y="4263412"/>
            <a:ext cx="6378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</a:t>
            </a:r>
            <a:endParaRPr lang="en-US" sz="2800" b="1" dirty="0">
              <a:solidFill>
                <a:srgbClr val="FF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42" name="Text Box 10">
            <a:extLst>
              <a:ext uri="{FF2B5EF4-FFF2-40B4-BE49-F238E27FC236}">
                <a16:creationId xmlns:a16="http://schemas.microsoft.com/office/drawing/2014/main" id="{50F12762-F25D-EB43-AF24-2643A89609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8628" y="2415033"/>
            <a:ext cx="6378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</a:t>
            </a:r>
            <a:endParaRPr lang="en-US" sz="2800" b="1" dirty="0">
              <a:solidFill>
                <a:srgbClr val="FF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43" name="Text Box 10">
            <a:extLst>
              <a:ext uri="{FF2B5EF4-FFF2-40B4-BE49-F238E27FC236}">
                <a16:creationId xmlns:a16="http://schemas.microsoft.com/office/drawing/2014/main" id="{50F12762-F25D-EB43-AF24-2643A89609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6433" y="4257574"/>
            <a:ext cx="6378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</a:t>
            </a:r>
            <a:endParaRPr lang="en-US" sz="2800" b="1" dirty="0">
              <a:solidFill>
                <a:srgbClr val="FF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44" name="Text Box 10">
            <a:extLst>
              <a:ext uri="{FF2B5EF4-FFF2-40B4-BE49-F238E27FC236}">
                <a16:creationId xmlns:a16="http://schemas.microsoft.com/office/drawing/2014/main" id="{50F12762-F25D-EB43-AF24-2643A89609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3958" y="3328952"/>
            <a:ext cx="9780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3cm</a:t>
            </a:r>
            <a:endParaRPr lang="en-US" sz="2800" b="1" dirty="0">
              <a:solidFill>
                <a:srgbClr val="FF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grpSp>
        <p:nvGrpSpPr>
          <p:cNvPr id="145" name="Google Shape;1655;p38"/>
          <p:cNvGrpSpPr/>
          <p:nvPr/>
        </p:nvGrpSpPr>
        <p:grpSpPr>
          <a:xfrm>
            <a:off x="6528309" y="2750246"/>
            <a:ext cx="2455961" cy="2305314"/>
            <a:chOff x="4291891" y="1277838"/>
            <a:chExt cx="4150302" cy="3506312"/>
          </a:xfrm>
        </p:grpSpPr>
        <p:sp>
          <p:nvSpPr>
            <p:cNvPr id="146" name="Google Shape;1656;p38"/>
            <p:cNvSpPr/>
            <p:nvPr/>
          </p:nvSpPr>
          <p:spPr>
            <a:xfrm>
              <a:off x="6038032" y="2413293"/>
              <a:ext cx="304747" cy="273182"/>
            </a:xfrm>
            <a:custGeom>
              <a:avLst/>
              <a:gdLst/>
              <a:ahLst/>
              <a:cxnLst/>
              <a:rect l="l" t="t" r="r" b="b"/>
              <a:pathLst>
                <a:path w="7656" h="6863" extrusionOk="0">
                  <a:moveTo>
                    <a:pt x="6406" y="1"/>
                  </a:moveTo>
                  <a:cubicBezTo>
                    <a:pt x="5991" y="1"/>
                    <a:pt x="5565" y="203"/>
                    <a:pt x="5372" y="670"/>
                  </a:cubicBezTo>
                  <a:cubicBezTo>
                    <a:pt x="4972" y="1647"/>
                    <a:pt x="4536" y="2616"/>
                    <a:pt x="3945" y="3496"/>
                  </a:cubicBezTo>
                  <a:cubicBezTo>
                    <a:pt x="3713" y="3845"/>
                    <a:pt x="3351" y="4490"/>
                    <a:pt x="2965" y="4664"/>
                  </a:cubicBezTo>
                  <a:cubicBezTo>
                    <a:pt x="2869" y="4709"/>
                    <a:pt x="2910" y="4779"/>
                    <a:pt x="2884" y="4779"/>
                  </a:cubicBezTo>
                  <a:cubicBezTo>
                    <a:pt x="2867" y="4779"/>
                    <a:pt x="2820" y="4748"/>
                    <a:pt x="2682" y="4657"/>
                  </a:cubicBezTo>
                  <a:cubicBezTo>
                    <a:pt x="2456" y="4514"/>
                    <a:pt x="2252" y="4237"/>
                    <a:pt x="2084" y="4036"/>
                  </a:cubicBezTo>
                  <a:cubicBezTo>
                    <a:pt x="1884" y="3796"/>
                    <a:pt x="1648" y="3696"/>
                    <a:pt x="1417" y="3696"/>
                  </a:cubicBezTo>
                  <a:cubicBezTo>
                    <a:pt x="685" y="3696"/>
                    <a:pt x="0" y="4702"/>
                    <a:pt x="630" y="5459"/>
                  </a:cubicBezTo>
                  <a:cubicBezTo>
                    <a:pt x="1095" y="6016"/>
                    <a:pt x="1740" y="6644"/>
                    <a:pt x="2477" y="6818"/>
                  </a:cubicBezTo>
                  <a:cubicBezTo>
                    <a:pt x="2606" y="6848"/>
                    <a:pt x="2731" y="6863"/>
                    <a:pt x="2853" y="6863"/>
                  </a:cubicBezTo>
                  <a:cubicBezTo>
                    <a:pt x="3571" y="6863"/>
                    <a:pt x="4162" y="6367"/>
                    <a:pt x="4652" y="5855"/>
                  </a:cubicBezTo>
                  <a:cubicBezTo>
                    <a:pt x="5925" y="4538"/>
                    <a:pt x="6672" y="2869"/>
                    <a:pt x="7356" y="1206"/>
                  </a:cubicBezTo>
                  <a:cubicBezTo>
                    <a:pt x="7655" y="478"/>
                    <a:pt x="7043" y="1"/>
                    <a:pt x="6406" y="1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657;p38"/>
            <p:cNvSpPr/>
            <p:nvPr/>
          </p:nvSpPr>
          <p:spPr>
            <a:xfrm>
              <a:off x="6038032" y="2878918"/>
              <a:ext cx="304747" cy="273182"/>
            </a:xfrm>
            <a:custGeom>
              <a:avLst/>
              <a:gdLst/>
              <a:ahLst/>
              <a:cxnLst/>
              <a:rect l="l" t="t" r="r" b="b"/>
              <a:pathLst>
                <a:path w="7656" h="6863" extrusionOk="0">
                  <a:moveTo>
                    <a:pt x="6406" y="1"/>
                  </a:moveTo>
                  <a:cubicBezTo>
                    <a:pt x="5991" y="1"/>
                    <a:pt x="5565" y="203"/>
                    <a:pt x="5372" y="670"/>
                  </a:cubicBezTo>
                  <a:cubicBezTo>
                    <a:pt x="4972" y="1647"/>
                    <a:pt x="4536" y="2616"/>
                    <a:pt x="3945" y="3496"/>
                  </a:cubicBezTo>
                  <a:cubicBezTo>
                    <a:pt x="3713" y="3845"/>
                    <a:pt x="3351" y="4490"/>
                    <a:pt x="2965" y="4664"/>
                  </a:cubicBezTo>
                  <a:cubicBezTo>
                    <a:pt x="2869" y="4709"/>
                    <a:pt x="2910" y="4779"/>
                    <a:pt x="2884" y="4779"/>
                  </a:cubicBezTo>
                  <a:cubicBezTo>
                    <a:pt x="2867" y="4779"/>
                    <a:pt x="2820" y="4748"/>
                    <a:pt x="2682" y="4657"/>
                  </a:cubicBezTo>
                  <a:cubicBezTo>
                    <a:pt x="2456" y="4514"/>
                    <a:pt x="2252" y="4237"/>
                    <a:pt x="2084" y="4036"/>
                  </a:cubicBezTo>
                  <a:cubicBezTo>
                    <a:pt x="1884" y="3796"/>
                    <a:pt x="1648" y="3696"/>
                    <a:pt x="1417" y="3696"/>
                  </a:cubicBezTo>
                  <a:cubicBezTo>
                    <a:pt x="685" y="3696"/>
                    <a:pt x="0" y="4702"/>
                    <a:pt x="630" y="5459"/>
                  </a:cubicBezTo>
                  <a:cubicBezTo>
                    <a:pt x="1095" y="6016"/>
                    <a:pt x="1740" y="6644"/>
                    <a:pt x="2477" y="6818"/>
                  </a:cubicBezTo>
                  <a:cubicBezTo>
                    <a:pt x="2606" y="6848"/>
                    <a:pt x="2731" y="6863"/>
                    <a:pt x="2853" y="6863"/>
                  </a:cubicBezTo>
                  <a:cubicBezTo>
                    <a:pt x="3571" y="6863"/>
                    <a:pt x="4162" y="6367"/>
                    <a:pt x="4652" y="5855"/>
                  </a:cubicBezTo>
                  <a:cubicBezTo>
                    <a:pt x="5925" y="4538"/>
                    <a:pt x="6672" y="2869"/>
                    <a:pt x="7356" y="1206"/>
                  </a:cubicBezTo>
                  <a:cubicBezTo>
                    <a:pt x="7655" y="478"/>
                    <a:pt x="7043" y="1"/>
                    <a:pt x="6406" y="1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658;p38"/>
            <p:cNvSpPr/>
            <p:nvPr/>
          </p:nvSpPr>
          <p:spPr>
            <a:xfrm>
              <a:off x="6038032" y="3419893"/>
              <a:ext cx="304747" cy="273182"/>
            </a:xfrm>
            <a:custGeom>
              <a:avLst/>
              <a:gdLst/>
              <a:ahLst/>
              <a:cxnLst/>
              <a:rect l="l" t="t" r="r" b="b"/>
              <a:pathLst>
                <a:path w="7656" h="6863" extrusionOk="0">
                  <a:moveTo>
                    <a:pt x="6406" y="1"/>
                  </a:moveTo>
                  <a:cubicBezTo>
                    <a:pt x="5991" y="1"/>
                    <a:pt x="5565" y="203"/>
                    <a:pt x="5372" y="670"/>
                  </a:cubicBezTo>
                  <a:cubicBezTo>
                    <a:pt x="4972" y="1647"/>
                    <a:pt x="4536" y="2616"/>
                    <a:pt x="3945" y="3496"/>
                  </a:cubicBezTo>
                  <a:cubicBezTo>
                    <a:pt x="3713" y="3845"/>
                    <a:pt x="3351" y="4490"/>
                    <a:pt x="2965" y="4664"/>
                  </a:cubicBezTo>
                  <a:cubicBezTo>
                    <a:pt x="2869" y="4709"/>
                    <a:pt x="2910" y="4779"/>
                    <a:pt x="2884" y="4779"/>
                  </a:cubicBezTo>
                  <a:cubicBezTo>
                    <a:pt x="2867" y="4779"/>
                    <a:pt x="2820" y="4748"/>
                    <a:pt x="2682" y="4657"/>
                  </a:cubicBezTo>
                  <a:cubicBezTo>
                    <a:pt x="2456" y="4514"/>
                    <a:pt x="2252" y="4237"/>
                    <a:pt x="2084" y="4036"/>
                  </a:cubicBezTo>
                  <a:cubicBezTo>
                    <a:pt x="1884" y="3796"/>
                    <a:pt x="1648" y="3696"/>
                    <a:pt x="1417" y="3696"/>
                  </a:cubicBezTo>
                  <a:cubicBezTo>
                    <a:pt x="685" y="3696"/>
                    <a:pt x="0" y="4702"/>
                    <a:pt x="630" y="5459"/>
                  </a:cubicBezTo>
                  <a:cubicBezTo>
                    <a:pt x="1095" y="6016"/>
                    <a:pt x="1740" y="6644"/>
                    <a:pt x="2477" y="6818"/>
                  </a:cubicBezTo>
                  <a:cubicBezTo>
                    <a:pt x="2606" y="6848"/>
                    <a:pt x="2731" y="6863"/>
                    <a:pt x="2853" y="6863"/>
                  </a:cubicBezTo>
                  <a:cubicBezTo>
                    <a:pt x="3571" y="6863"/>
                    <a:pt x="4162" y="6367"/>
                    <a:pt x="4652" y="5855"/>
                  </a:cubicBezTo>
                  <a:cubicBezTo>
                    <a:pt x="5925" y="4538"/>
                    <a:pt x="6672" y="2869"/>
                    <a:pt x="7356" y="1206"/>
                  </a:cubicBezTo>
                  <a:cubicBezTo>
                    <a:pt x="7655" y="478"/>
                    <a:pt x="7043" y="1"/>
                    <a:pt x="6406" y="1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659;p38"/>
            <p:cNvSpPr/>
            <p:nvPr/>
          </p:nvSpPr>
          <p:spPr>
            <a:xfrm>
              <a:off x="6038032" y="3923193"/>
              <a:ext cx="304747" cy="273182"/>
            </a:xfrm>
            <a:custGeom>
              <a:avLst/>
              <a:gdLst/>
              <a:ahLst/>
              <a:cxnLst/>
              <a:rect l="l" t="t" r="r" b="b"/>
              <a:pathLst>
                <a:path w="7656" h="6863" extrusionOk="0">
                  <a:moveTo>
                    <a:pt x="6406" y="1"/>
                  </a:moveTo>
                  <a:cubicBezTo>
                    <a:pt x="5991" y="1"/>
                    <a:pt x="5565" y="203"/>
                    <a:pt x="5372" y="670"/>
                  </a:cubicBezTo>
                  <a:cubicBezTo>
                    <a:pt x="4972" y="1647"/>
                    <a:pt x="4536" y="2616"/>
                    <a:pt x="3945" y="3496"/>
                  </a:cubicBezTo>
                  <a:cubicBezTo>
                    <a:pt x="3713" y="3845"/>
                    <a:pt x="3351" y="4490"/>
                    <a:pt x="2965" y="4664"/>
                  </a:cubicBezTo>
                  <a:cubicBezTo>
                    <a:pt x="2869" y="4709"/>
                    <a:pt x="2910" y="4779"/>
                    <a:pt x="2884" y="4779"/>
                  </a:cubicBezTo>
                  <a:cubicBezTo>
                    <a:pt x="2867" y="4779"/>
                    <a:pt x="2820" y="4748"/>
                    <a:pt x="2682" y="4657"/>
                  </a:cubicBezTo>
                  <a:cubicBezTo>
                    <a:pt x="2456" y="4514"/>
                    <a:pt x="2252" y="4237"/>
                    <a:pt x="2084" y="4036"/>
                  </a:cubicBezTo>
                  <a:cubicBezTo>
                    <a:pt x="1884" y="3796"/>
                    <a:pt x="1648" y="3696"/>
                    <a:pt x="1417" y="3696"/>
                  </a:cubicBezTo>
                  <a:cubicBezTo>
                    <a:pt x="685" y="3696"/>
                    <a:pt x="0" y="4702"/>
                    <a:pt x="630" y="5459"/>
                  </a:cubicBezTo>
                  <a:cubicBezTo>
                    <a:pt x="1095" y="6016"/>
                    <a:pt x="1740" y="6644"/>
                    <a:pt x="2477" y="6818"/>
                  </a:cubicBezTo>
                  <a:cubicBezTo>
                    <a:pt x="2606" y="6848"/>
                    <a:pt x="2731" y="6863"/>
                    <a:pt x="2853" y="6863"/>
                  </a:cubicBezTo>
                  <a:cubicBezTo>
                    <a:pt x="3571" y="6863"/>
                    <a:pt x="4162" y="6367"/>
                    <a:pt x="4652" y="5855"/>
                  </a:cubicBezTo>
                  <a:cubicBezTo>
                    <a:pt x="5925" y="4538"/>
                    <a:pt x="6672" y="2869"/>
                    <a:pt x="7356" y="1206"/>
                  </a:cubicBezTo>
                  <a:cubicBezTo>
                    <a:pt x="7655" y="478"/>
                    <a:pt x="7043" y="1"/>
                    <a:pt x="6406" y="1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660;p38"/>
            <p:cNvSpPr/>
            <p:nvPr/>
          </p:nvSpPr>
          <p:spPr>
            <a:xfrm flipH="1">
              <a:off x="4291891" y="4608612"/>
              <a:ext cx="4131359" cy="175538"/>
            </a:xfrm>
            <a:custGeom>
              <a:avLst/>
              <a:gdLst/>
              <a:ahLst/>
              <a:cxnLst/>
              <a:rect l="l" t="t" r="r" b="b"/>
              <a:pathLst>
                <a:path w="70321" h="2988" extrusionOk="0">
                  <a:moveTo>
                    <a:pt x="32372" y="1"/>
                  </a:moveTo>
                  <a:cubicBezTo>
                    <a:pt x="14259" y="62"/>
                    <a:pt x="1" y="704"/>
                    <a:pt x="1" y="1493"/>
                  </a:cubicBezTo>
                  <a:cubicBezTo>
                    <a:pt x="1" y="2318"/>
                    <a:pt x="15745" y="2988"/>
                    <a:pt x="35161" y="2988"/>
                  </a:cubicBezTo>
                  <a:cubicBezTo>
                    <a:pt x="54581" y="2988"/>
                    <a:pt x="70321" y="2318"/>
                    <a:pt x="70321" y="1493"/>
                  </a:cubicBezTo>
                  <a:cubicBezTo>
                    <a:pt x="70321" y="1189"/>
                    <a:pt x="68184" y="905"/>
                    <a:pt x="64511" y="667"/>
                  </a:cubicBezTo>
                  <a:cubicBezTo>
                    <a:pt x="63702" y="1271"/>
                    <a:pt x="62706" y="1625"/>
                    <a:pt x="61627" y="1625"/>
                  </a:cubicBezTo>
                  <a:lnTo>
                    <a:pt x="35980" y="1625"/>
                  </a:lnTo>
                  <a:cubicBezTo>
                    <a:pt x="34550" y="1625"/>
                    <a:pt x="33260" y="998"/>
                    <a:pt x="32372" y="1"/>
                  </a:cubicBezTo>
                  <a:close/>
                </a:path>
              </a:pathLst>
            </a:custGeom>
            <a:solidFill>
              <a:srgbClr val="A2D5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1" name="Google Shape;1661;p38"/>
            <p:cNvGrpSpPr/>
            <p:nvPr/>
          </p:nvGrpSpPr>
          <p:grpSpPr>
            <a:xfrm>
              <a:off x="4567724" y="1277838"/>
              <a:ext cx="2130085" cy="3433068"/>
              <a:chOff x="4633351" y="1345102"/>
              <a:chExt cx="2130085" cy="3433068"/>
            </a:xfrm>
          </p:grpSpPr>
          <p:sp>
            <p:nvSpPr>
              <p:cNvPr id="237" name="Google Shape;1662;p38"/>
              <p:cNvSpPr/>
              <p:nvPr/>
            </p:nvSpPr>
            <p:spPr>
              <a:xfrm>
                <a:off x="4633351" y="1608896"/>
                <a:ext cx="2130085" cy="3169274"/>
              </a:xfrm>
              <a:custGeom>
                <a:avLst/>
                <a:gdLst/>
                <a:ahLst/>
                <a:cxnLst/>
                <a:rect l="l" t="t" r="r" b="b"/>
                <a:pathLst>
                  <a:path w="53513" h="79620" extrusionOk="0">
                    <a:moveTo>
                      <a:pt x="2909" y="0"/>
                    </a:moveTo>
                    <a:cubicBezTo>
                      <a:pt x="1308" y="0"/>
                      <a:pt x="1" y="1308"/>
                      <a:pt x="1" y="2905"/>
                    </a:cubicBezTo>
                    <a:lnTo>
                      <a:pt x="1" y="76714"/>
                    </a:lnTo>
                    <a:cubicBezTo>
                      <a:pt x="1" y="78312"/>
                      <a:pt x="1308" y="79619"/>
                      <a:pt x="2909" y="79619"/>
                    </a:cubicBezTo>
                    <a:lnTo>
                      <a:pt x="50604" y="79619"/>
                    </a:lnTo>
                    <a:cubicBezTo>
                      <a:pt x="52202" y="79619"/>
                      <a:pt x="53513" y="78312"/>
                      <a:pt x="53513" y="76714"/>
                    </a:cubicBezTo>
                    <a:lnTo>
                      <a:pt x="53513" y="2905"/>
                    </a:lnTo>
                    <a:cubicBezTo>
                      <a:pt x="53513" y="1308"/>
                      <a:pt x="52202" y="0"/>
                      <a:pt x="50604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1663;p38"/>
              <p:cNvSpPr/>
              <p:nvPr/>
            </p:nvSpPr>
            <p:spPr>
              <a:xfrm>
                <a:off x="4740707" y="1768557"/>
                <a:ext cx="1915257" cy="2900113"/>
              </a:xfrm>
              <a:custGeom>
                <a:avLst/>
                <a:gdLst/>
                <a:ahLst/>
                <a:cxnLst/>
                <a:rect l="l" t="t" r="r" b="b"/>
                <a:pathLst>
                  <a:path w="48116" h="72858" extrusionOk="0">
                    <a:moveTo>
                      <a:pt x="2708" y="0"/>
                    </a:moveTo>
                    <a:cubicBezTo>
                      <a:pt x="1219" y="0"/>
                      <a:pt x="1" y="1219"/>
                      <a:pt x="1" y="2707"/>
                    </a:cubicBezTo>
                    <a:lnTo>
                      <a:pt x="1" y="70153"/>
                    </a:lnTo>
                    <a:cubicBezTo>
                      <a:pt x="1" y="71641"/>
                      <a:pt x="1219" y="72857"/>
                      <a:pt x="2708" y="72857"/>
                    </a:cubicBezTo>
                    <a:lnTo>
                      <a:pt x="45412" y="72857"/>
                    </a:lnTo>
                    <a:cubicBezTo>
                      <a:pt x="46900" y="72857"/>
                      <a:pt x="48115" y="71641"/>
                      <a:pt x="48115" y="70153"/>
                    </a:cubicBezTo>
                    <a:lnTo>
                      <a:pt x="48115" y="2707"/>
                    </a:lnTo>
                    <a:cubicBezTo>
                      <a:pt x="48115" y="1219"/>
                      <a:pt x="46900" y="0"/>
                      <a:pt x="45412" y="0"/>
                    </a:cubicBezTo>
                    <a:close/>
                  </a:path>
                </a:pathLst>
              </a:custGeom>
              <a:solidFill>
                <a:srgbClr val="9393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1664;p38"/>
              <p:cNvSpPr/>
              <p:nvPr/>
            </p:nvSpPr>
            <p:spPr>
              <a:xfrm>
                <a:off x="4799421" y="1783484"/>
                <a:ext cx="1797833" cy="2820065"/>
              </a:xfrm>
              <a:custGeom>
                <a:avLst/>
                <a:gdLst/>
                <a:ahLst/>
                <a:cxnLst/>
                <a:rect l="l" t="t" r="r" b="b"/>
                <a:pathLst>
                  <a:path w="45166" h="70847" extrusionOk="0">
                    <a:moveTo>
                      <a:pt x="2970" y="1"/>
                    </a:moveTo>
                    <a:cubicBezTo>
                      <a:pt x="1338" y="1"/>
                      <a:pt x="0" y="1335"/>
                      <a:pt x="0" y="2967"/>
                    </a:cubicBezTo>
                    <a:lnTo>
                      <a:pt x="0" y="67880"/>
                    </a:lnTo>
                    <a:cubicBezTo>
                      <a:pt x="0" y="69512"/>
                      <a:pt x="1338" y="70847"/>
                      <a:pt x="2970" y="70847"/>
                    </a:cubicBezTo>
                    <a:lnTo>
                      <a:pt x="42199" y="70847"/>
                    </a:lnTo>
                    <a:cubicBezTo>
                      <a:pt x="43831" y="70847"/>
                      <a:pt x="45166" y="69512"/>
                      <a:pt x="45166" y="67880"/>
                    </a:cubicBezTo>
                    <a:lnTo>
                      <a:pt x="45166" y="2967"/>
                    </a:lnTo>
                    <a:cubicBezTo>
                      <a:pt x="45166" y="1335"/>
                      <a:pt x="43831" y="1"/>
                      <a:pt x="42199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1665;p38"/>
              <p:cNvSpPr/>
              <p:nvPr/>
            </p:nvSpPr>
            <p:spPr>
              <a:xfrm>
                <a:off x="5025120" y="2109575"/>
                <a:ext cx="958783" cy="17833"/>
              </a:xfrm>
              <a:custGeom>
                <a:avLst/>
                <a:gdLst/>
                <a:ahLst/>
                <a:cxnLst/>
                <a:rect l="l" t="t" r="r" b="b"/>
                <a:pathLst>
                  <a:path w="24087" h="448" extrusionOk="0">
                    <a:moveTo>
                      <a:pt x="229" y="0"/>
                    </a:moveTo>
                    <a:cubicBezTo>
                      <a:pt x="103" y="0"/>
                      <a:pt x="1" y="99"/>
                      <a:pt x="1" y="222"/>
                    </a:cubicBezTo>
                    <a:cubicBezTo>
                      <a:pt x="1" y="345"/>
                      <a:pt x="103" y="447"/>
                      <a:pt x="229" y="447"/>
                    </a:cubicBezTo>
                    <a:lnTo>
                      <a:pt x="23858" y="447"/>
                    </a:lnTo>
                    <a:cubicBezTo>
                      <a:pt x="23985" y="447"/>
                      <a:pt x="24087" y="345"/>
                      <a:pt x="24087" y="222"/>
                    </a:cubicBezTo>
                    <a:cubicBezTo>
                      <a:pt x="24087" y="99"/>
                      <a:pt x="23985" y="0"/>
                      <a:pt x="23858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1666;p38"/>
              <p:cNvSpPr/>
              <p:nvPr/>
            </p:nvSpPr>
            <p:spPr>
              <a:xfrm>
                <a:off x="6087975" y="2036173"/>
                <a:ext cx="303314" cy="296109"/>
              </a:xfrm>
              <a:custGeom>
                <a:avLst/>
                <a:gdLst/>
                <a:ahLst/>
                <a:cxnLst/>
                <a:rect l="l" t="t" r="r" b="b"/>
                <a:pathLst>
                  <a:path w="7620" h="7439" extrusionOk="0">
                    <a:moveTo>
                      <a:pt x="4646" y="448"/>
                    </a:moveTo>
                    <a:cubicBezTo>
                      <a:pt x="6032" y="448"/>
                      <a:pt x="7162" y="1551"/>
                      <a:pt x="7162" y="2903"/>
                    </a:cubicBezTo>
                    <a:lnTo>
                      <a:pt x="7162" y="4537"/>
                    </a:lnTo>
                    <a:cubicBezTo>
                      <a:pt x="7162" y="5893"/>
                      <a:pt x="6032" y="6992"/>
                      <a:pt x="4646" y="6992"/>
                    </a:cubicBezTo>
                    <a:lnTo>
                      <a:pt x="2973" y="6992"/>
                    </a:lnTo>
                    <a:cubicBezTo>
                      <a:pt x="1585" y="6992"/>
                      <a:pt x="458" y="5893"/>
                      <a:pt x="458" y="4537"/>
                    </a:cubicBezTo>
                    <a:lnTo>
                      <a:pt x="458" y="2903"/>
                    </a:lnTo>
                    <a:cubicBezTo>
                      <a:pt x="458" y="1551"/>
                      <a:pt x="1585" y="448"/>
                      <a:pt x="2973" y="448"/>
                    </a:cubicBezTo>
                    <a:close/>
                    <a:moveTo>
                      <a:pt x="2973" y="1"/>
                    </a:moveTo>
                    <a:cubicBezTo>
                      <a:pt x="1335" y="1"/>
                      <a:pt x="0" y="1301"/>
                      <a:pt x="0" y="2903"/>
                    </a:cubicBezTo>
                    <a:lnTo>
                      <a:pt x="0" y="4537"/>
                    </a:lnTo>
                    <a:cubicBezTo>
                      <a:pt x="0" y="6139"/>
                      <a:pt x="1335" y="7439"/>
                      <a:pt x="2973" y="7439"/>
                    </a:cubicBezTo>
                    <a:lnTo>
                      <a:pt x="4646" y="7439"/>
                    </a:lnTo>
                    <a:cubicBezTo>
                      <a:pt x="6285" y="7439"/>
                      <a:pt x="7619" y="6139"/>
                      <a:pt x="7619" y="4537"/>
                    </a:cubicBezTo>
                    <a:lnTo>
                      <a:pt x="7619" y="2903"/>
                    </a:lnTo>
                    <a:cubicBezTo>
                      <a:pt x="7619" y="1301"/>
                      <a:pt x="6285" y="1"/>
                      <a:pt x="4646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1667;p38"/>
              <p:cNvSpPr/>
              <p:nvPr/>
            </p:nvSpPr>
            <p:spPr>
              <a:xfrm>
                <a:off x="5025120" y="2591906"/>
                <a:ext cx="958783" cy="17872"/>
              </a:xfrm>
              <a:custGeom>
                <a:avLst/>
                <a:gdLst/>
                <a:ahLst/>
                <a:cxnLst/>
                <a:rect l="l" t="t" r="r" b="b"/>
                <a:pathLst>
                  <a:path w="24087" h="449" extrusionOk="0">
                    <a:moveTo>
                      <a:pt x="229" y="1"/>
                    </a:moveTo>
                    <a:cubicBezTo>
                      <a:pt x="103" y="1"/>
                      <a:pt x="1" y="103"/>
                      <a:pt x="1" y="226"/>
                    </a:cubicBezTo>
                    <a:cubicBezTo>
                      <a:pt x="1" y="349"/>
                      <a:pt x="103" y="448"/>
                      <a:pt x="229" y="448"/>
                    </a:cubicBezTo>
                    <a:lnTo>
                      <a:pt x="23858" y="448"/>
                    </a:lnTo>
                    <a:cubicBezTo>
                      <a:pt x="23985" y="448"/>
                      <a:pt x="24087" y="349"/>
                      <a:pt x="24087" y="226"/>
                    </a:cubicBezTo>
                    <a:cubicBezTo>
                      <a:pt x="24087" y="103"/>
                      <a:pt x="23985" y="1"/>
                      <a:pt x="23858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1668;p38"/>
              <p:cNvSpPr/>
              <p:nvPr/>
            </p:nvSpPr>
            <p:spPr>
              <a:xfrm>
                <a:off x="6087975" y="2518703"/>
                <a:ext cx="303314" cy="296109"/>
              </a:xfrm>
              <a:custGeom>
                <a:avLst/>
                <a:gdLst/>
                <a:ahLst/>
                <a:cxnLst/>
                <a:rect l="l" t="t" r="r" b="b"/>
                <a:pathLst>
                  <a:path w="7620" h="7439" extrusionOk="0">
                    <a:moveTo>
                      <a:pt x="4646" y="444"/>
                    </a:moveTo>
                    <a:cubicBezTo>
                      <a:pt x="6032" y="444"/>
                      <a:pt x="7162" y="1546"/>
                      <a:pt x="7162" y="2902"/>
                    </a:cubicBezTo>
                    <a:lnTo>
                      <a:pt x="7162" y="4537"/>
                    </a:lnTo>
                    <a:cubicBezTo>
                      <a:pt x="7162" y="5889"/>
                      <a:pt x="6032" y="6991"/>
                      <a:pt x="4646" y="6991"/>
                    </a:cubicBezTo>
                    <a:lnTo>
                      <a:pt x="2973" y="6991"/>
                    </a:lnTo>
                    <a:cubicBezTo>
                      <a:pt x="1585" y="6991"/>
                      <a:pt x="458" y="5889"/>
                      <a:pt x="458" y="4537"/>
                    </a:cubicBezTo>
                    <a:lnTo>
                      <a:pt x="458" y="2902"/>
                    </a:lnTo>
                    <a:cubicBezTo>
                      <a:pt x="458" y="1546"/>
                      <a:pt x="1585" y="444"/>
                      <a:pt x="2973" y="444"/>
                    </a:cubicBezTo>
                    <a:close/>
                    <a:moveTo>
                      <a:pt x="2973" y="1"/>
                    </a:moveTo>
                    <a:cubicBezTo>
                      <a:pt x="1335" y="1"/>
                      <a:pt x="0" y="1301"/>
                      <a:pt x="0" y="2902"/>
                    </a:cubicBezTo>
                    <a:lnTo>
                      <a:pt x="0" y="4537"/>
                    </a:lnTo>
                    <a:cubicBezTo>
                      <a:pt x="0" y="6134"/>
                      <a:pt x="1335" y="7439"/>
                      <a:pt x="2973" y="7439"/>
                    </a:cubicBezTo>
                    <a:lnTo>
                      <a:pt x="4646" y="7439"/>
                    </a:lnTo>
                    <a:cubicBezTo>
                      <a:pt x="6285" y="7439"/>
                      <a:pt x="7619" y="6134"/>
                      <a:pt x="7619" y="4537"/>
                    </a:cubicBezTo>
                    <a:lnTo>
                      <a:pt x="7619" y="2902"/>
                    </a:lnTo>
                    <a:cubicBezTo>
                      <a:pt x="7619" y="1301"/>
                      <a:pt x="6285" y="1"/>
                      <a:pt x="4646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1669;p38"/>
              <p:cNvSpPr/>
              <p:nvPr/>
            </p:nvSpPr>
            <p:spPr>
              <a:xfrm>
                <a:off x="5025120" y="3079437"/>
                <a:ext cx="958783" cy="17833"/>
              </a:xfrm>
              <a:custGeom>
                <a:avLst/>
                <a:gdLst/>
                <a:ahLst/>
                <a:cxnLst/>
                <a:rect l="l" t="t" r="r" b="b"/>
                <a:pathLst>
                  <a:path w="24087" h="448" extrusionOk="0">
                    <a:moveTo>
                      <a:pt x="229" y="1"/>
                    </a:moveTo>
                    <a:cubicBezTo>
                      <a:pt x="103" y="1"/>
                      <a:pt x="1" y="100"/>
                      <a:pt x="1" y="223"/>
                    </a:cubicBezTo>
                    <a:cubicBezTo>
                      <a:pt x="1" y="346"/>
                      <a:pt x="103" y="448"/>
                      <a:pt x="229" y="448"/>
                    </a:cubicBezTo>
                    <a:lnTo>
                      <a:pt x="23858" y="448"/>
                    </a:lnTo>
                    <a:cubicBezTo>
                      <a:pt x="23985" y="448"/>
                      <a:pt x="24087" y="346"/>
                      <a:pt x="24087" y="223"/>
                    </a:cubicBezTo>
                    <a:cubicBezTo>
                      <a:pt x="24087" y="100"/>
                      <a:pt x="23985" y="1"/>
                      <a:pt x="23858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1670;p38"/>
              <p:cNvSpPr/>
              <p:nvPr/>
            </p:nvSpPr>
            <p:spPr>
              <a:xfrm>
                <a:off x="6087975" y="3006074"/>
                <a:ext cx="303314" cy="296109"/>
              </a:xfrm>
              <a:custGeom>
                <a:avLst/>
                <a:gdLst/>
                <a:ahLst/>
                <a:cxnLst/>
                <a:rect l="l" t="t" r="r" b="b"/>
                <a:pathLst>
                  <a:path w="7620" h="7439" extrusionOk="0">
                    <a:moveTo>
                      <a:pt x="4646" y="448"/>
                    </a:moveTo>
                    <a:cubicBezTo>
                      <a:pt x="6032" y="448"/>
                      <a:pt x="7162" y="1550"/>
                      <a:pt x="7162" y="2902"/>
                    </a:cubicBezTo>
                    <a:lnTo>
                      <a:pt x="7162" y="4537"/>
                    </a:lnTo>
                    <a:cubicBezTo>
                      <a:pt x="7162" y="5892"/>
                      <a:pt x="6032" y="6991"/>
                      <a:pt x="4646" y="6991"/>
                    </a:cubicBezTo>
                    <a:lnTo>
                      <a:pt x="2973" y="6991"/>
                    </a:lnTo>
                    <a:cubicBezTo>
                      <a:pt x="1585" y="6991"/>
                      <a:pt x="458" y="5892"/>
                      <a:pt x="458" y="4537"/>
                    </a:cubicBezTo>
                    <a:lnTo>
                      <a:pt x="458" y="2902"/>
                    </a:lnTo>
                    <a:cubicBezTo>
                      <a:pt x="458" y="1550"/>
                      <a:pt x="1585" y="448"/>
                      <a:pt x="2973" y="448"/>
                    </a:cubicBezTo>
                    <a:close/>
                    <a:moveTo>
                      <a:pt x="2973" y="0"/>
                    </a:moveTo>
                    <a:cubicBezTo>
                      <a:pt x="1335" y="0"/>
                      <a:pt x="0" y="1301"/>
                      <a:pt x="0" y="2902"/>
                    </a:cubicBezTo>
                    <a:lnTo>
                      <a:pt x="0" y="4537"/>
                    </a:lnTo>
                    <a:cubicBezTo>
                      <a:pt x="0" y="6138"/>
                      <a:pt x="1335" y="7438"/>
                      <a:pt x="2973" y="7438"/>
                    </a:cubicBezTo>
                    <a:lnTo>
                      <a:pt x="4646" y="7438"/>
                    </a:lnTo>
                    <a:cubicBezTo>
                      <a:pt x="6285" y="7438"/>
                      <a:pt x="7619" y="6138"/>
                      <a:pt x="7619" y="4537"/>
                    </a:cubicBezTo>
                    <a:lnTo>
                      <a:pt x="7619" y="2902"/>
                    </a:lnTo>
                    <a:cubicBezTo>
                      <a:pt x="7619" y="1301"/>
                      <a:pt x="6285" y="0"/>
                      <a:pt x="4646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1671;p38"/>
              <p:cNvSpPr/>
              <p:nvPr/>
            </p:nvSpPr>
            <p:spPr>
              <a:xfrm>
                <a:off x="5021420" y="4094835"/>
                <a:ext cx="958783" cy="17793"/>
              </a:xfrm>
              <a:custGeom>
                <a:avLst/>
                <a:gdLst/>
                <a:ahLst/>
                <a:cxnLst/>
                <a:rect l="l" t="t" r="r" b="b"/>
                <a:pathLst>
                  <a:path w="24087" h="447" extrusionOk="0">
                    <a:moveTo>
                      <a:pt x="229" y="0"/>
                    </a:moveTo>
                    <a:cubicBezTo>
                      <a:pt x="103" y="0"/>
                      <a:pt x="1" y="103"/>
                      <a:pt x="1" y="225"/>
                    </a:cubicBezTo>
                    <a:cubicBezTo>
                      <a:pt x="1" y="348"/>
                      <a:pt x="103" y="447"/>
                      <a:pt x="229" y="447"/>
                    </a:cubicBezTo>
                    <a:lnTo>
                      <a:pt x="23858" y="447"/>
                    </a:lnTo>
                    <a:cubicBezTo>
                      <a:pt x="23985" y="447"/>
                      <a:pt x="24087" y="348"/>
                      <a:pt x="24087" y="225"/>
                    </a:cubicBezTo>
                    <a:cubicBezTo>
                      <a:pt x="24087" y="103"/>
                      <a:pt x="23985" y="0"/>
                      <a:pt x="23858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1672;p38"/>
              <p:cNvSpPr/>
              <p:nvPr/>
            </p:nvSpPr>
            <p:spPr>
              <a:xfrm>
                <a:off x="5025120" y="2218125"/>
                <a:ext cx="958783" cy="17833"/>
              </a:xfrm>
              <a:custGeom>
                <a:avLst/>
                <a:gdLst/>
                <a:ahLst/>
                <a:cxnLst/>
                <a:rect l="l" t="t" r="r" b="b"/>
                <a:pathLst>
                  <a:path w="24087" h="448" extrusionOk="0">
                    <a:moveTo>
                      <a:pt x="229" y="0"/>
                    </a:moveTo>
                    <a:cubicBezTo>
                      <a:pt x="103" y="0"/>
                      <a:pt x="1" y="100"/>
                      <a:pt x="1" y="222"/>
                    </a:cubicBezTo>
                    <a:cubicBezTo>
                      <a:pt x="1" y="349"/>
                      <a:pt x="103" y="448"/>
                      <a:pt x="229" y="448"/>
                    </a:cubicBezTo>
                    <a:lnTo>
                      <a:pt x="23858" y="448"/>
                    </a:lnTo>
                    <a:cubicBezTo>
                      <a:pt x="23985" y="448"/>
                      <a:pt x="24087" y="349"/>
                      <a:pt x="24087" y="222"/>
                    </a:cubicBezTo>
                    <a:cubicBezTo>
                      <a:pt x="24087" y="100"/>
                      <a:pt x="23985" y="0"/>
                      <a:pt x="23858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1673;p38"/>
              <p:cNvSpPr/>
              <p:nvPr/>
            </p:nvSpPr>
            <p:spPr>
              <a:xfrm>
                <a:off x="5025120" y="2700656"/>
                <a:ext cx="958783" cy="17673"/>
              </a:xfrm>
              <a:custGeom>
                <a:avLst/>
                <a:gdLst/>
                <a:ahLst/>
                <a:cxnLst/>
                <a:rect l="l" t="t" r="r" b="b"/>
                <a:pathLst>
                  <a:path w="24087" h="444" extrusionOk="0">
                    <a:moveTo>
                      <a:pt x="229" y="0"/>
                    </a:moveTo>
                    <a:cubicBezTo>
                      <a:pt x="103" y="0"/>
                      <a:pt x="1" y="99"/>
                      <a:pt x="1" y="222"/>
                    </a:cubicBezTo>
                    <a:cubicBezTo>
                      <a:pt x="1" y="345"/>
                      <a:pt x="103" y="443"/>
                      <a:pt x="229" y="443"/>
                    </a:cubicBezTo>
                    <a:lnTo>
                      <a:pt x="23858" y="443"/>
                    </a:lnTo>
                    <a:cubicBezTo>
                      <a:pt x="23985" y="443"/>
                      <a:pt x="24087" y="345"/>
                      <a:pt x="24087" y="222"/>
                    </a:cubicBezTo>
                    <a:cubicBezTo>
                      <a:pt x="24087" y="99"/>
                      <a:pt x="23985" y="0"/>
                      <a:pt x="23858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1674;p38"/>
              <p:cNvSpPr/>
              <p:nvPr/>
            </p:nvSpPr>
            <p:spPr>
              <a:xfrm>
                <a:off x="5025120" y="3187987"/>
                <a:ext cx="958783" cy="17872"/>
              </a:xfrm>
              <a:custGeom>
                <a:avLst/>
                <a:gdLst/>
                <a:ahLst/>
                <a:cxnLst/>
                <a:rect l="l" t="t" r="r" b="b"/>
                <a:pathLst>
                  <a:path w="24087" h="449" extrusionOk="0">
                    <a:moveTo>
                      <a:pt x="229" y="1"/>
                    </a:moveTo>
                    <a:cubicBezTo>
                      <a:pt x="103" y="1"/>
                      <a:pt x="1" y="100"/>
                      <a:pt x="1" y="226"/>
                    </a:cubicBezTo>
                    <a:cubicBezTo>
                      <a:pt x="1" y="349"/>
                      <a:pt x="103" y="448"/>
                      <a:pt x="229" y="448"/>
                    </a:cubicBezTo>
                    <a:lnTo>
                      <a:pt x="23858" y="448"/>
                    </a:lnTo>
                    <a:cubicBezTo>
                      <a:pt x="23985" y="448"/>
                      <a:pt x="24087" y="349"/>
                      <a:pt x="24087" y="226"/>
                    </a:cubicBezTo>
                    <a:cubicBezTo>
                      <a:pt x="24087" y="100"/>
                      <a:pt x="23985" y="1"/>
                      <a:pt x="23858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1675;p38"/>
              <p:cNvSpPr/>
              <p:nvPr/>
            </p:nvSpPr>
            <p:spPr>
              <a:xfrm>
                <a:off x="5021420" y="4203505"/>
                <a:ext cx="958783" cy="17713"/>
              </a:xfrm>
              <a:custGeom>
                <a:avLst/>
                <a:gdLst/>
                <a:ahLst/>
                <a:cxnLst/>
                <a:rect l="l" t="t" r="r" b="b"/>
                <a:pathLst>
                  <a:path w="24087" h="445" extrusionOk="0">
                    <a:moveTo>
                      <a:pt x="229" y="1"/>
                    </a:moveTo>
                    <a:cubicBezTo>
                      <a:pt x="103" y="1"/>
                      <a:pt x="1" y="100"/>
                      <a:pt x="1" y="223"/>
                    </a:cubicBezTo>
                    <a:cubicBezTo>
                      <a:pt x="1" y="346"/>
                      <a:pt x="103" y="445"/>
                      <a:pt x="229" y="445"/>
                    </a:cubicBezTo>
                    <a:lnTo>
                      <a:pt x="23858" y="445"/>
                    </a:lnTo>
                    <a:cubicBezTo>
                      <a:pt x="23985" y="445"/>
                      <a:pt x="24087" y="346"/>
                      <a:pt x="24087" y="223"/>
                    </a:cubicBezTo>
                    <a:cubicBezTo>
                      <a:pt x="24087" y="100"/>
                      <a:pt x="23985" y="1"/>
                      <a:pt x="23858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1676;p38"/>
              <p:cNvSpPr/>
              <p:nvPr/>
            </p:nvSpPr>
            <p:spPr>
              <a:xfrm>
                <a:off x="6084275" y="4021592"/>
                <a:ext cx="303314" cy="296109"/>
              </a:xfrm>
              <a:custGeom>
                <a:avLst/>
                <a:gdLst/>
                <a:ahLst/>
                <a:cxnLst/>
                <a:rect l="l" t="t" r="r" b="b"/>
                <a:pathLst>
                  <a:path w="7620" h="7439" extrusionOk="0">
                    <a:moveTo>
                      <a:pt x="4646" y="443"/>
                    </a:moveTo>
                    <a:cubicBezTo>
                      <a:pt x="6032" y="443"/>
                      <a:pt x="7162" y="1546"/>
                      <a:pt x="7162" y="2901"/>
                    </a:cubicBezTo>
                    <a:lnTo>
                      <a:pt x="7162" y="4536"/>
                    </a:lnTo>
                    <a:cubicBezTo>
                      <a:pt x="7162" y="5888"/>
                      <a:pt x="6032" y="6991"/>
                      <a:pt x="4646" y="6991"/>
                    </a:cubicBezTo>
                    <a:lnTo>
                      <a:pt x="2973" y="6991"/>
                    </a:lnTo>
                    <a:cubicBezTo>
                      <a:pt x="1585" y="6991"/>
                      <a:pt x="458" y="5888"/>
                      <a:pt x="458" y="4536"/>
                    </a:cubicBezTo>
                    <a:lnTo>
                      <a:pt x="458" y="2901"/>
                    </a:lnTo>
                    <a:cubicBezTo>
                      <a:pt x="458" y="1546"/>
                      <a:pt x="1585" y="443"/>
                      <a:pt x="2973" y="443"/>
                    </a:cubicBezTo>
                    <a:close/>
                    <a:moveTo>
                      <a:pt x="2973" y="0"/>
                    </a:moveTo>
                    <a:cubicBezTo>
                      <a:pt x="1335" y="0"/>
                      <a:pt x="0" y="1300"/>
                      <a:pt x="0" y="2901"/>
                    </a:cubicBezTo>
                    <a:lnTo>
                      <a:pt x="0" y="4536"/>
                    </a:lnTo>
                    <a:cubicBezTo>
                      <a:pt x="0" y="6134"/>
                      <a:pt x="1335" y="7438"/>
                      <a:pt x="2973" y="7438"/>
                    </a:cubicBezTo>
                    <a:lnTo>
                      <a:pt x="4646" y="7438"/>
                    </a:lnTo>
                    <a:cubicBezTo>
                      <a:pt x="6285" y="7438"/>
                      <a:pt x="7619" y="6134"/>
                      <a:pt x="7619" y="4536"/>
                    </a:cubicBezTo>
                    <a:lnTo>
                      <a:pt x="7619" y="2901"/>
                    </a:lnTo>
                    <a:cubicBezTo>
                      <a:pt x="7619" y="1300"/>
                      <a:pt x="6285" y="0"/>
                      <a:pt x="4646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1677;p38"/>
              <p:cNvSpPr/>
              <p:nvPr/>
            </p:nvSpPr>
            <p:spPr>
              <a:xfrm>
                <a:off x="6103659" y="2002457"/>
                <a:ext cx="304747" cy="273182"/>
              </a:xfrm>
              <a:custGeom>
                <a:avLst/>
                <a:gdLst/>
                <a:ahLst/>
                <a:cxnLst/>
                <a:rect l="l" t="t" r="r" b="b"/>
                <a:pathLst>
                  <a:path w="7656" h="6863" extrusionOk="0">
                    <a:moveTo>
                      <a:pt x="6406" y="1"/>
                    </a:moveTo>
                    <a:cubicBezTo>
                      <a:pt x="5991" y="1"/>
                      <a:pt x="5565" y="203"/>
                      <a:pt x="5372" y="670"/>
                    </a:cubicBezTo>
                    <a:cubicBezTo>
                      <a:pt x="4972" y="1647"/>
                      <a:pt x="4536" y="2616"/>
                      <a:pt x="3945" y="3496"/>
                    </a:cubicBezTo>
                    <a:cubicBezTo>
                      <a:pt x="3713" y="3845"/>
                      <a:pt x="3351" y="4490"/>
                      <a:pt x="2965" y="4664"/>
                    </a:cubicBezTo>
                    <a:cubicBezTo>
                      <a:pt x="2869" y="4709"/>
                      <a:pt x="2910" y="4779"/>
                      <a:pt x="2884" y="4779"/>
                    </a:cubicBezTo>
                    <a:cubicBezTo>
                      <a:pt x="2867" y="4779"/>
                      <a:pt x="2820" y="4748"/>
                      <a:pt x="2682" y="4657"/>
                    </a:cubicBezTo>
                    <a:cubicBezTo>
                      <a:pt x="2456" y="4514"/>
                      <a:pt x="2252" y="4237"/>
                      <a:pt x="2084" y="4036"/>
                    </a:cubicBezTo>
                    <a:cubicBezTo>
                      <a:pt x="1884" y="3796"/>
                      <a:pt x="1648" y="3696"/>
                      <a:pt x="1417" y="3696"/>
                    </a:cubicBezTo>
                    <a:cubicBezTo>
                      <a:pt x="685" y="3696"/>
                      <a:pt x="0" y="4702"/>
                      <a:pt x="630" y="5459"/>
                    </a:cubicBezTo>
                    <a:cubicBezTo>
                      <a:pt x="1095" y="6016"/>
                      <a:pt x="1740" y="6644"/>
                      <a:pt x="2477" y="6818"/>
                    </a:cubicBezTo>
                    <a:cubicBezTo>
                      <a:pt x="2606" y="6848"/>
                      <a:pt x="2731" y="6863"/>
                      <a:pt x="2853" y="6863"/>
                    </a:cubicBezTo>
                    <a:cubicBezTo>
                      <a:pt x="3571" y="6863"/>
                      <a:pt x="4162" y="6367"/>
                      <a:pt x="4652" y="5855"/>
                    </a:cubicBezTo>
                    <a:cubicBezTo>
                      <a:pt x="5925" y="4538"/>
                      <a:pt x="6672" y="2869"/>
                      <a:pt x="7356" y="1206"/>
                    </a:cubicBezTo>
                    <a:cubicBezTo>
                      <a:pt x="7655" y="478"/>
                      <a:pt x="7043" y="1"/>
                      <a:pt x="6406" y="1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1678;p38"/>
              <p:cNvSpPr/>
              <p:nvPr/>
            </p:nvSpPr>
            <p:spPr>
              <a:xfrm>
                <a:off x="5282465" y="1608896"/>
                <a:ext cx="831885" cy="159698"/>
              </a:xfrm>
              <a:custGeom>
                <a:avLst/>
                <a:gdLst/>
                <a:ahLst/>
                <a:cxnLst/>
                <a:rect l="l" t="t" r="r" b="b"/>
                <a:pathLst>
                  <a:path w="20899" h="4012" extrusionOk="0">
                    <a:moveTo>
                      <a:pt x="18" y="0"/>
                    </a:moveTo>
                    <a:cubicBezTo>
                      <a:pt x="8" y="103"/>
                      <a:pt x="0" y="208"/>
                      <a:pt x="0" y="314"/>
                    </a:cubicBezTo>
                    <a:lnTo>
                      <a:pt x="0" y="4011"/>
                    </a:lnTo>
                    <a:lnTo>
                      <a:pt x="20899" y="4011"/>
                    </a:lnTo>
                    <a:lnTo>
                      <a:pt x="20899" y="314"/>
                    </a:lnTo>
                    <a:cubicBezTo>
                      <a:pt x="20899" y="208"/>
                      <a:pt x="20892" y="103"/>
                      <a:pt x="20879" y="0"/>
                    </a:cubicBezTo>
                    <a:close/>
                  </a:path>
                </a:pathLst>
              </a:custGeom>
              <a:solidFill>
                <a:srgbClr val="291E1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1679;p38"/>
              <p:cNvSpPr/>
              <p:nvPr/>
            </p:nvSpPr>
            <p:spPr>
              <a:xfrm>
                <a:off x="5282465" y="1768557"/>
                <a:ext cx="831885" cy="14967"/>
              </a:xfrm>
              <a:custGeom>
                <a:avLst/>
                <a:gdLst/>
                <a:ahLst/>
                <a:cxnLst/>
                <a:rect l="l" t="t" r="r" b="b"/>
                <a:pathLst>
                  <a:path w="20899" h="376" extrusionOk="0">
                    <a:moveTo>
                      <a:pt x="0" y="0"/>
                    </a:moveTo>
                    <a:lnTo>
                      <a:pt x="0" y="317"/>
                    </a:lnTo>
                    <a:lnTo>
                      <a:pt x="0" y="376"/>
                    </a:lnTo>
                    <a:lnTo>
                      <a:pt x="20899" y="376"/>
                    </a:lnTo>
                    <a:lnTo>
                      <a:pt x="20899" y="317"/>
                    </a:lnTo>
                    <a:lnTo>
                      <a:pt x="20899" y="0"/>
                    </a:lnTo>
                    <a:close/>
                  </a:path>
                </a:pathLst>
              </a:custGeom>
              <a:solidFill>
                <a:srgbClr val="4E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1680;p38"/>
              <p:cNvSpPr/>
              <p:nvPr/>
            </p:nvSpPr>
            <p:spPr>
              <a:xfrm>
                <a:off x="5282465" y="1783484"/>
                <a:ext cx="831885" cy="104409"/>
              </a:xfrm>
              <a:custGeom>
                <a:avLst/>
                <a:gdLst/>
                <a:ahLst/>
                <a:cxnLst/>
                <a:rect l="l" t="t" r="r" b="b"/>
                <a:pathLst>
                  <a:path w="20899" h="2623" extrusionOk="0">
                    <a:moveTo>
                      <a:pt x="0" y="1"/>
                    </a:moveTo>
                    <a:cubicBezTo>
                      <a:pt x="31" y="1448"/>
                      <a:pt x="1253" y="2622"/>
                      <a:pt x="2742" y="2622"/>
                    </a:cubicBezTo>
                    <a:lnTo>
                      <a:pt x="18154" y="2622"/>
                    </a:lnTo>
                    <a:cubicBezTo>
                      <a:pt x="19642" y="2622"/>
                      <a:pt x="20865" y="1448"/>
                      <a:pt x="20899" y="1"/>
                    </a:cubicBezTo>
                    <a:close/>
                  </a:path>
                </a:pathLst>
              </a:custGeom>
              <a:solidFill>
                <a:srgbClr val="827F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1681;p38"/>
              <p:cNvSpPr/>
              <p:nvPr/>
            </p:nvSpPr>
            <p:spPr>
              <a:xfrm>
                <a:off x="5282465" y="1345102"/>
                <a:ext cx="831885" cy="515992"/>
              </a:xfrm>
              <a:custGeom>
                <a:avLst/>
                <a:gdLst/>
                <a:ahLst/>
                <a:cxnLst/>
                <a:rect l="l" t="t" r="r" b="b"/>
                <a:pathLst>
                  <a:path w="20899" h="12963" extrusionOk="0">
                    <a:moveTo>
                      <a:pt x="12098" y="1599"/>
                    </a:moveTo>
                    <a:cubicBezTo>
                      <a:pt x="12505" y="1599"/>
                      <a:pt x="12836" y="1923"/>
                      <a:pt x="12836" y="2319"/>
                    </a:cubicBezTo>
                    <a:cubicBezTo>
                      <a:pt x="12836" y="2715"/>
                      <a:pt x="12505" y="3036"/>
                      <a:pt x="12098" y="3036"/>
                    </a:cubicBezTo>
                    <a:lnTo>
                      <a:pt x="8798" y="3036"/>
                    </a:lnTo>
                    <a:cubicBezTo>
                      <a:pt x="8391" y="3036"/>
                      <a:pt x="8060" y="2715"/>
                      <a:pt x="8060" y="2319"/>
                    </a:cubicBezTo>
                    <a:cubicBezTo>
                      <a:pt x="8060" y="1923"/>
                      <a:pt x="8391" y="1599"/>
                      <a:pt x="8798" y="1599"/>
                    </a:cubicBezTo>
                    <a:close/>
                    <a:moveTo>
                      <a:pt x="7930" y="1"/>
                    </a:moveTo>
                    <a:cubicBezTo>
                      <a:pt x="6422" y="1"/>
                      <a:pt x="5185" y="1206"/>
                      <a:pt x="5185" y="2681"/>
                    </a:cubicBezTo>
                    <a:lnTo>
                      <a:pt x="5185" y="3593"/>
                    </a:lnTo>
                    <a:lnTo>
                      <a:pt x="2742" y="3593"/>
                    </a:lnTo>
                    <a:cubicBezTo>
                      <a:pt x="1233" y="3593"/>
                      <a:pt x="0" y="4797"/>
                      <a:pt x="0" y="6272"/>
                    </a:cubicBezTo>
                    <a:lnTo>
                      <a:pt x="0" y="10286"/>
                    </a:lnTo>
                    <a:cubicBezTo>
                      <a:pt x="0" y="11757"/>
                      <a:pt x="1233" y="12963"/>
                      <a:pt x="2742" y="12963"/>
                    </a:cubicBezTo>
                    <a:lnTo>
                      <a:pt x="18154" y="12963"/>
                    </a:lnTo>
                    <a:cubicBezTo>
                      <a:pt x="19663" y="12963"/>
                      <a:pt x="20899" y="11757"/>
                      <a:pt x="20899" y="10286"/>
                    </a:cubicBezTo>
                    <a:lnTo>
                      <a:pt x="20899" y="6272"/>
                    </a:lnTo>
                    <a:cubicBezTo>
                      <a:pt x="20899" y="4797"/>
                      <a:pt x="19663" y="3593"/>
                      <a:pt x="18154" y="3593"/>
                    </a:cubicBezTo>
                    <a:lnTo>
                      <a:pt x="15710" y="3593"/>
                    </a:lnTo>
                    <a:lnTo>
                      <a:pt x="15710" y="2681"/>
                    </a:lnTo>
                    <a:cubicBezTo>
                      <a:pt x="15710" y="1206"/>
                      <a:pt x="14478" y="1"/>
                      <a:pt x="12968" y="1"/>
                    </a:cubicBezTo>
                    <a:close/>
                  </a:path>
                </a:pathLst>
              </a:custGeom>
              <a:solidFill>
                <a:srgbClr val="E8EE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1682;p38"/>
              <p:cNvSpPr/>
              <p:nvPr/>
            </p:nvSpPr>
            <p:spPr>
              <a:xfrm>
                <a:off x="5336282" y="1680745"/>
                <a:ext cx="35227" cy="26709"/>
              </a:xfrm>
              <a:custGeom>
                <a:avLst/>
                <a:gdLst/>
                <a:ahLst/>
                <a:cxnLst/>
                <a:rect l="l" t="t" r="r" b="b"/>
                <a:pathLst>
                  <a:path w="885" h="671" extrusionOk="0">
                    <a:moveTo>
                      <a:pt x="444" y="1"/>
                    </a:moveTo>
                    <a:cubicBezTo>
                      <a:pt x="3" y="1"/>
                      <a:pt x="0" y="670"/>
                      <a:pt x="444" y="670"/>
                    </a:cubicBezTo>
                    <a:cubicBezTo>
                      <a:pt x="884" y="670"/>
                      <a:pt x="884" y="1"/>
                      <a:pt x="4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1683;p38"/>
              <p:cNvSpPr/>
              <p:nvPr/>
            </p:nvSpPr>
            <p:spPr>
              <a:xfrm>
                <a:off x="5338471" y="1726363"/>
                <a:ext cx="126381" cy="98876"/>
              </a:xfrm>
              <a:custGeom>
                <a:avLst/>
                <a:gdLst/>
                <a:ahLst/>
                <a:cxnLst/>
                <a:rect l="l" t="t" r="r" b="b"/>
                <a:pathLst>
                  <a:path w="3175" h="2484" extrusionOk="0">
                    <a:moveTo>
                      <a:pt x="457" y="1"/>
                    </a:moveTo>
                    <a:cubicBezTo>
                      <a:pt x="286" y="1"/>
                      <a:pt x="101" y="107"/>
                      <a:pt x="75" y="319"/>
                    </a:cubicBezTo>
                    <a:cubicBezTo>
                      <a:pt x="0" y="927"/>
                      <a:pt x="102" y="1538"/>
                      <a:pt x="608" y="1944"/>
                    </a:cubicBezTo>
                    <a:cubicBezTo>
                      <a:pt x="1195" y="2419"/>
                      <a:pt x="2004" y="2460"/>
                      <a:pt x="2731" y="2483"/>
                    </a:cubicBezTo>
                    <a:cubicBezTo>
                      <a:pt x="2735" y="2484"/>
                      <a:pt x="2740" y="2484"/>
                      <a:pt x="2744" y="2484"/>
                    </a:cubicBezTo>
                    <a:cubicBezTo>
                      <a:pt x="3175" y="2484"/>
                      <a:pt x="3167" y="1828"/>
                      <a:pt x="2731" y="1814"/>
                    </a:cubicBezTo>
                    <a:cubicBezTo>
                      <a:pt x="2195" y="1798"/>
                      <a:pt x="1563" y="1798"/>
                      <a:pt x="1106" y="1477"/>
                    </a:cubicBezTo>
                    <a:cubicBezTo>
                      <a:pt x="710" y="1200"/>
                      <a:pt x="706" y="756"/>
                      <a:pt x="758" y="319"/>
                    </a:cubicBezTo>
                    <a:cubicBezTo>
                      <a:pt x="785" y="106"/>
                      <a:pt x="628" y="1"/>
                      <a:pt x="45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1684;p38"/>
              <p:cNvSpPr/>
              <p:nvPr/>
            </p:nvSpPr>
            <p:spPr>
              <a:xfrm>
                <a:off x="5021420" y="3604223"/>
                <a:ext cx="958783" cy="17793"/>
              </a:xfrm>
              <a:custGeom>
                <a:avLst/>
                <a:gdLst/>
                <a:ahLst/>
                <a:cxnLst/>
                <a:rect l="l" t="t" r="r" b="b"/>
                <a:pathLst>
                  <a:path w="24087" h="447" extrusionOk="0">
                    <a:moveTo>
                      <a:pt x="229" y="0"/>
                    </a:moveTo>
                    <a:cubicBezTo>
                      <a:pt x="103" y="0"/>
                      <a:pt x="1" y="103"/>
                      <a:pt x="1" y="225"/>
                    </a:cubicBezTo>
                    <a:cubicBezTo>
                      <a:pt x="1" y="348"/>
                      <a:pt x="103" y="447"/>
                      <a:pt x="229" y="447"/>
                    </a:cubicBezTo>
                    <a:lnTo>
                      <a:pt x="23858" y="447"/>
                    </a:lnTo>
                    <a:cubicBezTo>
                      <a:pt x="23985" y="447"/>
                      <a:pt x="24087" y="348"/>
                      <a:pt x="24087" y="225"/>
                    </a:cubicBezTo>
                    <a:cubicBezTo>
                      <a:pt x="24087" y="103"/>
                      <a:pt x="23985" y="0"/>
                      <a:pt x="23858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1685;p38"/>
              <p:cNvSpPr/>
              <p:nvPr/>
            </p:nvSpPr>
            <p:spPr>
              <a:xfrm>
                <a:off x="5021420" y="3712893"/>
                <a:ext cx="958783" cy="17713"/>
              </a:xfrm>
              <a:custGeom>
                <a:avLst/>
                <a:gdLst/>
                <a:ahLst/>
                <a:cxnLst/>
                <a:rect l="l" t="t" r="r" b="b"/>
                <a:pathLst>
                  <a:path w="24087" h="445" extrusionOk="0">
                    <a:moveTo>
                      <a:pt x="229" y="1"/>
                    </a:moveTo>
                    <a:cubicBezTo>
                      <a:pt x="103" y="1"/>
                      <a:pt x="1" y="100"/>
                      <a:pt x="1" y="223"/>
                    </a:cubicBezTo>
                    <a:cubicBezTo>
                      <a:pt x="1" y="346"/>
                      <a:pt x="103" y="445"/>
                      <a:pt x="229" y="445"/>
                    </a:cubicBezTo>
                    <a:lnTo>
                      <a:pt x="23858" y="445"/>
                    </a:lnTo>
                    <a:cubicBezTo>
                      <a:pt x="23985" y="445"/>
                      <a:pt x="24087" y="346"/>
                      <a:pt x="24087" y="223"/>
                    </a:cubicBezTo>
                    <a:cubicBezTo>
                      <a:pt x="24087" y="100"/>
                      <a:pt x="23985" y="1"/>
                      <a:pt x="23858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1686;p38"/>
              <p:cNvSpPr/>
              <p:nvPr/>
            </p:nvSpPr>
            <p:spPr>
              <a:xfrm>
                <a:off x="6084275" y="3530980"/>
                <a:ext cx="303314" cy="296109"/>
              </a:xfrm>
              <a:custGeom>
                <a:avLst/>
                <a:gdLst/>
                <a:ahLst/>
                <a:cxnLst/>
                <a:rect l="l" t="t" r="r" b="b"/>
                <a:pathLst>
                  <a:path w="7620" h="7439" extrusionOk="0">
                    <a:moveTo>
                      <a:pt x="4646" y="443"/>
                    </a:moveTo>
                    <a:cubicBezTo>
                      <a:pt x="6032" y="443"/>
                      <a:pt x="7162" y="1546"/>
                      <a:pt x="7162" y="2901"/>
                    </a:cubicBezTo>
                    <a:lnTo>
                      <a:pt x="7162" y="4536"/>
                    </a:lnTo>
                    <a:cubicBezTo>
                      <a:pt x="7162" y="5888"/>
                      <a:pt x="6032" y="6991"/>
                      <a:pt x="4646" y="6991"/>
                    </a:cubicBezTo>
                    <a:lnTo>
                      <a:pt x="2973" y="6991"/>
                    </a:lnTo>
                    <a:cubicBezTo>
                      <a:pt x="1585" y="6991"/>
                      <a:pt x="458" y="5888"/>
                      <a:pt x="458" y="4536"/>
                    </a:cubicBezTo>
                    <a:lnTo>
                      <a:pt x="458" y="2901"/>
                    </a:lnTo>
                    <a:cubicBezTo>
                      <a:pt x="458" y="1546"/>
                      <a:pt x="1585" y="443"/>
                      <a:pt x="2973" y="443"/>
                    </a:cubicBezTo>
                    <a:close/>
                    <a:moveTo>
                      <a:pt x="2973" y="0"/>
                    </a:moveTo>
                    <a:cubicBezTo>
                      <a:pt x="1335" y="0"/>
                      <a:pt x="0" y="1300"/>
                      <a:pt x="0" y="2901"/>
                    </a:cubicBezTo>
                    <a:lnTo>
                      <a:pt x="0" y="4536"/>
                    </a:lnTo>
                    <a:cubicBezTo>
                      <a:pt x="0" y="6134"/>
                      <a:pt x="1335" y="7438"/>
                      <a:pt x="2973" y="7438"/>
                    </a:cubicBezTo>
                    <a:lnTo>
                      <a:pt x="4646" y="7438"/>
                    </a:lnTo>
                    <a:cubicBezTo>
                      <a:pt x="6285" y="7438"/>
                      <a:pt x="7619" y="6134"/>
                      <a:pt x="7619" y="4536"/>
                    </a:cubicBezTo>
                    <a:lnTo>
                      <a:pt x="7619" y="2901"/>
                    </a:lnTo>
                    <a:cubicBezTo>
                      <a:pt x="7619" y="1300"/>
                      <a:pt x="6285" y="0"/>
                      <a:pt x="4646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2" name="Google Shape;1687;p38"/>
            <p:cNvSpPr/>
            <p:nvPr/>
          </p:nvSpPr>
          <p:spPr>
            <a:xfrm>
              <a:off x="6038032" y="2413293"/>
              <a:ext cx="304747" cy="273182"/>
            </a:xfrm>
            <a:custGeom>
              <a:avLst/>
              <a:gdLst/>
              <a:ahLst/>
              <a:cxnLst/>
              <a:rect l="l" t="t" r="r" b="b"/>
              <a:pathLst>
                <a:path w="7656" h="6863" extrusionOk="0">
                  <a:moveTo>
                    <a:pt x="6406" y="1"/>
                  </a:moveTo>
                  <a:cubicBezTo>
                    <a:pt x="5991" y="1"/>
                    <a:pt x="5565" y="203"/>
                    <a:pt x="5372" y="670"/>
                  </a:cubicBezTo>
                  <a:cubicBezTo>
                    <a:pt x="4972" y="1647"/>
                    <a:pt x="4536" y="2616"/>
                    <a:pt x="3945" y="3496"/>
                  </a:cubicBezTo>
                  <a:cubicBezTo>
                    <a:pt x="3713" y="3845"/>
                    <a:pt x="3351" y="4490"/>
                    <a:pt x="2965" y="4664"/>
                  </a:cubicBezTo>
                  <a:cubicBezTo>
                    <a:pt x="2869" y="4709"/>
                    <a:pt x="2910" y="4779"/>
                    <a:pt x="2884" y="4779"/>
                  </a:cubicBezTo>
                  <a:cubicBezTo>
                    <a:pt x="2867" y="4779"/>
                    <a:pt x="2820" y="4748"/>
                    <a:pt x="2682" y="4657"/>
                  </a:cubicBezTo>
                  <a:cubicBezTo>
                    <a:pt x="2456" y="4514"/>
                    <a:pt x="2252" y="4237"/>
                    <a:pt x="2084" y="4036"/>
                  </a:cubicBezTo>
                  <a:cubicBezTo>
                    <a:pt x="1884" y="3796"/>
                    <a:pt x="1648" y="3696"/>
                    <a:pt x="1417" y="3696"/>
                  </a:cubicBezTo>
                  <a:cubicBezTo>
                    <a:pt x="685" y="3696"/>
                    <a:pt x="0" y="4702"/>
                    <a:pt x="630" y="5459"/>
                  </a:cubicBezTo>
                  <a:cubicBezTo>
                    <a:pt x="1095" y="6016"/>
                    <a:pt x="1740" y="6644"/>
                    <a:pt x="2477" y="6818"/>
                  </a:cubicBezTo>
                  <a:cubicBezTo>
                    <a:pt x="2606" y="6848"/>
                    <a:pt x="2731" y="6863"/>
                    <a:pt x="2853" y="6863"/>
                  </a:cubicBezTo>
                  <a:cubicBezTo>
                    <a:pt x="3571" y="6863"/>
                    <a:pt x="4162" y="6367"/>
                    <a:pt x="4652" y="5855"/>
                  </a:cubicBezTo>
                  <a:cubicBezTo>
                    <a:pt x="5925" y="4538"/>
                    <a:pt x="6672" y="2869"/>
                    <a:pt x="7356" y="1206"/>
                  </a:cubicBezTo>
                  <a:cubicBezTo>
                    <a:pt x="7655" y="478"/>
                    <a:pt x="7043" y="1"/>
                    <a:pt x="6406" y="1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688;p38"/>
            <p:cNvSpPr/>
            <p:nvPr/>
          </p:nvSpPr>
          <p:spPr>
            <a:xfrm>
              <a:off x="6038032" y="2878918"/>
              <a:ext cx="304747" cy="273182"/>
            </a:xfrm>
            <a:custGeom>
              <a:avLst/>
              <a:gdLst/>
              <a:ahLst/>
              <a:cxnLst/>
              <a:rect l="l" t="t" r="r" b="b"/>
              <a:pathLst>
                <a:path w="7656" h="6863" extrusionOk="0">
                  <a:moveTo>
                    <a:pt x="6406" y="1"/>
                  </a:moveTo>
                  <a:cubicBezTo>
                    <a:pt x="5991" y="1"/>
                    <a:pt x="5565" y="203"/>
                    <a:pt x="5372" y="670"/>
                  </a:cubicBezTo>
                  <a:cubicBezTo>
                    <a:pt x="4972" y="1647"/>
                    <a:pt x="4536" y="2616"/>
                    <a:pt x="3945" y="3496"/>
                  </a:cubicBezTo>
                  <a:cubicBezTo>
                    <a:pt x="3713" y="3845"/>
                    <a:pt x="3351" y="4490"/>
                    <a:pt x="2965" y="4664"/>
                  </a:cubicBezTo>
                  <a:cubicBezTo>
                    <a:pt x="2869" y="4709"/>
                    <a:pt x="2910" y="4779"/>
                    <a:pt x="2884" y="4779"/>
                  </a:cubicBezTo>
                  <a:cubicBezTo>
                    <a:pt x="2867" y="4779"/>
                    <a:pt x="2820" y="4748"/>
                    <a:pt x="2682" y="4657"/>
                  </a:cubicBezTo>
                  <a:cubicBezTo>
                    <a:pt x="2456" y="4514"/>
                    <a:pt x="2252" y="4237"/>
                    <a:pt x="2084" y="4036"/>
                  </a:cubicBezTo>
                  <a:cubicBezTo>
                    <a:pt x="1884" y="3796"/>
                    <a:pt x="1648" y="3696"/>
                    <a:pt x="1417" y="3696"/>
                  </a:cubicBezTo>
                  <a:cubicBezTo>
                    <a:pt x="685" y="3696"/>
                    <a:pt x="0" y="4702"/>
                    <a:pt x="630" y="5459"/>
                  </a:cubicBezTo>
                  <a:cubicBezTo>
                    <a:pt x="1095" y="6016"/>
                    <a:pt x="1740" y="6644"/>
                    <a:pt x="2477" y="6818"/>
                  </a:cubicBezTo>
                  <a:cubicBezTo>
                    <a:pt x="2606" y="6848"/>
                    <a:pt x="2731" y="6863"/>
                    <a:pt x="2853" y="6863"/>
                  </a:cubicBezTo>
                  <a:cubicBezTo>
                    <a:pt x="3571" y="6863"/>
                    <a:pt x="4162" y="6367"/>
                    <a:pt x="4652" y="5855"/>
                  </a:cubicBezTo>
                  <a:cubicBezTo>
                    <a:pt x="5925" y="4538"/>
                    <a:pt x="6672" y="2869"/>
                    <a:pt x="7356" y="1206"/>
                  </a:cubicBezTo>
                  <a:cubicBezTo>
                    <a:pt x="7655" y="478"/>
                    <a:pt x="7043" y="1"/>
                    <a:pt x="6406" y="1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689;p38"/>
            <p:cNvSpPr/>
            <p:nvPr/>
          </p:nvSpPr>
          <p:spPr>
            <a:xfrm>
              <a:off x="6038032" y="3419893"/>
              <a:ext cx="304747" cy="273182"/>
            </a:xfrm>
            <a:custGeom>
              <a:avLst/>
              <a:gdLst/>
              <a:ahLst/>
              <a:cxnLst/>
              <a:rect l="l" t="t" r="r" b="b"/>
              <a:pathLst>
                <a:path w="7656" h="6863" extrusionOk="0">
                  <a:moveTo>
                    <a:pt x="6406" y="1"/>
                  </a:moveTo>
                  <a:cubicBezTo>
                    <a:pt x="5991" y="1"/>
                    <a:pt x="5565" y="203"/>
                    <a:pt x="5372" y="670"/>
                  </a:cubicBezTo>
                  <a:cubicBezTo>
                    <a:pt x="4972" y="1647"/>
                    <a:pt x="4536" y="2616"/>
                    <a:pt x="3945" y="3496"/>
                  </a:cubicBezTo>
                  <a:cubicBezTo>
                    <a:pt x="3713" y="3845"/>
                    <a:pt x="3351" y="4490"/>
                    <a:pt x="2965" y="4664"/>
                  </a:cubicBezTo>
                  <a:cubicBezTo>
                    <a:pt x="2869" y="4709"/>
                    <a:pt x="2910" y="4779"/>
                    <a:pt x="2884" y="4779"/>
                  </a:cubicBezTo>
                  <a:cubicBezTo>
                    <a:pt x="2867" y="4779"/>
                    <a:pt x="2820" y="4748"/>
                    <a:pt x="2682" y="4657"/>
                  </a:cubicBezTo>
                  <a:cubicBezTo>
                    <a:pt x="2456" y="4514"/>
                    <a:pt x="2252" y="4237"/>
                    <a:pt x="2084" y="4036"/>
                  </a:cubicBezTo>
                  <a:cubicBezTo>
                    <a:pt x="1884" y="3796"/>
                    <a:pt x="1648" y="3696"/>
                    <a:pt x="1417" y="3696"/>
                  </a:cubicBezTo>
                  <a:cubicBezTo>
                    <a:pt x="685" y="3696"/>
                    <a:pt x="0" y="4702"/>
                    <a:pt x="630" y="5459"/>
                  </a:cubicBezTo>
                  <a:cubicBezTo>
                    <a:pt x="1095" y="6016"/>
                    <a:pt x="1740" y="6644"/>
                    <a:pt x="2477" y="6818"/>
                  </a:cubicBezTo>
                  <a:cubicBezTo>
                    <a:pt x="2606" y="6848"/>
                    <a:pt x="2731" y="6863"/>
                    <a:pt x="2853" y="6863"/>
                  </a:cubicBezTo>
                  <a:cubicBezTo>
                    <a:pt x="3571" y="6863"/>
                    <a:pt x="4162" y="6367"/>
                    <a:pt x="4652" y="5855"/>
                  </a:cubicBezTo>
                  <a:cubicBezTo>
                    <a:pt x="5925" y="4538"/>
                    <a:pt x="6672" y="2869"/>
                    <a:pt x="7356" y="1206"/>
                  </a:cubicBezTo>
                  <a:cubicBezTo>
                    <a:pt x="7655" y="478"/>
                    <a:pt x="7043" y="1"/>
                    <a:pt x="6406" y="1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690;p38"/>
            <p:cNvSpPr/>
            <p:nvPr/>
          </p:nvSpPr>
          <p:spPr>
            <a:xfrm>
              <a:off x="6038032" y="3923193"/>
              <a:ext cx="304747" cy="273182"/>
            </a:xfrm>
            <a:custGeom>
              <a:avLst/>
              <a:gdLst/>
              <a:ahLst/>
              <a:cxnLst/>
              <a:rect l="l" t="t" r="r" b="b"/>
              <a:pathLst>
                <a:path w="7656" h="6863" extrusionOk="0">
                  <a:moveTo>
                    <a:pt x="6406" y="1"/>
                  </a:moveTo>
                  <a:cubicBezTo>
                    <a:pt x="5991" y="1"/>
                    <a:pt x="5565" y="203"/>
                    <a:pt x="5372" y="670"/>
                  </a:cubicBezTo>
                  <a:cubicBezTo>
                    <a:pt x="4972" y="1647"/>
                    <a:pt x="4536" y="2616"/>
                    <a:pt x="3945" y="3496"/>
                  </a:cubicBezTo>
                  <a:cubicBezTo>
                    <a:pt x="3713" y="3845"/>
                    <a:pt x="3351" y="4490"/>
                    <a:pt x="2965" y="4664"/>
                  </a:cubicBezTo>
                  <a:cubicBezTo>
                    <a:pt x="2869" y="4709"/>
                    <a:pt x="2910" y="4779"/>
                    <a:pt x="2884" y="4779"/>
                  </a:cubicBezTo>
                  <a:cubicBezTo>
                    <a:pt x="2867" y="4779"/>
                    <a:pt x="2820" y="4748"/>
                    <a:pt x="2682" y="4657"/>
                  </a:cubicBezTo>
                  <a:cubicBezTo>
                    <a:pt x="2456" y="4514"/>
                    <a:pt x="2252" y="4237"/>
                    <a:pt x="2084" y="4036"/>
                  </a:cubicBezTo>
                  <a:cubicBezTo>
                    <a:pt x="1884" y="3796"/>
                    <a:pt x="1648" y="3696"/>
                    <a:pt x="1417" y="3696"/>
                  </a:cubicBezTo>
                  <a:cubicBezTo>
                    <a:pt x="685" y="3696"/>
                    <a:pt x="0" y="4702"/>
                    <a:pt x="630" y="5459"/>
                  </a:cubicBezTo>
                  <a:cubicBezTo>
                    <a:pt x="1095" y="6016"/>
                    <a:pt x="1740" y="6644"/>
                    <a:pt x="2477" y="6818"/>
                  </a:cubicBezTo>
                  <a:cubicBezTo>
                    <a:pt x="2606" y="6848"/>
                    <a:pt x="2731" y="6863"/>
                    <a:pt x="2853" y="6863"/>
                  </a:cubicBezTo>
                  <a:cubicBezTo>
                    <a:pt x="3571" y="6863"/>
                    <a:pt x="4162" y="6367"/>
                    <a:pt x="4652" y="5855"/>
                  </a:cubicBezTo>
                  <a:cubicBezTo>
                    <a:pt x="5925" y="4538"/>
                    <a:pt x="6672" y="2869"/>
                    <a:pt x="7356" y="1206"/>
                  </a:cubicBezTo>
                  <a:cubicBezTo>
                    <a:pt x="7655" y="478"/>
                    <a:pt x="7043" y="1"/>
                    <a:pt x="6406" y="1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6" name="Google Shape;1691;p38"/>
            <p:cNvGrpSpPr/>
            <p:nvPr/>
          </p:nvGrpSpPr>
          <p:grpSpPr>
            <a:xfrm>
              <a:off x="6108638" y="1591541"/>
              <a:ext cx="2333555" cy="3119355"/>
              <a:chOff x="6283248" y="1922125"/>
              <a:chExt cx="2158900" cy="2886154"/>
            </a:xfrm>
          </p:grpSpPr>
          <p:sp>
            <p:nvSpPr>
              <p:cNvPr id="159" name="Google Shape;1692;p38"/>
              <p:cNvSpPr/>
              <p:nvPr/>
            </p:nvSpPr>
            <p:spPr>
              <a:xfrm rot="5400000">
                <a:off x="6967400" y="2210175"/>
                <a:ext cx="534300" cy="352800"/>
              </a:xfrm>
              <a:prstGeom prst="doubleWave">
                <a:avLst>
                  <a:gd name="adj1" fmla="val 6250"/>
                  <a:gd name="adj2" fmla="val 0"/>
                </a:avLst>
              </a:prstGeom>
              <a:solidFill>
                <a:srgbClr val="49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60" name="Google Shape;1693;p38"/>
              <p:cNvGrpSpPr/>
              <p:nvPr/>
            </p:nvGrpSpPr>
            <p:grpSpPr>
              <a:xfrm>
                <a:off x="6283248" y="2002366"/>
                <a:ext cx="2158900" cy="2805913"/>
                <a:chOff x="6283248" y="2002366"/>
                <a:chExt cx="2158900" cy="2805913"/>
              </a:xfrm>
            </p:grpSpPr>
            <p:grpSp>
              <p:nvGrpSpPr>
                <p:cNvPr id="167" name="Google Shape;1694;p38"/>
                <p:cNvGrpSpPr/>
                <p:nvPr/>
              </p:nvGrpSpPr>
              <p:grpSpPr>
                <a:xfrm>
                  <a:off x="6283248" y="2002366"/>
                  <a:ext cx="2158900" cy="2805913"/>
                  <a:chOff x="5921198" y="2000316"/>
                  <a:chExt cx="2158900" cy="2805913"/>
                </a:xfrm>
              </p:grpSpPr>
              <p:sp>
                <p:nvSpPr>
                  <p:cNvPr id="172" name="Google Shape;1695;p38"/>
                  <p:cNvSpPr/>
                  <p:nvPr/>
                </p:nvSpPr>
                <p:spPr>
                  <a:xfrm flipH="1">
                    <a:off x="7047405" y="2721884"/>
                    <a:ext cx="605304" cy="61403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611" h="10764" extrusionOk="0">
                        <a:moveTo>
                          <a:pt x="9692" y="0"/>
                        </a:moveTo>
                        <a:cubicBezTo>
                          <a:pt x="7656" y="0"/>
                          <a:pt x="0" y="3688"/>
                          <a:pt x="1653" y="7106"/>
                        </a:cubicBezTo>
                        <a:cubicBezTo>
                          <a:pt x="3117" y="10123"/>
                          <a:pt x="5374" y="10763"/>
                          <a:pt x="6296" y="10763"/>
                        </a:cubicBezTo>
                        <a:cubicBezTo>
                          <a:pt x="6451" y="10763"/>
                          <a:pt x="6568" y="10745"/>
                          <a:pt x="6637" y="10717"/>
                        </a:cubicBezTo>
                        <a:cubicBezTo>
                          <a:pt x="7112" y="10519"/>
                          <a:pt x="7924" y="9888"/>
                          <a:pt x="7784" y="9365"/>
                        </a:cubicBezTo>
                        <a:cubicBezTo>
                          <a:pt x="7644" y="8840"/>
                          <a:pt x="5937" y="6491"/>
                          <a:pt x="7518" y="4979"/>
                        </a:cubicBezTo>
                        <a:cubicBezTo>
                          <a:pt x="9099" y="3466"/>
                          <a:pt x="10037" y="3384"/>
                          <a:pt x="10324" y="2097"/>
                        </a:cubicBezTo>
                        <a:cubicBezTo>
                          <a:pt x="10611" y="811"/>
                          <a:pt x="10337" y="80"/>
                          <a:pt x="9874" y="12"/>
                        </a:cubicBezTo>
                        <a:cubicBezTo>
                          <a:pt x="9820" y="4"/>
                          <a:pt x="9759" y="0"/>
                          <a:pt x="9692" y="0"/>
                        </a:cubicBezTo>
                        <a:close/>
                      </a:path>
                    </a:pathLst>
                  </a:custGeom>
                  <a:solidFill>
                    <a:srgbClr val="FAE07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3" name="Google Shape;1696;p38"/>
                  <p:cNvSpPr/>
                  <p:nvPr/>
                </p:nvSpPr>
                <p:spPr>
                  <a:xfrm flipH="1">
                    <a:off x="7458478" y="4134913"/>
                    <a:ext cx="621619" cy="6039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897" h="10587" extrusionOk="0">
                        <a:moveTo>
                          <a:pt x="4120" y="1"/>
                        </a:moveTo>
                        <a:lnTo>
                          <a:pt x="686" y="4538"/>
                        </a:lnTo>
                        <a:cubicBezTo>
                          <a:pt x="273" y="5135"/>
                          <a:pt x="0" y="7866"/>
                          <a:pt x="2239" y="9439"/>
                        </a:cubicBezTo>
                        <a:cubicBezTo>
                          <a:pt x="3470" y="10304"/>
                          <a:pt x="4559" y="10587"/>
                          <a:pt x="5432" y="10587"/>
                        </a:cubicBezTo>
                        <a:cubicBezTo>
                          <a:pt x="6595" y="10587"/>
                          <a:pt x="7375" y="10086"/>
                          <a:pt x="7599" y="9788"/>
                        </a:cubicBezTo>
                        <a:lnTo>
                          <a:pt x="10897" y="5436"/>
                        </a:lnTo>
                        <a:lnTo>
                          <a:pt x="4120" y="1"/>
                        </a:lnTo>
                        <a:close/>
                      </a:path>
                    </a:pathLst>
                  </a:custGeom>
                  <a:solidFill>
                    <a:srgbClr val="FF9F1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4" name="Google Shape;1697;p38"/>
                  <p:cNvSpPr/>
                  <p:nvPr/>
                </p:nvSpPr>
                <p:spPr>
                  <a:xfrm flipH="1">
                    <a:off x="6248412" y="2870146"/>
                    <a:ext cx="17798" cy="105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2" h="185" extrusionOk="0">
                        <a:moveTo>
                          <a:pt x="56" y="1"/>
                        </a:moveTo>
                        <a:lnTo>
                          <a:pt x="1" y="72"/>
                        </a:lnTo>
                        <a:lnTo>
                          <a:pt x="284" y="185"/>
                        </a:lnTo>
                        <a:lnTo>
                          <a:pt x="305" y="133"/>
                        </a:lnTo>
                        <a:cubicBezTo>
                          <a:pt x="311" y="117"/>
                          <a:pt x="301" y="100"/>
                          <a:pt x="287" y="92"/>
                        </a:cubicBezTo>
                        <a:lnTo>
                          <a:pt x="56" y="1"/>
                        </a:lnTo>
                        <a:close/>
                      </a:path>
                    </a:pathLst>
                  </a:custGeom>
                  <a:solidFill>
                    <a:srgbClr val="F4BB67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5" name="Google Shape;1698;p38"/>
                  <p:cNvSpPr/>
                  <p:nvPr/>
                </p:nvSpPr>
                <p:spPr>
                  <a:xfrm flipH="1">
                    <a:off x="6276250" y="2900153"/>
                    <a:ext cx="13520" cy="99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7" h="175" extrusionOk="0">
                        <a:moveTo>
                          <a:pt x="69" y="1"/>
                        </a:moveTo>
                        <a:lnTo>
                          <a:pt x="1" y="92"/>
                        </a:lnTo>
                        <a:lnTo>
                          <a:pt x="199" y="174"/>
                        </a:lnTo>
                        <a:lnTo>
                          <a:pt x="229" y="99"/>
                        </a:lnTo>
                        <a:cubicBezTo>
                          <a:pt x="237" y="82"/>
                          <a:pt x="226" y="62"/>
                          <a:pt x="209" y="55"/>
                        </a:cubicBezTo>
                        <a:lnTo>
                          <a:pt x="69" y="1"/>
                        </a:lnTo>
                        <a:close/>
                      </a:path>
                    </a:pathLst>
                  </a:custGeom>
                  <a:solidFill>
                    <a:srgbClr val="F4BB67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6" name="Google Shape;1699;p38"/>
                  <p:cNvSpPr/>
                  <p:nvPr/>
                </p:nvSpPr>
                <p:spPr>
                  <a:xfrm flipH="1">
                    <a:off x="6109190" y="2262949"/>
                    <a:ext cx="1787676" cy="22418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338" h="39299" extrusionOk="0">
                        <a:moveTo>
                          <a:pt x="26787" y="1"/>
                        </a:moveTo>
                        <a:lnTo>
                          <a:pt x="110" y="34444"/>
                        </a:lnTo>
                        <a:cubicBezTo>
                          <a:pt x="1" y="35547"/>
                          <a:pt x="308" y="37291"/>
                          <a:pt x="1926" y="38432"/>
                        </a:cubicBezTo>
                        <a:cubicBezTo>
                          <a:pt x="2509" y="38841"/>
                          <a:pt x="3062" y="39121"/>
                          <a:pt x="3574" y="39298"/>
                        </a:cubicBezTo>
                        <a:lnTo>
                          <a:pt x="31338" y="3455"/>
                        </a:lnTo>
                        <a:lnTo>
                          <a:pt x="26787" y="1"/>
                        </a:lnTo>
                        <a:close/>
                      </a:path>
                    </a:pathLst>
                  </a:custGeom>
                  <a:solidFill>
                    <a:srgbClr val="FFBD3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7" name="Google Shape;1700;p38"/>
                  <p:cNvSpPr/>
                  <p:nvPr/>
                </p:nvSpPr>
                <p:spPr>
                  <a:xfrm flipH="1">
                    <a:off x="6011092" y="2458252"/>
                    <a:ext cx="1683683" cy="20605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515" h="36121" extrusionOk="0">
                        <a:moveTo>
                          <a:pt x="27764" y="0"/>
                        </a:moveTo>
                        <a:lnTo>
                          <a:pt x="0" y="35843"/>
                        </a:lnTo>
                        <a:cubicBezTo>
                          <a:pt x="567" y="36042"/>
                          <a:pt x="1085" y="36120"/>
                          <a:pt x="1543" y="36120"/>
                        </a:cubicBezTo>
                        <a:cubicBezTo>
                          <a:pt x="2705" y="36120"/>
                          <a:pt x="3486" y="35621"/>
                          <a:pt x="3711" y="35325"/>
                        </a:cubicBezTo>
                        <a:lnTo>
                          <a:pt x="3714" y="35321"/>
                        </a:lnTo>
                        <a:lnTo>
                          <a:pt x="29514" y="1332"/>
                        </a:lnTo>
                        <a:lnTo>
                          <a:pt x="27764" y="0"/>
                        </a:lnTo>
                        <a:close/>
                      </a:path>
                    </a:pathLst>
                  </a:custGeom>
                  <a:solidFill>
                    <a:srgbClr val="FF9F1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8" name="Google Shape;1701;p38"/>
                  <p:cNvSpPr/>
                  <p:nvPr/>
                </p:nvSpPr>
                <p:spPr>
                  <a:xfrm flipH="1">
                    <a:off x="6367011" y="2238271"/>
                    <a:ext cx="1521847" cy="19913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678" h="34909" extrusionOk="0">
                        <a:moveTo>
                          <a:pt x="26063" y="1"/>
                        </a:moveTo>
                        <a:lnTo>
                          <a:pt x="260" y="33990"/>
                        </a:lnTo>
                        <a:lnTo>
                          <a:pt x="260" y="33993"/>
                        </a:lnTo>
                        <a:cubicBezTo>
                          <a:pt x="147" y="34157"/>
                          <a:pt x="42" y="34485"/>
                          <a:pt x="1" y="34908"/>
                        </a:cubicBezTo>
                        <a:lnTo>
                          <a:pt x="26678" y="465"/>
                        </a:lnTo>
                        <a:lnTo>
                          <a:pt x="26063" y="1"/>
                        </a:lnTo>
                        <a:close/>
                      </a:path>
                    </a:pathLst>
                  </a:custGeom>
                  <a:solidFill>
                    <a:srgbClr val="FF9F1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9" name="Google Shape;1702;p38"/>
                  <p:cNvSpPr/>
                  <p:nvPr/>
                </p:nvSpPr>
                <p:spPr>
                  <a:xfrm flipH="1">
                    <a:off x="6222913" y="2821030"/>
                    <a:ext cx="80490" cy="556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11" h="975" extrusionOk="0">
                        <a:moveTo>
                          <a:pt x="422" y="1"/>
                        </a:moveTo>
                        <a:cubicBezTo>
                          <a:pt x="273" y="1"/>
                          <a:pt x="133" y="91"/>
                          <a:pt x="76" y="236"/>
                        </a:cubicBezTo>
                        <a:cubicBezTo>
                          <a:pt x="1" y="428"/>
                          <a:pt x="93" y="646"/>
                          <a:pt x="284" y="721"/>
                        </a:cubicBezTo>
                        <a:lnTo>
                          <a:pt x="851" y="947"/>
                        </a:lnTo>
                        <a:cubicBezTo>
                          <a:pt x="896" y="965"/>
                          <a:pt x="944" y="974"/>
                          <a:pt x="990" y="974"/>
                        </a:cubicBezTo>
                        <a:cubicBezTo>
                          <a:pt x="1138" y="974"/>
                          <a:pt x="1279" y="884"/>
                          <a:pt x="1336" y="739"/>
                        </a:cubicBezTo>
                        <a:cubicBezTo>
                          <a:pt x="1411" y="548"/>
                          <a:pt x="1319" y="329"/>
                          <a:pt x="1127" y="254"/>
                        </a:cubicBezTo>
                        <a:lnTo>
                          <a:pt x="561" y="28"/>
                        </a:lnTo>
                        <a:cubicBezTo>
                          <a:pt x="515" y="10"/>
                          <a:pt x="468" y="1"/>
                          <a:pt x="422" y="1"/>
                        </a:cubicBezTo>
                        <a:close/>
                      </a:path>
                    </a:pathLst>
                  </a:custGeom>
                  <a:solidFill>
                    <a:srgbClr val="C6775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0" name="Google Shape;1703;p38"/>
                  <p:cNvSpPr/>
                  <p:nvPr/>
                </p:nvSpPr>
                <p:spPr>
                  <a:xfrm flipH="1">
                    <a:off x="6242594" y="2854915"/>
                    <a:ext cx="77695" cy="545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62" h="956" extrusionOk="0">
                        <a:moveTo>
                          <a:pt x="421" y="1"/>
                        </a:moveTo>
                        <a:cubicBezTo>
                          <a:pt x="273" y="1"/>
                          <a:pt x="132" y="91"/>
                          <a:pt x="75" y="236"/>
                        </a:cubicBezTo>
                        <a:cubicBezTo>
                          <a:pt x="0" y="428"/>
                          <a:pt x="92" y="646"/>
                          <a:pt x="283" y="721"/>
                        </a:cubicBezTo>
                        <a:lnTo>
                          <a:pt x="799" y="930"/>
                        </a:lnTo>
                        <a:cubicBezTo>
                          <a:pt x="843" y="947"/>
                          <a:pt x="889" y="955"/>
                          <a:pt x="934" y="955"/>
                        </a:cubicBezTo>
                        <a:cubicBezTo>
                          <a:pt x="1083" y="955"/>
                          <a:pt x="1226" y="865"/>
                          <a:pt x="1284" y="718"/>
                        </a:cubicBezTo>
                        <a:cubicBezTo>
                          <a:pt x="1362" y="527"/>
                          <a:pt x="1267" y="309"/>
                          <a:pt x="1075" y="233"/>
                        </a:cubicBezTo>
                        <a:lnTo>
                          <a:pt x="560" y="28"/>
                        </a:lnTo>
                        <a:cubicBezTo>
                          <a:pt x="514" y="10"/>
                          <a:pt x="467" y="1"/>
                          <a:pt x="421" y="1"/>
                        </a:cubicBezTo>
                        <a:close/>
                      </a:path>
                    </a:pathLst>
                  </a:custGeom>
                  <a:solidFill>
                    <a:srgbClr val="C6775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1" name="Google Shape;1704;p38"/>
                  <p:cNvSpPr/>
                  <p:nvPr/>
                </p:nvSpPr>
                <p:spPr>
                  <a:xfrm flipH="1">
                    <a:off x="6270603" y="2888173"/>
                    <a:ext cx="64347" cy="491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28" h="861" extrusionOk="0">
                        <a:moveTo>
                          <a:pt x="429" y="0"/>
                        </a:moveTo>
                        <a:cubicBezTo>
                          <a:pt x="278" y="0"/>
                          <a:pt x="134" y="91"/>
                          <a:pt x="76" y="238"/>
                        </a:cubicBezTo>
                        <a:cubicBezTo>
                          <a:pt x="1" y="428"/>
                          <a:pt x="93" y="647"/>
                          <a:pt x="284" y="723"/>
                        </a:cubicBezTo>
                        <a:lnTo>
                          <a:pt x="564" y="835"/>
                        </a:lnTo>
                        <a:cubicBezTo>
                          <a:pt x="609" y="853"/>
                          <a:pt x="656" y="861"/>
                          <a:pt x="702" y="861"/>
                        </a:cubicBezTo>
                        <a:cubicBezTo>
                          <a:pt x="852" y="861"/>
                          <a:pt x="995" y="773"/>
                          <a:pt x="1053" y="627"/>
                        </a:cubicBezTo>
                        <a:cubicBezTo>
                          <a:pt x="1127" y="436"/>
                          <a:pt x="1035" y="217"/>
                          <a:pt x="844" y="138"/>
                        </a:cubicBezTo>
                        <a:lnTo>
                          <a:pt x="564" y="26"/>
                        </a:lnTo>
                        <a:cubicBezTo>
                          <a:pt x="520" y="9"/>
                          <a:pt x="474" y="0"/>
                          <a:pt x="429" y="0"/>
                        </a:cubicBezTo>
                        <a:close/>
                      </a:path>
                    </a:pathLst>
                  </a:custGeom>
                  <a:solidFill>
                    <a:srgbClr val="C6775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2" name="Google Shape;1705;p38"/>
                  <p:cNvSpPr/>
                  <p:nvPr/>
                </p:nvSpPr>
                <p:spPr>
                  <a:xfrm flipH="1">
                    <a:off x="5943378" y="2073638"/>
                    <a:ext cx="496468" cy="5059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43" h="9013" extrusionOk="0">
                        <a:moveTo>
                          <a:pt x="5718" y="0"/>
                        </a:moveTo>
                        <a:cubicBezTo>
                          <a:pt x="3497" y="1127"/>
                          <a:pt x="926" y="2619"/>
                          <a:pt x="683" y="2967"/>
                        </a:cubicBezTo>
                        <a:cubicBezTo>
                          <a:pt x="274" y="3561"/>
                          <a:pt x="1" y="6295"/>
                          <a:pt x="2240" y="7869"/>
                        </a:cubicBezTo>
                        <a:cubicBezTo>
                          <a:pt x="3468" y="8731"/>
                          <a:pt x="4556" y="9013"/>
                          <a:pt x="5429" y="9013"/>
                        </a:cubicBezTo>
                        <a:cubicBezTo>
                          <a:pt x="6592" y="9013"/>
                          <a:pt x="7373" y="8513"/>
                          <a:pt x="7599" y="8217"/>
                        </a:cubicBezTo>
                        <a:cubicBezTo>
                          <a:pt x="7828" y="7913"/>
                          <a:pt x="8470" y="4909"/>
                          <a:pt x="8842" y="2359"/>
                        </a:cubicBezTo>
                        <a:cubicBezTo>
                          <a:pt x="6326" y="2222"/>
                          <a:pt x="5818" y="720"/>
                          <a:pt x="5718" y="0"/>
                        </a:cubicBezTo>
                        <a:close/>
                      </a:path>
                    </a:pathLst>
                  </a:custGeom>
                  <a:solidFill>
                    <a:srgbClr val="FDDFC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3" name="Google Shape;1706;p38"/>
                  <p:cNvSpPr/>
                  <p:nvPr/>
                </p:nvSpPr>
                <p:spPr>
                  <a:xfrm flipH="1">
                    <a:off x="5943347" y="2201749"/>
                    <a:ext cx="253820" cy="3798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21" h="6766" extrusionOk="0">
                        <a:moveTo>
                          <a:pt x="3684" y="0"/>
                        </a:moveTo>
                        <a:cubicBezTo>
                          <a:pt x="2868" y="2396"/>
                          <a:pt x="1659" y="5165"/>
                          <a:pt x="0" y="6619"/>
                        </a:cubicBezTo>
                        <a:cubicBezTo>
                          <a:pt x="400" y="6721"/>
                          <a:pt x="772" y="6766"/>
                          <a:pt x="1110" y="6766"/>
                        </a:cubicBezTo>
                        <a:cubicBezTo>
                          <a:pt x="2271" y="6766"/>
                          <a:pt x="3052" y="6263"/>
                          <a:pt x="3277" y="5967"/>
                        </a:cubicBezTo>
                        <a:cubicBezTo>
                          <a:pt x="3506" y="5663"/>
                          <a:pt x="4148" y="2659"/>
                          <a:pt x="4520" y="109"/>
                        </a:cubicBezTo>
                        <a:cubicBezTo>
                          <a:pt x="4213" y="92"/>
                          <a:pt x="3933" y="54"/>
                          <a:pt x="3684" y="0"/>
                        </a:cubicBezTo>
                        <a:close/>
                      </a:path>
                    </a:pathLst>
                  </a:custGeom>
                  <a:solidFill>
                    <a:srgbClr val="FBC398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4" name="Google Shape;1707;p38"/>
                  <p:cNvSpPr/>
                  <p:nvPr/>
                </p:nvSpPr>
                <p:spPr>
                  <a:xfrm flipH="1">
                    <a:off x="5921198" y="2000316"/>
                    <a:ext cx="197622" cy="2057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20" h="3665" extrusionOk="0">
                        <a:moveTo>
                          <a:pt x="3144" y="1"/>
                        </a:moveTo>
                        <a:cubicBezTo>
                          <a:pt x="2739" y="1"/>
                          <a:pt x="1444" y="575"/>
                          <a:pt x="0" y="1306"/>
                        </a:cubicBezTo>
                        <a:cubicBezTo>
                          <a:pt x="100" y="2026"/>
                          <a:pt x="608" y="3528"/>
                          <a:pt x="3124" y="3665"/>
                        </a:cubicBezTo>
                        <a:cubicBezTo>
                          <a:pt x="3394" y="1801"/>
                          <a:pt x="3520" y="180"/>
                          <a:pt x="3240" y="19"/>
                        </a:cubicBezTo>
                        <a:cubicBezTo>
                          <a:pt x="3218" y="7"/>
                          <a:pt x="3186" y="1"/>
                          <a:pt x="3144" y="1"/>
                        </a:cubicBezTo>
                        <a:close/>
                      </a:path>
                    </a:pathLst>
                  </a:custGeom>
                  <a:solidFill>
                    <a:srgbClr val="15283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5" name="Google Shape;1708;p38"/>
                  <p:cNvSpPr/>
                  <p:nvPr/>
                </p:nvSpPr>
                <p:spPr>
                  <a:xfrm flipH="1">
                    <a:off x="6768162" y="4692652"/>
                    <a:ext cx="332858" cy="728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35" h="1277" extrusionOk="0">
                        <a:moveTo>
                          <a:pt x="342" y="1"/>
                        </a:moveTo>
                        <a:cubicBezTo>
                          <a:pt x="342" y="1"/>
                          <a:pt x="130" y="96"/>
                          <a:pt x="141" y="280"/>
                        </a:cubicBezTo>
                        <a:cubicBezTo>
                          <a:pt x="151" y="461"/>
                          <a:pt x="1" y="936"/>
                          <a:pt x="677" y="936"/>
                        </a:cubicBezTo>
                        <a:cubicBezTo>
                          <a:pt x="1257" y="936"/>
                          <a:pt x="3726" y="1276"/>
                          <a:pt x="4705" y="1276"/>
                        </a:cubicBezTo>
                        <a:cubicBezTo>
                          <a:pt x="4873" y="1276"/>
                          <a:pt x="4997" y="1266"/>
                          <a:pt x="5060" y="1243"/>
                        </a:cubicBezTo>
                        <a:cubicBezTo>
                          <a:pt x="5262" y="1226"/>
                          <a:pt x="5667" y="1127"/>
                          <a:pt x="5705" y="943"/>
                        </a:cubicBezTo>
                        <a:cubicBezTo>
                          <a:pt x="5835" y="352"/>
                          <a:pt x="5561" y="260"/>
                          <a:pt x="5561" y="260"/>
                        </a:cubicBezTo>
                        <a:lnTo>
                          <a:pt x="342" y="1"/>
                        </a:lnTo>
                        <a:close/>
                      </a:path>
                    </a:pathLst>
                  </a:custGeom>
                  <a:solidFill>
                    <a:srgbClr val="E1E5E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6" name="Google Shape;1709;p38"/>
                  <p:cNvSpPr/>
                  <p:nvPr/>
                </p:nvSpPr>
                <p:spPr>
                  <a:xfrm flipH="1">
                    <a:off x="6864910" y="4531440"/>
                    <a:ext cx="227553" cy="19475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89" h="3414" extrusionOk="0">
                        <a:moveTo>
                          <a:pt x="2432" y="0"/>
                        </a:moveTo>
                        <a:lnTo>
                          <a:pt x="455" y="136"/>
                        </a:lnTo>
                        <a:cubicBezTo>
                          <a:pt x="455" y="136"/>
                          <a:pt x="520" y="1110"/>
                          <a:pt x="325" y="1812"/>
                        </a:cubicBezTo>
                        <a:cubicBezTo>
                          <a:pt x="134" y="2512"/>
                          <a:pt x="1" y="3233"/>
                          <a:pt x="1045" y="3274"/>
                        </a:cubicBezTo>
                        <a:lnTo>
                          <a:pt x="2859" y="3413"/>
                        </a:lnTo>
                        <a:cubicBezTo>
                          <a:pt x="2859" y="3413"/>
                          <a:pt x="2824" y="1574"/>
                          <a:pt x="3988" y="1468"/>
                        </a:cubicBezTo>
                        <a:cubicBezTo>
                          <a:pt x="3988" y="1468"/>
                          <a:pt x="2506" y="1185"/>
                          <a:pt x="2432" y="0"/>
                        </a:cubicBezTo>
                        <a:close/>
                      </a:path>
                    </a:pathLst>
                  </a:custGeom>
                  <a:solidFill>
                    <a:srgbClr val="99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7" name="Google Shape;1710;p38"/>
                  <p:cNvSpPr/>
                  <p:nvPr/>
                </p:nvSpPr>
                <p:spPr>
                  <a:xfrm flipH="1">
                    <a:off x="6773065" y="4614784"/>
                    <a:ext cx="165944" cy="1240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09" h="2175" extrusionOk="0">
                        <a:moveTo>
                          <a:pt x="1501" y="1"/>
                        </a:moveTo>
                        <a:cubicBezTo>
                          <a:pt x="1302" y="1"/>
                          <a:pt x="1076" y="59"/>
                          <a:pt x="810" y="178"/>
                        </a:cubicBezTo>
                        <a:cubicBezTo>
                          <a:pt x="1" y="536"/>
                          <a:pt x="100" y="1813"/>
                          <a:pt x="100" y="1813"/>
                        </a:cubicBezTo>
                        <a:cubicBezTo>
                          <a:pt x="116" y="2096"/>
                          <a:pt x="726" y="2175"/>
                          <a:pt x="1317" y="2175"/>
                        </a:cubicBezTo>
                        <a:cubicBezTo>
                          <a:pt x="1759" y="2175"/>
                          <a:pt x="2191" y="2131"/>
                          <a:pt x="2356" y="2096"/>
                        </a:cubicBezTo>
                        <a:cubicBezTo>
                          <a:pt x="2735" y="2014"/>
                          <a:pt x="2909" y="1386"/>
                          <a:pt x="2483" y="703"/>
                        </a:cubicBezTo>
                        <a:cubicBezTo>
                          <a:pt x="2199" y="243"/>
                          <a:pt x="1907" y="1"/>
                          <a:pt x="1501" y="1"/>
                        </a:cubicBezTo>
                        <a:close/>
                      </a:path>
                    </a:pathLst>
                  </a:custGeom>
                  <a:solidFill>
                    <a:srgbClr val="DCE0E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8" name="Google Shape;1711;p38"/>
                  <p:cNvSpPr/>
                  <p:nvPr/>
                </p:nvSpPr>
                <p:spPr>
                  <a:xfrm flipH="1">
                    <a:off x="6892804" y="4541936"/>
                    <a:ext cx="122533" cy="847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48" h="1486" extrusionOk="0">
                        <a:moveTo>
                          <a:pt x="155" y="1"/>
                        </a:moveTo>
                        <a:lnTo>
                          <a:pt x="1" y="28"/>
                        </a:lnTo>
                        <a:cubicBezTo>
                          <a:pt x="7" y="75"/>
                          <a:pt x="209" y="1206"/>
                          <a:pt x="831" y="1403"/>
                        </a:cubicBezTo>
                        <a:cubicBezTo>
                          <a:pt x="1008" y="1458"/>
                          <a:pt x="1179" y="1485"/>
                          <a:pt x="1332" y="1485"/>
                        </a:cubicBezTo>
                        <a:cubicBezTo>
                          <a:pt x="1718" y="1485"/>
                          <a:pt x="2019" y="1335"/>
                          <a:pt x="2148" y="1137"/>
                        </a:cubicBezTo>
                        <a:lnTo>
                          <a:pt x="2014" y="1052"/>
                        </a:lnTo>
                        <a:cubicBezTo>
                          <a:pt x="1924" y="1191"/>
                          <a:pt x="1676" y="1327"/>
                          <a:pt x="1332" y="1327"/>
                        </a:cubicBezTo>
                        <a:cubicBezTo>
                          <a:pt x="1194" y="1327"/>
                          <a:pt x="1042" y="1305"/>
                          <a:pt x="878" y="1253"/>
                        </a:cubicBezTo>
                        <a:cubicBezTo>
                          <a:pt x="346" y="1086"/>
                          <a:pt x="158" y="10"/>
                          <a:pt x="155" y="1"/>
                        </a:cubicBezTo>
                        <a:close/>
                      </a:path>
                    </a:pathLst>
                  </a:custGeom>
                  <a:solidFill>
                    <a:srgbClr val="33333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9" name="Google Shape;1712;p38"/>
                  <p:cNvSpPr/>
                  <p:nvPr/>
                </p:nvSpPr>
                <p:spPr>
                  <a:xfrm flipH="1">
                    <a:off x="6912427" y="4565496"/>
                    <a:ext cx="87507" cy="653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34" h="1145" extrusionOk="0">
                        <a:moveTo>
                          <a:pt x="1194" y="1"/>
                        </a:moveTo>
                        <a:cubicBezTo>
                          <a:pt x="879" y="1"/>
                          <a:pt x="275" y="115"/>
                          <a:pt x="24" y="939"/>
                        </a:cubicBezTo>
                        <a:cubicBezTo>
                          <a:pt x="0" y="1025"/>
                          <a:pt x="49" y="1113"/>
                          <a:pt x="131" y="1137"/>
                        </a:cubicBezTo>
                        <a:cubicBezTo>
                          <a:pt x="147" y="1144"/>
                          <a:pt x="161" y="1144"/>
                          <a:pt x="178" y="1144"/>
                        </a:cubicBezTo>
                        <a:cubicBezTo>
                          <a:pt x="243" y="1144"/>
                          <a:pt x="307" y="1100"/>
                          <a:pt x="328" y="1031"/>
                        </a:cubicBezTo>
                        <a:cubicBezTo>
                          <a:pt x="518" y="402"/>
                          <a:pt x="944" y="312"/>
                          <a:pt x="1175" y="312"/>
                        </a:cubicBezTo>
                        <a:cubicBezTo>
                          <a:pt x="1251" y="312"/>
                          <a:pt x="1306" y="321"/>
                          <a:pt x="1325" y="325"/>
                        </a:cubicBezTo>
                        <a:cubicBezTo>
                          <a:pt x="1337" y="328"/>
                          <a:pt x="1349" y="329"/>
                          <a:pt x="1361" y="329"/>
                        </a:cubicBezTo>
                        <a:cubicBezTo>
                          <a:pt x="1433" y="329"/>
                          <a:pt x="1498" y="278"/>
                          <a:pt x="1513" y="205"/>
                        </a:cubicBezTo>
                        <a:cubicBezTo>
                          <a:pt x="1533" y="120"/>
                          <a:pt x="1478" y="35"/>
                          <a:pt x="1393" y="18"/>
                        </a:cubicBezTo>
                        <a:cubicBezTo>
                          <a:pt x="1390" y="17"/>
                          <a:pt x="1313" y="1"/>
                          <a:pt x="1194" y="1"/>
                        </a:cubicBezTo>
                        <a:close/>
                      </a:path>
                    </a:pathLst>
                  </a:custGeom>
                  <a:solidFill>
                    <a:srgbClr val="E8EEE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0" name="Google Shape;1713;p38"/>
                  <p:cNvSpPr/>
                  <p:nvPr/>
                </p:nvSpPr>
                <p:spPr>
                  <a:xfrm flipH="1">
                    <a:off x="6889266" y="4585177"/>
                    <a:ext cx="77182" cy="5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53" h="895" extrusionOk="0">
                        <a:moveTo>
                          <a:pt x="1194" y="0"/>
                        </a:moveTo>
                        <a:cubicBezTo>
                          <a:pt x="1192" y="0"/>
                          <a:pt x="1190" y="0"/>
                          <a:pt x="1189" y="0"/>
                        </a:cubicBezTo>
                        <a:cubicBezTo>
                          <a:pt x="1154" y="4"/>
                          <a:pt x="325" y="27"/>
                          <a:pt x="35" y="673"/>
                        </a:cubicBezTo>
                        <a:cubicBezTo>
                          <a:pt x="1" y="755"/>
                          <a:pt x="38" y="847"/>
                          <a:pt x="117" y="881"/>
                        </a:cubicBezTo>
                        <a:cubicBezTo>
                          <a:pt x="137" y="891"/>
                          <a:pt x="161" y="894"/>
                          <a:pt x="182" y="894"/>
                        </a:cubicBezTo>
                        <a:cubicBezTo>
                          <a:pt x="243" y="894"/>
                          <a:pt x="301" y="861"/>
                          <a:pt x="325" y="802"/>
                        </a:cubicBezTo>
                        <a:cubicBezTo>
                          <a:pt x="530" y="341"/>
                          <a:pt x="1185" y="317"/>
                          <a:pt x="1198" y="317"/>
                        </a:cubicBezTo>
                        <a:cubicBezTo>
                          <a:pt x="1284" y="314"/>
                          <a:pt x="1352" y="243"/>
                          <a:pt x="1352" y="157"/>
                        </a:cubicBezTo>
                        <a:cubicBezTo>
                          <a:pt x="1349" y="70"/>
                          <a:pt x="1277" y="0"/>
                          <a:pt x="1194" y="0"/>
                        </a:cubicBezTo>
                        <a:close/>
                      </a:path>
                    </a:pathLst>
                  </a:custGeom>
                  <a:solidFill>
                    <a:srgbClr val="E8EEE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1" name="Google Shape;1714;p38"/>
                  <p:cNvSpPr/>
                  <p:nvPr/>
                </p:nvSpPr>
                <p:spPr>
                  <a:xfrm flipH="1">
                    <a:off x="6879116" y="4733725"/>
                    <a:ext cx="332686" cy="72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32" h="1271" extrusionOk="0">
                        <a:moveTo>
                          <a:pt x="342" y="1"/>
                        </a:moveTo>
                        <a:cubicBezTo>
                          <a:pt x="342" y="1"/>
                          <a:pt x="127" y="97"/>
                          <a:pt x="137" y="281"/>
                        </a:cubicBezTo>
                        <a:cubicBezTo>
                          <a:pt x="147" y="461"/>
                          <a:pt x="1" y="888"/>
                          <a:pt x="676" y="936"/>
                        </a:cubicBezTo>
                        <a:cubicBezTo>
                          <a:pt x="1285" y="977"/>
                          <a:pt x="3644" y="1271"/>
                          <a:pt x="4668" y="1271"/>
                        </a:cubicBezTo>
                        <a:cubicBezTo>
                          <a:pt x="4840" y="1271"/>
                          <a:pt x="4974" y="1263"/>
                          <a:pt x="5056" y="1244"/>
                        </a:cubicBezTo>
                        <a:cubicBezTo>
                          <a:pt x="5261" y="1226"/>
                          <a:pt x="5663" y="1127"/>
                          <a:pt x="5704" y="943"/>
                        </a:cubicBezTo>
                        <a:cubicBezTo>
                          <a:pt x="5831" y="352"/>
                          <a:pt x="5558" y="264"/>
                          <a:pt x="5558" y="264"/>
                        </a:cubicBezTo>
                        <a:lnTo>
                          <a:pt x="342" y="1"/>
                        </a:lnTo>
                        <a:close/>
                      </a:path>
                    </a:pathLst>
                  </a:custGeom>
                  <a:solidFill>
                    <a:srgbClr val="E1E5E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2" name="Google Shape;1715;p38"/>
                  <p:cNvSpPr/>
                  <p:nvPr/>
                </p:nvSpPr>
                <p:spPr>
                  <a:xfrm flipH="1">
                    <a:off x="6975750" y="4572513"/>
                    <a:ext cx="227495" cy="1948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88" h="3415" extrusionOk="0">
                        <a:moveTo>
                          <a:pt x="2431" y="0"/>
                        </a:moveTo>
                        <a:lnTo>
                          <a:pt x="451" y="137"/>
                        </a:lnTo>
                        <a:cubicBezTo>
                          <a:pt x="451" y="137"/>
                          <a:pt x="516" y="1110"/>
                          <a:pt x="325" y="1813"/>
                        </a:cubicBezTo>
                        <a:cubicBezTo>
                          <a:pt x="131" y="2513"/>
                          <a:pt x="0" y="3233"/>
                          <a:pt x="1042" y="3277"/>
                        </a:cubicBezTo>
                        <a:lnTo>
                          <a:pt x="2855" y="3414"/>
                        </a:lnTo>
                        <a:cubicBezTo>
                          <a:pt x="2855" y="3414"/>
                          <a:pt x="2820" y="1577"/>
                          <a:pt x="3988" y="1472"/>
                        </a:cubicBezTo>
                        <a:cubicBezTo>
                          <a:pt x="3988" y="1472"/>
                          <a:pt x="2502" y="1185"/>
                          <a:pt x="2431" y="0"/>
                        </a:cubicBezTo>
                        <a:close/>
                      </a:path>
                    </a:pathLst>
                  </a:custGeom>
                  <a:solidFill>
                    <a:srgbClr val="CD3027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3" name="Google Shape;1716;p38"/>
                  <p:cNvSpPr/>
                  <p:nvPr/>
                </p:nvSpPr>
                <p:spPr>
                  <a:xfrm flipH="1">
                    <a:off x="7138727" y="4677078"/>
                    <a:ext cx="45636" cy="598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00" h="1049" extrusionOk="0">
                        <a:moveTo>
                          <a:pt x="373" y="0"/>
                        </a:moveTo>
                        <a:lnTo>
                          <a:pt x="236" y="311"/>
                        </a:lnTo>
                        <a:lnTo>
                          <a:pt x="0" y="311"/>
                        </a:lnTo>
                        <a:lnTo>
                          <a:pt x="141" y="574"/>
                        </a:lnTo>
                        <a:lnTo>
                          <a:pt x="55" y="942"/>
                        </a:lnTo>
                        <a:lnTo>
                          <a:pt x="349" y="731"/>
                        </a:lnTo>
                        <a:lnTo>
                          <a:pt x="608" y="1049"/>
                        </a:lnTo>
                        <a:lnTo>
                          <a:pt x="544" y="584"/>
                        </a:lnTo>
                        <a:lnTo>
                          <a:pt x="799" y="488"/>
                        </a:lnTo>
                        <a:lnTo>
                          <a:pt x="482" y="397"/>
                        </a:lnTo>
                        <a:lnTo>
                          <a:pt x="373" y="0"/>
                        </a:lnTo>
                        <a:close/>
                      </a:path>
                    </a:pathLst>
                  </a:custGeom>
                  <a:solidFill>
                    <a:srgbClr val="E8EEE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4" name="Google Shape;1717;p38"/>
                  <p:cNvSpPr/>
                  <p:nvPr/>
                </p:nvSpPr>
                <p:spPr>
                  <a:xfrm flipH="1">
                    <a:off x="6884019" y="4655857"/>
                    <a:ext cx="166001" cy="1241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10" h="2176" extrusionOk="0">
                        <a:moveTo>
                          <a:pt x="1503" y="1"/>
                        </a:moveTo>
                        <a:cubicBezTo>
                          <a:pt x="1304" y="1"/>
                          <a:pt x="1077" y="59"/>
                          <a:pt x="810" y="178"/>
                        </a:cubicBezTo>
                        <a:cubicBezTo>
                          <a:pt x="1" y="536"/>
                          <a:pt x="100" y="1816"/>
                          <a:pt x="100" y="1816"/>
                        </a:cubicBezTo>
                        <a:cubicBezTo>
                          <a:pt x="116" y="2097"/>
                          <a:pt x="726" y="2176"/>
                          <a:pt x="1318" y="2176"/>
                        </a:cubicBezTo>
                        <a:cubicBezTo>
                          <a:pt x="1762" y="2176"/>
                          <a:pt x="2195" y="2132"/>
                          <a:pt x="2360" y="2097"/>
                        </a:cubicBezTo>
                        <a:cubicBezTo>
                          <a:pt x="2739" y="2015"/>
                          <a:pt x="2909" y="1386"/>
                          <a:pt x="2486" y="704"/>
                        </a:cubicBezTo>
                        <a:cubicBezTo>
                          <a:pt x="2200" y="243"/>
                          <a:pt x="1909" y="1"/>
                          <a:pt x="1503" y="1"/>
                        </a:cubicBezTo>
                        <a:close/>
                      </a:path>
                    </a:pathLst>
                  </a:custGeom>
                  <a:solidFill>
                    <a:srgbClr val="E8EEE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5" name="Google Shape;1718;p38"/>
                  <p:cNvSpPr/>
                  <p:nvPr/>
                </p:nvSpPr>
                <p:spPr>
                  <a:xfrm flipH="1">
                    <a:off x="7003758" y="4583009"/>
                    <a:ext cx="122590" cy="847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49" h="1486" extrusionOk="0">
                        <a:moveTo>
                          <a:pt x="158" y="1"/>
                        </a:moveTo>
                        <a:lnTo>
                          <a:pt x="1" y="28"/>
                        </a:lnTo>
                        <a:cubicBezTo>
                          <a:pt x="8" y="76"/>
                          <a:pt x="209" y="1206"/>
                          <a:pt x="831" y="1403"/>
                        </a:cubicBezTo>
                        <a:cubicBezTo>
                          <a:pt x="1008" y="1461"/>
                          <a:pt x="1179" y="1485"/>
                          <a:pt x="1332" y="1485"/>
                        </a:cubicBezTo>
                        <a:cubicBezTo>
                          <a:pt x="1718" y="1485"/>
                          <a:pt x="2022" y="1335"/>
                          <a:pt x="2148" y="1141"/>
                        </a:cubicBezTo>
                        <a:lnTo>
                          <a:pt x="2015" y="1052"/>
                        </a:lnTo>
                        <a:cubicBezTo>
                          <a:pt x="1925" y="1191"/>
                          <a:pt x="1678" y="1327"/>
                          <a:pt x="1334" y="1327"/>
                        </a:cubicBezTo>
                        <a:cubicBezTo>
                          <a:pt x="1196" y="1327"/>
                          <a:pt x="1043" y="1305"/>
                          <a:pt x="878" y="1253"/>
                        </a:cubicBezTo>
                        <a:cubicBezTo>
                          <a:pt x="349" y="1086"/>
                          <a:pt x="158" y="11"/>
                          <a:pt x="158" y="1"/>
                        </a:cubicBezTo>
                        <a:close/>
                      </a:path>
                    </a:pathLst>
                  </a:custGeom>
                  <a:solidFill>
                    <a:srgbClr val="33333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6" name="Google Shape;1719;p38"/>
                  <p:cNvSpPr/>
                  <p:nvPr/>
                </p:nvSpPr>
                <p:spPr>
                  <a:xfrm flipH="1">
                    <a:off x="7023438" y="4606569"/>
                    <a:ext cx="87507" cy="653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34" h="1145" extrusionOk="0">
                        <a:moveTo>
                          <a:pt x="1196" y="1"/>
                        </a:moveTo>
                        <a:cubicBezTo>
                          <a:pt x="882" y="1"/>
                          <a:pt x="279" y="116"/>
                          <a:pt x="28" y="943"/>
                        </a:cubicBezTo>
                        <a:cubicBezTo>
                          <a:pt x="0" y="1025"/>
                          <a:pt x="49" y="1113"/>
                          <a:pt x="131" y="1138"/>
                        </a:cubicBezTo>
                        <a:cubicBezTo>
                          <a:pt x="147" y="1144"/>
                          <a:pt x="161" y="1144"/>
                          <a:pt x="178" y="1144"/>
                        </a:cubicBezTo>
                        <a:cubicBezTo>
                          <a:pt x="246" y="1144"/>
                          <a:pt x="308" y="1103"/>
                          <a:pt x="328" y="1035"/>
                        </a:cubicBezTo>
                        <a:cubicBezTo>
                          <a:pt x="521" y="407"/>
                          <a:pt x="945" y="314"/>
                          <a:pt x="1177" y="314"/>
                        </a:cubicBezTo>
                        <a:cubicBezTo>
                          <a:pt x="1253" y="314"/>
                          <a:pt x="1309" y="324"/>
                          <a:pt x="1329" y="328"/>
                        </a:cubicBezTo>
                        <a:cubicBezTo>
                          <a:pt x="1339" y="330"/>
                          <a:pt x="1350" y="331"/>
                          <a:pt x="1360" y="331"/>
                        </a:cubicBezTo>
                        <a:cubicBezTo>
                          <a:pt x="1433" y="331"/>
                          <a:pt x="1498" y="280"/>
                          <a:pt x="1516" y="205"/>
                        </a:cubicBezTo>
                        <a:cubicBezTo>
                          <a:pt x="1533" y="120"/>
                          <a:pt x="1478" y="35"/>
                          <a:pt x="1393" y="18"/>
                        </a:cubicBezTo>
                        <a:cubicBezTo>
                          <a:pt x="1391" y="17"/>
                          <a:pt x="1314" y="1"/>
                          <a:pt x="1196" y="1"/>
                        </a:cubicBezTo>
                        <a:close/>
                      </a:path>
                    </a:pathLst>
                  </a:custGeom>
                  <a:solidFill>
                    <a:srgbClr val="E8EEE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7" name="Google Shape;1720;p38"/>
                  <p:cNvSpPr/>
                  <p:nvPr/>
                </p:nvSpPr>
                <p:spPr>
                  <a:xfrm flipH="1">
                    <a:off x="7000106" y="4626250"/>
                    <a:ext cx="77353" cy="512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56" h="899" extrusionOk="0">
                        <a:moveTo>
                          <a:pt x="1192" y="1"/>
                        </a:moveTo>
                        <a:cubicBezTo>
                          <a:pt x="1154" y="4"/>
                          <a:pt x="325" y="28"/>
                          <a:pt x="39" y="673"/>
                        </a:cubicBezTo>
                        <a:cubicBezTo>
                          <a:pt x="1" y="755"/>
                          <a:pt x="39" y="847"/>
                          <a:pt x="117" y="885"/>
                        </a:cubicBezTo>
                        <a:cubicBezTo>
                          <a:pt x="138" y="891"/>
                          <a:pt x="161" y="898"/>
                          <a:pt x="182" y="898"/>
                        </a:cubicBezTo>
                        <a:cubicBezTo>
                          <a:pt x="243" y="898"/>
                          <a:pt x="302" y="861"/>
                          <a:pt x="329" y="803"/>
                        </a:cubicBezTo>
                        <a:cubicBezTo>
                          <a:pt x="533" y="342"/>
                          <a:pt x="1192" y="318"/>
                          <a:pt x="1199" y="318"/>
                        </a:cubicBezTo>
                        <a:cubicBezTo>
                          <a:pt x="1285" y="318"/>
                          <a:pt x="1356" y="243"/>
                          <a:pt x="1353" y="158"/>
                        </a:cubicBezTo>
                        <a:cubicBezTo>
                          <a:pt x="1349" y="69"/>
                          <a:pt x="1277" y="4"/>
                          <a:pt x="1192" y="1"/>
                        </a:cubicBezTo>
                        <a:close/>
                      </a:path>
                    </a:pathLst>
                  </a:custGeom>
                  <a:solidFill>
                    <a:srgbClr val="E8EEE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8" name="Google Shape;1721;p38"/>
                  <p:cNvSpPr/>
                  <p:nvPr/>
                </p:nvSpPr>
                <p:spPr>
                  <a:xfrm flipH="1">
                    <a:off x="6709351" y="2692905"/>
                    <a:ext cx="601368" cy="528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542" h="9269" extrusionOk="0">
                        <a:moveTo>
                          <a:pt x="6645" y="1"/>
                        </a:moveTo>
                        <a:cubicBezTo>
                          <a:pt x="5506" y="1"/>
                          <a:pt x="4402" y="359"/>
                          <a:pt x="3879" y="520"/>
                        </a:cubicBezTo>
                        <a:cubicBezTo>
                          <a:pt x="2967" y="800"/>
                          <a:pt x="561" y="2227"/>
                          <a:pt x="280" y="4043"/>
                        </a:cubicBezTo>
                        <a:cubicBezTo>
                          <a:pt x="0" y="5862"/>
                          <a:pt x="2288" y="8873"/>
                          <a:pt x="2346" y="9228"/>
                        </a:cubicBezTo>
                        <a:cubicBezTo>
                          <a:pt x="2350" y="9256"/>
                          <a:pt x="2401" y="9269"/>
                          <a:pt x="2490" y="9269"/>
                        </a:cubicBezTo>
                        <a:cubicBezTo>
                          <a:pt x="3555" y="9269"/>
                          <a:pt x="10121" y="7453"/>
                          <a:pt x="10121" y="7453"/>
                        </a:cubicBezTo>
                        <a:cubicBezTo>
                          <a:pt x="10121" y="7453"/>
                          <a:pt x="10542" y="2227"/>
                          <a:pt x="8992" y="800"/>
                        </a:cubicBezTo>
                        <a:cubicBezTo>
                          <a:pt x="8336" y="194"/>
                          <a:pt x="7481" y="1"/>
                          <a:pt x="6645" y="1"/>
                        </a:cubicBezTo>
                        <a:close/>
                      </a:path>
                    </a:pathLst>
                  </a:custGeom>
                  <a:solidFill>
                    <a:srgbClr val="FAE07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9" name="Google Shape;1722;p38"/>
                  <p:cNvSpPr/>
                  <p:nvPr/>
                </p:nvSpPr>
                <p:spPr>
                  <a:xfrm flipH="1">
                    <a:off x="7045060" y="2953319"/>
                    <a:ext cx="214432" cy="2543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59" h="4459" extrusionOk="0">
                        <a:moveTo>
                          <a:pt x="1386" y="1"/>
                        </a:moveTo>
                        <a:cubicBezTo>
                          <a:pt x="1302" y="1"/>
                          <a:pt x="1220" y="23"/>
                          <a:pt x="1140" y="72"/>
                        </a:cubicBezTo>
                        <a:cubicBezTo>
                          <a:pt x="93" y="717"/>
                          <a:pt x="0" y="2048"/>
                          <a:pt x="0" y="2048"/>
                        </a:cubicBezTo>
                        <a:lnTo>
                          <a:pt x="1202" y="4458"/>
                        </a:lnTo>
                        <a:lnTo>
                          <a:pt x="3759" y="3400"/>
                        </a:lnTo>
                        <a:cubicBezTo>
                          <a:pt x="3759" y="3400"/>
                          <a:pt x="2416" y="1"/>
                          <a:pt x="1386" y="1"/>
                        </a:cubicBezTo>
                        <a:close/>
                      </a:path>
                    </a:pathLst>
                  </a:custGeom>
                  <a:solidFill>
                    <a:srgbClr val="DEC67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0" name="Google Shape;1723;p38"/>
                  <p:cNvSpPr/>
                  <p:nvPr/>
                </p:nvSpPr>
                <p:spPr>
                  <a:xfrm flipH="1">
                    <a:off x="6668850" y="3103921"/>
                    <a:ext cx="691328" cy="13790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119" h="24174" extrusionOk="0">
                        <a:moveTo>
                          <a:pt x="9345" y="1"/>
                        </a:moveTo>
                        <a:cubicBezTo>
                          <a:pt x="6833" y="1"/>
                          <a:pt x="3500" y="1145"/>
                          <a:pt x="2779" y="1590"/>
                        </a:cubicBezTo>
                        <a:cubicBezTo>
                          <a:pt x="2608" y="1696"/>
                          <a:pt x="3213" y="2921"/>
                          <a:pt x="3213" y="2921"/>
                        </a:cubicBezTo>
                        <a:cubicBezTo>
                          <a:pt x="3213" y="2921"/>
                          <a:pt x="219" y="5798"/>
                          <a:pt x="127" y="10270"/>
                        </a:cubicBezTo>
                        <a:cubicBezTo>
                          <a:pt x="0" y="16230"/>
                          <a:pt x="2595" y="23498"/>
                          <a:pt x="2595" y="23498"/>
                        </a:cubicBezTo>
                        <a:cubicBezTo>
                          <a:pt x="2595" y="23498"/>
                          <a:pt x="2803" y="24174"/>
                          <a:pt x="3943" y="24174"/>
                        </a:cubicBezTo>
                        <a:cubicBezTo>
                          <a:pt x="5086" y="24174"/>
                          <a:pt x="5879" y="23662"/>
                          <a:pt x="5879" y="23662"/>
                        </a:cubicBezTo>
                        <a:cubicBezTo>
                          <a:pt x="5929" y="23664"/>
                          <a:pt x="5978" y="23665"/>
                          <a:pt x="6026" y="23665"/>
                        </a:cubicBezTo>
                        <a:cubicBezTo>
                          <a:pt x="7377" y="23665"/>
                          <a:pt x="7506" y="22754"/>
                          <a:pt x="7506" y="22754"/>
                        </a:cubicBezTo>
                        <a:cubicBezTo>
                          <a:pt x="7763" y="21962"/>
                          <a:pt x="10022" y="16534"/>
                          <a:pt x="11070" y="11574"/>
                        </a:cubicBezTo>
                        <a:cubicBezTo>
                          <a:pt x="12119" y="6614"/>
                          <a:pt x="11654" y="1959"/>
                          <a:pt x="11675" y="1655"/>
                        </a:cubicBezTo>
                        <a:cubicBezTo>
                          <a:pt x="11699" y="1351"/>
                          <a:pt x="11675" y="607"/>
                          <a:pt x="11675" y="607"/>
                        </a:cubicBezTo>
                        <a:cubicBezTo>
                          <a:pt x="11147" y="168"/>
                          <a:pt x="10306" y="1"/>
                          <a:pt x="9345" y="1"/>
                        </a:cubicBezTo>
                        <a:close/>
                      </a:path>
                    </a:pathLst>
                  </a:custGeom>
                  <a:solidFill>
                    <a:srgbClr val="2AB0A7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1" name="Google Shape;1724;p38"/>
                  <p:cNvSpPr/>
                  <p:nvPr/>
                </p:nvSpPr>
                <p:spPr>
                  <a:xfrm flipH="1">
                    <a:off x="6700958" y="3139061"/>
                    <a:ext cx="92185" cy="2210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16" h="3875" extrusionOk="0">
                        <a:moveTo>
                          <a:pt x="1524" y="1"/>
                        </a:moveTo>
                        <a:cubicBezTo>
                          <a:pt x="1478" y="1"/>
                          <a:pt x="1442" y="35"/>
                          <a:pt x="1445" y="79"/>
                        </a:cubicBezTo>
                        <a:cubicBezTo>
                          <a:pt x="1462" y="1721"/>
                          <a:pt x="1373" y="3486"/>
                          <a:pt x="1196" y="3605"/>
                        </a:cubicBezTo>
                        <a:cubicBezTo>
                          <a:pt x="1043" y="3695"/>
                          <a:pt x="747" y="3719"/>
                          <a:pt x="490" y="3719"/>
                        </a:cubicBezTo>
                        <a:cubicBezTo>
                          <a:pt x="327" y="3719"/>
                          <a:pt x="179" y="3709"/>
                          <a:pt x="93" y="3701"/>
                        </a:cubicBezTo>
                        <a:cubicBezTo>
                          <a:pt x="89" y="3701"/>
                          <a:pt x="84" y="3700"/>
                          <a:pt x="80" y="3700"/>
                        </a:cubicBezTo>
                        <a:cubicBezTo>
                          <a:pt x="42" y="3700"/>
                          <a:pt x="11" y="3729"/>
                          <a:pt x="8" y="3769"/>
                        </a:cubicBezTo>
                        <a:cubicBezTo>
                          <a:pt x="0" y="3813"/>
                          <a:pt x="35" y="3851"/>
                          <a:pt x="76" y="3858"/>
                        </a:cubicBezTo>
                        <a:cubicBezTo>
                          <a:pt x="93" y="3858"/>
                          <a:pt x="274" y="3875"/>
                          <a:pt x="499" y="3875"/>
                        </a:cubicBezTo>
                        <a:cubicBezTo>
                          <a:pt x="766" y="3875"/>
                          <a:pt x="1089" y="3851"/>
                          <a:pt x="1274" y="3742"/>
                        </a:cubicBezTo>
                        <a:cubicBezTo>
                          <a:pt x="1615" y="3547"/>
                          <a:pt x="1612" y="888"/>
                          <a:pt x="1601" y="79"/>
                        </a:cubicBezTo>
                        <a:cubicBezTo>
                          <a:pt x="1601" y="35"/>
                          <a:pt x="1564" y="1"/>
                          <a:pt x="1524" y="1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2" name="Google Shape;1725;p38"/>
                  <p:cNvSpPr/>
                  <p:nvPr/>
                </p:nvSpPr>
                <p:spPr>
                  <a:xfrm flipH="1">
                    <a:off x="6709970" y="3134212"/>
                    <a:ext cx="23388" cy="491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0" h="861" extrusionOk="0">
                        <a:moveTo>
                          <a:pt x="205" y="0"/>
                        </a:moveTo>
                        <a:cubicBezTo>
                          <a:pt x="93" y="0"/>
                          <a:pt x="0" y="191"/>
                          <a:pt x="0" y="431"/>
                        </a:cubicBezTo>
                        <a:cubicBezTo>
                          <a:pt x="0" y="666"/>
                          <a:pt x="93" y="861"/>
                          <a:pt x="205" y="861"/>
                        </a:cubicBezTo>
                        <a:cubicBezTo>
                          <a:pt x="318" y="861"/>
                          <a:pt x="410" y="666"/>
                          <a:pt x="410" y="431"/>
                        </a:cubicBezTo>
                        <a:cubicBezTo>
                          <a:pt x="410" y="191"/>
                          <a:pt x="318" y="0"/>
                          <a:pt x="205" y="0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3" name="Google Shape;1726;p38"/>
                  <p:cNvSpPr/>
                  <p:nvPr/>
                </p:nvSpPr>
                <p:spPr>
                  <a:xfrm flipH="1">
                    <a:off x="6744375" y="3189946"/>
                    <a:ext cx="437649" cy="851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72" h="1492" extrusionOk="0">
                        <a:moveTo>
                          <a:pt x="6523" y="1"/>
                        </a:moveTo>
                        <a:cubicBezTo>
                          <a:pt x="3032" y="1"/>
                          <a:pt x="90" y="1325"/>
                          <a:pt x="59" y="1341"/>
                        </a:cubicBezTo>
                        <a:cubicBezTo>
                          <a:pt x="18" y="1358"/>
                          <a:pt x="0" y="1406"/>
                          <a:pt x="18" y="1444"/>
                        </a:cubicBezTo>
                        <a:cubicBezTo>
                          <a:pt x="32" y="1475"/>
                          <a:pt x="62" y="1491"/>
                          <a:pt x="90" y="1491"/>
                        </a:cubicBezTo>
                        <a:cubicBezTo>
                          <a:pt x="103" y="1491"/>
                          <a:pt x="113" y="1488"/>
                          <a:pt x="123" y="1484"/>
                        </a:cubicBezTo>
                        <a:cubicBezTo>
                          <a:pt x="155" y="1469"/>
                          <a:pt x="3067" y="158"/>
                          <a:pt x="6523" y="158"/>
                        </a:cubicBezTo>
                        <a:cubicBezTo>
                          <a:pt x="6871" y="158"/>
                          <a:pt x="7225" y="171"/>
                          <a:pt x="7583" y="201"/>
                        </a:cubicBezTo>
                        <a:cubicBezTo>
                          <a:pt x="7585" y="201"/>
                          <a:pt x="7588" y="201"/>
                          <a:pt x="7590" y="201"/>
                        </a:cubicBezTo>
                        <a:cubicBezTo>
                          <a:pt x="7631" y="201"/>
                          <a:pt x="7665" y="171"/>
                          <a:pt x="7668" y="129"/>
                        </a:cubicBezTo>
                        <a:cubicBezTo>
                          <a:pt x="7671" y="85"/>
                          <a:pt x="7640" y="47"/>
                          <a:pt x="7596" y="44"/>
                        </a:cubicBezTo>
                        <a:cubicBezTo>
                          <a:pt x="7234" y="14"/>
                          <a:pt x="6876" y="1"/>
                          <a:pt x="6523" y="1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4" name="Google Shape;1727;p38"/>
                  <p:cNvSpPr/>
                  <p:nvPr/>
                </p:nvSpPr>
                <p:spPr>
                  <a:xfrm flipH="1">
                    <a:off x="7055555" y="3137521"/>
                    <a:ext cx="79521" cy="1186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4" h="2080" extrusionOk="0">
                        <a:moveTo>
                          <a:pt x="1202" y="1"/>
                        </a:moveTo>
                        <a:lnTo>
                          <a:pt x="263" y="223"/>
                        </a:lnTo>
                        <a:cubicBezTo>
                          <a:pt x="1" y="1393"/>
                          <a:pt x="673" y="2079"/>
                          <a:pt x="673" y="2079"/>
                        </a:cubicBezTo>
                        <a:lnTo>
                          <a:pt x="1394" y="1878"/>
                        </a:lnTo>
                        <a:cubicBezTo>
                          <a:pt x="800" y="1226"/>
                          <a:pt x="1202" y="1"/>
                          <a:pt x="1202" y="1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5" name="Google Shape;1728;p38"/>
                  <p:cNvSpPr/>
                  <p:nvPr/>
                </p:nvSpPr>
                <p:spPr>
                  <a:xfrm flipH="1">
                    <a:off x="7050706" y="3133071"/>
                    <a:ext cx="89047" cy="1275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61" h="2236" extrusionOk="0">
                        <a:moveTo>
                          <a:pt x="1172" y="188"/>
                        </a:moveTo>
                        <a:lnTo>
                          <a:pt x="1172" y="188"/>
                        </a:lnTo>
                        <a:cubicBezTo>
                          <a:pt x="1090" y="512"/>
                          <a:pt x="929" y="1352"/>
                          <a:pt x="1339" y="1911"/>
                        </a:cubicBezTo>
                        <a:lnTo>
                          <a:pt x="779" y="2069"/>
                        </a:lnTo>
                        <a:cubicBezTo>
                          <a:pt x="660" y="1922"/>
                          <a:pt x="219" y="1314"/>
                          <a:pt x="410" y="365"/>
                        </a:cubicBezTo>
                        <a:lnTo>
                          <a:pt x="1172" y="188"/>
                        </a:lnTo>
                        <a:close/>
                        <a:moveTo>
                          <a:pt x="1287" y="1"/>
                        </a:moveTo>
                        <a:cubicBezTo>
                          <a:pt x="1280" y="1"/>
                          <a:pt x="1273" y="2"/>
                          <a:pt x="1267" y="3"/>
                        </a:cubicBezTo>
                        <a:lnTo>
                          <a:pt x="324" y="222"/>
                        </a:lnTo>
                        <a:cubicBezTo>
                          <a:pt x="297" y="228"/>
                          <a:pt x="274" y="252"/>
                          <a:pt x="267" y="283"/>
                        </a:cubicBezTo>
                        <a:cubicBezTo>
                          <a:pt x="1" y="1484"/>
                          <a:pt x="669" y="2181"/>
                          <a:pt x="697" y="2212"/>
                        </a:cubicBezTo>
                        <a:cubicBezTo>
                          <a:pt x="714" y="2226"/>
                          <a:pt x="734" y="2236"/>
                          <a:pt x="755" y="2236"/>
                        </a:cubicBezTo>
                        <a:cubicBezTo>
                          <a:pt x="762" y="2236"/>
                          <a:pt x="768" y="2236"/>
                          <a:pt x="775" y="2232"/>
                        </a:cubicBezTo>
                        <a:lnTo>
                          <a:pt x="1496" y="2031"/>
                        </a:lnTo>
                        <a:cubicBezTo>
                          <a:pt x="1523" y="2024"/>
                          <a:pt x="1544" y="2004"/>
                          <a:pt x="1553" y="1976"/>
                        </a:cubicBezTo>
                        <a:cubicBezTo>
                          <a:pt x="1561" y="1952"/>
                          <a:pt x="1553" y="1922"/>
                          <a:pt x="1533" y="1901"/>
                        </a:cubicBezTo>
                        <a:cubicBezTo>
                          <a:pt x="977" y="1294"/>
                          <a:pt x="1356" y="116"/>
                          <a:pt x="1359" y="102"/>
                        </a:cubicBezTo>
                        <a:cubicBezTo>
                          <a:pt x="1369" y="75"/>
                          <a:pt x="1362" y="47"/>
                          <a:pt x="1345" y="27"/>
                        </a:cubicBezTo>
                        <a:cubicBezTo>
                          <a:pt x="1330" y="9"/>
                          <a:pt x="1308" y="1"/>
                          <a:pt x="1287" y="1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6" name="Google Shape;1729;p38"/>
                  <p:cNvSpPr/>
                  <p:nvPr/>
                </p:nvSpPr>
                <p:spPr>
                  <a:xfrm flipH="1">
                    <a:off x="6884988" y="3100498"/>
                    <a:ext cx="73075" cy="1188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81" h="2084" extrusionOk="0">
                        <a:moveTo>
                          <a:pt x="1281" y="1"/>
                        </a:moveTo>
                        <a:lnTo>
                          <a:pt x="416" y="127"/>
                        </a:lnTo>
                        <a:cubicBezTo>
                          <a:pt x="416" y="127"/>
                          <a:pt x="0" y="984"/>
                          <a:pt x="403" y="2083"/>
                        </a:cubicBezTo>
                        <a:lnTo>
                          <a:pt x="1141" y="1950"/>
                        </a:lnTo>
                        <a:cubicBezTo>
                          <a:pt x="1141" y="1950"/>
                          <a:pt x="867" y="913"/>
                          <a:pt x="1281" y="1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7" name="Google Shape;1730;p38"/>
                  <p:cNvSpPr/>
                  <p:nvPr/>
                </p:nvSpPr>
                <p:spPr>
                  <a:xfrm flipH="1">
                    <a:off x="6880310" y="3095991"/>
                    <a:ext cx="82430" cy="12806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5" h="2245" extrusionOk="0">
                        <a:moveTo>
                          <a:pt x="1236" y="179"/>
                        </a:moveTo>
                        <a:lnTo>
                          <a:pt x="1236" y="179"/>
                        </a:lnTo>
                        <a:cubicBezTo>
                          <a:pt x="949" y="926"/>
                          <a:pt x="1072" y="1712"/>
                          <a:pt x="1127" y="1967"/>
                        </a:cubicBezTo>
                        <a:lnTo>
                          <a:pt x="539" y="2073"/>
                        </a:lnTo>
                        <a:cubicBezTo>
                          <a:pt x="232" y="1176"/>
                          <a:pt x="485" y="448"/>
                          <a:pt x="553" y="278"/>
                        </a:cubicBezTo>
                        <a:lnTo>
                          <a:pt x="1236" y="179"/>
                        </a:lnTo>
                        <a:close/>
                        <a:moveTo>
                          <a:pt x="1360" y="0"/>
                        </a:moveTo>
                        <a:cubicBezTo>
                          <a:pt x="1356" y="0"/>
                          <a:pt x="1352" y="1"/>
                          <a:pt x="1349" y="1"/>
                        </a:cubicBezTo>
                        <a:lnTo>
                          <a:pt x="489" y="127"/>
                        </a:lnTo>
                        <a:cubicBezTo>
                          <a:pt x="462" y="131"/>
                          <a:pt x="441" y="148"/>
                          <a:pt x="430" y="172"/>
                        </a:cubicBezTo>
                        <a:cubicBezTo>
                          <a:pt x="410" y="206"/>
                          <a:pt x="0" y="1069"/>
                          <a:pt x="413" y="2189"/>
                        </a:cubicBezTo>
                        <a:cubicBezTo>
                          <a:pt x="424" y="2224"/>
                          <a:pt x="454" y="2244"/>
                          <a:pt x="485" y="2244"/>
                        </a:cubicBezTo>
                        <a:cubicBezTo>
                          <a:pt x="492" y="2244"/>
                          <a:pt x="495" y="2244"/>
                          <a:pt x="503" y="2241"/>
                        </a:cubicBezTo>
                        <a:lnTo>
                          <a:pt x="1236" y="2107"/>
                        </a:lnTo>
                        <a:cubicBezTo>
                          <a:pt x="1256" y="2104"/>
                          <a:pt x="1277" y="2090"/>
                          <a:pt x="1287" y="2073"/>
                        </a:cubicBezTo>
                        <a:cubicBezTo>
                          <a:pt x="1301" y="2053"/>
                          <a:pt x="1305" y="2029"/>
                          <a:pt x="1297" y="2008"/>
                        </a:cubicBezTo>
                        <a:cubicBezTo>
                          <a:pt x="1294" y="1998"/>
                          <a:pt x="1038" y="984"/>
                          <a:pt x="1434" y="111"/>
                        </a:cubicBezTo>
                        <a:cubicBezTo>
                          <a:pt x="1445" y="86"/>
                          <a:pt x="1441" y="56"/>
                          <a:pt x="1424" y="32"/>
                        </a:cubicBezTo>
                        <a:cubicBezTo>
                          <a:pt x="1409" y="11"/>
                          <a:pt x="1386" y="0"/>
                          <a:pt x="1360" y="0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8" name="Google Shape;1731;p38"/>
                  <p:cNvSpPr/>
                  <p:nvPr/>
                </p:nvSpPr>
                <p:spPr>
                  <a:xfrm flipH="1">
                    <a:off x="7010205" y="3297535"/>
                    <a:ext cx="218768" cy="2187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35" h="3835" extrusionOk="0">
                        <a:moveTo>
                          <a:pt x="3043" y="1"/>
                        </a:moveTo>
                        <a:cubicBezTo>
                          <a:pt x="3035" y="1"/>
                          <a:pt x="3027" y="2"/>
                          <a:pt x="3019" y="5"/>
                        </a:cubicBezTo>
                        <a:cubicBezTo>
                          <a:pt x="2978" y="15"/>
                          <a:pt x="2950" y="60"/>
                          <a:pt x="2964" y="104"/>
                        </a:cubicBezTo>
                        <a:cubicBezTo>
                          <a:pt x="2994" y="203"/>
                          <a:pt x="3637" y="2595"/>
                          <a:pt x="66" y="3681"/>
                        </a:cubicBezTo>
                        <a:cubicBezTo>
                          <a:pt x="25" y="3695"/>
                          <a:pt x="1" y="3739"/>
                          <a:pt x="15" y="3780"/>
                        </a:cubicBezTo>
                        <a:cubicBezTo>
                          <a:pt x="25" y="3814"/>
                          <a:pt x="56" y="3835"/>
                          <a:pt x="90" y="3835"/>
                        </a:cubicBezTo>
                        <a:cubicBezTo>
                          <a:pt x="97" y="3835"/>
                          <a:pt x="103" y="3835"/>
                          <a:pt x="114" y="3832"/>
                        </a:cubicBezTo>
                        <a:cubicBezTo>
                          <a:pt x="3834" y="2702"/>
                          <a:pt x="3125" y="83"/>
                          <a:pt x="3117" y="60"/>
                        </a:cubicBezTo>
                        <a:cubicBezTo>
                          <a:pt x="3107" y="23"/>
                          <a:pt x="3076" y="1"/>
                          <a:pt x="3043" y="1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9" name="Google Shape;1732;p38"/>
                  <p:cNvSpPr/>
                  <p:nvPr/>
                </p:nvSpPr>
                <p:spPr>
                  <a:xfrm flipH="1">
                    <a:off x="7128630" y="3256120"/>
                    <a:ext cx="37593" cy="394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" h="691" extrusionOk="0">
                        <a:moveTo>
                          <a:pt x="123" y="0"/>
                        </a:moveTo>
                        <a:lnTo>
                          <a:pt x="79" y="85"/>
                        </a:lnTo>
                        <a:cubicBezTo>
                          <a:pt x="0" y="233"/>
                          <a:pt x="62" y="564"/>
                          <a:pt x="72" y="628"/>
                        </a:cubicBezTo>
                        <a:cubicBezTo>
                          <a:pt x="79" y="666"/>
                          <a:pt x="113" y="690"/>
                          <a:pt x="150" y="690"/>
                        </a:cubicBezTo>
                        <a:lnTo>
                          <a:pt x="164" y="690"/>
                        </a:lnTo>
                        <a:cubicBezTo>
                          <a:pt x="208" y="683"/>
                          <a:pt x="235" y="638"/>
                          <a:pt x="229" y="597"/>
                        </a:cubicBezTo>
                        <a:cubicBezTo>
                          <a:pt x="208" y="502"/>
                          <a:pt x="194" y="365"/>
                          <a:pt x="199" y="266"/>
                        </a:cubicBezTo>
                        <a:lnTo>
                          <a:pt x="199" y="266"/>
                        </a:lnTo>
                        <a:cubicBezTo>
                          <a:pt x="335" y="386"/>
                          <a:pt x="481" y="543"/>
                          <a:pt x="495" y="625"/>
                        </a:cubicBezTo>
                        <a:cubicBezTo>
                          <a:pt x="501" y="665"/>
                          <a:pt x="535" y="691"/>
                          <a:pt x="574" y="691"/>
                        </a:cubicBezTo>
                        <a:cubicBezTo>
                          <a:pt x="579" y="691"/>
                          <a:pt x="583" y="691"/>
                          <a:pt x="588" y="690"/>
                        </a:cubicBezTo>
                        <a:cubicBezTo>
                          <a:pt x="629" y="683"/>
                          <a:pt x="659" y="642"/>
                          <a:pt x="652" y="597"/>
                        </a:cubicBezTo>
                        <a:cubicBezTo>
                          <a:pt x="618" y="400"/>
                          <a:pt x="270" y="113"/>
                          <a:pt x="199" y="58"/>
                        </a:cubicBezTo>
                        <a:lnTo>
                          <a:pt x="123" y="0"/>
                        </a:lnTo>
                        <a:close/>
                      </a:path>
                    </a:pathLst>
                  </a:custGeom>
                  <a:solidFill>
                    <a:srgbClr val="00767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0" name="Google Shape;1733;p38"/>
                  <p:cNvSpPr/>
                  <p:nvPr/>
                </p:nvSpPr>
                <p:spPr>
                  <a:xfrm flipH="1">
                    <a:off x="6847222" y="3191429"/>
                    <a:ext cx="21278" cy="326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3" h="572" extrusionOk="0">
                        <a:moveTo>
                          <a:pt x="282" y="1"/>
                        </a:moveTo>
                        <a:cubicBezTo>
                          <a:pt x="267" y="1"/>
                          <a:pt x="251" y="5"/>
                          <a:pt x="236" y="15"/>
                        </a:cubicBezTo>
                        <a:cubicBezTo>
                          <a:pt x="223" y="25"/>
                          <a:pt x="93" y="121"/>
                          <a:pt x="11" y="472"/>
                        </a:cubicBezTo>
                        <a:cubicBezTo>
                          <a:pt x="1" y="516"/>
                          <a:pt x="28" y="557"/>
                          <a:pt x="69" y="568"/>
                        </a:cubicBezTo>
                        <a:cubicBezTo>
                          <a:pt x="75" y="568"/>
                          <a:pt x="83" y="571"/>
                          <a:pt x="86" y="571"/>
                        </a:cubicBezTo>
                        <a:cubicBezTo>
                          <a:pt x="124" y="571"/>
                          <a:pt x="157" y="543"/>
                          <a:pt x="165" y="510"/>
                        </a:cubicBezTo>
                        <a:cubicBezTo>
                          <a:pt x="233" y="223"/>
                          <a:pt x="329" y="144"/>
                          <a:pt x="325" y="144"/>
                        </a:cubicBezTo>
                        <a:cubicBezTo>
                          <a:pt x="362" y="121"/>
                          <a:pt x="373" y="69"/>
                          <a:pt x="346" y="35"/>
                        </a:cubicBezTo>
                        <a:cubicBezTo>
                          <a:pt x="331" y="12"/>
                          <a:pt x="307" y="1"/>
                          <a:pt x="282" y="1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1" name="Google Shape;1734;p38"/>
                  <p:cNvSpPr/>
                  <p:nvPr/>
                </p:nvSpPr>
                <p:spPr>
                  <a:xfrm flipH="1">
                    <a:off x="6792690" y="3402385"/>
                    <a:ext cx="237022" cy="10558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55" h="18509" extrusionOk="0">
                        <a:moveTo>
                          <a:pt x="4068" y="1"/>
                        </a:moveTo>
                        <a:cubicBezTo>
                          <a:pt x="4059" y="1"/>
                          <a:pt x="4048" y="3"/>
                          <a:pt x="4039" y="7"/>
                        </a:cubicBezTo>
                        <a:cubicBezTo>
                          <a:pt x="3489" y="222"/>
                          <a:pt x="3349" y="713"/>
                          <a:pt x="3196" y="1437"/>
                        </a:cubicBezTo>
                        <a:cubicBezTo>
                          <a:pt x="3045" y="2154"/>
                          <a:pt x="273" y="15979"/>
                          <a:pt x="7" y="18420"/>
                        </a:cubicBezTo>
                        <a:cubicBezTo>
                          <a:pt x="0" y="18464"/>
                          <a:pt x="31" y="18505"/>
                          <a:pt x="75" y="18508"/>
                        </a:cubicBezTo>
                        <a:lnTo>
                          <a:pt x="86" y="18508"/>
                        </a:lnTo>
                        <a:cubicBezTo>
                          <a:pt x="123" y="18508"/>
                          <a:pt x="157" y="18478"/>
                          <a:pt x="164" y="18440"/>
                        </a:cubicBezTo>
                        <a:cubicBezTo>
                          <a:pt x="423" y="16057"/>
                          <a:pt x="3205" y="2157"/>
                          <a:pt x="3352" y="1471"/>
                        </a:cubicBezTo>
                        <a:cubicBezTo>
                          <a:pt x="3495" y="775"/>
                          <a:pt x="3618" y="341"/>
                          <a:pt x="4097" y="154"/>
                        </a:cubicBezTo>
                        <a:cubicBezTo>
                          <a:pt x="4138" y="140"/>
                          <a:pt x="4155" y="92"/>
                          <a:pt x="4141" y="51"/>
                        </a:cubicBezTo>
                        <a:cubicBezTo>
                          <a:pt x="4128" y="20"/>
                          <a:pt x="4099" y="1"/>
                          <a:pt x="4068" y="1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2" name="Google Shape;1735;p38"/>
                  <p:cNvSpPr/>
                  <p:nvPr/>
                </p:nvSpPr>
                <p:spPr>
                  <a:xfrm flipH="1">
                    <a:off x="6909749" y="4378728"/>
                    <a:ext cx="331888" cy="21648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18" h="3795" extrusionOk="0">
                        <a:moveTo>
                          <a:pt x="5576" y="1"/>
                        </a:moveTo>
                        <a:lnTo>
                          <a:pt x="5463" y="311"/>
                        </a:lnTo>
                        <a:cubicBezTo>
                          <a:pt x="5463" y="311"/>
                          <a:pt x="5149" y="772"/>
                          <a:pt x="4634" y="858"/>
                        </a:cubicBezTo>
                        <a:cubicBezTo>
                          <a:pt x="4566" y="869"/>
                          <a:pt x="4504" y="874"/>
                          <a:pt x="4446" y="874"/>
                        </a:cubicBezTo>
                        <a:cubicBezTo>
                          <a:pt x="4062" y="874"/>
                          <a:pt x="3889" y="659"/>
                          <a:pt x="3889" y="659"/>
                        </a:cubicBezTo>
                        <a:lnTo>
                          <a:pt x="3848" y="933"/>
                        </a:lnTo>
                        <a:cubicBezTo>
                          <a:pt x="3368" y="1402"/>
                          <a:pt x="2627" y="1597"/>
                          <a:pt x="1953" y="1597"/>
                        </a:cubicBezTo>
                        <a:cubicBezTo>
                          <a:pt x="1587" y="1597"/>
                          <a:pt x="1241" y="1540"/>
                          <a:pt x="968" y="1438"/>
                        </a:cubicBezTo>
                        <a:cubicBezTo>
                          <a:pt x="377" y="1216"/>
                          <a:pt x="431" y="913"/>
                          <a:pt x="431" y="913"/>
                        </a:cubicBezTo>
                        <a:cubicBezTo>
                          <a:pt x="431" y="913"/>
                          <a:pt x="429" y="912"/>
                          <a:pt x="425" y="912"/>
                        </a:cubicBezTo>
                        <a:cubicBezTo>
                          <a:pt x="393" y="912"/>
                          <a:pt x="243" y="921"/>
                          <a:pt x="131" y="1072"/>
                        </a:cubicBezTo>
                        <a:cubicBezTo>
                          <a:pt x="1" y="1247"/>
                          <a:pt x="288" y="2807"/>
                          <a:pt x="346" y="3281"/>
                        </a:cubicBezTo>
                        <a:cubicBezTo>
                          <a:pt x="386" y="3627"/>
                          <a:pt x="974" y="3795"/>
                          <a:pt x="1641" y="3795"/>
                        </a:cubicBezTo>
                        <a:cubicBezTo>
                          <a:pt x="1889" y="3795"/>
                          <a:pt x="2148" y="3771"/>
                          <a:pt x="2394" y="3725"/>
                        </a:cubicBezTo>
                        <a:cubicBezTo>
                          <a:pt x="3298" y="3555"/>
                          <a:pt x="3569" y="2752"/>
                          <a:pt x="3569" y="2752"/>
                        </a:cubicBezTo>
                        <a:cubicBezTo>
                          <a:pt x="3684" y="2880"/>
                          <a:pt x="4000" y="2943"/>
                          <a:pt x="4342" y="2943"/>
                        </a:cubicBezTo>
                        <a:cubicBezTo>
                          <a:pt x="4768" y="2943"/>
                          <a:pt x="5234" y="2845"/>
                          <a:pt x="5405" y="2649"/>
                        </a:cubicBezTo>
                        <a:cubicBezTo>
                          <a:pt x="5682" y="2336"/>
                          <a:pt x="5764" y="786"/>
                          <a:pt x="5791" y="445"/>
                        </a:cubicBezTo>
                        <a:cubicBezTo>
                          <a:pt x="5818" y="100"/>
                          <a:pt x="5576" y="1"/>
                          <a:pt x="5576" y="1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3" name="Google Shape;1736;p38"/>
                  <p:cNvSpPr/>
                  <p:nvPr/>
                </p:nvSpPr>
                <p:spPr>
                  <a:xfrm flipH="1">
                    <a:off x="7013511" y="4402230"/>
                    <a:ext cx="28865" cy="1354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6" h="2375" extrusionOk="0">
                        <a:moveTo>
                          <a:pt x="422" y="1"/>
                        </a:moveTo>
                        <a:cubicBezTo>
                          <a:pt x="382" y="1"/>
                          <a:pt x="348" y="29"/>
                          <a:pt x="342" y="70"/>
                        </a:cubicBezTo>
                        <a:lnTo>
                          <a:pt x="7" y="2282"/>
                        </a:lnTo>
                        <a:cubicBezTo>
                          <a:pt x="0" y="2327"/>
                          <a:pt x="27" y="2368"/>
                          <a:pt x="72" y="2374"/>
                        </a:cubicBezTo>
                        <a:lnTo>
                          <a:pt x="82" y="2374"/>
                        </a:lnTo>
                        <a:cubicBezTo>
                          <a:pt x="123" y="2374"/>
                          <a:pt x="158" y="2347"/>
                          <a:pt x="161" y="2306"/>
                        </a:cubicBezTo>
                        <a:lnTo>
                          <a:pt x="498" y="94"/>
                        </a:lnTo>
                        <a:cubicBezTo>
                          <a:pt x="506" y="50"/>
                          <a:pt x="475" y="9"/>
                          <a:pt x="434" y="2"/>
                        </a:cubicBezTo>
                        <a:cubicBezTo>
                          <a:pt x="430" y="1"/>
                          <a:pt x="426" y="1"/>
                          <a:pt x="422" y="1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4" name="Google Shape;1737;p38"/>
                  <p:cNvSpPr/>
                  <p:nvPr/>
                </p:nvSpPr>
                <p:spPr>
                  <a:xfrm flipH="1">
                    <a:off x="7234850" y="3369356"/>
                    <a:ext cx="64803" cy="521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6" h="915" extrusionOk="0">
                        <a:moveTo>
                          <a:pt x="403" y="1"/>
                        </a:moveTo>
                        <a:cubicBezTo>
                          <a:pt x="375" y="1"/>
                          <a:pt x="348" y="6"/>
                          <a:pt x="321" y="19"/>
                        </a:cubicBezTo>
                        <a:cubicBezTo>
                          <a:pt x="0" y="173"/>
                          <a:pt x="344" y="914"/>
                          <a:pt x="635" y="914"/>
                        </a:cubicBezTo>
                        <a:cubicBezTo>
                          <a:pt x="646" y="914"/>
                          <a:pt x="658" y="913"/>
                          <a:pt x="670" y="910"/>
                        </a:cubicBezTo>
                        <a:cubicBezTo>
                          <a:pt x="1136" y="809"/>
                          <a:pt x="734" y="1"/>
                          <a:pt x="403" y="1"/>
                        </a:cubicBezTo>
                        <a:close/>
                      </a:path>
                    </a:pathLst>
                  </a:custGeom>
                  <a:solidFill>
                    <a:srgbClr val="FFA49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5" name="Google Shape;1738;p38"/>
                  <p:cNvSpPr/>
                  <p:nvPr/>
                </p:nvSpPr>
                <p:spPr>
                  <a:xfrm flipH="1">
                    <a:off x="7215911" y="3350531"/>
                    <a:ext cx="65031" cy="520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40" h="913" extrusionOk="0">
                        <a:moveTo>
                          <a:pt x="406" y="0"/>
                        </a:moveTo>
                        <a:cubicBezTo>
                          <a:pt x="378" y="0"/>
                          <a:pt x="351" y="6"/>
                          <a:pt x="325" y="18"/>
                        </a:cubicBezTo>
                        <a:cubicBezTo>
                          <a:pt x="0" y="172"/>
                          <a:pt x="343" y="912"/>
                          <a:pt x="638" y="912"/>
                        </a:cubicBezTo>
                        <a:cubicBezTo>
                          <a:pt x="650" y="912"/>
                          <a:pt x="662" y="911"/>
                          <a:pt x="673" y="909"/>
                        </a:cubicBezTo>
                        <a:cubicBezTo>
                          <a:pt x="1139" y="808"/>
                          <a:pt x="736" y="0"/>
                          <a:pt x="406" y="0"/>
                        </a:cubicBezTo>
                        <a:close/>
                      </a:path>
                    </a:pathLst>
                  </a:custGeom>
                  <a:solidFill>
                    <a:srgbClr val="FFA49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6" name="Google Shape;1739;p38"/>
                  <p:cNvSpPr/>
                  <p:nvPr/>
                </p:nvSpPr>
                <p:spPr>
                  <a:xfrm rot="4341851">
                    <a:off x="7307518" y="3183355"/>
                    <a:ext cx="219684" cy="3819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47" h="9692" extrusionOk="0">
                        <a:moveTo>
                          <a:pt x="4178" y="0"/>
                        </a:moveTo>
                        <a:cubicBezTo>
                          <a:pt x="4016" y="0"/>
                          <a:pt x="3864" y="96"/>
                          <a:pt x="3800" y="254"/>
                        </a:cubicBezTo>
                        <a:lnTo>
                          <a:pt x="89" y="9120"/>
                        </a:lnTo>
                        <a:cubicBezTo>
                          <a:pt x="0" y="9328"/>
                          <a:pt x="99" y="9570"/>
                          <a:pt x="311" y="9660"/>
                        </a:cubicBezTo>
                        <a:cubicBezTo>
                          <a:pt x="362" y="9682"/>
                          <a:pt x="416" y="9692"/>
                          <a:pt x="469" y="9692"/>
                        </a:cubicBezTo>
                        <a:cubicBezTo>
                          <a:pt x="630" y="9692"/>
                          <a:pt x="783" y="9596"/>
                          <a:pt x="850" y="9438"/>
                        </a:cubicBezTo>
                        <a:lnTo>
                          <a:pt x="4558" y="572"/>
                        </a:lnTo>
                        <a:cubicBezTo>
                          <a:pt x="4646" y="364"/>
                          <a:pt x="4547" y="122"/>
                          <a:pt x="4339" y="33"/>
                        </a:cubicBezTo>
                        <a:cubicBezTo>
                          <a:pt x="4286" y="11"/>
                          <a:pt x="4231" y="0"/>
                          <a:pt x="4178" y="0"/>
                        </a:cubicBezTo>
                        <a:close/>
                      </a:path>
                    </a:pathLst>
                  </a:custGeom>
                  <a:solidFill>
                    <a:srgbClr val="936F48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7" name="Google Shape;1740;p38"/>
                  <p:cNvSpPr/>
                  <p:nvPr/>
                </p:nvSpPr>
                <p:spPr>
                  <a:xfrm flipH="1">
                    <a:off x="7140497" y="3275972"/>
                    <a:ext cx="148203" cy="1458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98" h="2557" extrusionOk="0">
                        <a:moveTo>
                          <a:pt x="1372" y="0"/>
                        </a:moveTo>
                        <a:cubicBezTo>
                          <a:pt x="1226" y="372"/>
                          <a:pt x="768" y="741"/>
                          <a:pt x="406" y="929"/>
                        </a:cubicBezTo>
                        <a:cubicBezTo>
                          <a:pt x="605" y="1735"/>
                          <a:pt x="0" y="2297"/>
                          <a:pt x="293" y="2499"/>
                        </a:cubicBezTo>
                        <a:cubicBezTo>
                          <a:pt x="354" y="2541"/>
                          <a:pt x="416" y="2557"/>
                          <a:pt x="476" y="2557"/>
                        </a:cubicBezTo>
                        <a:cubicBezTo>
                          <a:pt x="642" y="2557"/>
                          <a:pt x="785" y="2434"/>
                          <a:pt x="785" y="2434"/>
                        </a:cubicBezTo>
                        <a:cubicBezTo>
                          <a:pt x="785" y="2434"/>
                          <a:pt x="874" y="2542"/>
                          <a:pt x="1090" y="2542"/>
                        </a:cubicBezTo>
                        <a:cubicBezTo>
                          <a:pt x="1105" y="2542"/>
                          <a:pt x="1121" y="2541"/>
                          <a:pt x="1137" y="2540"/>
                        </a:cubicBezTo>
                        <a:cubicBezTo>
                          <a:pt x="1386" y="2523"/>
                          <a:pt x="1533" y="2223"/>
                          <a:pt x="1533" y="2223"/>
                        </a:cubicBezTo>
                        <a:cubicBezTo>
                          <a:pt x="1533" y="2223"/>
                          <a:pt x="1582" y="2238"/>
                          <a:pt x="1661" y="2238"/>
                        </a:cubicBezTo>
                        <a:cubicBezTo>
                          <a:pt x="1739" y="2238"/>
                          <a:pt x="1845" y="2223"/>
                          <a:pt x="1960" y="2161"/>
                        </a:cubicBezTo>
                        <a:cubicBezTo>
                          <a:pt x="2141" y="2066"/>
                          <a:pt x="2215" y="1656"/>
                          <a:pt x="2215" y="1656"/>
                        </a:cubicBezTo>
                        <a:cubicBezTo>
                          <a:pt x="2215" y="1656"/>
                          <a:pt x="2598" y="1448"/>
                          <a:pt x="2437" y="1147"/>
                        </a:cubicBezTo>
                        <a:cubicBezTo>
                          <a:pt x="2301" y="895"/>
                          <a:pt x="1639" y="287"/>
                          <a:pt x="1372" y="0"/>
                        </a:cubicBezTo>
                        <a:close/>
                      </a:path>
                    </a:pathLst>
                  </a:custGeom>
                  <a:solidFill>
                    <a:srgbClr val="C6775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8" name="Google Shape;1741;p38"/>
                  <p:cNvSpPr/>
                  <p:nvPr/>
                </p:nvSpPr>
                <p:spPr>
                  <a:xfrm flipH="1">
                    <a:off x="6839639" y="2617946"/>
                    <a:ext cx="276155" cy="1046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41" h="1835" extrusionOk="0">
                        <a:moveTo>
                          <a:pt x="3269" y="1"/>
                        </a:moveTo>
                        <a:cubicBezTo>
                          <a:pt x="2709" y="1"/>
                          <a:pt x="1908" y="23"/>
                          <a:pt x="1056" y="134"/>
                        </a:cubicBezTo>
                        <a:cubicBezTo>
                          <a:pt x="0" y="274"/>
                          <a:pt x="462" y="1834"/>
                          <a:pt x="462" y="1834"/>
                        </a:cubicBezTo>
                        <a:cubicBezTo>
                          <a:pt x="462" y="1834"/>
                          <a:pt x="4640" y="1776"/>
                          <a:pt x="4742" y="1584"/>
                        </a:cubicBezTo>
                        <a:cubicBezTo>
                          <a:pt x="4841" y="1394"/>
                          <a:pt x="4786" y="765"/>
                          <a:pt x="4615" y="414"/>
                        </a:cubicBezTo>
                        <a:cubicBezTo>
                          <a:pt x="4492" y="158"/>
                          <a:pt x="4295" y="18"/>
                          <a:pt x="3827" y="7"/>
                        </a:cubicBezTo>
                        <a:cubicBezTo>
                          <a:pt x="3691" y="4"/>
                          <a:pt x="3500" y="1"/>
                          <a:pt x="3269" y="1"/>
                        </a:cubicBezTo>
                        <a:close/>
                      </a:path>
                    </a:pathLst>
                  </a:custGeom>
                  <a:solidFill>
                    <a:srgbClr val="FAE07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9" name="Google Shape;1742;p38"/>
                  <p:cNvSpPr/>
                  <p:nvPr/>
                </p:nvSpPr>
                <p:spPr>
                  <a:xfrm flipH="1">
                    <a:off x="6603990" y="2017594"/>
                    <a:ext cx="760638" cy="6169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334" h="10815" extrusionOk="0">
                        <a:moveTo>
                          <a:pt x="8359" y="0"/>
                        </a:moveTo>
                        <a:cubicBezTo>
                          <a:pt x="8359" y="0"/>
                          <a:pt x="6373" y="5141"/>
                          <a:pt x="3441" y="7398"/>
                        </a:cubicBezTo>
                        <a:cubicBezTo>
                          <a:pt x="3441" y="7398"/>
                          <a:pt x="2802" y="6968"/>
                          <a:pt x="2083" y="6968"/>
                        </a:cubicBezTo>
                        <a:cubicBezTo>
                          <a:pt x="1694" y="6968"/>
                          <a:pt x="1282" y="7093"/>
                          <a:pt x="935" y="7480"/>
                        </a:cubicBezTo>
                        <a:cubicBezTo>
                          <a:pt x="0" y="8525"/>
                          <a:pt x="764" y="10178"/>
                          <a:pt x="2687" y="10178"/>
                        </a:cubicBezTo>
                        <a:cubicBezTo>
                          <a:pt x="2793" y="10178"/>
                          <a:pt x="2902" y="10173"/>
                          <a:pt x="3014" y="10163"/>
                        </a:cubicBezTo>
                        <a:cubicBezTo>
                          <a:pt x="3391" y="10129"/>
                          <a:pt x="3708" y="10113"/>
                          <a:pt x="3977" y="10113"/>
                        </a:cubicBezTo>
                        <a:cubicBezTo>
                          <a:pt x="5246" y="10113"/>
                          <a:pt x="5420" y="10457"/>
                          <a:pt x="5594" y="10815"/>
                        </a:cubicBezTo>
                        <a:cubicBezTo>
                          <a:pt x="5594" y="10815"/>
                          <a:pt x="6711" y="10630"/>
                          <a:pt x="8169" y="10630"/>
                        </a:cubicBezTo>
                        <a:cubicBezTo>
                          <a:pt x="8169" y="10630"/>
                          <a:pt x="8032" y="9951"/>
                          <a:pt x="8940" y="9778"/>
                        </a:cubicBezTo>
                        <a:cubicBezTo>
                          <a:pt x="9848" y="9603"/>
                          <a:pt x="13313" y="8627"/>
                          <a:pt x="13327" y="6647"/>
                        </a:cubicBezTo>
                        <a:cubicBezTo>
                          <a:pt x="13333" y="5585"/>
                          <a:pt x="12862" y="4657"/>
                          <a:pt x="12927" y="3985"/>
                        </a:cubicBezTo>
                        <a:cubicBezTo>
                          <a:pt x="13043" y="2762"/>
                          <a:pt x="12418" y="254"/>
                          <a:pt x="8359" y="0"/>
                        </a:cubicBezTo>
                        <a:close/>
                      </a:path>
                    </a:pathLst>
                  </a:custGeom>
                  <a:solidFill>
                    <a:srgbClr val="C6775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0" name="Google Shape;1743;p38"/>
                  <p:cNvSpPr/>
                  <p:nvPr/>
                </p:nvSpPr>
                <p:spPr>
                  <a:xfrm flipH="1">
                    <a:off x="6913967" y="2228607"/>
                    <a:ext cx="87963" cy="527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42" h="925" extrusionOk="0">
                        <a:moveTo>
                          <a:pt x="1327" y="1"/>
                        </a:moveTo>
                        <a:cubicBezTo>
                          <a:pt x="996" y="1"/>
                          <a:pt x="0" y="708"/>
                          <a:pt x="145" y="866"/>
                        </a:cubicBezTo>
                        <a:cubicBezTo>
                          <a:pt x="182" y="907"/>
                          <a:pt x="236" y="925"/>
                          <a:pt x="301" y="925"/>
                        </a:cubicBezTo>
                        <a:cubicBezTo>
                          <a:pt x="704" y="925"/>
                          <a:pt x="1542" y="242"/>
                          <a:pt x="1418" y="40"/>
                        </a:cubicBezTo>
                        <a:cubicBezTo>
                          <a:pt x="1402" y="13"/>
                          <a:pt x="1370" y="1"/>
                          <a:pt x="1327" y="1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1" name="Google Shape;1744;p38"/>
                  <p:cNvSpPr/>
                  <p:nvPr/>
                </p:nvSpPr>
                <p:spPr>
                  <a:xfrm flipH="1">
                    <a:off x="6625485" y="2209953"/>
                    <a:ext cx="46435" cy="237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4" h="417" extrusionOk="0">
                        <a:moveTo>
                          <a:pt x="211" y="1"/>
                        </a:moveTo>
                        <a:cubicBezTo>
                          <a:pt x="141" y="1"/>
                          <a:pt x="87" y="23"/>
                          <a:pt x="67" y="77"/>
                        </a:cubicBezTo>
                        <a:cubicBezTo>
                          <a:pt x="0" y="257"/>
                          <a:pt x="407" y="416"/>
                          <a:pt x="599" y="416"/>
                        </a:cubicBezTo>
                        <a:cubicBezTo>
                          <a:pt x="643" y="416"/>
                          <a:pt x="675" y="408"/>
                          <a:pt x="689" y="391"/>
                        </a:cubicBezTo>
                        <a:cubicBezTo>
                          <a:pt x="814" y="229"/>
                          <a:pt x="435" y="1"/>
                          <a:pt x="211" y="1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2" name="Google Shape;1745;p38"/>
                  <p:cNvSpPr/>
                  <p:nvPr/>
                </p:nvSpPr>
                <p:spPr>
                  <a:xfrm flipH="1">
                    <a:off x="6741689" y="2363350"/>
                    <a:ext cx="100913" cy="456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69" h="801" extrusionOk="0">
                        <a:moveTo>
                          <a:pt x="92" y="0"/>
                        </a:moveTo>
                        <a:cubicBezTo>
                          <a:pt x="83" y="0"/>
                          <a:pt x="74" y="2"/>
                          <a:pt x="65" y="5"/>
                        </a:cubicBezTo>
                        <a:cubicBezTo>
                          <a:pt x="24" y="19"/>
                          <a:pt x="1" y="63"/>
                          <a:pt x="18" y="104"/>
                        </a:cubicBezTo>
                        <a:cubicBezTo>
                          <a:pt x="21" y="115"/>
                          <a:pt x="274" y="801"/>
                          <a:pt x="1162" y="801"/>
                        </a:cubicBezTo>
                        <a:cubicBezTo>
                          <a:pt x="1321" y="801"/>
                          <a:pt x="1499" y="777"/>
                          <a:pt x="1701" y="726"/>
                        </a:cubicBezTo>
                        <a:cubicBezTo>
                          <a:pt x="1742" y="716"/>
                          <a:pt x="1769" y="671"/>
                          <a:pt x="1756" y="630"/>
                        </a:cubicBezTo>
                        <a:cubicBezTo>
                          <a:pt x="1747" y="593"/>
                          <a:pt x="1716" y="570"/>
                          <a:pt x="1679" y="570"/>
                        </a:cubicBezTo>
                        <a:cubicBezTo>
                          <a:pt x="1673" y="570"/>
                          <a:pt x="1666" y="571"/>
                          <a:pt x="1660" y="572"/>
                        </a:cubicBezTo>
                        <a:cubicBezTo>
                          <a:pt x="1470" y="621"/>
                          <a:pt x="1302" y="642"/>
                          <a:pt x="1155" y="642"/>
                        </a:cubicBezTo>
                        <a:cubicBezTo>
                          <a:pt x="389" y="642"/>
                          <a:pt x="176" y="82"/>
                          <a:pt x="165" y="54"/>
                        </a:cubicBezTo>
                        <a:cubicBezTo>
                          <a:pt x="154" y="22"/>
                          <a:pt x="124" y="0"/>
                          <a:pt x="92" y="0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3" name="Google Shape;1746;p38"/>
                  <p:cNvSpPr/>
                  <p:nvPr/>
                </p:nvSpPr>
                <p:spPr>
                  <a:xfrm flipH="1">
                    <a:off x="6645451" y="2267798"/>
                    <a:ext cx="26925" cy="466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2" h="817" extrusionOk="0">
                        <a:moveTo>
                          <a:pt x="236" y="1"/>
                        </a:moveTo>
                        <a:cubicBezTo>
                          <a:pt x="106" y="1"/>
                          <a:pt x="0" y="182"/>
                          <a:pt x="0" y="407"/>
                        </a:cubicBezTo>
                        <a:cubicBezTo>
                          <a:pt x="0" y="636"/>
                          <a:pt x="106" y="817"/>
                          <a:pt x="236" y="817"/>
                        </a:cubicBezTo>
                        <a:cubicBezTo>
                          <a:pt x="365" y="817"/>
                          <a:pt x="472" y="636"/>
                          <a:pt x="472" y="407"/>
                        </a:cubicBezTo>
                        <a:cubicBezTo>
                          <a:pt x="472" y="182"/>
                          <a:pt x="365" y="1"/>
                          <a:pt x="236" y="1"/>
                        </a:cubicBezTo>
                        <a:close/>
                      </a:path>
                    </a:pathLst>
                  </a:custGeom>
                  <a:solidFill>
                    <a:srgbClr val="3A2D29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4" name="Google Shape;1747;p38"/>
                  <p:cNvSpPr/>
                  <p:nvPr/>
                </p:nvSpPr>
                <p:spPr>
                  <a:xfrm flipH="1">
                    <a:off x="6648417" y="2275556"/>
                    <a:ext cx="6845" cy="118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" h="207" extrusionOk="0">
                        <a:moveTo>
                          <a:pt x="51" y="1"/>
                        </a:moveTo>
                        <a:cubicBezTo>
                          <a:pt x="49" y="1"/>
                          <a:pt x="47" y="1"/>
                          <a:pt x="45" y="2"/>
                        </a:cubicBezTo>
                        <a:cubicBezTo>
                          <a:pt x="18" y="5"/>
                          <a:pt x="0" y="53"/>
                          <a:pt x="8" y="107"/>
                        </a:cubicBezTo>
                        <a:cubicBezTo>
                          <a:pt x="14" y="163"/>
                          <a:pt x="39" y="207"/>
                          <a:pt x="69" y="207"/>
                        </a:cubicBezTo>
                        <a:cubicBezTo>
                          <a:pt x="70" y="207"/>
                          <a:pt x="71" y="207"/>
                          <a:pt x="72" y="206"/>
                        </a:cubicBezTo>
                        <a:cubicBezTo>
                          <a:pt x="99" y="203"/>
                          <a:pt x="120" y="152"/>
                          <a:pt x="110" y="97"/>
                        </a:cubicBezTo>
                        <a:cubicBezTo>
                          <a:pt x="103" y="43"/>
                          <a:pt x="79" y="1"/>
                          <a:pt x="51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5" name="Google Shape;1748;p38"/>
                  <p:cNvSpPr/>
                  <p:nvPr/>
                </p:nvSpPr>
                <p:spPr>
                  <a:xfrm flipH="1">
                    <a:off x="6888695" y="2291016"/>
                    <a:ext cx="39361" cy="590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0" h="1035" extrusionOk="0">
                        <a:moveTo>
                          <a:pt x="345" y="0"/>
                        </a:moveTo>
                        <a:cubicBezTo>
                          <a:pt x="153" y="0"/>
                          <a:pt x="0" y="233"/>
                          <a:pt x="0" y="520"/>
                        </a:cubicBezTo>
                        <a:cubicBezTo>
                          <a:pt x="0" y="802"/>
                          <a:pt x="153" y="1035"/>
                          <a:pt x="345" y="1035"/>
                        </a:cubicBezTo>
                        <a:cubicBezTo>
                          <a:pt x="533" y="1035"/>
                          <a:pt x="689" y="802"/>
                          <a:pt x="689" y="520"/>
                        </a:cubicBezTo>
                        <a:cubicBezTo>
                          <a:pt x="689" y="233"/>
                          <a:pt x="533" y="0"/>
                          <a:pt x="345" y="0"/>
                        </a:cubicBezTo>
                        <a:close/>
                      </a:path>
                    </a:pathLst>
                  </a:custGeom>
                  <a:solidFill>
                    <a:srgbClr val="3A2D29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6" name="Google Shape;1749;p38"/>
                  <p:cNvSpPr/>
                  <p:nvPr/>
                </p:nvSpPr>
                <p:spPr>
                  <a:xfrm flipH="1">
                    <a:off x="6894342" y="2302653"/>
                    <a:ext cx="7815" cy="134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7" h="235" extrusionOk="0">
                        <a:moveTo>
                          <a:pt x="58" y="1"/>
                        </a:moveTo>
                        <a:cubicBezTo>
                          <a:pt x="57" y="1"/>
                          <a:pt x="56" y="1"/>
                          <a:pt x="55" y="1"/>
                        </a:cubicBezTo>
                        <a:cubicBezTo>
                          <a:pt x="21" y="4"/>
                          <a:pt x="0" y="62"/>
                          <a:pt x="10" y="124"/>
                        </a:cubicBezTo>
                        <a:cubicBezTo>
                          <a:pt x="17" y="185"/>
                          <a:pt x="47" y="234"/>
                          <a:pt x="77" y="234"/>
                        </a:cubicBezTo>
                        <a:cubicBezTo>
                          <a:pt x="78" y="234"/>
                          <a:pt x="80" y="234"/>
                          <a:pt x="82" y="234"/>
                        </a:cubicBezTo>
                        <a:cubicBezTo>
                          <a:pt x="116" y="230"/>
                          <a:pt x="137" y="175"/>
                          <a:pt x="126" y="111"/>
                        </a:cubicBezTo>
                        <a:cubicBezTo>
                          <a:pt x="120" y="47"/>
                          <a:pt x="88" y="1"/>
                          <a:pt x="58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7" name="Google Shape;1750;p38"/>
                  <p:cNvSpPr/>
                  <p:nvPr/>
                </p:nvSpPr>
                <p:spPr>
                  <a:xfrm flipH="1">
                    <a:off x="6913967" y="2228721"/>
                    <a:ext cx="87906" cy="528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41" h="926" extrusionOk="0">
                        <a:moveTo>
                          <a:pt x="1325" y="0"/>
                        </a:moveTo>
                        <a:cubicBezTo>
                          <a:pt x="994" y="0"/>
                          <a:pt x="1" y="706"/>
                          <a:pt x="144" y="864"/>
                        </a:cubicBezTo>
                        <a:cubicBezTo>
                          <a:pt x="178" y="905"/>
                          <a:pt x="233" y="925"/>
                          <a:pt x="301" y="925"/>
                        </a:cubicBezTo>
                        <a:cubicBezTo>
                          <a:pt x="704" y="925"/>
                          <a:pt x="1540" y="239"/>
                          <a:pt x="1417" y="38"/>
                        </a:cubicBezTo>
                        <a:cubicBezTo>
                          <a:pt x="1400" y="10"/>
                          <a:pt x="1369" y="0"/>
                          <a:pt x="1325" y="0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8" name="Google Shape;1751;p38"/>
                  <p:cNvSpPr/>
                  <p:nvPr/>
                </p:nvSpPr>
                <p:spPr>
                  <a:xfrm flipH="1">
                    <a:off x="6804153" y="2363236"/>
                    <a:ext cx="38448" cy="387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4" h="680" extrusionOk="0">
                        <a:moveTo>
                          <a:pt x="92" y="1"/>
                        </a:moveTo>
                        <a:cubicBezTo>
                          <a:pt x="83" y="1"/>
                          <a:pt x="72" y="4"/>
                          <a:pt x="65" y="7"/>
                        </a:cubicBezTo>
                        <a:cubicBezTo>
                          <a:pt x="24" y="21"/>
                          <a:pt x="1" y="65"/>
                          <a:pt x="18" y="106"/>
                        </a:cubicBezTo>
                        <a:cubicBezTo>
                          <a:pt x="18" y="114"/>
                          <a:pt x="158" y="486"/>
                          <a:pt x="581" y="680"/>
                        </a:cubicBezTo>
                        <a:cubicBezTo>
                          <a:pt x="612" y="639"/>
                          <a:pt x="642" y="595"/>
                          <a:pt x="673" y="554"/>
                        </a:cubicBezTo>
                        <a:cubicBezTo>
                          <a:pt x="294" y="393"/>
                          <a:pt x="174" y="76"/>
                          <a:pt x="165" y="56"/>
                        </a:cubicBezTo>
                        <a:cubicBezTo>
                          <a:pt x="154" y="21"/>
                          <a:pt x="124" y="1"/>
                          <a:pt x="92" y="1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9" name="Google Shape;1752;p38"/>
                  <p:cNvSpPr/>
                  <p:nvPr/>
                </p:nvSpPr>
                <p:spPr>
                  <a:xfrm flipH="1">
                    <a:off x="6888695" y="2291016"/>
                    <a:ext cx="39361" cy="590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0" h="1035" extrusionOk="0">
                        <a:moveTo>
                          <a:pt x="512" y="205"/>
                        </a:moveTo>
                        <a:cubicBezTo>
                          <a:pt x="543" y="205"/>
                          <a:pt x="574" y="253"/>
                          <a:pt x="580" y="315"/>
                        </a:cubicBezTo>
                        <a:cubicBezTo>
                          <a:pt x="591" y="379"/>
                          <a:pt x="570" y="434"/>
                          <a:pt x="536" y="438"/>
                        </a:cubicBezTo>
                        <a:lnTo>
                          <a:pt x="533" y="438"/>
                        </a:lnTo>
                        <a:cubicBezTo>
                          <a:pt x="502" y="438"/>
                          <a:pt x="471" y="393"/>
                          <a:pt x="464" y="328"/>
                        </a:cubicBezTo>
                        <a:cubicBezTo>
                          <a:pt x="454" y="266"/>
                          <a:pt x="475" y="208"/>
                          <a:pt x="509" y="205"/>
                        </a:cubicBezTo>
                        <a:close/>
                        <a:moveTo>
                          <a:pt x="345" y="0"/>
                        </a:moveTo>
                        <a:cubicBezTo>
                          <a:pt x="153" y="0"/>
                          <a:pt x="0" y="233"/>
                          <a:pt x="0" y="520"/>
                        </a:cubicBezTo>
                        <a:cubicBezTo>
                          <a:pt x="0" y="802"/>
                          <a:pt x="153" y="1035"/>
                          <a:pt x="345" y="1035"/>
                        </a:cubicBezTo>
                        <a:cubicBezTo>
                          <a:pt x="533" y="1035"/>
                          <a:pt x="689" y="802"/>
                          <a:pt x="689" y="520"/>
                        </a:cubicBezTo>
                        <a:cubicBezTo>
                          <a:pt x="689" y="233"/>
                          <a:pt x="533" y="0"/>
                          <a:pt x="345" y="0"/>
                        </a:cubicBezTo>
                        <a:close/>
                      </a:path>
                    </a:pathLst>
                  </a:custGeom>
                  <a:solidFill>
                    <a:srgbClr val="3A2D29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30" name="Google Shape;1753;p38"/>
                  <p:cNvSpPr/>
                  <p:nvPr/>
                </p:nvSpPr>
                <p:spPr>
                  <a:xfrm flipH="1">
                    <a:off x="6894342" y="2302653"/>
                    <a:ext cx="7815" cy="133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7" h="234" extrusionOk="0">
                        <a:moveTo>
                          <a:pt x="55" y="1"/>
                        </a:moveTo>
                        <a:cubicBezTo>
                          <a:pt x="21" y="4"/>
                          <a:pt x="0" y="62"/>
                          <a:pt x="10" y="124"/>
                        </a:cubicBezTo>
                        <a:cubicBezTo>
                          <a:pt x="17" y="189"/>
                          <a:pt x="48" y="234"/>
                          <a:pt x="79" y="234"/>
                        </a:cubicBezTo>
                        <a:lnTo>
                          <a:pt x="82" y="234"/>
                        </a:lnTo>
                        <a:cubicBezTo>
                          <a:pt x="116" y="230"/>
                          <a:pt x="137" y="175"/>
                          <a:pt x="126" y="111"/>
                        </a:cubicBezTo>
                        <a:cubicBezTo>
                          <a:pt x="120" y="49"/>
                          <a:pt x="89" y="1"/>
                          <a:pt x="58" y="1"/>
                        </a:cubicBezTo>
                        <a:close/>
                      </a:path>
                    </a:pathLst>
                  </a:custGeom>
                  <a:solidFill>
                    <a:srgbClr val="D1DBD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31" name="Google Shape;1754;p38"/>
                  <p:cNvSpPr/>
                  <p:nvPr/>
                </p:nvSpPr>
                <p:spPr>
                  <a:xfrm flipH="1">
                    <a:off x="7171644" y="2476244"/>
                    <a:ext cx="107758" cy="689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9" h="1209" extrusionOk="0">
                        <a:moveTo>
                          <a:pt x="977" y="0"/>
                        </a:moveTo>
                        <a:cubicBezTo>
                          <a:pt x="867" y="0"/>
                          <a:pt x="770" y="18"/>
                          <a:pt x="697" y="38"/>
                        </a:cubicBezTo>
                        <a:cubicBezTo>
                          <a:pt x="360" y="133"/>
                          <a:pt x="76" y="392"/>
                          <a:pt x="12" y="673"/>
                        </a:cubicBezTo>
                        <a:cubicBezTo>
                          <a:pt x="1" y="714"/>
                          <a:pt x="28" y="758"/>
                          <a:pt x="69" y="764"/>
                        </a:cubicBezTo>
                        <a:cubicBezTo>
                          <a:pt x="77" y="767"/>
                          <a:pt x="85" y="768"/>
                          <a:pt x="92" y="768"/>
                        </a:cubicBezTo>
                        <a:cubicBezTo>
                          <a:pt x="127" y="768"/>
                          <a:pt x="157" y="743"/>
                          <a:pt x="165" y="706"/>
                        </a:cubicBezTo>
                        <a:cubicBezTo>
                          <a:pt x="220" y="484"/>
                          <a:pt x="458" y="269"/>
                          <a:pt x="738" y="191"/>
                        </a:cubicBezTo>
                        <a:cubicBezTo>
                          <a:pt x="800" y="173"/>
                          <a:pt x="882" y="158"/>
                          <a:pt x="975" y="158"/>
                        </a:cubicBezTo>
                        <a:cubicBezTo>
                          <a:pt x="1118" y="158"/>
                          <a:pt x="1288" y="194"/>
                          <a:pt x="1462" y="314"/>
                        </a:cubicBezTo>
                        <a:cubicBezTo>
                          <a:pt x="1277" y="324"/>
                          <a:pt x="1028" y="365"/>
                          <a:pt x="878" y="505"/>
                        </a:cubicBezTo>
                        <a:cubicBezTo>
                          <a:pt x="790" y="591"/>
                          <a:pt x="749" y="700"/>
                          <a:pt x="755" y="829"/>
                        </a:cubicBezTo>
                        <a:cubicBezTo>
                          <a:pt x="762" y="983"/>
                          <a:pt x="817" y="1092"/>
                          <a:pt x="919" y="1157"/>
                        </a:cubicBezTo>
                        <a:cubicBezTo>
                          <a:pt x="984" y="1194"/>
                          <a:pt x="1059" y="1208"/>
                          <a:pt x="1131" y="1208"/>
                        </a:cubicBezTo>
                        <a:cubicBezTo>
                          <a:pt x="1291" y="1208"/>
                          <a:pt x="1441" y="1144"/>
                          <a:pt x="1466" y="1133"/>
                        </a:cubicBezTo>
                        <a:cubicBezTo>
                          <a:pt x="1503" y="1116"/>
                          <a:pt x="1523" y="1068"/>
                          <a:pt x="1503" y="1027"/>
                        </a:cubicBezTo>
                        <a:cubicBezTo>
                          <a:pt x="1491" y="1000"/>
                          <a:pt x="1462" y="982"/>
                          <a:pt x="1432" y="982"/>
                        </a:cubicBezTo>
                        <a:cubicBezTo>
                          <a:pt x="1421" y="982"/>
                          <a:pt x="1410" y="984"/>
                          <a:pt x="1400" y="990"/>
                        </a:cubicBezTo>
                        <a:cubicBezTo>
                          <a:pt x="1353" y="1011"/>
                          <a:pt x="1235" y="1051"/>
                          <a:pt x="1130" y="1051"/>
                        </a:cubicBezTo>
                        <a:cubicBezTo>
                          <a:pt x="1082" y="1051"/>
                          <a:pt x="1036" y="1043"/>
                          <a:pt x="1001" y="1021"/>
                        </a:cubicBezTo>
                        <a:cubicBezTo>
                          <a:pt x="946" y="986"/>
                          <a:pt x="916" y="922"/>
                          <a:pt x="913" y="822"/>
                        </a:cubicBezTo>
                        <a:cubicBezTo>
                          <a:pt x="909" y="737"/>
                          <a:pt x="933" y="673"/>
                          <a:pt x="987" y="621"/>
                        </a:cubicBezTo>
                        <a:cubicBezTo>
                          <a:pt x="1116" y="498"/>
                          <a:pt x="1380" y="469"/>
                          <a:pt x="1554" y="469"/>
                        </a:cubicBezTo>
                        <a:cubicBezTo>
                          <a:pt x="1603" y="469"/>
                          <a:pt x="1644" y="471"/>
                          <a:pt x="1674" y="474"/>
                        </a:cubicBezTo>
                        <a:lnTo>
                          <a:pt x="1888" y="495"/>
                        </a:lnTo>
                        <a:lnTo>
                          <a:pt x="1888" y="495"/>
                        </a:lnTo>
                        <a:lnTo>
                          <a:pt x="1735" y="341"/>
                        </a:lnTo>
                        <a:cubicBezTo>
                          <a:pt x="1471" y="71"/>
                          <a:pt x="1196" y="0"/>
                          <a:pt x="977" y="0"/>
                        </a:cubicBezTo>
                        <a:close/>
                      </a:path>
                    </a:pathLst>
                  </a:custGeom>
                  <a:solidFill>
                    <a:srgbClr val="FCB39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32" name="Google Shape;1755;p38"/>
                  <p:cNvSpPr/>
                  <p:nvPr/>
                </p:nvSpPr>
                <p:spPr>
                  <a:xfrm flipH="1">
                    <a:off x="6625371" y="2210010"/>
                    <a:ext cx="46435" cy="236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4" h="414" extrusionOk="0">
                        <a:moveTo>
                          <a:pt x="208" y="0"/>
                        </a:moveTo>
                        <a:cubicBezTo>
                          <a:pt x="140" y="0"/>
                          <a:pt x="86" y="21"/>
                          <a:pt x="65" y="76"/>
                        </a:cubicBezTo>
                        <a:cubicBezTo>
                          <a:pt x="0" y="256"/>
                          <a:pt x="403" y="413"/>
                          <a:pt x="594" y="413"/>
                        </a:cubicBezTo>
                        <a:cubicBezTo>
                          <a:pt x="639" y="413"/>
                          <a:pt x="673" y="407"/>
                          <a:pt x="687" y="390"/>
                        </a:cubicBezTo>
                        <a:cubicBezTo>
                          <a:pt x="813" y="229"/>
                          <a:pt x="434" y="0"/>
                          <a:pt x="208" y="0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33" name="Google Shape;1756;p38"/>
                  <p:cNvSpPr/>
                  <p:nvPr/>
                </p:nvSpPr>
                <p:spPr>
                  <a:xfrm flipH="1">
                    <a:off x="6604378" y="2312008"/>
                    <a:ext cx="12721" cy="853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3" h="1496" extrusionOk="0">
                        <a:moveTo>
                          <a:pt x="223" y="1493"/>
                        </a:moveTo>
                        <a:lnTo>
                          <a:pt x="223" y="1496"/>
                        </a:lnTo>
                        <a:lnTo>
                          <a:pt x="223" y="1493"/>
                        </a:lnTo>
                        <a:close/>
                        <a:moveTo>
                          <a:pt x="223" y="1486"/>
                        </a:moveTo>
                        <a:lnTo>
                          <a:pt x="223" y="1493"/>
                        </a:lnTo>
                        <a:lnTo>
                          <a:pt x="223" y="1486"/>
                        </a:lnTo>
                        <a:close/>
                        <a:moveTo>
                          <a:pt x="199" y="1045"/>
                        </a:moveTo>
                        <a:lnTo>
                          <a:pt x="199" y="1045"/>
                        </a:lnTo>
                        <a:lnTo>
                          <a:pt x="199" y="1045"/>
                        </a:lnTo>
                        <a:close/>
                        <a:moveTo>
                          <a:pt x="199" y="1039"/>
                        </a:moveTo>
                        <a:lnTo>
                          <a:pt x="199" y="1039"/>
                        </a:lnTo>
                        <a:lnTo>
                          <a:pt x="199" y="1039"/>
                        </a:lnTo>
                        <a:close/>
                        <a:moveTo>
                          <a:pt x="199" y="1032"/>
                        </a:moveTo>
                        <a:lnTo>
                          <a:pt x="199" y="1032"/>
                        </a:lnTo>
                        <a:lnTo>
                          <a:pt x="199" y="1032"/>
                        </a:lnTo>
                        <a:close/>
                        <a:moveTo>
                          <a:pt x="199" y="1025"/>
                        </a:moveTo>
                        <a:lnTo>
                          <a:pt x="199" y="1028"/>
                        </a:lnTo>
                        <a:lnTo>
                          <a:pt x="199" y="1025"/>
                        </a:lnTo>
                        <a:close/>
                        <a:moveTo>
                          <a:pt x="195" y="1018"/>
                        </a:moveTo>
                        <a:lnTo>
                          <a:pt x="195" y="1022"/>
                        </a:lnTo>
                        <a:lnTo>
                          <a:pt x="195" y="1018"/>
                        </a:lnTo>
                        <a:close/>
                        <a:moveTo>
                          <a:pt x="195" y="1015"/>
                        </a:moveTo>
                        <a:lnTo>
                          <a:pt x="195" y="1015"/>
                        </a:lnTo>
                        <a:lnTo>
                          <a:pt x="195" y="1015"/>
                        </a:lnTo>
                        <a:close/>
                        <a:moveTo>
                          <a:pt x="195" y="1008"/>
                        </a:moveTo>
                        <a:lnTo>
                          <a:pt x="195" y="1008"/>
                        </a:lnTo>
                        <a:lnTo>
                          <a:pt x="195" y="1008"/>
                        </a:lnTo>
                        <a:close/>
                        <a:moveTo>
                          <a:pt x="195" y="1001"/>
                        </a:moveTo>
                        <a:lnTo>
                          <a:pt x="195" y="1004"/>
                        </a:lnTo>
                        <a:lnTo>
                          <a:pt x="195" y="1001"/>
                        </a:lnTo>
                        <a:close/>
                        <a:moveTo>
                          <a:pt x="195" y="995"/>
                        </a:moveTo>
                        <a:lnTo>
                          <a:pt x="195" y="998"/>
                        </a:lnTo>
                        <a:lnTo>
                          <a:pt x="195" y="995"/>
                        </a:lnTo>
                        <a:close/>
                        <a:moveTo>
                          <a:pt x="192" y="987"/>
                        </a:moveTo>
                        <a:cubicBezTo>
                          <a:pt x="192" y="991"/>
                          <a:pt x="192" y="991"/>
                          <a:pt x="195" y="991"/>
                        </a:cubicBezTo>
                        <a:cubicBezTo>
                          <a:pt x="192" y="991"/>
                          <a:pt x="192" y="991"/>
                          <a:pt x="192" y="987"/>
                        </a:cubicBezTo>
                        <a:close/>
                        <a:moveTo>
                          <a:pt x="192" y="981"/>
                        </a:moveTo>
                        <a:lnTo>
                          <a:pt x="192" y="987"/>
                        </a:lnTo>
                        <a:lnTo>
                          <a:pt x="192" y="981"/>
                        </a:lnTo>
                        <a:close/>
                        <a:moveTo>
                          <a:pt x="192" y="977"/>
                        </a:moveTo>
                        <a:lnTo>
                          <a:pt x="192" y="981"/>
                        </a:lnTo>
                        <a:lnTo>
                          <a:pt x="192" y="977"/>
                        </a:lnTo>
                        <a:close/>
                        <a:moveTo>
                          <a:pt x="192" y="971"/>
                        </a:moveTo>
                        <a:lnTo>
                          <a:pt x="192" y="974"/>
                        </a:lnTo>
                        <a:lnTo>
                          <a:pt x="192" y="971"/>
                        </a:lnTo>
                        <a:close/>
                        <a:moveTo>
                          <a:pt x="192" y="963"/>
                        </a:moveTo>
                        <a:lnTo>
                          <a:pt x="192" y="971"/>
                        </a:lnTo>
                        <a:lnTo>
                          <a:pt x="192" y="963"/>
                        </a:lnTo>
                        <a:close/>
                        <a:moveTo>
                          <a:pt x="1" y="1"/>
                        </a:moveTo>
                        <a:lnTo>
                          <a:pt x="1" y="1"/>
                        </a:lnTo>
                        <a:cubicBezTo>
                          <a:pt x="72" y="302"/>
                          <a:pt x="147" y="626"/>
                          <a:pt x="192" y="963"/>
                        </a:cubicBezTo>
                        <a:cubicBezTo>
                          <a:pt x="147" y="626"/>
                          <a:pt x="72" y="302"/>
                          <a:pt x="1" y="1"/>
                        </a:cubicBezTo>
                        <a:close/>
                      </a:path>
                    </a:pathLst>
                  </a:custGeom>
                  <a:solidFill>
                    <a:srgbClr val="D2CDB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34" name="Google Shape;1757;p38"/>
                  <p:cNvSpPr/>
                  <p:nvPr/>
                </p:nvSpPr>
                <p:spPr>
                  <a:xfrm flipH="1">
                    <a:off x="6645451" y="2267798"/>
                    <a:ext cx="26925" cy="466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2" h="817" extrusionOk="0">
                        <a:moveTo>
                          <a:pt x="349" y="134"/>
                        </a:moveTo>
                        <a:cubicBezTo>
                          <a:pt x="379" y="134"/>
                          <a:pt x="403" y="179"/>
                          <a:pt x="410" y="233"/>
                        </a:cubicBezTo>
                        <a:cubicBezTo>
                          <a:pt x="420" y="288"/>
                          <a:pt x="399" y="339"/>
                          <a:pt x="372" y="342"/>
                        </a:cubicBezTo>
                        <a:lnTo>
                          <a:pt x="369" y="342"/>
                        </a:lnTo>
                        <a:cubicBezTo>
                          <a:pt x="341" y="342"/>
                          <a:pt x="314" y="298"/>
                          <a:pt x="308" y="243"/>
                        </a:cubicBezTo>
                        <a:cubicBezTo>
                          <a:pt x="300" y="189"/>
                          <a:pt x="318" y="141"/>
                          <a:pt x="345" y="138"/>
                        </a:cubicBezTo>
                        <a:lnTo>
                          <a:pt x="349" y="134"/>
                        </a:lnTo>
                        <a:close/>
                        <a:moveTo>
                          <a:pt x="236" y="1"/>
                        </a:moveTo>
                        <a:cubicBezTo>
                          <a:pt x="106" y="1"/>
                          <a:pt x="0" y="182"/>
                          <a:pt x="0" y="407"/>
                        </a:cubicBezTo>
                        <a:cubicBezTo>
                          <a:pt x="0" y="636"/>
                          <a:pt x="106" y="817"/>
                          <a:pt x="236" y="817"/>
                        </a:cubicBezTo>
                        <a:cubicBezTo>
                          <a:pt x="365" y="817"/>
                          <a:pt x="472" y="636"/>
                          <a:pt x="472" y="407"/>
                        </a:cubicBezTo>
                        <a:cubicBezTo>
                          <a:pt x="472" y="182"/>
                          <a:pt x="365" y="1"/>
                          <a:pt x="236" y="1"/>
                        </a:cubicBezTo>
                        <a:close/>
                      </a:path>
                    </a:pathLst>
                  </a:custGeom>
                  <a:solidFill>
                    <a:srgbClr val="3A2D29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35" name="Google Shape;1758;p38"/>
                  <p:cNvSpPr/>
                  <p:nvPr/>
                </p:nvSpPr>
                <p:spPr>
                  <a:xfrm flipH="1">
                    <a:off x="6648417" y="2275442"/>
                    <a:ext cx="6845" cy="119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" h="209" extrusionOk="0">
                        <a:moveTo>
                          <a:pt x="49" y="0"/>
                        </a:moveTo>
                        <a:lnTo>
                          <a:pt x="45" y="4"/>
                        </a:lnTo>
                        <a:cubicBezTo>
                          <a:pt x="18" y="7"/>
                          <a:pt x="0" y="55"/>
                          <a:pt x="8" y="109"/>
                        </a:cubicBezTo>
                        <a:cubicBezTo>
                          <a:pt x="14" y="164"/>
                          <a:pt x="41" y="208"/>
                          <a:pt x="69" y="208"/>
                        </a:cubicBezTo>
                        <a:lnTo>
                          <a:pt x="72" y="208"/>
                        </a:lnTo>
                        <a:cubicBezTo>
                          <a:pt x="99" y="205"/>
                          <a:pt x="120" y="154"/>
                          <a:pt x="110" y="99"/>
                        </a:cubicBezTo>
                        <a:cubicBezTo>
                          <a:pt x="103" y="45"/>
                          <a:pt x="79" y="0"/>
                          <a:pt x="49" y="0"/>
                        </a:cubicBezTo>
                        <a:close/>
                      </a:path>
                    </a:pathLst>
                  </a:custGeom>
                  <a:solidFill>
                    <a:srgbClr val="D1DBD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36" name="Google Shape;1759;p38"/>
                  <p:cNvSpPr/>
                  <p:nvPr/>
                </p:nvSpPr>
                <p:spPr>
                  <a:xfrm flipH="1">
                    <a:off x="6701927" y="2253593"/>
                    <a:ext cx="63320" cy="11751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10" h="2060" extrusionOk="0">
                        <a:moveTo>
                          <a:pt x="37" y="1"/>
                        </a:moveTo>
                        <a:cubicBezTo>
                          <a:pt x="37" y="1"/>
                          <a:pt x="0" y="1384"/>
                          <a:pt x="192" y="1384"/>
                        </a:cubicBezTo>
                        <a:cubicBezTo>
                          <a:pt x="193" y="1384"/>
                          <a:pt x="194" y="1384"/>
                          <a:pt x="195" y="1384"/>
                        </a:cubicBezTo>
                        <a:cubicBezTo>
                          <a:pt x="224" y="1382"/>
                          <a:pt x="257" y="1373"/>
                          <a:pt x="294" y="1359"/>
                        </a:cubicBezTo>
                        <a:lnTo>
                          <a:pt x="294" y="1359"/>
                        </a:lnTo>
                        <a:lnTo>
                          <a:pt x="427" y="2060"/>
                        </a:lnTo>
                        <a:cubicBezTo>
                          <a:pt x="427" y="2060"/>
                          <a:pt x="1109" y="1554"/>
                          <a:pt x="966" y="1308"/>
                        </a:cubicBezTo>
                        <a:cubicBezTo>
                          <a:pt x="918" y="1229"/>
                          <a:pt x="851" y="1200"/>
                          <a:pt x="773" y="1200"/>
                        </a:cubicBezTo>
                        <a:cubicBezTo>
                          <a:pt x="622" y="1200"/>
                          <a:pt x="435" y="1309"/>
                          <a:pt x="294" y="1359"/>
                        </a:cubicBezTo>
                        <a:lnTo>
                          <a:pt x="294" y="1359"/>
                        </a:lnTo>
                        <a:lnTo>
                          <a:pt x="37" y="1"/>
                        </a:lnTo>
                        <a:close/>
                      </a:path>
                    </a:pathLst>
                  </a:custGeom>
                  <a:solidFill>
                    <a:srgbClr val="C6775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68" name="Google Shape;1760;p38"/>
                <p:cNvGrpSpPr/>
                <p:nvPr/>
              </p:nvGrpSpPr>
              <p:grpSpPr>
                <a:xfrm rot="5400000">
                  <a:off x="7588825" y="3480287"/>
                  <a:ext cx="468295" cy="265172"/>
                  <a:chOff x="4986800" y="2344025"/>
                  <a:chExt cx="741325" cy="419775"/>
                </a:xfrm>
              </p:grpSpPr>
              <p:sp>
                <p:nvSpPr>
                  <p:cNvPr id="169" name="Google Shape;1761;p38"/>
                  <p:cNvSpPr/>
                  <p:nvPr/>
                </p:nvSpPr>
                <p:spPr>
                  <a:xfrm>
                    <a:off x="4986800" y="2344025"/>
                    <a:ext cx="741325" cy="419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653" h="16791" extrusionOk="0">
                        <a:moveTo>
                          <a:pt x="0" y="0"/>
                        </a:moveTo>
                        <a:lnTo>
                          <a:pt x="0" y="16791"/>
                        </a:lnTo>
                        <a:lnTo>
                          <a:pt x="29653" y="16791"/>
                        </a:lnTo>
                        <a:lnTo>
                          <a:pt x="29653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0" name="Google Shape;1762;p38"/>
                  <p:cNvSpPr/>
                  <p:nvPr/>
                </p:nvSpPr>
                <p:spPr>
                  <a:xfrm>
                    <a:off x="5163875" y="2344025"/>
                    <a:ext cx="46950" cy="419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78" h="16791" extrusionOk="0">
                        <a:moveTo>
                          <a:pt x="0" y="0"/>
                        </a:moveTo>
                        <a:lnTo>
                          <a:pt x="0" y="16791"/>
                        </a:lnTo>
                        <a:lnTo>
                          <a:pt x="1877" y="16791"/>
                        </a:lnTo>
                        <a:lnTo>
                          <a:pt x="1877" y="0"/>
                        </a:lnTo>
                        <a:close/>
                      </a:path>
                    </a:pathLst>
                  </a:custGeom>
                  <a:solidFill>
                    <a:srgbClr val="CD3027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1" name="Google Shape;1763;p38"/>
                  <p:cNvSpPr/>
                  <p:nvPr/>
                </p:nvSpPr>
                <p:spPr>
                  <a:xfrm>
                    <a:off x="4986800" y="2530475"/>
                    <a:ext cx="741325" cy="46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653" h="1875" extrusionOk="0">
                        <a:moveTo>
                          <a:pt x="0" y="1"/>
                        </a:moveTo>
                        <a:lnTo>
                          <a:pt x="0" y="1874"/>
                        </a:lnTo>
                        <a:lnTo>
                          <a:pt x="29653" y="1874"/>
                        </a:lnTo>
                        <a:lnTo>
                          <a:pt x="29653" y="1"/>
                        </a:lnTo>
                        <a:close/>
                      </a:path>
                    </a:pathLst>
                  </a:custGeom>
                  <a:solidFill>
                    <a:srgbClr val="CD3027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161" name="Google Shape;1764;p38"/>
              <p:cNvGrpSpPr/>
              <p:nvPr/>
            </p:nvGrpSpPr>
            <p:grpSpPr>
              <a:xfrm>
                <a:off x="6940160" y="1922125"/>
                <a:ext cx="790690" cy="731600"/>
                <a:chOff x="6940160" y="1922125"/>
                <a:chExt cx="790690" cy="731600"/>
              </a:xfrm>
            </p:grpSpPr>
            <p:sp>
              <p:nvSpPr>
                <p:cNvPr id="164" name="Google Shape;1765;p38"/>
                <p:cNvSpPr/>
                <p:nvPr/>
              </p:nvSpPr>
              <p:spPr>
                <a:xfrm>
                  <a:off x="7315750" y="2071175"/>
                  <a:ext cx="227700" cy="227700"/>
                </a:xfrm>
                <a:prstGeom prst="ellipse">
                  <a:avLst/>
                </a:prstGeom>
                <a:solidFill>
                  <a:srgbClr val="493A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" name="Google Shape;1766;p38"/>
                <p:cNvSpPr/>
                <p:nvPr/>
              </p:nvSpPr>
              <p:spPr>
                <a:xfrm flipH="1">
                  <a:off x="6940160" y="1922125"/>
                  <a:ext cx="790690" cy="3767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264" h="26332" extrusionOk="0">
                      <a:moveTo>
                        <a:pt x="15341" y="1"/>
                      </a:moveTo>
                      <a:cubicBezTo>
                        <a:pt x="14337" y="1"/>
                        <a:pt x="12723" y="2528"/>
                        <a:pt x="12723" y="2528"/>
                      </a:cubicBezTo>
                      <a:cubicBezTo>
                        <a:pt x="12723" y="2528"/>
                        <a:pt x="12326" y="696"/>
                        <a:pt x="10697" y="696"/>
                      </a:cubicBezTo>
                      <a:cubicBezTo>
                        <a:pt x="10498" y="696"/>
                        <a:pt x="10281" y="723"/>
                        <a:pt x="10044" y="785"/>
                      </a:cubicBezTo>
                      <a:cubicBezTo>
                        <a:pt x="8592" y="1158"/>
                        <a:pt x="9885" y="2556"/>
                        <a:pt x="10902" y="3446"/>
                      </a:cubicBezTo>
                      <a:cubicBezTo>
                        <a:pt x="4053" y="3491"/>
                        <a:pt x="0" y="10919"/>
                        <a:pt x="0" y="15989"/>
                      </a:cubicBezTo>
                      <a:cubicBezTo>
                        <a:pt x="0" y="21074"/>
                        <a:pt x="2912" y="26160"/>
                        <a:pt x="2912" y="26160"/>
                      </a:cubicBezTo>
                      <a:cubicBezTo>
                        <a:pt x="2912" y="26160"/>
                        <a:pt x="3663" y="23724"/>
                        <a:pt x="5369" y="22547"/>
                      </a:cubicBezTo>
                      <a:cubicBezTo>
                        <a:pt x="6732" y="21606"/>
                        <a:pt x="8352" y="21206"/>
                        <a:pt x="9502" y="21206"/>
                      </a:cubicBezTo>
                      <a:cubicBezTo>
                        <a:pt x="9694" y="21206"/>
                        <a:pt x="9874" y="21217"/>
                        <a:pt x="10037" y="21239"/>
                      </a:cubicBezTo>
                      <a:cubicBezTo>
                        <a:pt x="11685" y="21456"/>
                        <a:pt x="14084" y="24385"/>
                        <a:pt x="15368" y="26103"/>
                      </a:cubicBezTo>
                      <a:cubicBezTo>
                        <a:pt x="15483" y="26260"/>
                        <a:pt x="15649" y="26331"/>
                        <a:pt x="15812" y="26331"/>
                      </a:cubicBezTo>
                      <a:cubicBezTo>
                        <a:pt x="16084" y="26331"/>
                        <a:pt x="16352" y="26135"/>
                        <a:pt x="16377" y="25812"/>
                      </a:cubicBezTo>
                      <a:lnTo>
                        <a:pt x="17029" y="17846"/>
                      </a:lnTo>
                      <a:lnTo>
                        <a:pt x="33120" y="17846"/>
                      </a:lnTo>
                      <a:lnTo>
                        <a:pt x="34604" y="13229"/>
                      </a:lnTo>
                      <a:lnTo>
                        <a:pt x="36015" y="18003"/>
                      </a:lnTo>
                      <a:lnTo>
                        <a:pt x="53541" y="18003"/>
                      </a:lnTo>
                      <a:cubicBezTo>
                        <a:pt x="53541" y="18003"/>
                        <a:pt x="55264" y="3368"/>
                        <a:pt x="38284" y="3368"/>
                      </a:cubicBezTo>
                      <a:cubicBezTo>
                        <a:pt x="24289" y="3368"/>
                        <a:pt x="19482" y="3422"/>
                        <a:pt x="14372" y="3438"/>
                      </a:cubicBezTo>
                      <a:cubicBezTo>
                        <a:pt x="15065" y="2511"/>
                        <a:pt x="16344" y="612"/>
                        <a:pt x="15647" y="99"/>
                      </a:cubicBezTo>
                      <a:cubicBezTo>
                        <a:pt x="15555" y="31"/>
                        <a:pt x="15452" y="1"/>
                        <a:pt x="15341" y="1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" name="Google Shape;1767;p38"/>
                <p:cNvSpPr/>
                <p:nvPr/>
              </p:nvSpPr>
              <p:spPr>
                <a:xfrm rot="5400000">
                  <a:off x="7287300" y="2210175"/>
                  <a:ext cx="534300" cy="352800"/>
                </a:xfrm>
                <a:prstGeom prst="doubleWave">
                  <a:avLst>
                    <a:gd name="adj1" fmla="val 6250"/>
                    <a:gd name="adj2" fmla="val 0"/>
                  </a:avLst>
                </a:prstGeom>
                <a:solidFill>
                  <a:srgbClr val="493A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62" name="Google Shape;1768;p38"/>
              <p:cNvSpPr/>
              <p:nvPr/>
            </p:nvSpPr>
            <p:spPr>
              <a:xfrm flipH="1">
                <a:off x="7082026" y="2245315"/>
                <a:ext cx="73026" cy="109740"/>
              </a:xfrm>
              <a:custGeom>
                <a:avLst/>
                <a:gdLst/>
                <a:ahLst/>
                <a:cxnLst/>
                <a:rect l="l" t="t" r="r" b="b"/>
                <a:pathLst>
                  <a:path w="1243" h="1868" extrusionOk="0">
                    <a:moveTo>
                      <a:pt x="1" y="1"/>
                    </a:moveTo>
                    <a:lnTo>
                      <a:pt x="1" y="45"/>
                    </a:lnTo>
                    <a:cubicBezTo>
                      <a:pt x="1" y="158"/>
                      <a:pt x="10" y="451"/>
                      <a:pt x="31" y="714"/>
                    </a:cubicBezTo>
                    <a:cubicBezTo>
                      <a:pt x="42" y="848"/>
                      <a:pt x="51" y="971"/>
                      <a:pt x="62" y="1063"/>
                    </a:cubicBezTo>
                    <a:cubicBezTo>
                      <a:pt x="69" y="1107"/>
                      <a:pt x="75" y="1148"/>
                      <a:pt x="83" y="1172"/>
                    </a:cubicBezTo>
                    <a:cubicBezTo>
                      <a:pt x="86" y="1186"/>
                      <a:pt x="89" y="1196"/>
                      <a:pt x="92" y="1203"/>
                    </a:cubicBezTo>
                    <a:cubicBezTo>
                      <a:pt x="92" y="1209"/>
                      <a:pt x="96" y="1209"/>
                      <a:pt x="96" y="1213"/>
                    </a:cubicBezTo>
                    <a:cubicBezTo>
                      <a:pt x="100" y="1217"/>
                      <a:pt x="103" y="1217"/>
                      <a:pt x="106" y="1217"/>
                    </a:cubicBezTo>
                    <a:lnTo>
                      <a:pt x="110" y="1217"/>
                    </a:lnTo>
                    <a:cubicBezTo>
                      <a:pt x="116" y="1217"/>
                      <a:pt x="127" y="1209"/>
                      <a:pt x="141" y="1199"/>
                    </a:cubicBezTo>
                    <a:cubicBezTo>
                      <a:pt x="192" y="1172"/>
                      <a:pt x="297" y="1110"/>
                      <a:pt x="423" y="1056"/>
                    </a:cubicBezTo>
                    <a:cubicBezTo>
                      <a:pt x="550" y="1001"/>
                      <a:pt x="700" y="954"/>
                      <a:pt x="837" y="954"/>
                    </a:cubicBezTo>
                    <a:cubicBezTo>
                      <a:pt x="973" y="954"/>
                      <a:pt x="1099" y="1001"/>
                      <a:pt x="1181" y="1135"/>
                    </a:cubicBezTo>
                    <a:cubicBezTo>
                      <a:pt x="1216" y="1189"/>
                      <a:pt x="1233" y="1237"/>
                      <a:pt x="1233" y="1288"/>
                    </a:cubicBezTo>
                    <a:cubicBezTo>
                      <a:pt x="1233" y="1373"/>
                      <a:pt x="1185" y="1452"/>
                      <a:pt x="1113" y="1524"/>
                    </a:cubicBezTo>
                    <a:cubicBezTo>
                      <a:pt x="1008" y="1626"/>
                      <a:pt x="844" y="1712"/>
                      <a:pt x="710" y="1770"/>
                    </a:cubicBezTo>
                    <a:cubicBezTo>
                      <a:pt x="642" y="1797"/>
                      <a:pt x="581" y="1820"/>
                      <a:pt x="540" y="1834"/>
                    </a:cubicBezTo>
                    <a:cubicBezTo>
                      <a:pt x="516" y="1844"/>
                      <a:pt x="499" y="1848"/>
                      <a:pt x="485" y="1852"/>
                    </a:cubicBezTo>
                    <a:cubicBezTo>
                      <a:pt x="475" y="1858"/>
                      <a:pt x="468" y="1858"/>
                      <a:pt x="468" y="1858"/>
                    </a:cubicBezTo>
                    <a:lnTo>
                      <a:pt x="472" y="1868"/>
                    </a:lnTo>
                    <a:cubicBezTo>
                      <a:pt x="472" y="1868"/>
                      <a:pt x="663" y="1814"/>
                      <a:pt x="853" y="1712"/>
                    </a:cubicBezTo>
                    <a:cubicBezTo>
                      <a:pt x="953" y="1660"/>
                      <a:pt x="1048" y="1602"/>
                      <a:pt x="1120" y="1530"/>
                    </a:cubicBezTo>
                    <a:cubicBezTo>
                      <a:pt x="1192" y="1458"/>
                      <a:pt x="1243" y="1376"/>
                      <a:pt x="1243" y="1288"/>
                    </a:cubicBezTo>
                    <a:cubicBezTo>
                      <a:pt x="1243" y="1237"/>
                      <a:pt x="1226" y="1182"/>
                      <a:pt x="1192" y="1127"/>
                    </a:cubicBezTo>
                    <a:cubicBezTo>
                      <a:pt x="1107" y="991"/>
                      <a:pt x="976" y="943"/>
                      <a:pt x="837" y="943"/>
                    </a:cubicBezTo>
                    <a:cubicBezTo>
                      <a:pt x="677" y="943"/>
                      <a:pt x="505" y="1008"/>
                      <a:pt x="366" y="1069"/>
                    </a:cubicBezTo>
                    <a:cubicBezTo>
                      <a:pt x="297" y="1104"/>
                      <a:pt x="236" y="1135"/>
                      <a:pt x="192" y="1162"/>
                    </a:cubicBezTo>
                    <a:cubicBezTo>
                      <a:pt x="168" y="1172"/>
                      <a:pt x="151" y="1182"/>
                      <a:pt x="137" y="1192"/>
                    </a:cubicBezTo>
                    <a:cubicBezTo>
                      <a:pt x="120" y="1199"/>
                      <a:pt x="110" y="1206"/>
                      <a:pt x="106" y="1206"/>
                    </a:cubicBezTo>
                    <a:cubicBezTo>
                      <a:pt x="103" y="1206"/>
                      <a:pt x="100" y="1199"/>
                      <a:pt x="100" y="1192"/>
                    </a:cubicBezTo>
                    <a:cubicBezTo>
                      <a:pt x="86" y="1159"/>
                      <a:pt x="75" y="1083"/>
                      <a:pt x="65" y="987"/>
                    </a:cubicBezTo>
                    <a:cubicBezTo>
                      <a:pt x="34" y="694"/>
                      <a:pt x="10" y="202"/>
                      <a:pt x="10" y="45"/>
                    </a:cubicBezTo>
                    <a:lnTo>
                      <a:pt x="10" y="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493A33"/>
              </a:solidFill>
              <a:ln w="9525" cap="flat" cmpd="sng">
                <a:solidFill>
                  <a:srgbClr val="493A3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769;p38"/>
              <p:cNvSpPr/>
              <p:nvPr/>
            </p:nvSpPr>
            <p:spPr>
              <a:xfrm rot="1240465">
                <a:off x="7084766" y="2307853"/>
                <a:ext cx="67978" cy="40344"/>
              </a:xfrm>
              <a:prstGeom prst="ellipse">
                <a:avLst/>
              </a:prstGeom>
              <a:solidFill>
                <a:srgbClr val="C67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7" name="Google Shape;1770;p38"/>
            <p:cNvSpPr/>
            <p:nvPr/>
          </p:nvSpPr>
          <p:spPr>
            <a:xfrm>
              <a:off x="7160350" y="2080875"/>
              <a:ext cx="110400" cy="80100"/>
            </a:xfrm>
            <a:prstGeom prst="ellipse">
              <a:avLst/>
            </a:prstGeom>
            <a:solidFill>
              <a:srgbClr val="DD8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771;p38"/>
            <p:cNvSpPr/>
            <p:nvPr/>
          </p:nvSpPr>
          <p:spPr>
            <a:xfrm>
              <a:off x="6849100" y="2043525"/>
              <a:ext cx="87300" cy="71100"/>
            </a:xfrm>
            <a:prstGeom prst="ellipse">
              <a:avLst/>
            </a:prstGeom>
            <a:solidFill>
              <a:srgbClr val="DD8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10"/>
          <p:cNvSpPr>
            <a:spLocks noChangeArrowheads="1"/>
          </p:cNvSpPr>
          <p:nvPr/>
        </p:nvSpPr>
        <p:spPr bwMode="auto">
          <a:xfrm>
            <a:off x="4666343" y="1072604"/>
            <a:ext cx="4363803" cy="378565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2000" b="1" dirty="0" err="1" smtClean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Bài</a:t>
            </a:r>
            <a:r>
              <a:rPr lang="en-US" sz="2000" b="1" dirty="0" smtClean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giải</a:t>
            </a:r>
            <a:endParaRPr lang="en-US" sz="2000" b="1" dirty="0">
              <a:solidFill>
                <a:srgbClr val="FF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en-US" sz="20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Chiều</a:t>
            </a:r>
            <a:r>
              <a:rPr lang="en-US" sz="20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dài</a:t>
            </a:r>
            <a:r>
              <a:rPr lang="en-US" sz="20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hình</a:t>
            </a:r>
            <a:r>
              <a:rPr lang="en-US" sz="20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chữ</a:t>
            </a:r>
            <a:r>
              <a:rPr lang="en-US" sz="20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nhật</a:t>
            </a:r>
            <a:r>
              <a:rPr lang="en-US" sz="20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ABCD </a:t>
            </a:r>
            <a:r>
              <a:rPr lang="en-US" sz="20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</a:t>
            </a:r>
            <a:r>
              <a:rPr lang="en-US" sz="20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</a:t>
            </a:r>
          </a:p>
          <a:p>
            <a:pPr algn="just">
              <a:lnSpc>
                <a:spcPct val="150000"/>
              </a:lnSpc>
              <a:defRPr/>
            </a:pPr>
            <a:r>
              <a:rPr lang="en-US" sz="20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	3 x 2 = 6 (cm)</a:t>
            </a:r>
          </a:p>
          <a:p>
            <a:pPr algn="just">
              <a:lnSpc>
                <a:spcPct val="150000"/>
              </a:lnSpc>
              <a:defRPr/>
            </a:pPr>
            <a:r>
              <a:rPr lang="en-US" sz="20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Chu vi </a:t>
            </a:r>
            <a:r>
              <a:rPr lang="en-US" sz="20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hình</a:t>
            </a:r>
            <a:r>
              <a:rPr lang="en-US" sz="20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chữ</a:t>
            </a:r>
            <a:r>
              <a:rPr lang="en-US" sz="20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nhật</a:t>
            </a:r>
            <a:r>
              <a:rPr lang="en-US" sz="20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ABCD </a:t>
            </a:r>
            <a:r>
              <a:rPr lang="en-US" sz="20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</a:t>
            </a:r>
            <a:r>
              <a:rPr lang="en-US" sz="20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</a:t>
            </a:r>
          </a:p>
          <a:p>
            <a:pPr algn="just">
              <a:lnSpc>
                <a:spcPct val="150000"/>
              </a:lnSpc>
              <a:defRPr/>
            </a:pPr>
            <a:r>
              <a:rPr lang="en-US" sz="20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	(6 + </a:t>
            </a:r>
            <a:r>
              <a:rPr lang="en-US" sz="2000" b="1" dirty="0" smtClean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3) </a:t>
            </a:r>
            <a:r>
              <a:rPr lang="en-US" sz="20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 2 = 18 (cm)</a:t>
            </a:r>
          </a:p>
          <a:p>
            <a:pPr algn="just">
              <a:lnSpc>
                <a:spcPct val="150000"/>
              </a:lnSpc>
              <a:defRPr/>
            </a:pPr>
            <a:r>
              <a:rPr lang="en-US" sz="20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Diện</a:t>
            </a:r>
            <a:r>
              <a:rPr lang="en-US" sz="20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tích</a:t>
            </a:r>
            <a:r>
              <a:rPr lang="en-US" sz="20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hình</a:t>
            </a:r>
            <a:r>
              <a:rPr lang="en-US" sz="20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chữ</a:t>
            </a:r>
            <a:r>
              <a:rPr lang="en-US" sz="20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nhật</a:t>
            </a:r>
            <a:r>
              <a:rPr lang="en-US" sz="20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ABCD </a:t>
            </a:r>
            <a:r>
              <a:rPr lang="en-US" sz="20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</a:t>
            </a:r>
            <a:r>
              <a:rPr lang="en-US" sz="20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</a:t>
            </a:r>
          </a:p>
          <a:p>
            <a:pPr algn="just">
              <a:lnSpc>
                <a:spcPct val="150000"/>
              </a:lnSpc>
              <a:defRPr/>
            </a:pPr>
            <a:r>
              <a:rPr lang="en-US" sz="20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	6 x 3 = 18 (cm</a:t>
            </a:r>
            <a:r>
              <a:rPr lang="en-US" sz="2000" b="1" baseline="300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2</a:t>
            </a:r>
            <a:r>
              <a:rPr lang="en-US" sz="20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)</a:t>
            </a:r>
          </a:p>
          <a:p>
            <a:pPr algn="just">
              <a:lnSpc>
                <a:spcPct val="150000"/>
              </a:lnSpc>
              <a:defRPr/>
            </a:pPr>
            <a:r>
              <a:rPr lang="en-US" sz="2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	</a:t>
            </a:r>
            <a:r>
              <a:rPr lang="en-US" sz="20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Đáp số: </a:t>
            </a:r>
            <a:r>
              <a:rPr lang="en-US" sz="2000" b="1" dirty="0" smtClean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18cm</a:t>
            </a:r>
            <a:r>
              <a:rPr lang="vi-VN" sz="2000" b="1" dirty="0" smtClean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20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;</a:t>
            </a:r>
            <a:r>
              <a:rPr lang="en-US" sz="2000" b="1" dirty="0" smtClean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18cm</a:t>
            </a:r>
            <a:r>
              <a:rPr lang="en-US" sz="2000" b="1" baseline="30000" dirty="0" smtClean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2</a:t>
            </a:r>
            <a:endParaRPr lang="en-US" sz="2000" b="1" dirty="0">
              <a:solidFill>
                <a:srgbClr val="0070C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6438" y="1202858"/>
            <a:ext cx="1191353" cy="4900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2000" b="1" dirty="0" smtClean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Tóm tắt:</a:t>
            </a:r>
            <a:endParaRPr lang="en-US" sz="2000" b="1" dirty="0">
              <a:solidFill>
                <a:srgbClr val="FF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21153" y="1653726"/>
            <a:ext cx="2260555" cy="4900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Chiều rộng: 3cm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21153" y="2160523"/>
            <a:ext cx="414087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Chiều dài: gấp 2 lần chiều rộng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13138" y="2674130"/>
            <a:ext cx="251703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Chu vi      : .....cm ?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21153" y="3228128"/>
            <a:ext cx="2571538" cy="4900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Diện tích : .....cm</a:t>
            </a:r>
            <a:r>
              <a:rPr lang="en-US" sz="2000" b="1" baseline="30000" dirty="0" smtClean="0">
                <a:solidFill>
                  <a:schemeClr val="accent5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2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?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Google Shape;893;p32"/>
          <p:cNvSpPr/>
          <p:nvPr/>
        </p:nvSpPr>
        <p:spPr>
          <a:xfrm flipH="1">
            <a:off x="4291891" y="4608612"/>
            <a:ext cx="4131359" cy="175538"/>
          </a:xfrm>
          <a:custGeom>
            <a:avLst/>
            <a:gdLst/>
            <a:ahLst/>
            <a:cxnLst/>
            <a:rect l="l" t="t" r="r" b="b"/>
            <a:pathLst>
              <a:path w="70321" h="2988" extrusionOk="0">
                <a:moveTo>
                  <a:pt x="32372" y="1"/>
                </a:moveTo>
                <a:cubicBezTo>
                  <a:pt x="14259" y="62"/>
                  <a:pt x="1" y="704"/>
                  <a:pt x="1" y="1493"/>
                </a:cubicBezTo>
                <a:cubicBezTo>
                  <a:pt x="1" y="2318"/>
                  <a:pt x="15745" y="2988"/>
                  <a:pt x="35161" y="2988"/>
                </a:cubicBezTo>
                <a:cubicBezTo>
                  <a:pt x="54581" y="2988"/>
                  <a:pt x="70321" y="2318"/>
                  <a:pt x="70321" y="1493"/>
                </a:cubicBezTo>
                <a:cubicBezTo>
                  <a:pt x="70321" y="1189"/>
                  <a:pt x="68184" y="905"/>
                  <a:pt x="64511" y="667"/>
                </a:cubicBezTo>
                <a:cubicBezTo>
                  <a:pt x="63702" y="1271"/>
                  <a:pt x="62706" y="1625"/>
                  <a:pt x="61627" y="1625"/>
                </a:cubicBezTo>
                <a:lnTo>
                  <a:pt x="35980" y="1625"/>
                </a:lnTo>
                <a:cubicBezTo>
                  <a:pt x="34550" y="1625"/>
                  <a:pt x="33260" y="998"/>
                  <a:pt x="32372" y="1"/>
                </a:cubicBezTo>
                <a:close/>
              </a:path>
            </a:pathLst>
          </a:custGeom>
          <a:solidFill>
            <a:srgbClr val="A2D5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0" name="Google Shape;1030;p32"/>
          <p:cNvSpPr txBox="1">
            <a:spLocks noGrp="1"/>
          </p:cNvSpPr>
          <p:nvPr>
            <p:ph type="title" idx="2"/>
          </p:nvPr>
        </p:nvSpPr>
        <p:spPr>
          <a:xfrm>
            <a:off x="297267" y="659872"/>
            <a:ext cx="1531533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0" dirty="0">
                <a:solidFill>
                  <a:srgbClr val="FF7C3E"/>
                </a:solidFill>
              </a:rPr>
              <a:t>0</a:t>
            </a:r>
            <a:r>
              <a:rPr lang="es" sz="8000" dirty="0"/>
              <a:t>3</a:t>
            </a:r>
            <a:endParaRPr sz="8000" dirty="0">
              <a:solidFill>
                <a:srgbClr val="FF7C3E"/>
              </a:solidFill>
            </a:endParaRPr>
          </a:p>
        </p:txBody>
      </p:sp>
      <p:grpSp>
        <p:nvGrpSpPr>
          <p:cNvPr id="141" name="Google Shape;1136;p35"/>
          <p:cNvGrpSpPr/>
          <p:nvPr/>
        </p:nvGrpSpPr>
        <p:grpSpPr>
          <a:xfrm>
            <a:off x="-88098" y="3146729"/>
            <a:ext cx="2053048" cy="2015447"/>
            <a:chOff x="4653941" y="764651"/>
            <a:chExt cx="4131359" cy="4043623"/>
          </a:xfrm>
        </p:grpSpPr>
        <p:sp>
          <p:nvSpPr>
            <p:cNvPr id="142" name="Google Shape;1137;p35"/>
            <p:cNvSpPr/>
            <p:nvPr/>
          </p:nvSpPr>
          <p:spPr>
            <a:xfrm>
              <a:off x="5860014" y="764651"/>
              <a:ext cx="2694273" cy="3983228"/>
            </a:xfrm>
            <a:custGeom>
              <a:avLst/>
              <a:gdLst/>
              <a:ahLst/>
              <a:cxnLst/>
              <a:rect l="l" t="t" r="r" b="b"/>
              <a:pathLst>
                <a:path w="39964" h="59083" extrusionOk="0">
                  <a:moveTo>
                    <a:pt x="24766" y="0"/>
                  </a:moveTo>
                  <a:cubicBezTo>
                    <a:pt x="24741" y="0"/>
                    <a:pt x="24716" y="0"/>
                    <a:pt x="24691" y="0"/>
                  </a:cubicBezTo>
                  <a:cubicBezTo>
                    <a:pt x="22227" y="17"/>
                    <a:pt x="19851" y="902"/>
                    <a:pt x="17591" y="1885"/>
                  </a:cubicBezTo>
                  <a:cubicBezTo>
                    <a:pt x="15966" y="2591"/>
                    <a:pt x="14365" y="3355"/>
                    <a:pt x="12795" y="4175"/>
                  </a:cubicBezTo>
                  <a:cubicBezTo>
                    <a:pt x="10811" y="5213"/>
                    <a:pt x="8832" y="6370"/>
                    <a:pt x="7367" y="8066"/>
                  </a:cubicBezTo>
                  <a:cubicBezTo>
                    <a:pt x="4397" y="11511"/>
                    <a:pt x="4114" y="16723"/>
                    <a:pt x="5797" y="20949"/>
                  </a:cubicBezTo>
                  <a:cubicBezTo>
                    <a:pt x="6179" y="21908"/>
                    <a:pt x="6664" y="22902"/>
                    <a:pt x="6510" y="23926"/>
                  </a:cubicBezTo>
                  <a:cubicBezTo>
                    <a:pt x="6203" y="26005"/>
                    <a:pt x="3677" y="26790"/>
                    <a:pt x="2155" y="28241"/>
                  </a:cubicBezTo>
                  <a:cubicBezTo>
                    <a:pt x="369" y="29941"/>
                    <a:pt x="0" y="32767"/>
                    <a:pt x="748" y="35119"/>
                  </a:cubicBezTo>
                  <a:cubicBezTo>
                    <a:pt x="1492" y="37471"/>
                    <a:pt x="3179" y="39410"/>
                    <a:pt x="5032" y="41038"/>
                  </a:cubicBezTo>
                  <a:cubicBezTo>
                    <a:pt x="5469" y="41424"/>
                    <a:pt x="5927" y="41807"/>
                    <a:pt x="6231" y="42302"/>
                  </a:cubicBezTo>
                  <a:cubicBezTo>
                    <a:pt x="6862" y="43340"/>
                    <a:pt x="6708" y="44646"/>
                    <a:pt x="6776" y="45859"/>
                  </a:cubicBezTo>
                  <a:cubicBezTo>
                    <a:pt x="6916" y="48327"/>
                    <a:pt x="8067" y="50652"/>
                    <a:pt x="9603" y="52590"/>
                  </a:cubicBezTo>
                  <a:cubicBezTo>
                    <a:pt x="11136" y="54529"/>
                    <a:pt x="13812" y="57496"/>
                    <a:pt x="15706" y="59083"/>
                  </a:cubicBezTo>
                  <a:lnTo>
                    <a:pt x="29965" y="58834"/>
                  </a:lnTo>
                  <a:cubicBezTo>
                    <a:pt x="32194" y="57748"/>
                    <a:pt x="32085" y="54945"/>
                    <a:pt x="33788" y="53140"/>
                  </a:cubicBezTo>
                  <a:cubicBezTo>
                    <a:pt x="35297" y="51536"/>
                    <a:pt x="37527" y="50614"/>
                    <a:pt x="38656" y="48722"/>
                  </a:cubicBezTo>
                  <a:cubicBezTo>
                    <a:pt x="39554" y="47221"/>
                    <a:pt x="39953" y="45204"/>
                    <a:pt x="39957" y="43455"/>
                  </a:cubicBezTo>
                  <a:cubicBezTo>
                    <a:pt x="39964" y="40748"/>
                    <a:pt x="39537" y="38051"/>
                    <a:pt x="38086" y="35761"/>
                  </a:cubicBezTo>
                  <a:cubicBezTo>
                    <a:pt x="37492" y="34826"/>
                    <a:pt x="36676" y="34003"/>
                    <a:pt x="36325" y="32951"/>
                  </a:cubicBezTo>
                  <a:cubicBezTo>
                    <a:pt x="35877" y="31604"/>
                    <a:pt x="36273" y="30139"/>
                    <a:pt x="36629" y="28763"/>
                  </a:cubicBezTo>
                  <a:cubicBezTo>
                    <a:pt x="38022" y="23394"/>
                    <a:pt x="38803" y="17853"/>
                    <a:pt x="38745" y="12306"/>
                  </a:cubicBezTo>
                  <a:cubicBezTo>
                    <a:pt x="38715" y="9548"/>
                    <a:pt x="38400" y="6588"/>
                    <a:pt x="36615" y="4486"/>
                  </a:cubicBezTo>
                  <a:cubicBezTo>
                    <a:pt x="35075" y="2673"/>
                    <a:pt x="32713" y="1816"/>
                    <a:pt x="30443" y="1110"/>
                  </a:cubicBezTo>
                  <a:cubicBezTo>
                    <a:pt x="28596" y="533"/>
                    <a:pt x="26703" y="0"/>
                    <a:pt x="24766" y="0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138;p35"/>
            <p:cNvSpPr/>
            <p:nvPr/>
          </p:nvSpPr>
          <p:spPr>
            <a:xfrm>
              <a:off x="5915971" y="793844"/>
              <a:ext cx="2611417" cy="3898821"/>
            </a:xfrm>
            <a:custGeom>
              <a:avLst/>
              <a:gdLst/>
              <a:ahLst/>
              <a:cxnLst/>
              <a:rect l="l" t="t" r="r" b="b"/>
              <a:pathLst>
                <a:path w="38735" h="57831" extrusionOk="0">
                  <a:moveTo>
                    <a:pt x="24090" y="1"/>
                  </a:moveTo>
                  <a:cubicBezTo>
                    <a:pt x="21731" y="18"/>
                    <a:pt x="19403" y="891"/>
                    <a:pt x="17232" y="1837"/>
                  </a:cubicBezTo>
                  <a:cubicBezTo>
                    <a:pt x="15631" y="2533"/>
                    <a:pt x="14030" y="3298"/>
                    <a:pt x="12480" y="4107"/>
                  </a:cubicBezTo>
                  <a:cubicBezTo>
                    <a:pt x="10279" y="5254"/>
                    <a:pt x="8548" y="6330"/>
                    <a:pt x="7237" y="7852"/>
                  </a:cubicBezTo>
                  <a:cubicBezTo>
                    <a:pt x="5909" y="9388"/>
                    <a:pt x="5086" y="11395"/>
                    <a:pt x="4854" y="13655"/>
                  </a:cubicBezTo>
                  <a:cubicBezTo>
                    <a:pt x="4636" y="15775"/>
                    <a:pt x="4963" y="18062"/>
                    <a:pt x="5773" y="20093"/>
                  </a:cubicBezTo>
                  <a:cubicBezTo>
                    <a:pt x="5817" y="20206"/>
                    <a:pt x="5864" y="20319"/>
                    <a:pt x="5909" y="20434"/>
                  </a:cubicBezTo>
                  <a:cubicBezTo>
                    <a:pt x="6271" y="21319"/>
                    <a:pt x="6680" y="22323"/>
                    <a:pt x="6523" y="23394"/>
                  </a:cubicBezTo>
                  <a:cubicBezTo>
                    <a:pt x="6274" y="25070"/>
                    <a:pt x="4909" y="25981"/>
                    <a:pt x="3588" y="26865"/>
                  </a:cubicBezTo>
                  <a:cubicBezTo>
                    <a:pt x="2997" y="27262"/>
                    <a:pt x="2437" y="27634"/>
                    <a:pt x="1980" y="28067"/>
                  </a:cubicBezTo>
                  <a:cubicBezTo>
                    <a:pt x="502" y="29481"/>
                    <a:pt x="0" y="31986"/>
                    <a:pt x="737" y="34308"/>
                  </a:cubicBezTo>
                  <a:cubicBezTo>
                    <a:pt x="1338" y="36205"/>
                    <a:pt x="2680" y="38048"/>
                    <a:pt x="4837" y="39947"/>
                  </a:cubicBezTo>
                  <a:lnTo>
                    <a:pt x="4939" y="40035"/>
                  </a:lnTo>
                  <a:cubicBezTo>
                    <a:pt x="5376" y="40418"/>
                    <a:pt x="5827" y="40813"/>
                    <a:pt x="6159" y="41357"/>
                  </a:cubicBezTo>
                  <a:cubicBezTo>
                    <a:pt x="6739" y="42309"/>
                    <a:pt x="6756" y="43378"/>
                    <a:pt x="6773" y="44412"/>
                  </a:cubicBezTo>
                  <a:cubicBezTo>
                    <a:pt x="6776" y="44685"/>
                    <a:pt x="6783" y="44944"/>
                    <a:pt x="6797" y="45201"/>
                  </a:cubicBezTo>
                  <a:cubicBezTo>
                    <a:pt x="6947" y="47853"/>
                    <a:pt x="8343" y="50133"/>
                    <a:pt x="9486" y="51580"/>
                  </a:cubicBezTo>
                  <a:cubicBezTo>
                    <a:pt x="10985" y="53475"/>
                    <a:pt x="13501" y="56261"/>
                    <a:pt x="15327" y="57831"/>
                  </a:cubicBezTo>
                  <a:lnTo>
                    <a:pt x="29204" y="57588"/>
                  </a:lnTo>
                  <a:cubicBezTo>
                    <a:pt x="30197" y="57046"/>
                    <a:pt x="30620" y="56042"/>
                    <a:pt x="31108" y="54884"/>
                  </a:cubicBezTo>
                  <a:cubicBezTo>
                    <a:pt x="31515" y="53922"/>
                    <a:pt x="31934" y="52932"/>
                    <a:pt x="32727" y="52089"/>
                  </a:cubicBezTo>
                  <a:cubicBezTo>
                    <a:pt x="33379" y="51396"/>
                    <a:pt x="34140" y="50833"/>
                    <a:pt x="34880" y="50290"/>
                  </a:cubicBezTo>
                  <a:cubicBezTo>
                    <a:pt x="35922" y="49522"/>
                    <a:pt x="36905" y="48795"/>
                    <a:pt x="37516" y="47777"/>
                  </a:cubicBezTo>
                  <a:cubicBezTo>
                    <a:pt x="38270" y="46515"/>
                    <a:pt x="38724" y="44668"/>
                    <a:pt x="38728" y="42831"/>
                  </a:cubicBezTo>
                  <a:cubicBezTo>
                    <a:pt x="38734" y="39776"/>
                    <a:pt x="38154" y="37369"/>
                    <a:pt x="36952" y="35475"/>
                  </a:cubicBezTo>
                  <a:cubicBezTo>
                    <a:pt x="36771" y="35188"/>
                    <a:pt x="36566" y="34911"/>
                    <a:pt x="36352" y="34618"/>
                  </a:cubicBezTo>
                  <a:cubicBezTo>
                    <a:pt x="35881" y="33987"/>
                    <a:pt x="35396" y="33328"/>
                    <a:pt x="35126" y="32526"/>
                  </a:cubicBezTo>
                  <a:cubicBezTo>
                    <a:pt x="34631" y="31027"/>
                    <a:pt x="35038" y="29454"/>
                    <a:pt x="35399" y="28064"/>
                  </a:cubicBezTo>
                  <a:lnTo>
                    <a:pt x="35419" y="27985"/>
                  </a:lnTo>
                  <a:cubicBezTo>
                    <a:pt x="36864" y="22411"/>
                    <a:pt x="37570" y="16929"/>
                    <a:pt x="37512" y="11688"/>
                  </a:cubicBezTo>
                  <a:cubicBezTo>
                    <a:pt x="37485" y="9142"/>
                    <a:pt x="37229" y="6268"/>
                    <a:pt x="35533" y="4268"/>
                  </a:cubicBezTo>
                  <a:cubicBezTo>
                    <a:pt x="34091" y="2571"/>
                    <a:pt x="31838" y="1762"/>
                    <a:pt x="29651" y="1083"/>
                  </a:cubicBezTo>
                  <a:cubicBezTo>
                    <a:pt x="27896" y="537"/>
                    <a:pt x="26029" y="1"/>
                    <a:pt x="24155" y="1"/>
                  </a:cubicBezTo>
                  <a:close/>
                </a:path>
              </a:pathLst>
            </a:custGeom>
            <a:solidFill>
              <a:srgbClr val="F4E9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4" name="Google Shape;1139;p35"/>
            <p:cNvGrpSpPr/>
            <p:nvPr/>
          </p:nvGrpSpPr>
          <p:grpSpPr>
            <a:xfrm>
              <a:off x="4653941" y="1279888"/>
              <a:ext cx="4131359" cy="3528387"/>
              <a:chOff x="4653941" y="1279888"/>
              <a:chExt cx="4131359" cy="3528387"/>
            </a:xfrm>
          </p:grpSpPr>
          <p:grpSp>
            <p:nvGrpSpPr>
              <p:cNvPr id="145" name="Google Shape;1140;p35"/>
              <p:cNvGrpSpPr/>
              <p:nvPr/>
            </p:nvGrpSpPr>
            <p:grpSpPr>
              <a:xfrm>
                <a:off x="4653941" y="1279888"/>
                <a:ext cx="4131359" cy="3506312"/>
                <a:chOff x="4653941" y="1279888"/>
                <a:chExt cx="4131359" cy="3506312"/>
              </a:xfrm>
            </p:grpSpPr>
            <p:sp>
              <p:nvSpPr>
                <p:cNvPr id="239" name="Google Shape;1141;p35"/>
                <p:cNvSpPr/>
                <p:nvPr/>
              </p:nvSpPr>
              <p:spPr>
                <a:xfrm flipH="1">
                  <a:off x="4653941" y="4610662"/>
                  <a:ext cx="4131359" cy="175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321" h="2988" extrusionOk="0">
                      <a:moveTo>
                        <a:pt x="32372" y="1"/>
                      </a:moveTo>
                      <a:cubicBezTo>
                        <a:pt x="14259" y="62"/>
                        <a:pt x="1" y="704"/>
                        <a:pt x="1" y="1493"/>
                      </a:cubicBezTo>
                      <a:cubicBezTo>
                        <a:pt x="1" y="2318"/>
                        <a:pt x="15745" y="2988"/>
                        <a:pt x="35161" y="2988"/>
                      </a:cubicBezTo>
                      <a:cubicBezTo>
                        <a:pt x="54581" y="2988"/>
                        <a:pt x="70321" y="2318"/>
                        <a:pt x="70321" y="1493"/>
                      </a:cubicBezTo>
                      <a:cubicBezTo>
                        <a:pt x="70321" y="1189"/>
                        <a:pt x="68184" y="905"/>
                        <a:pt x="64511" y="667"/>
                      </a:cubicBezTo>
                      <a:cubicBezTo>
                        <a:pt x="63702" y="1271"/>
                        <a:pt x="62706" y="1625"/>
                        <a:pt x="61627" y="1625"/>
                      </a:cubicBezTo>
                      <a:lnTo>
                        <a:pt x="35980" y="1625"/>
                      </a:lnTo>
                      <a:cubicBezTo>
                        <a:pt x="34550" y="1625"/>
                        <a:pt x="33260" y="998"/>
                        <a:pt x="32372" y="1"/>
                      </a:cubicBezTo>
                      <a:close/>
                    </a:path>
                  </a:pathLst>
                </a:custGeom>
                <a:solidFill>
                  <a:srgbClr val="A2D5C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240" name="Google Shape;1142;p35"/>
                <p:cNvGrpSpPr/>
                <p:nvPr/>
              </p:nvGrpSpPr>
              <p:grpSpPr>
                <a:xfrm>
                  <a:off x="4929774" y="1279888"/>
                  <a:ext cx="2130085" cy="3433068"/>
                  <a:chOff x="4633351" y="1345102"/>
                  <a:chExt cx="2130085" cy="3433068"/>
                </a:xfrm>
              </p:grpSpPr>
              <p:sp>
                <p:nvSpPr>
                  <p:cNvPr id="243" name="Google Shape;1143;p35"/>
                  <p:cNvSpPr/>
                  <p:nvPr/>
                </p:nvSpPr>
                <p:spPr>
                  <a:xfrm>
                    <a:off x="4633351" y="1608896"/>
                    <a:ext cx="2130085" cy="31692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513" h="79620" extrusionOk="0">
                        <a:moveTo>
                          <a:pt x="2909" y="0"/>
                        </a:moveTo>
                        <a:cubicBezTo>
                          <a:pt x="1308" y="0"/>
                          <a:pt x="1" y="1308"/>
                          <a:pt x="1" y="2905"/>
                        </a:cubicBezTo>
                        <a:lnTo>
                          <a:pt x="1" y="76714"/>
                        </a:lnTo>
                        <a:cubicBezTo>
                          <a:pt x="1" y="78312"/>
                          <a:pt x="1308" y="79619"/>
                          <a:pt x="2909" y="79619"/>
                        </a:cubicBezTo>
                        <a:lnTo>
                          <a:pt x="50604" y="79619"/>
                        </a:lnTo>
                        <a:cubicBezTo>
                          <a:pt x="52202" y="79619"/>
                          <a:pt x="53513" y="78312"/>
                          <a:pt x="53513" y="76714"/>
                        </a:cubicBezTo>
                        <a:lnTo>
                          <a:pt x="53513" y="2905"/>
                        </a:lnTo>
                        <a:cubicBezTo>
                          <a:pt x="53513" y="1308"/>
                          <a:pt x="52202" y="0"/>
                          <a:pt x="50604" y="0"/>
                        </a:cubicBezTo>
                        <a:close/>
                      </a:path>
                    </a:pathLst>
                  </a:custGeom>
                  <a:solidFill>
                    <a:srgbClr val="4D372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4" name="Google Shape;1144;p35"/>
                  <p:cNvSpPr/>
                  <p:nvPr/>
                </p:nvSpPr>
                <p:spPr>
                  <a:xfrm>
                    <a:off x="4740707" y="1768557"/>
                    <a:ext cx="1915257" cy="290011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116" h="72858" extrusionOk="0">
                        <a:moveTo>
                          <a:pt x="2708" y="0"/>
                        </a:moveTo>
                        <a:cubicBezTo>
                          <a:pt x="1219" y="0"/>
                          <a:pt x="1" y="1219"/>
                          <a:pt x="1" y="2707"/>
                        </a:cubicBezTo>
                        <a:lnTo>
                          <a:pt x="1" y="70153"/>
                        </a:lnTo>
                        <a:cubicBezTo>
                          <a:pt x="1" y="71641"/>
                          <a:pt x="1219" y="72857"/>
                          <a:pt x="2708" y="72857"/>
                        </a:cubicBezTo>
                        <a:lnTo>
                          <a:pt x="45412" y="72857"/>
                        </a:lnTo>
                        <a:cubicBezTo>
                          <a:pt x="46900" y="72857"/>
                          <a:pt x="48115" y="71641"/>
                          <a:pt x="48115" y="70153"/>
                        </a:cubicBezTo>
                        <a:lnTo>
                          <a:pt x="48115" y="2707"/>
                        </a:lnTo>
                        <a:cubicBezTo>
                          <a:pt x="48115" y="1219"/>
                          <a:pt x="46900" y="0"/>
                          <a:pt x="45412" y="0"/>
                        </a:cubicBezTo>
                        <a:close/>
                      </a:path>
                    </a:pathLst>
                  </a:custGeom>
                  <a:solidFill>
                    <a:srgbClr val="93939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5" name="Google Shape;1145;p35"/>
                  <p:cNvSpPr/>
                  <p:nvPr/>
                </p:nvSpPr>
                <p:spPr>
                  <a:xfrm>
                    <a:off x="4799421" y="1783484"/>
                    <a:ext cx="1797833" cy="28200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66" h="70847" extrusionOk="0">
                        <a:moveTo>
                          <a:pt x="2970" y="1"/>
                        </a:moveTo>
                        <a:cubicBezTo>
                          <a:pt x="1338" y="1"/>
                          <a:pt x="0" y="1335"/>
                          <a:pt x="0" y="2967"/>
                        </a:cubicBezTo>
                        <a:lnTo>
                          <a:pt x="0" y="67880"/>
                        </a:lnTo>
                        <a:cubicBezTo>
                          <a:pt x="0" y="69512"/>
                          <a:pt x="1338" y="70847"/>
                          <a:pt x="2970" y="70847"/>
                        </a:cubicBezTo>
                        <a:lnTo>
                          <a:pt x="42199" y="70847"/>
                        </a:lnTo>
                        <a:cubicBezTo>
                          <a:pt x="43831" y="70847"/>
                          <a:pt x="45166" y="69512"/>
                          <a:pt x="45166" y="67880"/>
                        </a:cubicBezTo>
                        <a:lnTo>
                          <a:pt x="45166" y="2967"/>
                        </a:lnTo>
                        <a:cubicBezTo>
                          <a:pt x="45166" y="1335"/>
                          <a:pt x="43831" y="1"/>
                          <a:pt x="42199" y="1"/>
                        </a:cubicBezTo>
                        <a:close/>
                      </a:path>
                    </a:pathLst>
                  </a:custGeom>
                  <a:solidFill>
                    <a:srgbClr val="F3F3F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6" name="Google Shape;1146;p35"/>
                  <p:cNvSpPr/>
                  <p:nvPr/>
                </p:nvSpPr>
                <p:spPr>
                  <a:xfrm>
                    <a:off x="5025120" y="2109575"/>
                    <a:ext cx="958783" cy="178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087" h="448" extrusionOk="0">
                        <a:moveTo>
                          <a:pt x="229" y="0"/>
                        </a:moveTo>
                        <a:cubicBezTo>
                          <a:pt x="103" y="0"/>
                          <a:pt x="1" y="99"/>
                          <a:pt x="1" y="222"/>
                        </a:cubicBezTo>
                        <a:cubicBezTo>
                          <a:pt x="1" y="345"/>
                          <a:pt x="103" y="447"/>
                          <a:pt x="229" y="447"/>
                        </a:cubicBezTo>
                        <a:lnTo>
                          <a:pt x="23858" y="447"/>
                        </a:lnTo>
                        <a:cubicBezTo>
                          <a:pt x="23985" y="447"/>
                          <a:pt x="24087" y="345"/>
                          <a:pt x="24087" y="222"/>
                        </a:cubicBezTo>
                        <a:cubicBezTo>
                          <a:pt x="24087" y="99"/>
                          <a:pt x="23985" y="0"/>
                          <a:pt x="23858" y="0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7" name="Google Shape;1147;p35"/>
                  <p:cNvSpPr/>
                  <p:nvPr/>
                </p:nvSpPr>
                <p:spPr>
                  <a:xfrm>
                    <a:off x="6087975" y="2036173"/>
                    <a:ext cx="303314" cy="2961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20" h="7439" extrusionOk="0">
                        <a:moveTo>
                          <a:pt x="4646" y="448"/>
                        </a:moveTo>
                        <a:cubicBezTo>
                          <a:pt x="6032" y="448"/>
                          <a:pt x="7162" y="1551"/>
                          <a:pt x="7162" y="2903"/>
                        </a:cubicBezTo>
                        <a:lnTo>
                          <a:pt x="7162" y="4537"/>
                        </a:lnTo>
                        <a:cubicBezTo>
                          <a:pt x="7162" y="5893"/>
                          <a:pt x="6032" y="6992"/>
                          <a:pt x="4646" y="6992"/>
                        </a:cubicBezTo>
                        <a:lnTo>
                          <a:pt x="2973" y="6992"/>
                        </a:lnTo>
                        <a:cubicBezTo>
                          <a:pt x="1585" y="6992"/>
                          <a:pt x="458" y="5893"/>
                          <a:pt x="458" y="4537"/>
                        </a:cubicBezTo>
                        <a:lnTo>
                          <a:pt x="458" y="2903"/>
                        </a:lnTo>
                        <a:cubicBezTo>
                          <a:pt x="458" y="1551"/>
                          <a:pt x="1585" y="448"/>
                          <a:pt x="2973" y="448"/>
                        </a:cubicBezTo>
                        <a:close/>
                        <a:moveTo>
                          <a:pt x="2973" y="1"/>
                        </a:moveTo>
                        <a:cubicBezTo>
                          <a:pt x="1335" y="1"/>
                          <a:pt x="0" y="1301"/>
                          <a:pt x="0" y="2903"/>
                        </a:cubicBezTo>
                        <a:lnTo>
                          <a:pt x="0" y="4537"/>
                        </a:lnTo>
                        <a:cubicBezTo>
                          <a:pt x="0" y="6139"/>
                          <a:pt x="1335" y="7439"/>
                          <a:pt x="2973" y="7439"/>
                        </a:cubicBezTo>
                        <a:lnTo>
                          <a:pt x="4646" y="7439"/>
                        </a:lnTo>
                        <a:cubicBezTo>
                          <a:pt x="6285" y="7439"/>
                          <a:pt x="7619" y="6139"/>
                          <a:pt x="7619" y="4537"/>
                        </a:cubicBezTo>
                        <a:lnTo>
                          <a:pt x="7619" y="2903"/>
                        </a:lnTo>
                        <a:cubicBezTo>
                          <a:pt x="7619" y="1301"/>
                          <a:pt x="6285" y="1"/>
                          <a:pt x="4646" y="1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8" name="Google Shape;1148;p35"/>
                  <p:cNvSpPr/>
                  <p:nvPr/>
                </p:nvSpPr>
                <p:spPr>
                  <a:xfrm>
                    <a:off x="5025120" y="2591906"/>
                    <a:ext cx="958783" cy="178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087" h="449" extrusionOk="0">
                        <a:moveTo>
                          <a:pt x="229" y="1"/>
                        </a:moveTo>
                        <a:cubicBezTo>
                          <a:pt x="103" y="1"/>
                          <a:pt x="1" y="103"/>
                          <a:pt x="1" y="226"/>
                        </a:cubicBezTo>
                        <a:cubicBezTo>
                          <a:pt x="1" y="349"/>
                          <a:pt x="103" y="448"/>
                          <a:pt x="229" y="448"/>
                        </a:cubicBezTo>
                        <a:lnTo>
                          <a:pt x="23858" y="448"/>
                        </a:lnTo>
                        <a:cubicBezTo>
                          <a:pt x="23985" y="448"/>
                          <a:pt x="24087" y="349"/>
                          <a:pt x="24087" y="226"/>
                        </a:cubicBezTo>
                        <a:cubicBezTo>
                          <a:pt x="24087" y="103"/>
                          <a:pt x="23985" y="1"/>
                          <a:pt x="23858" y="1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9" name="Google Shape;1149;p35"/>
                  <p:cNvSpPr/>
                  <p:nvPr/>
                </p:nvSpPr>
                <p:spPr>
                  <a:xfrm>
                    <a:off x="6087975" y="2518703"/>
                    <a:ext cx="303314" cy="2961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20" h="7439" extrusionOk="0">
                        <a:moveTo>
                          <a:pt x="4646" y="444"/>
                        </a:moveTo>
                        <a:cubicBezTo>
                          <a:pt x="6032" y="444"/>
                          <a:pt x="7162" y="1546"/>
                          <a:pt x="7162" y="2902"/>
                        </a:cubicBezTo>
                        <a:lnTo>
                          <a:pt x="7162" y="4537"/>
                        </a:lnTo>
                        <a:cubicBezTo>
                          <a:pt x="7162" y="5889"/>
                          <a:pt x="6032" y="6991"/>
                          <a:pt x="4646" y="6991"/>
                        </a:cubicBezTo>
                        <a:lnTo>
                          <a:pt x="2973" y="6991"/>
                        </a:lnTo>
                        <a:cubicBezTo>
                          <a:pt x="1585" y="6991"/>
                          <a:pt x="458" y="5889"/>
                          <a:pt x="458" y="4537"/>
                        </a:cubicBezTo>
                        <a:lnTo>
                          <a:pt x="458" y="2902"/>
                        </a:lnTo>
                        <a:cubicBezTo>
                          <a:pt x="458" y="1546"/>
                          <a:pt x="1585" y="444"/>
                          <a:pt x="2973" y="444"/>
                        </a:cubicBezTo>
                        <a:close/>
                        <a:moveTo>
                          <a:pt x="2973" y="1"/>
                        </a:moveTo>
                        <a:cubicBezTo>
                          <a:pt x="1335" y="1"/>
                          <a:pt x="0" y="1301"/>
                          <a:pt x="0" y="2902"/>
                        </a:cubicBezTo>
                        <a:lnTo>
                          <a:pt x="0" y="4537"/>
                        </a:lnTo>
                        <a:cubicBezTo>
                          <a:pt x="0" y="6134"/>
                          <a:pt x="1335" y="7439"/>
                          <a:pt x="2973" y="7439"/>
                        </a:cubicBezTo>
                        <a:lnTo>
                          <a:pt x="4646" y="7439"/>
                        </a:lnTo>
                        <a:cubicBezTo>
                          <a:pt x="6285" y="7439"/>
                          <a:pt x="7619" y="6134"/>
                          <a:pt x="7619" y="4537"/>
                        </a:cubicBezTo>
                        <a:lnTo>
                          <a:pt x="7619" y="2902"/>
                        </a:lnTo>
                        <a:cubicBezTo>
                          <a:pt x="7619" y="1301"/>
                          <a:pt x="6285" y="1"/>
                          <a:pt x="4646" y="1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0" name="Google Shape;1150;p35"/>
                  <p:cNvSpPr/>
                  <p:nvPr/>
                </p:nvSpPr>
                <p:spPr>
                  <a:xfrm>
                    <a:off x="5025120" y="3079437"/>
                    <a:ext cx="958783" cy="178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087" h="448" extrusionOk="0">
                        <a:moveTo>
                          <a:pt x="229" y="1"/>
                        </a:moveTo>
                        <a:cubicBezTo>
                          <a:pt x="103" y="1"/>
                          <a:pt x="1" y="100"/>
                          <a:pt x="1" y="223"/>
                        </a:cubicBezTo>
                        <a:cubicBezTo>
                          <a:pt x="1" y="346"/>
                          <a:pt x="103" y="448"/>
                          <a:pt x="229" y="448"/>
                        </a:cubicBezTo>
                        <a:lnTo>
                          <a:pt x="23858" y="448"/>
                        </a:lnTo>
                        <a:cubicBezTo>
                          <a:pt x="23985" y="448"/>
                          <a:pt x="24087" y="346"/>
                          <a:pt x="24087" y="223"/>
                        </a:cubicBezTo>
                        <a:cubicBezTo>
                          <a:pt x="24087" y="100"/>
                          <a:pt x="23985" y="1"/>
                          <a:pt x="23858" y="1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1" name="Google Shape;1151;p35"/>
                  <p:cNvSpPr/>
                  <p:nvPr/>
                </p:nvSpPr>
                <p:spPr>
                  <a:xfrm>
                    <a:off x="6087975" y="3006074"/>
                    <a:ext cx="303314" cy="2961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20" h="7439" extrusionOk="0">
                        <a:moveTo>
                          <a:pt x="4646" y="448"/>
                        </a:moveTo>
                        <a:cubicBezTo>
                          <a:pt x="6032" y="448"/>
                          <a:pt x="7162" y="1550"/>
                          <a:pt x="7162" y="2902"/>
                        </a:cubicBezTo>
                        <a:lnTo>
                          <a:pt x="7162" y="4537"/>
                        </a:lnTo>
                        <a:cubicBezTo>
                          <a:pt x="7162" y="5892"/>
                          <a:pt x="6032" y="6991"/>
                          <a:pt x="4646" y="6991"/>
                        </a:cubicBezTo>
                        <a:lnTo>
                          <a:pt x="2973" y="6991"/>
                        </a:lnTo>
                        <a:cubicBezTo>
                          <a:pt x="1585" y="6991"/>
                          <a:pt x="458" y="5892"/>
                          <a:pt x="458" y="4537"/>
                        </a:cubicBezTo>
                        <a:lnTo>
                          <a:pt x="458" y="2902"/>
                        </a:lnTo>
                        <a:cubicBezTo>
                          <a:pt x="458" y="1550"/>
                          <a:pt x="1585" y="448"/>
                          <a:pt x="2973" y="448"/>
                        </a:cubicBezTo>
                        <a:close/>
                        <a:moveTo>
                          <a:pt x="2973" y="0"/>
                        </a:moveTo>
                        <a:cubicBezTo>
                          <a:pt x="1335" y="0"/>
                          <a:pt x="0" y="1301"/>
                          <a:pt x="0" y="2902"/>
                        </a:cubicBezTo>
                        <a:lnTo>
                          <a:pt x="0" y="4537"/>
                        </a:lnTo>
                        <a:cubicBezTo>
                          <a:pt x="0" y="6138"/>
                          <a:pt x="1335" y="7438"/>
                          <a:pt x="2973" y="7438"/>
                        </a:cubicBezTo>
                        <a:lnTo>
                          <a:pt x="4646" y="7438"/>
                        </a:lnTo>
                        <a:cubicBezTo>
                          <a:pt x="6285" y="7438"/>
                          <a:pt x="7619" y="6138"/>
                          <a:pt x="7619" y="4537"/>
                        </a:cubicBezTo>
                        <a:lnTo>
                          <a:pt x="7619" y="2902"/>
                        </a:lnTo>
                        <a:cubicBezTo>
                          <a:pt x="7619" y="1301"/>
                          <a:pt x="6285" y="0"/>
                          <a:pt x="4646" y="0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2" name="Google Shape;1152;p35"/>
                  <p:cNvSpPr/>
                  <p:nvPr/>
                </p:nvSpPr>
                <p:spPr>
                  <a:xfrm>
                    <a:off x="5021420" y="4094835"/>
                    <a:ext cx="958783" cy="177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087" h="447" extrusionOk="0">
                        <a:moveTo>
                          <a:pt x="229" y="0"/>
                        </a:moveTo>
                        <a:cubicBezTo>
                          <a:pt x="103" y="0"/>
                          <a:pt x="1" y="103"/>
                          <a:pt x="1" y="225"/>
                        </a:cubicBezTo>
                        <a:cubicBezTo>
                          <a:pt x="1" y="348"/>
                          <a:pt x="103" y="447"/>
                          <a:pt x="229" y="447"/>
                        </a:cubicBezTo>
                        <a:lnTo>
                          <a:pt x="23858" y="447"/>
                        </a:lnTo>
                        <a:cubicBezTo>
                          <a:pt x="23985" y="447"/>
                          <a:pt x="24087" y="348"/>
                          <a:pt x="24087" y="225"/>
                        </a:cubicBezTo>
                        <a:cubicBezTo>
                          <a:pt x="24087" y="103"/>
                          <a:pt x="23985" y="0"/>
                          <a:pt x="23858" y="0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3" name="Google Shape;1153;p35"/>
                  <p:cNvSpPr/>
                  <p:nvPr/>
                </p:nvSpPr>
                <p:spPr>
                  <a:xfrm>
                    <a:off x="5025120" y="2218125"/>
                    <a:ext cx="958783" cy="178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087" h="448" extrusionOk="0">
                        <a:moveTo>
                          <a:pt x="229" y="0"/>
                        </a:moveTo>
                        <a:cubicBezTo>
                          <a:pt x="103" y="0"/>
                          <a:pt x="1" y="100"/>
                          <a:pt x="1" y="222"/>
                        </a:cubicBezTo>
                        <a:cubicBezTo>
                          <a:pt x="1" y="349"/>
                          <a:pt x="103" y="448"/>
                          <a:pt x="229" y="448"/>
                        </a:cubicBezTo>
                        <a:lnTo>
                          <a:pt x="23858" y="448"/>
                        </a:lnTo>
                        <a:cubicBezTo>
                          <a:pt x="23985" y="448"/>
                          <a:pt x="24087" y="349"/>
                          <a:pt x="24087" y="222"/>
                        </a:cubicBezTo>
                        <a:cubicBezTo>
                          <a:pt x="24087" y="100"/>
                          <a:pt x="23985" y="0"/>
                          <a:pt x="23858" y="0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4" name="Google Shape;1154;p35"/>
                  <p:cNvSpPr/>
                  <p:nvPr/>
                </p:nvSpPr>
                <p:spPr>
                  <a:xfrm>
                    <a:off x="5025120" y="2700656"/>
                    <a:ext cx="958783" cy="176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087" h="444" extrusionOk="0">
                        <a:moveTo>
                          <a:pt x="229" y="0"/>
                        </a:moveTo>
                        <a:cubicBezTo>
                          <a:pt x="103" y="0"/>
                          <a:pt x="1" y="99"/>
                          <a:pt x="1" y="222"/>
                        </a:cubicBezTo>
                        <a:cubicBezTo>
                          <a:pt x="1" y="345"/>
                          <a:pt x="103" y="443"/>
                          <a:pt x="229" y="443"/>
                        </a:cubicBezTo>
                        <a:lnTo>
                          <a:pt x="23858" y="443"/>
                        </a:lnTo>
                        <a:cubicBezTo>
                          <a:pt x="23985" y="443"/>
                          <a:pt x="24087" y="345"/>
                          <a:pt x="24087" y="222"/>
                        </a:cubicBezTo>
                        <a:cubicBezTo>
                          <a:pt x="24087" y="99"/>
                          <a:pt x="23985" y="0"/>
                          <a:pt x="23858" y="0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5" name="Google Shape;1155;p35"/>
                  <p:cNvSpPr/>
                  <p:nvPr/>
                </p:nvSpPr>
                <p:spPr>
                  <a:xfrm>
                    <a:off x="5025120" y="3187987"/>
                    <a:ext cx="958783" cy="178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087" h="449" extrusionOk="0">
                        <a:moveTo>
                          <a:pt x="229" y="1"/>
                        </a:moveTo>
                        <a:cubicBezTo>
                          <a:pt x="103" y="1"/>
                          <a:pt x="1" y="100"/>
                          <a:pt x="1" y="226"/>
                        </a:cubicBezTo>
                        <a:cubicBezTo>
                          <a:pt x="1" y="349"/>
                          <a:pt x="103" y="448"/>
                          <a:pt x="229" y="448"/>
                        </a:cubicBezTo>
                        <a:lnTo>
                          <a:pt x="23858" y="448"/>
                        </a:lnTo>
                        <a:cubicBezTo>
                          <a:pt x="23985" y="448"/>
                          <a:pt x="24087" y="349"/>
                          <a:pt x="24087" y="226"/>
                        </a:cubicBezTo>
                        <a:cubicBezTo>
                          <a:pt x="24087" y="100"/>
                          <a:pt x="23985" y="1"/>
                          <a:pt x="23858" y="1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6" name="Google Shape;1156;p35"/>
                  <p:cNvSpPr/>
                  <p:nvPr/>
                </p:nvSpPr>
                <p:spPr>
                  <a:xfrm>
                    <a:off x="5021420" y="4203505"/>
                    <a:ext cx="958783" cy="1771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087" h="445" extrusionOk="0">
                        <a:moveTo>
                          <a:pt x="229" y="1"/>
                        </a:moveTo>
                        <a:cubicBezTo>
                          <a:pt x="103" y="1"/>
                          <a:pt x="1" y="100"/>
                          <a:pt x="1" y="223"/>
                        </a:cubicBezTo>
                        <a:cubicBezTo>
                          <a:pt x="1" y="346"/>
                          <a:pt x="103" y="445"/>
                          <a:pt x="229" y="445"/>
                        </a:cubicBezTo>
                        <a:lnTo>
                          <a:pt x="23858" y="445"/>
                        </a:lnTo>
                        <a:cubicBezTo>
                          <a:pt x="23985" y="445"/>
                          <a:pt x="24087" y="346"/>
                          <a:pt x="24087" y="223"/>
                        </a:cubicBezTo>
                        <a:cubicBezTo>
                          <a:pt x="24087" y="100"/>
                          <a:pt x="23985" y="1"/>
                          <a:pt x="23858" y="1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7" name="Google Shape;1157;p35"/>
                  <p:cNvSpPr/>
                  <p:nvPr/>
                </p:nvSpPr>
                <p:spPr>
                  <a:xfrm>
                    <a:off x="6084275" y="4021592"/>
                    <a:ext cx="303314" cy="2961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20" h="7439" extrusionOk="0">
                        <a:moveTo>
                          <a:pt x="4646" y="443"/>
                        </a:moveTo>
                        <a:cubicBezTo>
                          <a:pt x="6032" y="443"/>
                          <a:pt x="7162" y="1546"/>
                          <a:pt x="7162" y="2901"/>
                        </a:cubicBezTo>
                        <a:lnTo>
                          <a:pt x="7162" y="4536"/>
                        </a:lnTo>
                        <a:cubicBezTo>
                          <a:pt x="7162" y="5888"/>
                          <a:pt x="6032" y="6991"/>
                          <a:pt x="4646" y="6991"/>
                        </a:cubicBezTo>
                        <a:lnTo>
                          <a:pt x="2973" y="6991"/>
                        </a:lnTo>
                        <a:cubicBezTo>
                          <a:pt x="1585" y="6991"/>
                          <a:pt x="458" y="5888"/>
                          <a:pt x="458" y="4536"/>
                        </a:cubicBezTo>
                        <a:lnTo>
                          <a:pt x="458" y="2901"/>
                        </a:lnTo>
                        <a:cubicBezTo>
                          <a:pt x="458" y="1546"/>
                          <a:pt x="1585" y="443"/>
                          <a:pt x="2973" y="443"/>
                        </a:cubicBezTo>
                        <a:close/>
                        <a:moveTo>
                          <a:pt x="2973" y="0"/>
                        </a:moveTo>
                        <a:cubicBezTo>
                          <a:pt x="1335" y="0"/>
                          <a:pt x="0" y="1300"/>
                          <a:pt x="0" y="2901"/>
                        </a:cubicBezTo>
                        <a:lnTo>
                          <a:pt x="0" y="4536"/>
                        </a:lnTo>
                        <a:cubicBezTo>
                          <a:pt x="0" y="6134"/>
                          <a:pt x="1335" y="7438"/>
                          <a:pt x="2973" y="7438"/>
                        </a:cubicBezTo>
                        <a:lnTo>
                          <a:pt x="4646" y="7438"/>
                        </a:lnTo>
                        <a:cubicBezTo>
                          <a:pt x="6285" y="7438"/>
                          <a:pt x="7619" y="6134"/>
                          <a:pt x="7619" y="4536"/>
                        </a:cubicBezTo>
                        <a:lnTo>
                          <a:pt x="7619" y="2901"/>
                        </a:lnTo>
                        <a:cubicBezTo>
                          <a:pt x="7619" y="1300"/>
                          <a:pt x="6285" y="0"/>
                          <a:pt x="4646" y="0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8" name="Google Shape;1158;p35"/>
                  <p:cNvSpPr/>
                  <p:nvPr/>
                </p:nvSpPr>
                <p:spPr>
                  <a:xfrm>
                    <a:off x="6103659" y="2002457"/>
                    <a:ext cx="304747" cy="2731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56" h="6863" extrusionOk="0">
                        <a:moveTo>
                          <a:pt x="6406" y="1"/>
                        </a:moveTo>
                        <a:cubicBezTo>
                          <a:pt x="5991" y="1"/>
                          <a:pt x="5565" y="203"/>
                          <a:pt x="5372" y="670"/>
                        </a:cubicBezTo>
                        <a:cubicBezTo>
                          <a:pt x="4972" y="1647"/>
                          <a:pt x="4536" y="2616"/>
                          <a:pt x="3945" y="3496"/>
                        </a:cubicBezTo>
                        <a:cubicBezTo>
                          <a:pt x="3713" y="3845"/>
                          <a:pt x="3351" y="4490"/>
                          <a:pt x="2965" y="4664"/>
                        </a:cubicBezTo>
                        <a:cubicBezTo>
                          <a:pt x="2869" y="4709"/>
                          <a:pt x="2910" y="4779"/>
                          <a:pt x="2884" y="4779"/>
                        </a:cubicBezTo>
                        <a:cubicBezTo>
                          <a:pt x="2867" y="4779"/>
                          <a:pt x="2820" y="4748"/>
                          <a:pt x="2682" y="4657"/>
                        </a:cubicBezTo>
                        <a:cubicBezTo>
                          <a:pt x="2456" y="4514"/>
                          <a:pt x="2252" y="4237"/>
                          <a:pt x="2084" y="4036"/>
                        </a:cubicBezTo>
                        <a:cubicBezTo>
                          <a:pt x="1884" y="3796"/>
                          <a:pt x="1648" y="3696"/>
                          <a:pt x="1417" y="3696"/>
                        </a:cubicBezTo>
                        <a:cubicBezTo>
                          <a:pt x="685" y="3696"/>
                          <a:pt x="0" y="4702"/>
                          <a:pt x="630" y="5459"/>
                        </a:cubicBezTo>
                        <a:cubicBezTo>
                          <a:pt x="1095" y="6016"/>
                          <a:pt x="1740" y="6644"/>
                          <a:pt x="2477" y="6818"/>
                        </a:cubicBezTo>
                        <a:cubicBezTo>
                          <a:pt x="2606" y="6848"/>
                          <a:pt x="2731" y="6863"/>
                          <a:pt x="2853" y="6863"/>
                        </a:cubicBezTo>
                        <a:cubicBezTo>
                          <a:pt x="3571" y="6863"/>
                          <a:pt x="4162" y="6367"/>
                          <a:pt x="4652" y="5855"/>
                        </a:cubicBezTo>
                        <a:cubicBezTo>
                          <a:pt x="5925" y="4538"/>
                          <a:pt x="6672" y="2869"/>
                          <a:pt x="7356" y="1206"/>
                        </a:cubicBezTo>
                        <a:cubicBezTo>
                          <a:pt x="7655" y="478"/>
                          <a:pt x="7043" y="1"/>
                          <a:pt x="6406" y="1"/>
                        </a:cubicBezTo>
                        <a:close/>
                      </a:path>
                    </a:pathLst>
                  </a:custGeom>
                  <a:solidFill>
                    <a:srgbClr val="FF9F1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9" name="Google Shape;1159;p35"/>
                  <p:cNvSpPr/>
                  <p:nvPr/>
                </p:nvSpPr>
                <p:spPr>
                  <a:xfrm>
                    <a:off x="5282465" y="1608896"/>
                    <a:ext cx="831885" cy="1596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899" h="4012" extrusionOk="0">
                        <a:moveTo>
                          <a:pt x="18" y="0"/>
                        </a:moveTo>
                        <a:cubicBezTo>
                          <a:pt x="8" y="103"/>
                          <a:pt x="0" y="208"/>
                          <a:pt x="0" y="314"/>
                        </a:cubicBezTo>
                        <a:lnTo>
                          <a:pt x="0" y="4011"/>
                        </a:lnTo>
                        <a:lnTo>
                          <a:pt x="20899" y="4011"/>
                        </a:lnTo>
                        <a:lnTo>
                          <a:pt x="20899" y="314"/>
                        </a:lnTo>
                        <a:cubicBezTo>
                          <a:pt x="20899" y="208"/>
                          <a:pt x="20892" y="103"/>
                          <a:pt x="20879" y="0"/>
                        </a:cubicBezTo>
                        <a:close/>
                      </a:path>
                    </a:pathLst>
                  </a:custGeom>
                  <a:solidFill>
                    <a:srgbClr val="291E1A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0" name="Google Shape;1160;p35"/>
                  <p:cNvSpPr/>
                  <p:nvPr/>
                </p:nvSpPr>
                <p:spPr>
                  <a:xfrm>
                    <a:off x="5282465" y="1768557"/>
                    <a:ext cx="831885" cy="149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899" h="376" extrusionOk="0">
                        <a:moveTo>
                          <a:pt x="0" y="0"/>
                        </a:moveTo>
                        <a:lnTo>
                          <a:pt x="0" y="317"/>
                        </a:lnTo>
                        <a:lnTo>
                          <a:pt x="0" y="376"/>
                        </a:lnTo>
                        <a:lnTo>
                          <a:pt x="20899" y="376"/>
                        </a:lnTo>
                        <a:lnTo>
                          <a:pt x="20899" y="317"/>
                        </a:lnTo>
                        <a:lnTo>
                          <a:pt x="20899" y="0"/>
                        </a:lnTo>
                        <a:close/>
                      </a:path>
                    </a:pathLst>
                  </a:custGeom>
                  <a:solidFill>
                    <a:srgbClr val="4E515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1" name="Google Shape;1161;p35"/>
                  <p:cNvSpPr/>
                  <p:nvPr/>
                </p:nvSpPr>
                <p:spPr>
                  <a:xfrm>
                    <a:off x="5282465" y="1783484"/>
                    <a:ext cx="831885" cy="1044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899" h="2623" extrusionOk="0">
                        <a:moveTo>
                          <a:pt x="0" y="1"/>
                        </a:moveTo>
                        <a:cubicBezTo>
                          <a:pt x="31" y="1448"/>
                          <a:pt x="1253" y="2622"/>
                          <a:pt x="2742" y="2622"/>
                        </a:cubicBezTo>
                        <a:lnTo>
                          <a:pt x="18154" y="2622"/>
                        </a:lnTo>
                        <a:cubicBezTo>
                          <a:pt x="19642" y="2622"/>
                          <a:pt x="20865" y="1448"/>
                          <a:pt x="20899" y="1"/>
                        </a:cubicBezTo>
                        <a:close/>
                      </a:path>
                    </a:pathLst>
                  </a:custGeom>
                  <a:solidFill>
                    <a:srgbClr val="827F7A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2" name="Google Shape;1162;p35"/>
                  <p:cNvSpPr/>
                  <p:nvPr/>
                </p:nvSpPr>
                <p:spPr>
                  <a:xfrm>
                    <a:off x="5282465" y="1345102"/>
                    <a:ext cx="831885" cy="5159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899" h="12963" extrusionOk="0">
                        <a:moveTo>
                          <a:pt x="12098" y="1599"/>
                        </a:moveTo>
                        <a:cubicBezTo>
                          <a:pt x="12505" y="1599"/>
                          <a:pt x="12836" y="1923"/>
                          <a:pt x="12836" y="2319"/>
                        </a:cubicBezTo>
                        <a:cubicBezTo>
                          <a:pt x="12836" y="2715"/>
                          <a:pt x="12505" y="3036"/>
                          <a:pt x="12098" y="3036"/>
                        </a:cubicBezTo>
                        <a:lnTo>
                          <a:pt x="8798" y="3036"/>
                        </a:lnTo>
                        <a:cubicBezTo>
                          <a:pt x="8391" y="3036"/>
                          <a:pt x="8060" y="2715"/>
                          <a:pt x="8060" y="2319"/>
                        </a:cubicBezTo>
                        <a:cubicBezTo>
                          <a:pt x="8060" y="1923"/>
                          <a:pt x="8391" y="1599"/>
                          <a:pt x="8798" y="1599"/>
                        </a:cubicBezTo>
                        <a:close/>
                        <a:moveTo>
                          <a:pt x="7930" y="1"/>
                        </a:moveTo>
                        <a:cubicBezTo>
                          <a:pt x="6422" y="1"/>
                          <a:pt x="5185" y="1206"/>
                          <a:pt x="5185" y="2681"/>
                        </a:cubicBezTo>
                        <a:lnTo>
                          <a:pt x="5185" y="3593"/>
                        </a:lnTo>
                        <a:lnTo>
                          <a:pt x="2742" y="3593"/>
                        </a:lnTo>
                        <a:cubicBezTo>
                          <a:pt x="1233" y="3593"/>
                          <a:pt x="0" y="4797"/>
                          <a:pt x="0" y="6272"/>
                        </a:cubicBezTo>
                        <a:lnTo>
                          <a:pt x="0" y="10286"/>
                        </a:lnTo>
                        <a:cubicBezTo>
                          <a:pt x="0" y="11757"/>
                          <a:pt x="1233" y="12963"/>
                          <a:pt x="2742" y="12963"/>
                        </a:cubicBezTo>
                        <a:lnTo>
                          <a:pt x="18154" y="12963"/>
                        </a:lnTo>
                        <a:cubicBezTo>
                          <a:pt x="19663" y="12963"/>
                          <a:pt x="20899" y="11757"/>
                          <a:pt x="20899" y="10286"/>
                        </a:cubicBezTo>
                        <a:lnTo>
                          <a:pt x="20899" y="6272"/>
                        </a:lnTo>
                        <a:cubicBezTo>
                          <a:pt x="20899" y="4797"/>
                          <a:pt x="19663" y="3593"/>
                          <a:pt x="18154" y="3593"/>
                        </a:cubicBezTo>
                        <a:lnTo>
                          <a:pt x="15710" y="3593"/>
                        </a:lnTo>
                        <a:lnTo>
                          <a:pt x="15710" y="2681"/>
                        </a:lnTo>
                        <a:cubicBezTo>
                          <a:pt x="15710" y="1206"/>
                          <a:pt x="14478" y="1"/>
                          <a:pt x="12968" y="1"/>
                        </a:cubicBezTo>
                        <a:close/>
                      </a:path>
                    </a:pathLst>
                  </a:custGeom>
                  <a:solidFill>
                    <a:srgbClr val="E8EEE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3" name="Google Shape;1163;p35"/>
                  <p:cNvSpPr/>
                  <p:nvPr/>
                </p:nvSpPr>
                <p:spPr>
                  <a:xfrm>
                    <a:off x="5336282" y="1680745"/>
                    <a:ext cx="35227" cy="267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5" h="671" extrusionOk="0">
                        <a:moveTo>
                          <a:pt x="444" y="1"/>
                        </a:moveTo>
                        <a:cubicBezTo>
                          <a:pt x="3" y="1"/>
                          <a:pt x="0" y="670"/>
                          <a:pt x="444" y="670"/>
                        </a:cubicBezTo>
                        <a:cubicBezTo>
                          <a:pt x="884" y="670"/>
                          <a:pt x="884" y="1"/>
                          <a:pt x="444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4" name="Google Shape;1164;p35"/>
                  <p:cNvSpPr/>
                  <p:nvPr/>
                </p:nvSpPr>
                <p:spPr>
                  <a:xfrm>
                    <a:off x="5338471" y="1726363"/>
                    <a:ext cx="126381" cy="988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75" h="2484" extrusionOk="0">
                        <a:moveTo>
                          <a:pt x="457" y="1"/>
                        </a:moveTo>
                        <a:cubicBezTo>
                          <a:pt x="286" y="1"/>
                          <a:pt x="101" y="107"/>
                          <a:pt x="75" y="319"/>
                        </a:cubicBezTo>
                        <a:cubicBezTo>
                          <a:pt x="0" y="927"/>
                          <a:pt x="102" y="1538"/>
                          <a:pt x="608" y="1944"/>
                        </a:cubicBezTo>
                        <a:cubicBezTo>
                          <a:pt x="1195" y="2419"/>
                          <a:pt x="2004" y="2460"/>
                          <a:pt x="2731" y="2483"/>
                        </a:cubicBezTo>
                        <a:cubicBezTo>
                          <a:pt x="2735" y="2484"/>
                          <a:pt x="2740" y="2484"/>
                          <a:pt x="2744" y="2484"/>
                        </a:cubicBezTo>
                        <a:cubicBezTo>
                          <a:pt x="3175" y="2484"/>
                          <a:pt x="3167" y="1828"/>
                          <a:pt x="2731" y="1814"/>
                        </a:cubicBezTo>
                        <a:cubicBezTo>
                          <a:pt x="2195" y="1798"/>
                          <a:pt x="1563" y="1798"/>
                          <a:pt x="1106" y="1477"/>
                        </a:cubicBezTo>
                        <a:cubicBezTo>
                          <a:pt x="710" y="1200"/>
                          <a:pt x="706" y="756"/>
                          <a:pt x="758" y="319"/>
                        </a:cubicBezTo>
                        <a:cubicBezTo>
                          <a:pt x="785" y="106"/>
                          <a:pt x="628" y="1"/>
                          <a:pt x="457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5" name="Google Shape;1165;p35"/>
                  <p:cNvSpPr/>
                  <p:nvPr/>
                </p:nvSpPr>
                <p:spPr>
                  <a:xfrm>
                    <a:off x="5021420" y="3604223"/>
                    <a:ext cx="958783" cy="177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087" h="447" extrusionOk="0">
                        <a:moveTo>
                          <a:pt x="229" y="0"/>
                        </a:moveTo>
                        <a:cubicBezTo>
                          <a:pt x="103" y="0"/>
                          <a:pt x="1" y="103"/>
                          <a:pt x="1" y="225"/>
                        </a:cubicBezTo>
                        <a:cubicBezTo>
                          <a:pt x="1" y="348"/>
                          <a:pt x="103" y="447"/>
                          <a:pt x="229" y="447"/>
                        </a:cubicBezTo>
                        <a:lnTo>
                          <a:pt x="23858" y="447"/>
                        </a:lnTo>
                        <a:cubicBezTo>
                          <a:pt x="23985" y="447"/>
                          <a:pt x="24087" y="348"/>
                          <a:pt x="24087" y="225"/>
                        </a:cubicBezTo>
                        <a:cubicBezTo>
                          <a:pt x="24087" y="103"/>
                          <a:pt x="23985" y="0"/>
                          <a:pt x="23858" y="0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6" name="Google Shape;1166;p35"/>
                  <p:cNvSpPr/>
                  <p:nvPr/>
                </p:nvSpPr>
                <p:spPr>
                  <a:xfrm>
                    <a:off x="5021420" y="3712893"/>
                    <a:ext cx="958783" cy="1771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087" h="445" extrusionOk="0">
                        <a:moveTo>
                          <a:pt x="229" y="1"/>
                        </a:moveTo>
                        <a:cubicBezTo>
                          <a:pt x="103" y="1"/>
                          <a:pt x="1" y="100"/>
                          <a:pt x="1" y="223"/>
                        </a:cubicBezTo>
                        <a:cubicBezTo>
                          <a:pt x="1" y="346"/>
                          <a:pt x="103" y="445"/>
                          <a:pt x="229" y="445"/>
                        </a:cubicBezTo>
                        <a:lnTo>
                          <a:pt x="23858" y="445"/>
                        </a:lnTo>
                        <a:cubicBezTo>
                          <a:pt x="23985" y="445"/>
                          <a:pt x="24087" y="346"/>
                          <a:pt x="24087" y="223"/>
                        </a:cubicBezTo>
                        <a:cubicBezTo>
                          <a:pt x="24087" y="100"/>
                          <a:pt x="23985" y="1"/>
                          <a:pt x="23858" y="1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7" name="Google Shape;1167;p35"/>
                  <p:cNvSpPr/>
                  <p:nvPr/>
                </p:nvSpPr>
                <p:spPr>
                  <a:xfrm>
                    <a:off x="6084275" y="3530980"/>
                    <a:ext cx="303314" cy="2961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20" h="7439" extrusionOk="0">
                        <a:moveTo>
                          <a:pt x="4646" y="443"/>
                        </a:moveTo>
                        <a:cubicBezTo>
                          <a:pt x="6032" y="443"/>
                          <a:pt x="7162" y="1546"/>
                          <a:pt x="7162" y="2901"/>
                        </a:cubicBezTo>
                        <a:lnTo>
                          <a:pt x="7162" y="4536"/>
                        </a:lnTo>
                        <a:cubicBezTo>
                          <a:pt x="7162" y="5888"/>
                          <a:pt x="6032" y="6991"/>
                          <a:pt x="4646" y="6991"/>
                        </a:cubicBezTo>
                        <a:lnTo>
                          <a:pt x="2973" y="6991"/>
                        </a:lnTo>
                        <a:cubicBezTo>
                          <a:pt x="1585" y="6991"/>
                          <a:pt x="458" y="5888"/>
                          <a:pt x="458" y="4536"/>
                        </a:cubicBezTo>
                        <a:lnTo>
                          <a:pt x="458" y="2901"/>
                        </a:lnTo>
                        <a:cubicBezTo>
                          <a:pt x="458" y="1546"/>
                          <a:pt x="1585" y="443"/>
                          <a:pt x="2973" y="443"/>
                        </a:cubicBezTo>
                        <a:close/>
                        <a:moveTo>
                          <a:pt x="2973" y="0"/>
                        </a:moveTo>
                        <a:cubicBezTo>
                          <a:pt x="1335" y="0"/>
                          <a:pt x="0" y="1300"/>
                          <a:pt x="0" y="2901"/>
                        </a:cubicBezTo>
                        <a:lnTo>
                          <a:pt x="0" y="4536"/>
                        </a:lnTo>
                        <a:cubicBezTo>
                          <a:pt x="0" y="6134"/>
                          <a:pt x="1335" y="7438"/>
                          <a:pt x="2973" y="7438"/>
                        </a:cubicBezTo>
                        <a:lnTo>
                          <a:pt x="4646" y="7438"/>
                        </a:lnTo>
                        <a:cubicBezTo>
                          <a:pt x="6285" y="7438"/>
                          <a:pt x="7619" y="6134"/>
                          <a:pt x="7619" y="4536"/>
                        </a:cubicBezTo>
                        <a:lnTo>
                          <a:pt x="7619" y="2901"/>
                        </a:lnTo>
                        <a:cubicBezTo>
                          <a:pt x="7619" y="1300"/>
                          <a:pt x="6285" y="0"/>
                          <a:pt x="4646" y="0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241" name="Google Shape;1168;p35"/>
                <p:cNvSpPr/>
                <p:nvPr/>
              </p:nvSpPr>
              <p:spPr>
                <a:xfrm>
                  <a:off x="6416571" y="2365421"/>
                  <a:ext cx="347755" cy="311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56" h="6863" extrusionOk="0">
                      <a:moveTo>
                        <a:pt x="6406" y="1"/>
                      </a:moveTo>
                      <a:cubicBezTo>
                        <a:pt x="5991" y="1"/>
                        <a:pt x="5565" y="203"/>
                        <a:pt x="5372" y="670"/>
                      </a:cubicBezTo>
                      <a:cubicBezTo>
                        <a:pt x="4972" y="1647"/>
                        <a:pt x="4536" y="2616"/>
                        <a:pt x="3945" y="3496"/>
                      </a:cubicBezTo>
                      <a:cubicBezTo>
                        <a:pt x="3713" y="3845"/>
                        <a:pt x="3351" y="4490"/>
                        <a:pt x="2965" y="4664"/>
                      </a:cubicBezTo>
                      <a:cubicBezTo>
                        <a:pt x="2869" y="4709"/>
                        <a:pt x="2910" y="4779"/>
                        <a:pt x="2884" y="4779"/>
                      </a:cubicBezTo>
                      <a:cubicBezTo>
                        <a:pt x="2867" y="4779"/>
                        <a:pt x="2820" y="4748"/>
                        <a:pt x="2682" y="4657"/>
                      </a:cubicBezTo>
                      <a:cubicBezTo>
                        <a:pt x="2456" y="4514"/>
                        <a:pt x="2252" y="4237"/>
                        <a:pt x="2084" y="4036"/>
                      </a:cubicBezTo>
                      <a:cubicBezTo>
                        <a:pt x="1884" y="3796"/>
                        <a:pt x="1648" y="3696"/>
                        <a:pt x="1417" y="3696"/>
                      </a:cubicBezTo>
                      <a:cubicBezTo>
                        <a:pt x="685" y="3696"/>
                        <a:pt x="0" y="4702"/>
                        <a:pt x="630" y="5459"/>
                      </a:cubicBezTo>
                      <a:cubicBezTo>
                        <a:pt x="1095" y="6016"/>
                        <a:pt x="1740" y="6644"/>
                        <a:pt x="2477" y="6818"/>
                      </a:cubicBezTo>
                      <a:cubicBezTo>
                        <a:pt x="2606" y="6848"/>
                        <a:pt x="2731" y="6863"/>
                        <a:pt x="2853" y="6863"/>
                      </a:cubicBezTo>
                      <a:cubicBezTo>
                        <a:pt x="3571" y="6863"/>
                        <a:pt x="4162" y="6367"/>
                        <a:pt x="4652" y="5855"/>
                      </a:cubicBezTo>
                      <a:cubicBezTo>
                        <a:pt x="5925" y="4538"/>
                        <a:pt x="6672" y="2869"/>
                        <a:pt x="7356" y="1206"/>
                      </a:cubicBezTo>
                      <a:cubicBezTo>
                        <a:pt x="7655" y="478"/>
                        <a:pt x="7043" y="1"/>
                        <a:pt x="6406" y="1"/>
                      </a:cubicBezTo>
                      <a:close/>
                    </a:path>
                  </a:pathLst>
                </a:custGeom>
                <a:solidFill>
                  <a:srgbClr val="FF9F1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2" name="Google Shape;1169;p35"/>
                <p:cNvSpPr/>
                <p:nvPr/>
              </p:nvSpPr>
              <p:spPr>
                <a:xfrm>
                  <a:off x="6416571" y="2861797"/>
                  <a:ext cx="347755" cy="311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56" h="6863" extrusionOk="0">
                      <a:moveTo>
                        <a:pt x="6406" y="1"/>
                      </a:moveTo>
                      <a:cubicBezTo>
                        <a:pt x="5991" y="1"/>
                        <a:pt x="5565" y="203"/>
                        <a:pt x="5372" y="670"/>
                      </a:cubicBezTo>
                      <a:cubicBezTo>
                        <a:pt x="4972" y="1647"/>
                        <a:pt x="4536" y="2616"/>
                        <a:pt x="3945" y="3496"/>
                      </a:cubicBezTo>
                      <a:cubicBezTo>
                        <a:pt x="3713" y="3845"/>
                        <a:pt x="3351" y="4490"/>
                        <a:pt x="2965" y="4664"/>
                      </a:cubicBezTo>
                      <a:cubicBezTo>
                        <a:pt x="2869" y="4709"/>
                        <a:pt x="2910" y="4779"/>
                        <a:pt x="2884" y="4779"/>
                      </a:cubicBezTo>
                      <a:cubicBezTo>
                        <a:pt x="2867" y="4779"/>
                        <a:pt x="2820" y="4748"/>
                        <a:pt x="2682" y="4657"/>
                      </a:cubicBezTo>
                      <a:cubicBezTo>
                        <a:pt x="2456" y="4514"/>
                        <a:pt x="2252" y="4237"/>
                        <a:pt x="2084" y="4036"/>
                      </a:cubicBezTo>
                      <a:cubicBezTo>
                        <a:pt x="1884" y="3796"/>
                        <a:pt x="1648" y="3696"/>
                        <a:pt x="1417" y="3696"/>
                      </a:cubicBezTo>
                      <a:cubicBezTo>
                        <a:pt x="685" y="3696"/>
                        <a:pt x="0" y="4702"/>
                        <a:pt x="630" y="5459"/>
                      </a:cubicBezTo>
                      <a:cubicBezTo>
                        <a:pt x="1095" y="6016"/>
                        <a:pt x="1740" y="6644"/>
                        <a:pt x="2477" y="6818"/>
                      </a:cubicBezTo>
                      <a:cubicBezTo>
                        <a:pt x="2606" y="6848"/>
                        <a:pt x="2731" y="6863"/>
                        <a:pt x="2853" y="6863"/>
                      </a:cubicBezTo>
                      <a:cubicBezTo>
                        <a:pt x="3571" y="6863"/>
                        <a:pt x="4162" y="6367"/>
                        <a:pt x="4652" y="5855"/>
                      </a:cubicBezTo>
                      <a:cubicBezTo>
                        <a:pt x="5925" y="4538"/>
                        <a:pt x="6672" y="2869"/>
                        <a:pt x="7356" y="1206"/>
                      </a:cubicBezTo>
                      <a:cubicBezTo>
                        <a:pt x="7655" y="478"/>
                        <a:pt x="7043" y="1"/>
                        <a:pt x="6406" y="1"/>
                      </a:cubicBezTo>
                      <a:close/>
                    </a:path>
                  </a:pathLst>
                </a:custGeom>
                <a:solidFill>
                  <a:srgbClr val="FF9F1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46" name="Google Shape;1170;p35"/>
              <p:cNvGrpSpPr/>
              <p:nvPr/>
            </p:nvGrpSpPr>
            <p:grpSpPr>
              <a:xfrm>
                <a:off x="6283252" y="1528289"/>
                <a:ext cx="2463563" cy="3279985"/>
                <a:chOff x="6283252" y="1528289"/>
                <a:chExt cx="2463563" cy="3279985"/>
              </a:xfrm>
            </p:grpSpPr>
            <p:grpSp>
              <p:nvGrpSpPr>
                <p:cNvPr id="147" name="Google Shape;1171;p35"/>
                <p:cNvGrpSpPr/>
                <p:nvPr/>
              </p:nvGrpSpPr>
              <p:grpSpPr>
                <a:xfrm>
                  <a:off x="7072113" y="1852269"/>
                  <a:ext cx="714639" cy="993568"/>
                  <a:chOff x="6974678" y="2217868"/>
                  <a:chExt cx="626272" cy="870711"/>
                </a:xfrm>
              </p:grpSpPr>
              <p:sp>
                <p:nvSpPr>
                  <p:cNvPr id="237" name="Google Shape;1172;p35"/>
                  <p:cNvSpPr/>
                  <p:nvPr/>
                </p:nvSpPr>
                <p:spPr>
                  <a:xfrm>
                    <a:off x="7058550" y="2442300"/>
                    <a:ext cx="542400" cy="561900"/>
                  </a:xfrm>
                  <a:prstGeom prst="rect">
                    <a:avLst/>
                  </a:prstGeom>
                  <a:solidFill>
                    <a:srgbClr val="8C524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38" name="Google Shape;1173;p35"/>
                  <p:cNvSpPr/>
                  <p:nvPr/>
                </p:nvSpPr>
                <p:spPr>
                  <a:xfrm flipH="1">
                    <a:off x="6974678" y="2217868"/>
                    <a:ext cx="148279" cy="8707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43" h="15520" extrusionOk="0">
                        <a:moveTo>
                          <a:pt x="2192" y="1"/>
                        </a:moveTo>
                        <a:lnTo>
                          <a:pt x="783" y="1445"/>
                        </a:lnTo>
                        <a:cubicBezTo>
                          <a:pt x="1" y="4349"/>
                          <a:pt x="315" y="15382"/>
                          <a:pt x="328" y="15519"/>
                        </a:cubicBezTo>
                        <a:lnTo>
                          <a:pt x="2319" y="15516"/>
                        </a:lnTo>
                        <a:cubicBezTo>
                          <a:pt x="2319" y="15447"/>
                          <a:pt x="2643" y="13143"/>
                          <a:pt x="2155" y="9805"/>
                        </a:cubicBezTo>
                        <a:cubicBezTo>
                          <a:pt x="1667" y="6459"/>
                          <a:pt x="2176" y="83"/>
                          <a:pt x="2192" y="1"/>
                        </a:cubicBezTo>
                        <a:close/>
                      </a:path>
                    </a:pathLst>
                  </a:custGeom>
                  <a:solidFill>
                    <a:srgbClr val="C6775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148" name="Google Shape;1174;p35"/>
                <p:cNvSpPr/>
                <p:nvPr/>
              </p:nvSpPr>
              <p:spPr>
                <a:xfrm>
                  <a:off x="6416571" y="2077651"/>
                  <a:ext cx="347755" cy="311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56" h="6863" extrusionOk="0">
                      <a:moveTo>
                        <a:pt x="6406" y="1"/>
                      </a:moveTo>
                      <a:cubicBezTo>
                        <a:pt x="5991" y="1"/>
                        <a:pt x="5565" y="203"/>
                        <a:pt x="5372" y="670"/>
                      </a:cubicBezTo>
                      <a:cubicBezTo>
                        <a:pt x="4972" y="1647"/>
                        <a:pt x="4536" y="2616"/>
                        <a:pt x="3945" y="3496"/>
                      </a:cubicBezTo>
                      <a:cubicBezTo>
                        <a:pt x="3713" y="3845"/>
                        <a:pt x="3351" y="4490"/>
                        <a:pt x="2965" y="4664"/>
                      </a:cubicBezTo>
                      <a:cubicBezTo>
                        <a:pt x="2869" y="4709"/>
                        <a:pt x="2910" y="4779"/>
                        <a:pt x="2884" y="4779"/>
                      </a:cubicBezTo>
                      <a:cubicBezTo>
                        <a:pt x="2867" y="4779"/>
                        <a:pt x="2820" y="4748"/>
                        <a:pt x="2682" y="4657"/>
                      </a:cubicBezTo>
                      <a:cubicBezTo>
                        <a:pt x="2456" y="4514"/>
                        <a:pt x="2252" y="4237"/>
                        <a:pt x="2084" y="4036"/>
                      </a:cubicBezTo>
                      <a:cubicBezTo>
                        <a:pt x="1884" y="3796"/>
                        <a:pt x="1648" y="3696"/>
                        <a:pt x="1417" y="3696"/>
                      </a:cubicBezTo>
                      <a:cubicBezTo>
                        <a:pt x="685" y="3696"/>
                        <a:pt x="0" y="4702"/>
                        <a:pt x="630" y="5459"/>
                      </a:cubicBezTo>
                      <a:cubicBezTo>
                        <a:pt x="1095" y="6016"/>
                        <a:pt x="1740" y="6644"/>
                        <a:pt x="2477" y="6818"/>
                      </a:cubicBezTo>
                      <a:cubicBezTo>
                        <a:pt x="2606" y="6848"/>
                        <a:pt x="2731" y="6863"/>
                        <a:pt x="2853" y="6863"/>
                      </a:cubicBezTo>
                      <a:cubicBezTo>
                        <a:pt x="3571" y="6863"/>
                        <a:pt x="4162" y="6367"/>
                        <a:pt x="4652" y="5855"/>
                      </a:cubicBezTo>
                      <a:cubicBezTo>
                        <a:pt x="5925" y="4538"/>
                        <a:pt x="6672" y="2869"/>
                        <a:pt x="7356" y="1206"/>
                      </a:cubicBezTo>
                      <a:cubicBezTo>
                        <a:pt x="7655" y="478"/>
                        <a:pt x="7043" y="1"/>
                        <a:pt x="6406" y="1"/>
                      </a:cubicBezTo>
                      <a:close/>
                    </a:path>
                  </a:pathLst>
                </a:custGeom>
                <a:solidFill>
                  <a:srgbClr val="FF9F1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" name="Google Shape;1175;p35"/>
                <p:cNvSpPr/>
                <p:nvPr/>
              </p:nvSpPr>
              <p:spPr>
                <a:xfrm flipH="1">
                  <a:off x="7062401" y="1626113"/>
                  <a:ext cx="867977" cy="7040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34" h="10815" extrusionOk="0">
                      <a:moveTo>
                        <a:pt x="8359" y="0"/>
                      </a:moveTo>
                      <a:cubicBezTo>
                        <a:pt x="8359" y="0"/>
                        <a:pt x="6373" y="5141"/>
                        <a:pt x="3441" y="7398"/>
                      </a:cubicBezTo>
                      <a:cubicBezTo>
                        <a:pt x="3441" y="7398"/>
                        <a:pt x="2802" y="6968"/>
                        <a:pt x="2083" y="6968"/>
                      </a:cubicBezTo>
                      <a:cubicBezTo>
                        <a:pt x="1694" y="6968"/>
                        <a:pt x="1282" y="7093"/>
                        <a:pt x="935" y="7480"/>
                      </a:cubicBezTo>
                      <a:cubicBezTo>
                        <a:pt x="0" y="8525"/>
                        <a:pt x="764" y="10178"/>
                        <a:pt x="2687" y="10178"/>
                      </a:cubicBezTo>
                      <a:cubicBezTo>
                        <a:pt x="2793" y="10178"/>
                        <a:pt x="2902" y="10173"/>
                        <a:pt x="3014" y="10163"/>
                      </a:cubicBezTo>
                      <a:cubicBezTo>
                        <a:pt x="3391" y="10129"/>
                        <a:pt x="3708" y="10113"/>
                        <a:pt x="3977" y="10113"/>
                      </a:cubicBezTo>
                      <a:cubicBezTo>
                        <a:pt x="5246" y="10113"/>
                        <a:pt x="5420" y="10457"/>
                        <a:pt x="5594" y="10815"/>
                      </a:cubicBezTo>
                      <a:cubicBezTo>
                        <a:pt x="5594" y="10815"/>
                        <a:pt x="6711" y="10630"/>
                        <a:pt x="8169" y="10630"/>
                      </a:cubicBezTo>
                      <a:cubicBezTo>
                        <a:pt x="8169" y="10630"/>
                        <a:pt x="8032" y="9951"/>
                        <a:pt x="8940" y="9778"/>
                      </a:cubicBezTo>
                      <a:cubicBezTo>
                        <a:pt x="9848" y="9603"/>
                        <a:pt x="13313" y="8627"/>
                        <a:pt x="13327" y="6647"/>
                      </a:cubicBezTo>
                      <a:cubicBezTo>
                        <a:pt x="13333" y="5585"/>
                        <a:pt x="12862" y="4657"/>
                        <a:pt x="12927" y="3985"/>
                      </a:cubicBezTo>
                      <a:cubicBezTo>
                        <a:pt x="13043" y="2762"/>
                        <a:pt x="12418" y="254"/>
                        <a:pt x="8359" y="0"/>
                      </a:cubicBezTo>
                      <a:close/>
                    </a:path>
                  </a:pathLst>
                </a:custGeom>
                <a:solidFill>
                  <a:srgbClr val="FFB39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" name="Google Shape;1176;p35"/>
                <p:cNvSpPr/>
                <p:nvPr/>
              </p:nvSpPr>
              <p:spPr>
                <a:xfrm flipH="1">
                  <a:off x="7568391" y="2429790"/>
                  <a:ext cx="690723" cy="7006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11" h="10764" extrusionOk="0">
                      <a:moveTo>
                        <a:pt x="9692" y="0"/>
                      </a:moveTo>
                      <a:cubicBezTo>
                        <a:pt x="7656" y="0"/>
                        <a:pt x="0" y="3688"/>
                        <a:pt x="1653" y="7106"/>
                      </a:cubicBezTo>
                      <a:cubicBezTo>
                        <a:pt x="3117" y="10123"/>
                        <a:pt x="5374" y="10763"/>
                        <a:pt x="6296" y="10763"/>
                      </a:cubicBezTo>
                      <a:cubicBezTo>
                        <a:pt x="6451" y="10763"/>
                        <a:pt x="6568" y="10745"/>
                        <a:pt x="6637" y="10717"/>
                      </a:cubicBezTo>
                      <a:cubicBezTo>
                        <a:pt x="7112" y="10519"/>
                        <a:pt x="7924" y="9888"/>
                        <a:pt x="7784" y="9365"/>
                      </a:cubicBezTo>
                      <a:cubicBezTo>
                        <a:pt x="7644" y="8840"/>
                        <a:pt x="5937" y="6491"/>
                        <a:pt x="7518" y="4979"/>
                      </a:cubicBezTo>
                      <a:cubicBezTo>
                        <a:pt x="9099" y="3466"/>
                        <a:pt x="10037" y="3384"/>
                        <a:pt x="10324" y="2097"/>
                      </a:cubicBezTo>
                      <a:cubicBezTo>
                        <a:pt x="10611" y="811"/>
                        <a:pt x="10337" y="80"/>
                        <a:pt x="9874" y="12"/>
                      </a:cubicBezTo>
                      <a:cubicBezTo>
                        <a:pt x="9820" y="4"/>
                        <a:pt x="9759" y="0"/>
                        <a:pt x="9692" y="0"/>
                      </a:cubicBezTo>
                      <a:close/>
                    </a:path>
                  </a:pathLst>
                </a:custGeom>
                <a:solidFill>
                  <a:srgbClr val="FAE07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" name="Google Shape;1177;p35"/>
                <p:cNvSpPr/>
                <p:nvPr/>
              </p:nvSpPr>
              <p:spPr>
                <a:xfrm flipH="1">
                  <a:off x="8037474" y="4042224"/>
                  <a:ext cx="709340" cy="6891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97" h="10587" extrusionOk="0">
                      <a:moveTo>
                        <a:pt x="4120" y="1"/>
                      </a:moveTo>
                      <a:lnTo>
                        <a:pt x="686" y="4538"/>
                      </a:lnTo>
                      <a:cubicBezTo>
                        <a:pt x="273" y="5135"/>
                        <a:pt x="0" y="7866"/>
                        <a:pt x="2239" y="9439"/>
                      </a:cubicBezTo>
                      <a:cubicBezTo>
                        <a:pt x="3470" y="10304"/>
                        <a:pt x="4559" y="10587"/>
                        <a:pt x="5432" y="10587"/>
                      </a:cubicBezTo>
                      <a:cubicBezTo>
                        <a:pt x="6595" y="10587"/>
                        <a:pt x="7375" y="10086"/>
                        <a:pt x="7599" y="9788"/>
                      </a:cubicBezTo>
                      <a:lnTo>
                        <a:pt x="10897" y="5436"/>
                      </a:lnTo>
                      <a:lnTo>
                        <a:pt x="4120" y="1"/>
                      </a:lnTo>
                      <a:close/>
                    </a:path>
                  </a:pathLst>
                </a:custGeom>
                <a:solidFill>
                  <a:srgbClr val="FF9F1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" name="Google Shape;1178;p35"/>
                <p:cNvSpPr/>
                <p:nvPr/>
              </p:nvSpPr>
              <p:spPr>
                <a:xfrm flipH="1">
                  <a:off x="6656641" y="2598976"/>
                  <a:ext cx="20310" cy="120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2" h="185" extrusionOk="0">
                      <a:moveTo>
                        <a:pt x="56" y="1"/>
                      </a:moveTo>
                      <a:lnTo>
                        <a:pt x="1" y="72"/>
                      </a:lnTo>
                      <a:lnTo>
                        <a:pt x="284" y="185"/>
                      </a:lnTo>
                      <a:lnTo>
                        <a:pt x="305" y="133"/>
                      </a:lnTo>
                      <a:cubicBezTo>
                        <a:pt x="311" y="117"/>
                        <a:pt x="301" y="100"/>
                        <a:pt x="287" y="92"/>
                      </a:cubicBezTo>
                      <a:lnTo>
                        <a:pt x="56" y="1"/>
                      </a:lnTo>
                      <a:close/>
                    </a:path>
                  </a:pathLst>
                </a:custGeom>
                <a:solidFill>
                  <a:srgbClr val="F4BB6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" name="Google Shape;1179;p35"/>
                <p:cNvSpPr/>
                <p:nvPr/>
              </p:nvSpPr>
              <p:spPr>
                <a:xfrm flipH="1">
                  <a:off x="6688407" y="2633216"/>
                  <a:ext cx="15428" cy="11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" h="175" extrusionOk="0">
                      <a:moveTo>
                        <a:pt x="69" y="1"/>
                      </a:moveTo>
                      <a:lnTo>
                        <a:pt x="1" y="92"/>
                      </a:lnTo>
                      <a:lnTo>
                        <a:pt x="199" y="174"/>
                      </a:lnTo>
                      <a:lnTo>
                        <a:pt x="229" y="99"/>
                      </a:lnTo>
                      <a:cubicBezTo>
                        <a:pt x="237" y="82"/>
                        <a:pt x="226" y="62"/>
                        <a:pt x="209" y="55"/>
                      </a:cubicBezTo>
                      <a:lnTo>
                        <a:pt x="69" y="1"/>
                      </a:lnTo>
                      <a:close/>
                    </a:path>
                  </a:pathLst>
                </a:custGeom>
                <a:solidFill>
                  <a:srgbClr val="F4BB6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" name="Google Shape;1180;p35"/>
                <p:cNvSpPr/>
                <p:nvPr/>
              </p:nvSpPr>
              <p:spPr>
                <a:xfrm flipH="1">
                  <a:off x="6497778" y="1906091"/>
                  <a:ext cx="2039947" cy="25581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38" h="39299" extrusionOk="0">
                      <a:moveTo>
                        <a:pt x="26787" y="1"/>
                      </a:moveTo>
                      <a:lnTo>
                        <a:pt x="110" y="34444"/>
                      </a:lnTo>
                      <a:cubicBezTo>
                        <a:pt x="1" y="35547"/>
                        <a:pt x="308" y="37291"/>
                        <a:pt x="1926" y="38432"/>
                      </a:cubicBezTo>
                      <a:cubicBezTo>
                        <a:pt x="2509" y="38841"/>
                        <a:pt x="3062" y="39121"/>
                        <a:pt x="3574" y="39298"/>
                      </a:cubicBezTo>
                      <a:lnTo>
                        <a:pt x="31338" y="3455"/>
                      </a:lnTo>
                      <a:lnTo>
                        <a:pt x="26787" y="1"/>
                      </a:lnTo>
                      <a:close/>
                    </a:path>
                  </a:pathLst>
                </a:custGeom>
                <a:solidFill>
                  <a:srgbClr val="FFBD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" name="Google Shape;1181;p35"/>
                <p:cNvSpPr/>
                <p:nvPr/>
              </p:nvSpPr>
              <p:spPr>
                <a:xfrm flipH="1">
                  <a:off x="6385836" y="2128955"/>
                  <a:ext cx="1921279" cy="23512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15" h="36121" extrusionOk="0">
                      <a:moveTo>
                        <a:pt x="27764" y="0"/>
                      </a:moveTo>
                      <a:lnTo>
                        <a:pt x="0" y="35843"/>
                      </a:lnTo>
                      <a:cubicBezTo>
                        <a:pt x="567" y="36042"/>
                        <a:pt x="1085" y="36120"/>
                        <a:pt x="1543" y="36120"/>
                      </a:cubicBezTo>
                      <a:cubicBezTo>
                        <a:pt x="2705" y="36120"/>
                        <a:pt x="3486" y="35621"/>
                        <a:pt x="3711" y="35325"/>
                      </a:cubicBezTo>
                      <a:lnTo>
                        <a:pt x="3714" y="35321"/>
                      </a:lnTo>
                      <a:lnTo>
                        <a:pt x="29514" y="1332"/>
                      </a:lnTo>
                      <a:lnTo>
                        <a:pt x="27764" y="0"/>
                      </a:lnTo>
                      <a:close/>
                    </a:path>
                  </a:pathLst>
                </a:custGeom>
                <a:solidFill>
                  <a:srgbClr val="FF9F1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" name="Google Shape;1182;p35"/>
                <p:cNvSpPr/>
                <p:nvPr/>
              </p:nvSpPr>
              <p:spPr>
                <a:xfrm flipH="1">
                  <a:off x="6791982" y="1877930"/>
                  <a:ext cx="1736604" cy="22724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78" h="34909" extrusionOk="0">
                      <a:moveTo>
                        <a:pt x="26063" y="1"/>
                      </a:moveTo>
                      <a:lnTo>
                        <a:pt x="260" y="33990"/>
                      </a:lnTo>
                      <a:lnTo>
                        <a:pt x="260" y="33993"/>
                      </a:lnTo>
                      <a:cubicBezTo>
                        <a:pt x="147" y="34157"/>
                        <a:pt x="42" y="34485"/>
                        <a:pt x="1" y="34908"/>
                      </a:cubicBezTo>
                      <a:lnTo>
                        <a:pt x="26678" y="465"/>
                      </a:lnTo>
                      <a:lnTo>
                        <a:pt x="26063" y="1"/>
                      </a:lnTo>
                      <a:close/>
                    </a:path>
                  </a:pathLst>
                </a:custGeom>
                <a:solidFill>
                  <a:srgbClr val="FF9F1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" name="Google Shape;1183;p35"/>
                <p:cNvSpPr/>
                <p:nvPr/>
              </p:nvSpPr>
              <p:spPr>
                <a:xfrm flipH="1">
                  <a:off x="6627544" y="2542928"/>
                  <a:ext cx="91849" cy="634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1" h="975" extrusionOk="0">
                      <a:moveTo>
                        <a:pt x="422" y="1"/>
                      </a:moveTo>
                      <a:cubicBezTo>
                        <a:pt x="273" y="1"/>
                        <a:pt x="133" y="91"/>
                        <a:pt x="76" y="236"/>
                      </a:cubicBezTo>
                      <a:cubicBezTo>
                        <a:pt x="1" y="428"/>
                        <a:pt x="93" y="646"/>
                        <a:pt x="284" y="721"/>
                      </a:cubicBezTo>
                      <a:lnTo>
                        <a:pt x="851" y="947"/>
                      </a:lnTo>
                      <a:cubicBezTo>
                        <a:pt x="896" y="965"/>
                        <a:pt x="944" y="974"/>
                        <a:pt x="990" y="974"/>
                      </a:cubicBezTo>
                      <a:cubicBezTo>
                        <a:pt x="1138" y="974"/>
                        <a:pt x="1279" y="884"/>
                        <a:pt x="1336" y="739"/>
                      </a:cubicBezTo>
                      <a:cubicBezTo>
                        <a:pt x="1411" y="548"/>
                        <a:pt x="1319" y="329"/>
                        <a:pt x="1127" y="254"/>
                      </a:cubicBezTo>
                      <a:lnTo>
                        <a:pt x="561" y="28"/>
                      </a:lnTo>
                      <a:cubicBezTo>
                        <a:pt x="515" y="10"/>
                        <a:pt x="468" y="1"/>
                        <a:pt x="422" y="1"/>
                      </a:cubicBezTo>
                      <a:close/>
                    </a:path>
                  </a:pathLst>
                </a:custGeom>
                <a:solidFill>
                  <a:srgbClr val="FFB1A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" name="Google Shape;1184;p35"/>
                <p:cNvSpPr/>
                <p:nvPr/>
              </p:nvSpPr>
              <p:spPr>
                <a:xfrm flipH="1">
                  <a:off x="6650002" y="2581595"/>
                  <a:ext cx="88659" cy="62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2" h="956" extrusionOk="0">
                      <a:moveTo>
                        <a:pt x="421" y="1"/>
                      </a:moveTo>
                      <a:cubicBezTo>
                        <a:pt x="273" y="1"/>
                        <a:pt x="132" y="91"/>
                        <a:pt x="75" y="236"/>
                      </a:cubicBezTo>
                      <a:cubicBezTo>
                        <a:pt x="0" y="428"/>
                        <a:pt x="92" y="646"/>
                        <a:pt x="283" y="721"/>
                      </a:cubicBezTo>
                      <a:lnTo>
                        <a:pt x="799" y="930"/>
                      </a:lnTo>
                      <a:cubicBezTo>
                        <a:pt x="843" y="947"/>
                        <a:pt x="889" y="955"/>
                        <a:pt x="934" y="955"/>
                      </a:cubicBezTo>
                      <a:cubicBezTo>
                        <a:pt x="1083" y="955"/>
                        <a:pt x="1226" y="865"/>
                        <a:pt x="1284" y="718"/>
                      </a:cubicBezTo>
                      <a:cubicBezTo>
                        <a:pt x="1362" y="527"/>
                        <a:pt x="1267" y="309"/>
                        <a:pt x="1075" y="233"/>
                      </a:cubicBezTo>
                      <a:lnTo>
                        <a:pt x="560" y="28"/>
                      </a:lnTo>
                      <a:cubicBezTo>
                        <a:pt x="514" y="10"/>
                        <a:pt x="467" y="1"/>
                        <a:pt x="421" y="1"/>
                      </a:cubicBezTo>
                      <a:close/>
                    </a:path>
                  </a:pathLst>
                </a:custGeom>
                <a:solidFill>
                  <a:srgbClr val="FFB1A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9" name="Google Shape;1185;p35"/>
                <p:cNvSpPr/>
                <p:nvPr/>
              </p:nvSpPr>
              <p:spPr>
                <a:xfrm flipH="1">
                  <a:off x="6681964" y="2619546"/>
                  <a:ext cx="73427" cy="56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8" h="861" extrusionOk="0">
                      <a:moveTo>
                        <a:pt x="429" y="0"/>
                      </a:moveTo>
                      <a:cubicBezTo>
                        <a:pt x="278" y="0"/>
                        <a:pt x="134" y="91"/>
                        <a:pt x="76" y="238"/>
                      </a:cubicBezTo>
                      <a:cubicBezTo>
                        <a:pt x="1" y="428"/>
                        <a:pt x="93" y="647"/>
                        <a:pt x="284" y="723"/>
                      </a:cubicBezTo>
                      <a:lnTo>
                        <a:pt x="564" y="835"/>
                      </a:lnTo>
                      <a:cubicBezTo>
                        <a:pt x="609" y="853"/>
                        <a:pt x="656" y="861"/>
                        <a:pt x="702" y="861"/>
                      </a:cubicBezTo>
                      <a:cubicBezTo>
                        <a:pt x="852" y="861"/>
                        <a:pt x="995" y="773"/>
                        <a:pt x="1053" y="627"/>
                      </a:cubicBezTo>
                      <a:cubicBezTo>
                        <a:pt x="1127" y="436"/>
                        <a:pt x="1035" y="217"/>
                        <a:pt x="844" y="138"/>
                      </a:cubicBezTo>
                      <a:lnTo>
                        <a:pt x="564" y="26"/>
                      </a:lnTo>
                      <a:cubicBezTo>
                        <a:pt x="520" y="9"/>
                        <a:pt x="474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B1A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" name="Google Shape;1186;p35"/>
                <p:cNvSpPr/>
                <p:nvPr/>
              </p:nvSpPr>
              <p:spPr>
                <a:xfrm flipH="1">
                  <a:off x="6308564" y="1690065"/>
                  <a:ext cx="566527" cy="5773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43" h="9013" extrusionOk="0">
                      <a:moveTo>
                        <a:pt x="5718" y="0"/>
                      </a:moveTo>
                      <a:cubicBezTo>
                        <a:pt x="3497" y="1127"/>
                        <a:pt x="926" y="2619"/>
                        <a:pt x="683" y="2967"/>
                      </a:cubicBezTo>
                      <a:cubicBezTo>
                        <a:pt x="274" y="3561"/>
                        <a:pt x="1" y="6295"/>
                        <a:pt x="2240" y="7869"/>
                      </a:cubicBezTo>
                      <a:cubicBezTo>
                        <a:pt x="3468" y="8731"/>
                        <a:pt x="4556" y="9013"/>
                        <a:pt x="5429" y="9013"/>
                      </a:cubicBezTo>
                      <a:cubicBezTo>
                        <a:pt x="6592" y="9013"/>
                        <a:pt x="7373" y="8513"/>
                        <a:pt x="7599" y="8217"/>
                      </a:cubicBezTo>
                      <a:cubicBezTo>
                        <a:pt x="7828" y="7913"/>
                        <a:pt x="8470" y="4909"/>
                        <a:pt x="8842" y="2359"/>
                      </a:cubicBezTo>
                      <a:cubicBezTo>
                        <a:pt x="6326" y="2222"/>
                        <a:pt x="5818" y="720"/>
                        <a:pt x="5718" y="0"/>
                      </a:cubicBezTo>
                      <a:close/>
                    </a:path>
                  </a:pathLst>
                </a:custGeom>
                <a:solidFill>
                  <a:srgbClr val="FDDFC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" name="Google Shape;1187;p35"/>
                <p:cNvSpPr/>
                <p:nvPr/>
              </p:nvSpPr>
              <p:spPr>
                <a:xfrm flipH="1">
                  <a:off x="6308527" y="1836255"/>
                  <a:ext cx="289638" cy="4334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21" h="6766" extrusionOk="0">
                      <a:moveTo>
                        <a:pt x="3684" y="0"/>
                      </a:moveTo>
                      <a:cubicBezTo>
                        <a:pt x="2868" y="2396"/>
                        <a:pt x="1659" y="5165"/>
                        <a:pt x="0" y="6619"/>
                      </a:cubicBezTo>
                      <a:cubicBezTo>
                        <a:pt x="400" y="6721"/>
                        <a:pt x="772" y="6766"/>
                        <a:pt x="1110" y="6766"/>
                      </a:cubicBezTo>
                      <a:cubicBezTo>
                        <a:pt x="2271" y="6766"/>
                        <a:pt x="3052" y="6263"/>
                        <a:pt x="3277" y="5967"/>
                      </a:cubicBezTo>
                      <a:cubicBezTo>
                        <a:pt x="3506" y="5663"/>
                        <a:pt x="4148" y="2659"/>
                        <a:pt x="4520" y="109"/>
                      </a:cubicBezTo>
                      <a:cubicBezTo>
                        <a:pt x="4213" y="92"/>
                        <a:pt x="3933" y="54"/>
                        <a:pt x="3684" y="0"/>
                      </a:cubicBezTo>
                      <a:close/>
                    </a:path>
                  </a:pathLst>
                </a:custGeom>
                <a:solidFill>
                  <a:srgbClr val="FBC39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" name="Google Shape;1188;p35"/>
                <p:cNvSpPr/>
                <p:nvPr/>
              </p:nvSpPr>
              <p:spPr>
                <a:xfrm flipH="1">
                  <a:off x="6283252" y="1606396"/>
                  <a:ext cx="225509" cy="2347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0" h="3665" extrusionOk="0">
                      <a:moveTo>
                        <a:pt x="3144" y="1"/>
                      </a:moveTo>
                      <a:cubicBezTo>
                        <a:pt x="2739" y="1"/>
                        <a:pt x="1444" y="575"/>
                        <a:pt x="0" y="1306"/>
                      </a:cubicBezTo>
                      <a:cubicBezTo>
                        <a:pt x="100" y="2026"/>
                        <a:pt x="608" y="3528"/>
                        <a:pt x="3124" y="3665"/>
                      </a:cubicBezTo>
                      <a:cubicBezTo>
                        <a:pt x="3394" y="1801"/>
                        <a:pt x="3520" y="180"/>
                        <a:pt x="3240" y="19"/>
                      </a:cubicBezTo>
                      <a:cubicBezTo>
                        <a:pt x="3218" y="7"/>
                        <a:pt x="3186" y="1"/>
                        <a:pt x="3144" y="1"/>
                      </a:cubicBezTo>
                      <a:close/>
                    </a:path>
                  </a:pathLst>
                </a:custGeom>
                <a:solidFill>
                  <a:srgbClr val="1528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3" name="Google Shape;1189;p35"/>
                <p:cNvSpPr/>
                <p:nvPr/>
              </p:nvSpPr>
              <p:spPr>
                <a:xfrm flipH="1">
                  <a:off x="7249739" y="4678669"/>
                  <a:ext cx="379829" cy="831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5" h="1277" extrusionOk="0">
                      <a:moveTo>
                        <a:pt x="342" y="1"/>
                      </a:moveTo>
                      <a:cubicBezTo>
                        <a:pt x="342" y="1"/>
                        <a:pt x="130" y="96"/>
                        <a:pt x="141" y="280"/>
                      </a:cubicBezTo>
                      <a:cubicBezTo>
                        <a:pt x="151" y="461"/>
                        <a:pt x="1" y="936"/>
                        <a:pt x="677" y="936"/>
                      </a:cubicBezTo>
                      <a:cubicBezTo>
                        <a:pt x="1257" y="936"/>
                        <a:pt x="3726" y="1276"/>
                        <a:pt x="4705" y="1276"/>
                      </a:cubicBezTo>
                      <a:cubicBezTo>
                        <a:pt x="4873" y="1276"/>
                        <a:pt x="4997" y="1266"/>
                        <a:pt x="5060" y="1243"/>
                      </a:cubicBezTo>
                      <a:cubicBezTo>
                        <a:pt x="5262" y="1226"/>
                        <a:pt x="5667" y="1127"/>
                        <a:pt x="5705" y="943"/>
                      </a:cubicBezTo>
                      <a:cubicBezTo>
                        <a:pt x="5835" y="352"/>
                        <a:pt x="5561" y="260"/>
                        <a:pt x="5561" y="260"/>
                      </a:cubicBezTo>
                      <a:lnTo>
                        <a:pt x="342" y="1"/>
                      </a:lnTo>
                      <a:close/>
                    </a:path>
                  </a:pathLst>
                </a:custGeom>
                <a:solidFill>
                  <a:srgbClr val="E1E5E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" name="Google Shape;1190;p35"/>
                <p:cNvSpPr/>
                <p:nvPr/>
              </p:nvSpPr>
              <p:spPr>
                <a:xfrm flipH="1">
                  <a:off x="7360140" y="4494707"/>
                  <a:ext cx="259664" cy="222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9" h="3414" extrusionOk="0">
                      <a:moveTo>
                        <a:pt x="2432" y="0"/>
                      </a:moveTo>
                      <a:lnTo>
                        <a:pt x="455" y="136"/>
                      </a:lnTo>
                      <a:cubicBezTo>
                        <a:pt x="455" y="136"/>
                        <a:pt x="520" y="1110"/>
                        <a:pt x="325" y="1812"/>
                      </a:cubicBezTo>
                      <a:cubicBezTo>
                        <a:pt x="134" y="2512"/>
                        <a:pt x="1" y="3233"/>
                        <a:pt x="1045" y="3274"/>
                      </a:cubicBezTo>
                      <a:lnTo>
                        <a:pt x="2859" y="3413"/>
                      </a:lnTo>
                      <a:cubicBezTo>
                        <a:pt x="2859" y="3413"/>
                        <a:pt x="2824" y="1574"/>
                        <a:pt x="3988" y="1468"/>
                      </a:cubicBezTo>
                      <a:cubicBezTo>
                        <a:pt x="3988" y="1468"/>
                        <a:pt x="2506" y="1185"/>
                        <a:pt x="2432" y="0"/>
                      </a:cubicBezTo>
                      <a:close/>
                    </a:path>
                  </a:pathLst>
                </a:custGeom>
                <a:solidFill>
                  <a:srgbClr val="8C524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" name="Google Shape;1191;p35"/>
                <p:cNvSpPr/>
                <p:nvPr/>
              </p:nvSpPr>
              <p:spPr>
                <a:xfrm flipH="1">
                  <a:off x="7255334" y="4589813"/>
                  <a:ext cx="189361" cy="141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09" h="2175" extrusionOk="0">
                      <a:moveTo>
                        <a:pt x="1501" y="1"/>
                      </a:moveTo>
                      <a:cubicBezTo>
                        <a:pt x="1302" y="1"/>
                        <a:pt x="1076" y="59"/>
                        <a:pt x="810" y="178"/>
                      </a:cubicBezTo>
                      <a:cubicBezTo>
                        <a:pt x="1" y="536"/>
                        <a:pt x="100" y="1813"/>
                        <a:pt x="100" y="1813"/>
                      </a:cubicBezTo>
                      <a:cubicBezTo>
                        <a:pt x="116" y="2096"/>
                        <a:pt x="726" y="2175"/>
                        <a:pt x="1317" y="2175"/>
                      </a:cubicBezTo>
                      <a:cubicBezTo>
                        <a:pt x="1759" y="2175"/>
                        <a:pt x="2191" y="2131"/>
                        <a:pt x="2356" y="2096"/>
                      </a:cubicBezTo>
                      <a:cubicBezTo>
                        <a:pt x="2735" y="2014"/>
                        <a:pt x="2909" y="1386"/>
                        <a:pt x="2483" y="703"/>
                      </a:cubicBezTo>
                      <a:cubicBezTo>
                        <a:pt x="2199" y="243"/>
                        <a:pt x="1907" y="1"/>
                        <a:pt x="1501" y="1"/>
                      </a:cubicBezTo>
                      <a:close/>
                    </a:path>
                  </a:pathLst>
                </a:custGeom>
                <a:solidFill>
                  <a:srgbClr val="DCE0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" name="Google Shape;1192;p35"/>
                <p:cNvSpPr/>
                <p:nvPr/>
              </p:nvSpPr>
              <p:spPr>
                <a:xfrm flipH="1">
                  <a:off x="7391970" y="4506685"/>
                  <a:ext cx="139824" cy="967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8" h="1486" extrusionOk="0">
                      <a:moveTo>
                        <a:pt x="155" y="1"/>
                      </a:moveTo>
                      <a:lnTo>
                        <a:pt x="1" y="28"/>
                      </a:lnTo>
                      <a:cubicBezTo>
                        <a:pt x="7" y="75"/>
                        <a:pt x="209" y="1206"/>
                        <a:pt x="831" y="1403"/>
                      </a:cubicBezTo>
                      <a:cubicBezTo>
                        <a:pt x="1008" y="1458"/>
                        <a:pt x="1179" y="1485"/>
                        <a:pt x="1332" y="1485"/>
                      </a:cubicBezTo>
                      <a:cubicBezTo>
                        <a:pt x="1718" y="1485"/>
                        <a:pt x="2019" y="1335"/>
                        <a:pt x="2148" y="1137"/>
                      </a:cubicBezTo>
                      <a:lnTo>
                        <a:pt x="2014" y="1052"/>
                      </a:lnTo>
                      <a:cubicBezTo>
                        <a:pt x="1924" y="1191"/>
                        <a:pt x="1676" y="1327"/>
                        <a:pt x="1332" y="1327"/>
                      </a:cubicBezTo>
                      <a:cubicBezTo>
                        <a:pt x="1194" y="1327"/>
                        <a:pt x="1042" y="1305"/>
                        <a:pt x="878" y="1253"/>
                      </a:cubicBezTo>
                      <a:cubicBezTo>
                        <a:pt x="346" y="1086"/>
                        <a:pt x="158" y="10"/>
                        <a:pt x="155" y="1"/>
                      </a:cubicBez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" name="Google Shape;1193;p35"/>
                <p:cNvSpPr/>
                <p:nvPr/>
              </p:nvSpPr>
              <p:spPr>
                <a:xfrm flipH="1">
                  <a:off x="7414362" y="4533570"/>
                  <a:ext cx="99856" cy="745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4" h="1145" extrusionOk="0">
                      <a:moveTo>
                        <a:pt x="1194" y="1"/>
                      </a:moveTo>
                      <a:cubicBezTo>
                        <a:pt x="879" y="1"/>
                        <a:pt x="275" y="115"/>
                        <a:pt x="24" y="939"/>
                      </a:cubicBezTo>
                      <a:cubicBezTo>
                        <a:pt x="0" y="1025"/>
                        <a:pt x="49" y="1113"/>
                        <a:pt x="131" y="1137"/>
                      </a:cubicBezTo>
                      <a:cubicBezTo>
                        <a:pt x="147" y="1144"/>
                        <a:pt x="161" y="1144"/>
                        <a:pt x="178" y="1144"/>
                      </a:cubicBezTo>
                      <a:cubicBezTo>
                        <a:pt x="243" y="1144"/>
                        <a:pt x="307" y="1100"/>
                        <a:pt x="328" y="1031"/>
                      </a:cubicBezTo>
                      <a:cubicBezTo>
                        <a:pt x="518" y="402"/>
                        <a:pt x="944" y="312"/>
                        <a:pt x="1175" y="312"/>
                      </a:cubicBezTo>
                      <a:cubicBezTo>
                        <a:pt x="1251" y="312"/>
                        <a:pt x="1306" y="321"/>
                        <a:pt x="1325" y="325"/>
                      </a:cubicBezTo>
                      <a:cubicBezTo>
                        <a:pt x="1337" y="328"/>
                        <a:pt x="1349" y="329"/>
                        <a:pt x="1361" y="329"/>
                      </a:cubicBezTo>
                      <a:cubicBezTo>
                        <a:pt x="1433" y="329"/>
                        <a:pt x="1498" y="278"/>
                        <a:pt x="1513" y="205"/>
                      </a:cubicBezTo>
                      <a:cubicBezTo>
                        <a:pt x="1533" y="120"/>
                        <a:pt x="1478" y="35"/>
                        <a:pt x="1393" y="18"/>
                      </a:cubicBezTo>
                      <a:cubicBezTo>
                        <a:pt x="1390" y="17"/>
                        <a:pt x="1313" y="1"/>
                        <a:pt x="1194" y="1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" name="Google Shape;1194;p35"/>
                <p:cNvSpPr/>
                <p:nvPr/>
              </p:nvSpPr>
              <p:spPr>
                <a:xfrm flipH="1">
                  <a:off x="7387933" y="4556028"/>
                  <a:ext cx="88074" cy="58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3" h="895" extrusionOk="0">
                      <a:moveTo>
                        <a:pt x="1194" y="0"/>
                      </a:moveTo>
                      <a:cubicBezTo>
                        <a:pt x="1192" y="0"/>
                        <a:pt x="1190" y="0"/>
                        <a:pt x="1189" y="0"/>
                      </a:cubicBezTo>
                      <a:cubicBezTo>
                        <a:pt x="1154" y="4"/>
                        <a:pt x="325" y="27"/>
                        <a:pt x="35" y="673"/>
                      </a:cubicBezTo>
                      <a:cubicBezTo>
                        <a:pt x="1" y="755"/>
                        <a:pt x="38" y="847"/>
                        <a:pt x="117" y="881"/>
                      </a:cubicBezTo>
                      <a:cubicBezTo>
                        <a:pt x="137" y="891"/>
                        <a:pt x="161" y="894"/>
                        <a:pt x="182" y="894"/>
                      </a:cubicBezTo>
                      <a:cubicBezTo>
                        <a:pt x="243" y="894"/>
                        <a:pt x="301" y="861"/>
                        <a:pt x="325" y="802"/>
                      </a:cubicBezTo>
                      <a:cubicBezTo>
                        <a:pt x="530" y="341"/>
                        <a:pt x="1185" y="317"/>
                        <a:pt x="1198" y="317"/>
                      </a:cubicBezTo>
                      <a:cubicBezTo>
                        <a:pt x="1284" y="314"/>
                        <a:pt x="1352" y="243"/>
                        <a:pt x="1352" y="157"/>
                      </a:cubicBezTo>
                      <a:cubicBezTo>
                        <a:pt x="1349" y="70"/>
                        <a:pt x="1277" y="0"/>
                        <a:pt x="1194" y="0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" name="Google Shape;1195;p35"/>
                <p:cNvSpPr/>
                <p:nvPr/>
              </p:nvSpPr>
              <p:spPr>
                <a:xfrm flipH="1">
                  <a:off x="7376351" y="4725539"/>
                  <a:ext cx="379634" cy="827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2" h="1271" extrusionOk="0">
                      <a:moveTo>
                        <a:pt x="342" y="1"/>
                      </a:moveTo>
                      <a:cubicBezTo>
                        <a:pt x="342" y="1"/>
                        <a:pt x="127" y="97"/>
                        <a:pt x="137" y="281"/>
                      </a:cubicBezTo>
                      <a:cubicBezTo>
                        <a:pt x="147" y="461"/>
                        <a:pt x="1" y="888"/>
                        <a:pt x="676" y="936"/>
                      </a:cubicBezTo>
                      <a:cubicBezTo>
                        <a:pt x="1285" y="977"/>
                        <a:pt x="3644" y="1271"/>
                        <a:pt x="4668" y="1271"/>
                      </a:cubicBezTo>
                      <a:cubicBezTo>
                        <a:pt x="4840" y="1271"/>
                        <a:pt x="4974" y="1263"/>
                        <a:pt x="5056" y="1244"/>
                      </a:cubicBezTo>
                      <a:cubicBezTo>
                        <a:pt x="5261" y="1226"/>
                        <a:pt x="5663" y="1127"/>
                        <a:pt x="5704" y="943"/>
                      </a:cubicBezTo>
                      <a:cubicBezTo>
                        <a:pt x="5831" y="352"/>
                        <a:pt x="5558" y="264"/>
                        <a:pt x="5558" y="264"/>
                      </a:cubicBezTo>
                      <a:lnTo>
                        <a:pt x="342" y="1"/>
                      </a:lnTo>
                      <a:close/>
                    </a:path>
                  </a:pathLst>
                </a:custGeom>
                <a:solidFill>
                  <a:srgbClr val="E1E5E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" name="Google Shape;1196;p35"/>
                <p:cNvSpPr/>
                <p:nvPr/>
              </p:nvSpPr>
              <p:spPr>
                <a:xfrm flipH="1">
                  <a:off x="7486622" y="4541577"/>
                  <a:ext cx="259599" cy="22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8" h="3415" extrusionOk="0">
                      <a:moveTo>
                        <a:pt x="2431" y="0"/>
                      </a:moveTo>
                      <a:lnTo>
                        <a:pt x="451" y="137"/>
                      </a:lnTo>
                      <a:cubicBezTo>
                        <a:pt x="451" y="137"/>
                        <a:pt x="516" y="1110"/>
                        <a:pt x="325" y="1813"/>
                      </a:cubicBezTo>
                      <a:cubicBezTo>
                        <a:pt x="131" y="2513"/>
                        <a:pt x="0" y="3233"/>
                        <a:pt x="1042" y="3277"/>
                      </a:cubicBezTo>
                      <a:lnTo>
                        <a:pt x="2855" y="3414"/>
                      </a:lnTo>
                      <a:cubicBezTo>
                        <a:pt x="2855" y="3414"/>
                        <a:pt x="2820" y="1577"/>
                        <a:pt x="3988" y="1472"/>
                      </a:cubicBezTo>
                      <a:cubicBezTo>
                        <a:pt x="3988" y="1472"/>
                        <a:pt x="2502" y="1185"/>
                        <a:pt x="2431" y="0"/>
                      </a:cubicBezTo>
                      <a:close/>
                    </a:path>
                  </a:pathLst>
                </a:custGeom>
                <a:solidFill>
                  <a:srgbClr val="BF837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" name="Google Shape;1197;p35"/>
                <p:cNvSpPr/>
                <p:nvPr/>
              </p:nvSpPr>
              <p:spPr>
                <a:xfrm flipH="1">
                  <a:off x="7672598" y="4660898"/>
                  <a:ext cx="52076" cy="682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0" h="1049" extrusionOk="0">
                      <a:moveTo>
                        <a:pt x="373" y="0"/>
                      </a:moveTo>
                      <a:lnTo>
                        <a:pt x="236" y="311"/>
                      </a:lnTo>
                      <a:lnTo>
                        <a:pt x="0" y="311"/>
                      </a:lnTo>
                      <a:lnTo>
                        <a:pt x="141" y="574"/>
                      </a:lnTo>
                      <a:lnTo>
                        <a:pt x="55" y="942"/>
                      </a:lnTo>
                      <a:lnTo>
                        <a:pt x="349" y="731"/>
                      </a:lnTo>
                      <a:lnTo>
                        <a:pt x="608" y="1049"/>
                      </a:lnTo>
                      <a:lnTo>
                        <a:pt x="544" y="584"/>
                      </a:lnTo>
                      <a:lnTo>
                        <a:pt x="799" y="488"/>
                      </a:lnTo>
                      <a:lnTo>
                        <a:pt x="482" y="397"/>
                      </a:lnTo>
                      <a:lnTo>
                        <a:pt x="373" y="0"/>
                      </a:lnTo>
                      <a:close/>
                    </a:path>
                  </a:pathLst>
                </a:custGeom>
                <a:solidFill>
                  <a:srgbClr val="E8EEE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" name="Google Shape;1198;p35"/>
                <p:cNvSpPr/>
                <p:nvPr/>
              </p:nvSpPr>
              <p:spPr>
                <a:xfrm flipH="1">
                  <a:off x="7381946" y="4636682"/>
                  <a:ext cx="189426" cy="1416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0" h="2176" extrusionOk="0">
                      <a:moveTo>
                        <a:pt x="1503" y="1"/>
                      </a:moveTo>
                      <a:cubicBezTo>
                        <a:pt x="1304" y="1"/>
                        <a:pt x="1077" y="59"/>
                        <a:pt x="810" y="178"/>
                      </a:cubicBezTo>
                      <a:cubicBezTo>
                        <a:pt x="1" y="536"/>
                        <a:pt x="100" y="1816"/>
                        <a:pt x="100" y="1816"/>
                      </a:cubicBezTo>
                      <a:cubicBezTo>
                        <a:pt x="116" y="2097"/>
                        <a:pt x="726" y="2176"/>
                        <a:pt x="1318" y="2176"/>
                      </a:cubicBezTo>
                      <a:cubicBezTo>
                        <a:pt x="1762" y="2176"/>
                        <a:pt x="2195" y="2132"/>
                        <a:pt x="2360" y="2097"/>
                      </a:cubicBezTo>
                      <a:cubicBezTo>
                        <a:pt x="2739" y="2015"/>
                        <a:pt x="2909" y="1386"/>
                        <a:pt x="2486" y="704"/>
                      </a:cubicBezTo>
                      <a:cubicBezTo>
                        <a:pt x="2200" y="243"/>
                        <a:pt x="1909" y="1"/>
                        <a:pt x="1503" y="1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" name="Google Shape;1199;p35"/>
                <p:cNvSpPr/>
                <p:nvPr/>
              </p:nvSpPr>
              <p:spPr>
                <a:xfrm flipH="1">
                  <a:off x="7518582" y="4553554"/>
                  <a:ext cx="139889" cy="967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9" h="1486" extrusionOk="0">
                      <a:moveTo>
                        <a:pt x="158" y="1"/>
                      </a:moveTo>
                      <a:lnTo>
                        <a:pt x="1" y="28"/>
                      </a:lnTo>
                      <a:cubicBezTo>
                        <a:pt x="8" y="76"/>
                        <a:pt x="209" y="1206"/>
                        <a:pt x="831" y="1403"/>
                      </a:cubicBezTo>
                      <a:cubicBezTo>
                        <a:pt x="1008" y="1461"/>
                        <a:pt x="1179" y="1485"/>
                        <a:pt x="1332" y="1485"/>
                      </a:cubicBezTo>
                      <a:cubicBezTo>
                        <a:pt x="1718" y="1485"/>
                        <a:pt x="2022" y="1335"/>
                        <a:pt x="2148" y="1141"/>
                      </a:cubicBezTo>
                      <a:lnTo>
                        <a:pt x="2015" y="1052"/>
                      </a:lnTo>
                      <a:cubicBezTo>
                        <a:pt x="1925" y="1191"/>
                        <a:pt x="1678" y="1327"/>
                        <a:pt x="1334" y="1327"/>
                      </a:cubicBezTo>
                      <a:cubicBezTo>
                        <a:pt x="1196" y="1327"/>
                        <a:pt x="1043" y="1305"/>
                        <a:pt x="878" y="1253"/>
                      </a:cubicBezTo>
                      <a:cubicBezTo>
                        <a:pt x="349" y="1086"/>
                        <a:pt x="158" y="11"/>
                        <a:pt x="158" y="1"/>
                      </a:cubicBez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4" name="Google Shape;1200;p35"/>
                <p:cNvSpPr/>
                <p:nvPr/>
              </p:nvSpPr>
              <p:spPr>
                <a:xfrm flipH="1">
                  <a:off x="7541039" y="4580439"/>
                  <a:ext cx="99856" cy="745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4" h="1145" extrusionOk="0">
                      <a:moveTo>
                        <a:pt x="1196" y="1"/>
                      </a:moveTo>
                      <a:cubicBezTo>
                        <a:pt x="882" y="1"/>
                        <a:pt x="279" y="116"/>
                        <a:pt x="28" y="943"/>
                      </a:cubicBezTo>
                      <a:cubicBezTo>
                        <a:pt x="0" y="1025"/>
                        <a:pt x="49" y="1113"/>
                        <a:pt x="131" y="1138"/>
                      </a:cubicBezTo>
                      <a:cubicBezTo>
                        <a:pt x="147" y="1144"/>
                        <a:pt x="161" y="1144"/>
                        <a:pt x="178" y="1144"/>
                      </a:cubicBezTo>
                      <a:cubicBezTo>
                        <a:pt x="246" y="1144"/>
                        <a:pt x="308" y="1103"/>
                        <a:pt x="328" y="1035"/>
                      </a:cubicBezTo>
                      <a:cubicBezTo>
                        <a:pt x="521" y="407"/>
                        <a:pt x="945" y="314"/>
                        <a:pt x="1177" y="314"/>
                      </a:cubicBezTo>
                      <a:cubicBezTo>
                        <a:pt x="1253" y="314"/>
                        <a:pt x="1309" y="324"/>
                        <a:pt x="1329" y="328"/>
                      </a:cubicBezTo>
                      <a:cubicBezTo>
                        <a:pt x="1339" y="330"/>
                        <a:pt x="1350" y="331"/>
                        <a:pt x="1360" y="331"/>
                      </a:cubicBezTo>
                      <a:cubicBezTo>
                        <a:pt x="1433" y="331"/>
                        <a:pt x="1498" y="280"/>
                        <a:pt x="1516" y="205"/>
                      </a:cubicBezTo>
                      <a:cubicBezTo>
                        <a:pt x="1533" y="120"/>
                        <a:pt x="1478" y="35"/>
                        <a:pt x="1393" y="18"/>
                      </a:cubicBezTo>
                      <a:cubicBezTo>
                        <a:pt x="1391" y="17"/>
                        <a:pt x="1314" y="1"/>
                        <a:pt x="1196" y="1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" name="Google Shape;1201;p35"/>
                <p:cNvSpPr/>
                <p:nvPr/>
              </p:nvSpPr>
              <p:spPr>
                <a:xfrm flipH="1">
                  <a:off x="7514415" y="4602897"/>
                  <a:ext cx="88269" cy="585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6" h="899" extrusionOk="0">
                      <a:moveTo>
                        <a:pt x="1192" y="1"/>
                      </a:moveTo>
                      <a:cubicBezTo>
                        <a:pt x="1154" y="4"/>
                        <a:pt x="325" y="28"/>
                        <a:pt x="39" y="673"/>
                      </a:cubicBezTo>
                      <a:cubicBezTo>
                        <a:pt x="1" y="755"/>
                        <a:pt x="39" y="847"/>
                        <a:pt x="117" y="885"/>
                      </a:cubicBezTo>
                      <a:cubicBezTo>
                        <a:pt x="138" y="891"/>
                        <a:pt x="161" y="898"/>
                        <a:pt x="182" y="898"/>
                      </a:cubicBezTo>
                      <a:cubicBezTo>
                        <a:pt x="243" y="898"/>
                        <a:pt x="302" y="861"/>
                        <a:pt x="329" y="803"/>
                      </a:cubicBezTo>
                      <a:cubicBezTo>
                        <a:pt x="533" y="342"/>
                        <a:pt x="1192" y="318"/>
                        <a:pt x="1199" y="318"/>
                      </a:cubicBezTo>
                      <a:cubicBezTo>
                        <a:pt x="1285" y="318"/>
                        <a:pt x="1356" y="243"/>
                        <a:pt x="1353" y="158"/>
                      </a:cubicBezTo>
                      <a:cubicBezTo>
                        <a:pt x="1349" y="69"/>
                        <a:pt x="1277" y="4"/>
                        <a:pt x="1192" y="1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6" name="Google Shape;1202;p35"/>
                <p:cNvSpPr/>
                <p:nvPr/>
              </p:nvSpPr>
              <p:spPr>
                <a:xfrm flipH="1">
                  <a:off x="7182630" y="2396722"/>
                  <a:ext cx="686231" cy="6033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42" h="9269" extrusionOk="0">
                      <a:moveTo>
                        <a:pt x="6645" y="1"/>
                      </a:moveTo>
                      <a:cubicBezTo>
                        <a:pt x="5506" y="1"/>
                        <a:pt x="4402" y="359"/>
                        <a:pt x="3879" y="520"/>
                      </a:cubicBezTo>
                      <a:cubicBezTo>
                        <a:pt x="2967" y="800"/>
                        <a:pt x="561" y="2227"/>
                        <a:pt x="280" y="4043"/>
                      </a:cubicBezTo>
                      <a:cubicBezTo>
                        <a:pt x="0" y="5862"/>
                        <a:pt x="2288" y="8873"/>
                        <a:pt x="2346" y="9228"/>
                      </a:cubicBezTo>
                      <a:cubicBezTo>
                        <a:pt x="2350" y="9256"/>
                        <a:pt x="2401" y="9269"/>
                        <a:pt x="2490" y="9269"/>
                      </a:cubicBezTo>
                      <a:cubicBezTo>
                        <a:pt x="3555" y="9269"/>
                        <a:pt x="10121" y="7453"/>
                        <a:pt x="10121" y="7453"/>
                      </a:cubicBezTo>
                      <a:cubicBezTo>
                        <a:pt x="10121" y="7453"/>
                        <a:pt x="10542" y="2227"/>
                        <a:pt x="8992" y="800"/>
                      </a:cubicBezTo>
                      <a:cubicBezTo>
                        <a:pt x="8336" y="194"/>
                        <a:pt x="7481" y="1"/>
                        <a:pt x="6645" y="1"/>
                      </a:cubicBezTo>
                      <a:close/>
                    </a:path>
                  </a:pathLst>
                </a:custGeom>
                <a:solidFill>
                  <a:srgbClr val="FAE07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7" name="Google Shape;1203;p35"/>
                <p:cNvSpPr/>
                <p:nvPr/>
              </p:nvSpPr>
              <p:spPr>
                <a:xfrm flipH="1">
                  <a:off x="7565713" y="2693886"/>
                  <a:ext cx="244692" cy="2902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9" h="4459" extrusionOk="0">
                      <a:moveTo>
                        <a:pt x="1386" y="1"/>
                      </a:moveTo>
                      <a:cubicBezTo>
                        <a:pt x="1302" y="1"/>
                        <a:pt x="1220" y="23"/>
                        <a:pt x="1140" y="72"/>
                      </a:cubicBezTo>
                      <a:cubicBezTo>
                        <a:pt x="93" y="717"/>
                        <a:pt x="0" y="2048"/>
                        <a:pt x="0" y="2048"/>
                      </a:cubicBezTo>
                      <a:lnTo>
                        <a:pt x="1202" y="4458"/>
                      </a:lnTo>
                      <a:lnTo>
                        <a:pt x="3759" y="3400"/>
                      </a:lnTo>
                      <a:cubicBezTo>
                        <a:pt x="3759" y="3400"/>
                        <a:pt x="2416" y="1"/>
                        <a:pt x="1386" y="1"/>
                      </a:cubicBezTo>
                      <a:close/>
                    </a:path>
                  </a:pathLst>
                </a:custGeom>
                <a:solidFill>
                  <a:srgbClr val="FFBD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8" name="Google Shape;1204;p35"/>
                <p:cNvSpPr/>
                <p:nvPr/>
              </p:nvSpPr>
              <p:spPr>
                <a:xfrm flipH="1">
                  <a:off x="7136414" y="2865740"/>
                  <a:ext cx="788886" cy="15736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19" h="24174" extrusionOk="0">
                      <a:moveTo>
                        <a:pt x="9345" y="1"/>
                      </a:moveTo>
                      <a:cubicBezTo>
                        <a:pt x="6833" y="1"/>
                        <a:pt x="3500" y="1145"/>
                        <a:pt x="2779" y="1590"/>
                      </a:cubicBezTo>
                      <a:cubicBezTo>
                        <a:pt x="2608" y="1696"/>
                        <a:pt x="3213" y="2921"/>
                        <a:pt x="3213" y="2921"/>
                      </a:cubicBezTo>
                      <a:cubicBezTo>
                        <a:pt x="3213" y="2921"/>
                        <a:pt x="219" y="5798"/>
                        <a:pt x="127" y="10270"/>
                      </a:cubicBezTo>
                      <a:cubicBezTo>
                        <a:pt x="0" y="16230"/>
                        <a:pt x="2595" y="23498"/>
                        <a:pt x="2595" y="23498"/>
                      </a:cubicBezTo>
                      <a:cubicBezTo>
                        <a:pt x="2595" y="23498"/>
                        <a:pt x="2803" y="24174"/>
                        <a:pt x="3943" y="24174"/>
                      </a:cubicBezTo>
                      <a:cubicBezTo>
                        <a:pt x="5086" y="24174"/>
                        <a:pt x="5879" y="23662"/>
                        <a:pt x="5879" y="23662"/>
                      </a:cubicBezTo>
                      <a:cubicBezTo>
                        <a:pt x="5929" y="23664"/>
                        <a:pt x="5978" y="23665"/>
                        <a:pt x="6026" y="23665"/>
                      </a:cubicBezTo>
                      <a:cubicBezTo>
                        <a:pt x="7377" y="23665"/>
                        <a:pt x="7506" y="22754"/>
                        <a:pt x="7506" y="22754"/>
                      </a:cubicBezTo>
                      <a:cubicBezTo>
                        <a:pt x="7763" y="21962"/>
                        <a:pt x="10022" y="16534"/>
                        <a:pt x="11070" y="11574"/>
                      </a:cubicBezTo>
                      <a:cubicBezTo>
                        <a:pt x="12119" y="6614"/>
                        <a:pt x="11654" y="1959"/>
                        <a:pt x="11675" y="1655"/>
                      </a:cubicBezTo>
                      <a:cubicBezTo>
                        <a:pt x="11699" y="1351"/>
                        <a:pt x="11675" y="607"/>
                        <a:pt x="11675" y="607"/>
                      </a:cubicBezTo>
                      <a:cubicBezTo>
                        <a:pt x="11147" y="168"/>
                        <a:pt x="10306" y="1"/>
                        <a:pt x="9345" y="1"/>
                      </a:cubicBezTo>
                      <a:close/>
                    </a:path>
                  </a:pathLst>
                </a:custGeom>
                <a:solidFill>
                  <a:srgbClr val="37495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" name="Google Shape;1205;p35"/>
                <p:cNvSpPr/>
                <p:nvPr/>
              </p:nvSpPr>
              <p:spPr>
                <a:xfrm flipH="1">
                  <a:off x="7173050" y="2905839"/>
                  <a:ext cx="105194" cy="2522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6" h="3875" extrusionOk="0">
                      <a:moveTo>
                        <a:pt x="1524" y="1"/>
                      </a:moveTo>
                      <a:cubicBezTo>
                        <a:pt x="1478" y="1"/>
                        <a:pt x="1442" y="35"/>
                        <a:pt x="1445" y="79"/>
                      </a:cubicBezTo>
                      <a:cubicBezTo>
                        <a:pt x="1462" y="1721"/>
                        <a:pt x="1373" y="3486"/>
                        <a:pt x="1196" y="3605"/>
                      </a:cubicBezTo>
                      <a:cubicBezTo>
                        <a:pt x="1043" y="3695"/>
                        <a:pt x="747" y="3719"/>
                        <a:pt x="490" y="3719"/>
                      </a:cubicBezTo>
                      <a:cubicBezTo>
                        <a:pt x="327" y="3719"/>
                        <a:pt x="179" y="3709"/>
                        <a:pt x="93" y="3701"/>
                      </a:cubicBezTo>
                      <a:cubicBezTo>
                        <a:pt x="89" y="3701"/>
                        <a:pt x="84" y="3700"/>
                        <a:pt x="80" y="3700"/>
                      </a:cubicBezTo>
                      <a:cubicBezTo>
                        <a:pt x="42" y="3700"/>
                        <a:pt x="11" y="3729"/>
                        <a:pt x="8" y="3769"/>
                      </a:cubicBezTo>
                      <a:cubicBezTo>
                        <a:pt x="0" y="3813"/>
                        <a:pt x="35" y="3851"/>
                        <a:pt x="76" y="3858"/>
                      </a:cubicBezTo>
                      <a:cubicBezTo>
                        <a:pt x="93" y="3858"/>
                        <a:pt x="274" y="3875"/>
                        <a:pt x="499" y="3875"/>
                      </a:cubicBezTo>
                      <a:cubicBezTo>
                        <a:pt x="766" y="3875"/>
                        <a:pt x="1089" y="3851"/>
                        <a:pt x="1274" y="3742"/>
                      </a:cubicBezTo>
                      <a:cubicBezTo>
                        <a:pt x="1615" y="3547"/>
                        <a:pt x="1612" y="888"/>
                        <a:pt x="1601" y="79"/>
                      </a:cubicBezTo>
                      <a:cubicBezTo>
                        <a:pt x="1601" y="35"/>
                        <a:pt x="1564" y="1"/>
                        <a:pt x="1524" y="1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" name="Google Shape;1206;p35"/>
                <p:cNvSpPr/>
                <p:nvPr/>
              </p:nvSpPr>
              <p:spPr>
                <a:xfrm flipH="1">
                  <a:off x="7183334" y="2900306"/>
                  <a:ext cx="26689" cy="56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" h="861" extrusionOk="0">
                      <a:moveTo>
                        <a:pt x="205" y="0"/>
                      </a:moveTo>
                      <a:cubicBezTo>
                        <a:pt x="93" y="0"/>
                        <a:pt x="0" y="191"/>
                        <a:pt x="0" y="431"/>
                      </a:cubicBezTo>
                      <a:cubicBezTo>
                        <a:pt x="0" y="666"/>
                        <a:pt x="93" y="861"/>
                        <a:pt x="205" y="861"/>
                      </a:cubicBezTo>
                      <a:cubicBezTo>
                        <a:pt x="318" y="861"/>
                        <a:pt x="410" y="666"/>
                        <a:pt x="410" y="431"/>
                      </a:cubicBezTo>
                      <a:cubicBezTo>
                        <a:pt x="410" y="191"/>
                        <a:pt x="318" y="0"/>
                        <a:pt x="205" y="0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1" name="Google Shape;1207;p35"/>
                <p:cNvSpPr/>
                <p:nvPr/>
              </p:nvSpPr>
              <p:spPr>
                <a:xfrm flipH="1">
                  <a:off x="7222596" y="2963905"/>
                  <a:ext cx="499409" cy="971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72" h="1492" extrusionOk="0">
                      <a:moveTo>
                        <a:pt x="6523" y="1"/>
                      </a:moveTo>
                      <a:cubicBezTo>
                        <a:pt x="3032" y="1"/>
                        <a:pt x="90" y="1325"/>
                        <a:pt x="59" y="1341"/>
                      </a:cubicBezTo>
                      <a:cubicBezTo>
                        <a:pt x="18" y="1358"/>
                        <a:pt x="0" y="1406"/>
                        <a:pt x="18" y="1444"/>
                      </a:cubicBezTo>
                      <a:cubicBezTo>
                        <a:pt x="32" y="1475"/>
                        <a:pt x="62" y="1491"/>
                        <a:pt x="90" y="1491"/>
                      </a:cubicBezTo>
                      <a:cubicBezTo>
                        <a:pt x="103" y="1491"/>
                        <a:pt x="113" y="1488"/>
                        <a:pt x="123" y="1484"/>
                      </a:cubicBezTo>
                      <a:cubicBezTo>
                        <a:pt x="155" y="1469"/>
                        <a:pt x="3067" y="158"/>
                        <a:pt x="6523" y="158"/>
                      </a:cubicBezTo>
                      <a:cubicBezTo>
                        <a:pt x="6871" y="158"/>
                        <a:pt x="7225" y="171"/>
                        <a:pt x="7583" y="201"/>
                      </a:cubicBezTo>
                      <a:cubicBezTo>
                        <a:pt x="7585" y="201"/>
                        <a:pt x="7588" y="201"/>
                        <a:pt x="7590" y="201"/>
                      </a:cubicBezTo>
                      <a:cubicBezTo>
                        <a:pt x="7631" y="201"/>
                        <a:pt x="7665" y="171"/>
                        <a:pt x="7668" y="129"/>
                      </a:cubicBezTo>
                      <a:cubicBezTo>
                        <a:pt x="7671" y="85"/>
                        <a:pt x="7640" y="47"/>
                        <a:pt x="7596" y="44"/>
                      </a:cubicBezTo>
                      <a:cubicBezTo>
                        <a:pt x="7234" y="14"/>
                        <a:pt x="6876" y="1"/>
                        <a:pt x="6523" y="1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" name="Google Shape;1208;p35"/>
                <p:cNvSpPr/>
                <p:nvPr/>
              </p:nvSpPr>
              <p:spPr>
                <a:xfrm flipH="1">
                  <a:off x="7577688" y="2904081"/>
                  <a:ext cx="90742" cy="1353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4" h="2080" extrusionOk="0">
                      <a:moveTo>
                        <a:pt x="1202" y="1"/>
                      </a:moveTo>
                      <a:lnTo>
                        <a:pt x="263" y="223"/>
                      </a:lnTo>
                      <a:cubicBezTo>
                        <a:pt x="1" y="1393"/>
                        <a:pt x="673" y="2079"/>
                        <a:pt x="673" y="2079"/>
                      </a:cubicBezTo>
                      <a:lnTo>
                        <a:pt x="1394" y="1878"/>
                      </a:lnTo>
                      <a:cubicBezTo>
                        <a:pt x="800" y="1226"/>
                        <a:pt x="1202" y="1"/>
                        <a:pt x="1202" y="1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" name="Google Shape;1209;p35"/>
                <p:cNvSpPr/>
                <p:nvPr/>
              </p:nvSpPr>
              <p:spPr>
                <a:xfrm flipH="1">
                  <a:off x="7572155" y="2899004"/>
                  <a:ext cx="101613" cy="1455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1" h="2236" extrusionOk="0">
                      <a:moveTo>
                        <a:pt x="1172" y="188"/>
                      </a:moveTo>
                      <a:lnTo>
                        <a:pt x="1172" y="188"/>
                      </a:lnTo>
                      <a:cubicBezTo>
                        <a:pt x="1090" y="512"/>
                        <a:pt x="929" y="1352"/>
                        <a:pt x="1339" y="1911"/>
                      </a:cubicBezTo>
                      <a:lnTo>
                        <a:pt x="779" y="2069"/>
                      </a:lnTo>
                      <a:cubicBezTo>
                        <a:pt x="660" y="1922"/>
                        <a:pt x="219" y="1314"/>
                        <a:pt x="410" y="365"/>
                      </a:cubicBezTo>
                      <a:lnTo>
                        <a:pt x="1172" y="188"/>
                      </a:lnTo>
                      <a:close/>
                      <a:moveTo>
                        <a:pt x="1287" y="1"/>
                      </a:moveTo>
                      <a:cubicBezTo>
                        <a:pt x="1280" y="1"/>
                        <a:pt x="1273" y="2"/>
                        <a:pt x="1267" y="3"/>
                      </a:cubicBezTo>
                      <a:lnTo>
                        <a:pt x="324" y="222"/>
                      </a:lnTo>
                      <a:cubicBezTo>
                        <a:pt x="297" y="228"/>
                        <a:pt x="274" y="252"/>
                        <a:pt x="267" y="283"/>
                      </a:cubicBezTo>
                      <a:cubicBezTo>
                        <a:pt x="1" y="1484"/>
                        <a:pt x="669" y="2181"/>
                        <a:pt x="697" y="2212"/>
                      </a:cubicBezTo>
                      <a:cubicBezTo>
                        <a:pt x="714" y="2226"/>
                        <a:pt x="734" y="2236"/>
                        <a:pt x="755" y="2236"/>
                      </a:cubicBezTo>
                      <a:cubicBezTo>
                        <a:pt x="762" y="2236"/>
                        <a:pt x="768" y="2236"/>
                        <a:pt x="775" y="2232"/>
                      </a:cubicBezTo>
                      <a:lnTo>
                        <a:pt x="1496" y="2031"/>
                      </a:lnTo>
                      <a:cubicBezTo>
                        <a:pt x="1523" y="2024"/>
                        <a:pt x="1544" y="2004"/>
                        <a:pt x="1553" y="1976"/>
                      </a:cubicBezTo>
                      <a:cubicBezTo>
                        <a:pt x="1561" y="1952"/>
                        <a:pt x="1553" y="1922"/>
                        <a:pt x="1533" y="1901"/>
                      </a:cubicBezTo>
                      <a:cubicBezTo>
                        <a:pt x="977" y="1294"/>
                        <a:pt x="1356" y="116"/>
                        <a:pt x="1359" y="102"/>
                      </a:cubicBezTo>
                      <a:cubicBezTo>
                        <a:pt x="1369" y="75"/>
                        <a:pt x="1362" y="47"/>
                        <a:pt x="1345" y="27"/>
                      </a:cubicBezTo>
                      <a:cubicBezTo>
                        <a:pt x="1330" y="9"/>
                        <a:pt x="1308" y="1"/>
                        <a:pt x="1287" y="1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4" name="Google Shape;1210;p35"/>
                <p:cNvSpPr/>
                <p:nvPr/>
              </p:nvSpPr>
              <p:spPr>
                <a:xfrm flipH="1">
                  <a:off x="7383050" y="2861834"/>
                  <a:ext cx="83387" cy="1356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1" h="2084" extrusionOk="0">
                      <a:moveTo>
                        <a:pt x="1281" y="1"/>
                      </a:moveTo>
                      <a:lnTo>
                        <a:pt x="416" y="127"/>
                      </a:lnTo>
                      <a:cubicBezTo>
                        <a:pt x="416" y="127"/>
                        <a:pt x="0" y="984"/>
                        <a:pt x="403" y="2083"/>
                      </a:cubicBezTo>
                      <a:lnTo>
                        <a:pt x="1141" y="1950"/>
                      </a:lnTo>
                      <a:cubicBezTo>
                        <a:pt x="1141" y="1950"/>
                        <a:pt x="867" y="913"/>
                        <a:pt x="1281" y="1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5" name="Google Shape;1211;p35"/>
                <p:cNvSpPr/>
                <p:nvPr/>
              </p:nvSpPr>
              <p:spPr>
                <a:xfrm flipH="1">
                  <a:off x="7377713" y="2856691"/>
                  <a:ext cx="94062" cy="1461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5" h="2245" extrusionOk="0">
                      <a:moveTo>
                        <a:pt x="1236" y="179"/>
                      </a:moveTo>
                      <a:lnTo>
                        <a:pt x="1236" y="179"/>
                      </a:lnTo>
                      <a:cubicBezTo>
                        <a:pt x="949" y="926"/>
                        <a:pt x="1072" y="1712"/>
                        <a:pt x="1127" y="1967"/>
                      </a:cubicBezTo>
                      <a:lnTo>
                        <a:pt x="539" y="2073"/>
                      </a:lnTo>
                      <a:cubicBezTo>
                        <a:pt x="232" y="1176"/>
                        <a:pt x="485" y="448"/>
                        <a:pt x="553" y="278"/>
                      </a:cubicBezTo>
                      <a:lnTo>
                        <a:pt x="1236" y="179"/>
                      </a:lnTo>
                      <a:close/>
                      <a:moveTo>
                        <a:pt x="1360" y="0"/>
                      </a:moveTo>
                      <a:cubicBezTo>
                        <a:pt x="1356" y="0"/>
                        <a:pt x="1352" y="1"/>
                        <a:pt x="1349" y="1"/>
                      </a:cubicBezTo>
                      <a:lnTo>
                        <a:pt x="489" y="127"/>
                      </a:lnTo>
                      <a:cubicBezTo>
                        <a:pt x="462" y="131"/>
                        <a:pt x="441" y="148"/>
                        <a:pt x="430" y="172"/>
                      </a:cubicBezTo>
                      <a:cubicBezTo>
                        <a:pt x="410" y="206"/>
                        <a:pt x="0" y="1069"/>
                        <a:pt x="413" y="2189"/>
                      </a:cubicBezTo>
                      <a:cubicBezTo>
                        <a:pt x="424" y="2224"/>
                        <a:pt x="454" y="2244"/>
                        <a:pt x="485" y="2244"/>
                      </a:cubicBezTo>
                      <a:cubicBezTo>
                        <a:pt x="492" y="2244"/>
                        <a:pt x="495" y="2244"/>
                        <a:pt x="503" y="2241"/>
                      </a:cubicBezTo>
                      <a:lnTo>
                        <a:pt x="1236" y="2107"/>
                      </a:lnTo>
                      <a:cubicBezTo>
                        <a:pt x="1256" y="2104"/>
                        <a:pt x="1277" y="2090"/>
                        <a:pt x="1287" y="2073"/>
                      </a:cubicBezTo>
                      <a:cubicBezTo>
                        <a:pt x="1301" y="2053"/>
                        <a:pt x="1305" y="2029"/>
                        <a:pt x="1297" y="2008"/>
                      </a:cubicBezTo>
                      <a:cubicBezTo>
                        <a:pt x="1294" y="1998"/>
                        <a:pt x="1038" y="984"/>
                        <a:pt x="1434" y="111"/>
                      </a:cubicBezTo>
                      <a:cubicBezTo>
                        <a:pt x="1445" y="86"/>
                        <a:pt x="1441" y="56"/>
                        <a:pt x="1424" y="32"/>
                      </a:cubicBezTo>
                      <a:cubicBezTo>
                        <a:pt x="1409" y="11"/>
                        <a:pt x="1386" y="0"/>
                        <a:pt x="1360" y="0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6" name="Google Shape;1212;p35"/>
                <p:cNvSpPr/>
                <p:nvPr/>
              </p:nvSpPr>
              <p:spPr>
                <a:xfrm flipH="1">
                  <a:off x="7525940" y="3086676"/>
                  <a:ext cx="249639" cy="2496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35" h="3835" extrusionOk="0">
                      <a:moveTo>
                        <a:pt x="3043" y="1"/>
                      </a:moveTo>
                      <a:cubicBezTo>
                        <a:pt x="3035" y="1"/>
                        <a:pt x="3027" y="2"/>
                        <a:pt x="3019" y="5"/>
                      </a:cubicBezTo>
                      <a:cubicBezTo>
                        <a:pt x="2978" y="15"/>
                        <a:pt x="2950" y="60"/>
                        <a:pt x="2964" y="104"/>
                      </a:cubicBezTo>
                      <a:cubicBezTo>
                        <a:pt x="2994" y="203"/>
                        <a:pt x="3637" y="2595"/>
                        <a:pt x="66" y="3681"/>
                      </a:cubicBezTo>
                      <a:cubicBezTo>
                        <a:pt x="25" y="3695"/>
                        <a:pt x="1" y="3739"/>
                        <a:pt x="15" y="3780"/>
                      </a:cubicBezTo>
                      <a:cubicBezTo>
                        <a:pt x="25" y="3814"/>
                        <a:pt x="56" y="3835"/>
                        <a:pt x="90" y="3835"/>
                      </a:cubicBezTo>
                      <a:cubicBezTo>
                        <a:pt x="97" y="3835"/>
                        <a:pt x="103" y="3835"/>
                        <a:pt x="114" y="3832"/>
                      </a:cubicBezTo>
                      <a:cubicBezTo>
                        <a:pt x="3834" y="2702"/>
                        <a:pt x="3125" y="83"/>
                        <a:pt x="3117" y="60"/>
                      </a:cubicBezTo>
                      <a:cubicBezTo>
                        <a:pt x="3107" y="23"/>
                        <a:pt x="3076" y="1"/>
                        <a:pt x="3043" y="1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" name="Google Shape;1213;p35"/>
                <p:cNvSpPr/>
                <p:nvPr/>
              </p:nvSpPr>
              <p:spPr>
                <a:xfrm flipH="1">
                  <a:off x="7661076" y="3039417"/>
                  <a:ext cx="42898" cy="449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" h="691" extrusionOk="0">
                      <a:moveTo>
                        <a:pt x="123" y="0"/>
                      </a:moveTo>
                      <a:lnTo>
                        <a:pt x="79" y="85"/>
                      </a:lnTo>
                      <a:cubicBezTo>
                        <a:pt x="0" y="233"/>
                        <a:pt x="62" y="564"/>
                        <a:pt x="72" y="628"/>
                      </a:cubicBezTo>
                      <a:cubicBezTo>
                        <a:pt x="79" y="666"/>
                        <a:pt x="113" y="690"/>
                        <a:pt x="150" y="690"/>
                      </a:cubicBezTo>
                      <a:lnTo>
                        <a:pt x="164" y="690"/>
                      </a:lnTo>
                      <a:cubicBezTo>
                        <a:pt x="208" y="683"/>
                        <a:pt x="235" y="638"/>
                        <a:pt x="229" y="597"/>
                      </a:cubicBezTo>
                      <a:cubicBezTo>
                        <a:pt x="208" y="502"/>
                        <a:pt x="194" y="365"/>
                        <a:pt x="199" y="266"/>
                      </a:cubicBezTo>
                      <a:lnTo>
                        <a:pt x="199" y="266"/>
                      </a:lnTo>
                      <a:cubicBezTo>
                        <a:pt x="335" y="386"/>
                        <a:pt x="481" y="543"/>
                        <a:pt x="495" y="625"/>
                      </a:cubicBezTo>
                      <a:cubicBezTo>
                        <a:pt x="501" y="665"/>
                        <a:pt x="535" y="691"/>
                        <a:pt x="574" y="691"/>
                      </a:cubicBezTo>
                      <a:cubicBezTo>
                        <a:pt x="579" y="691"/>
                        <a:pt x="583" y="691"/>
                        <a:pt x="588" y="690"/>
                      </a:cubicBezTo>
                      <a:cubicBezTo>
                        <a:pt x="629" y="683"/>
                        <a:pt x="659" y="642"/>
                        <a:pt x="652" y="597"/>
                      </a:cubicBezTo>
                      <a:cubicBezTo>
                        <a:pt x="618" y="400"/>
                        <a:pt x="270" y="113"/>
                        <a:pt x="199" y="58"/>
                      </a:cubicBezTo>
                      <a:lnTo>
                        <a:pt x="123" y="0"/>
                      </a:ln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" name="Google Shape;1214;p35"/>
                <p:cNvSpPr/>
                <p:nvPr/>
              </p:nvSpPr>
              <p:spPr>
                <a:xfrm flipH="1">
                  <a:off x="7339956" y="2965597"/>
                  <a:ext cx="24280" cy="37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3" h="572" extrusionOk="0">
                      <a:moveTo>
                        <a:pt x="282" y="1"/>
                      </a:moveTo>
                      <a:cubicBezTo>
                        <a:pt x="267" y="1"/>
                        <a:pt x="251" y="5"/>
                        <a:pt x="236" y="15"/>
                      </a:cubicBezTo>
                      <a:cubicBezTo>
                        <a:pt x="223" y="25"/>
                        <a:pt x="93" y="121"/>
                        <a:pt x="11" y="472"/>
                      </a:cubicBezTo>
                      <a:cubicBezTo>
                        <a:pt x="1" y="516"/>
                        <a:pt x="28" y="557"/>
                        <a:pt x="69" y="568"/>
                      </a:cubicBezTo>
                      <a:cubicBezTo>
                        <a:pt x="75" y="568"/>
                        <a:pt x="83" y="571"/>
                        <a:pt x="86" y="571"/>
                      </a:cubicBezTo>
                      <a:cubicBezTo>
                        <a:pt x="124" y="571"/>
                        <a:pt x="157" y="543"/>
                        <a:pt x="165" y="510"/>
                      </a:cubicBezTo>
                      <a:cubicBezTo>
                        <a:pt x="233" y="223"/>
                        <a:pt x="329" y="144"/>
                        <a:pt x="325" y="144"/>
                      </a:cubicBezTo>
                      <a:cubicBezTo>
                        <a:pt x="362" y="121"/>
                        <a:pt x="373" y="69"/>
                        <a:pt x="346" y="35"/>
                      </a:cubicBezTo>
                      <a:cubicBezTo>
                        <a:pt x="331" y="12"/>
                        <a:pt x="307" y="1"/>
                        <a:pt x="282" y="1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9" name="Google Shape;1215;p35"/>
                <p:cNvSpPr/>
                <p:nvPr/>
              </p:nvSpPr>
              <p:spPr>
                <a:xfrm flipH="1">
                  <a:off x="7277728" y="3206323"/>
                  <a:ext cx="270470" cy="12048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55" h="18509" extrusionOk="0">
                      <a:moveTo>
                        <a:pt x="4068" y="1"/>
                      </a:moveTo>
                      <a:cubicBezTo>
                        <a:pt x="4059" y="1"/>
                        <a:pt x="4048" y="3"/>
                        <a:pt x="4039" y="7"/>
                      </a:cubicBezTo>
                      <a:cubicBezTo>
                        <a:pt x="3489" y="222"/>
                        <a:pt x="3349" y="713"/>
                        <a:pt x="3196" y="1437"/>
                      </a:cubicBezTo>
                      <a:cubicBezTo>
                        <a:pt x="3045" y="2154"/>
                        <a:pt x="273" y="15979"/>
                        <a:pt x="7" y="18420"/>
                      </a:cubicBezTo>
                      <a:cubicBezTo>
                        <a:pt x="0" y="18464"/>
                        <a:pt x="31" y="18505"/>
                        <a:pt x="75" y="18508"/>
                      </a:cubicBezTo>
                      <a:lnTo>
                        <a:pt x="86" y="18508"/>
                      </a:lnTo>
                      <a:cubicBezTo>
                        <a:pt x="123" y="18508"/>
                        <a:pt x="157" y="18478"/>
                        <a:pt x="164" y="18440"/>
                      </a:cubicBezTo>
                      <a:cubicBezTo>
                        <a:pt x="423" y="16057"/>
                        <a:pt x="3205" y="2157"/>
                        <a:pt x="3352" y="1471"/>
                      </a:cubicBezTo>
                      <a:cubicBezTo>
                        <a:pt x="3495" y="775"/>
                        <a:pt x="3618" y="341"/>
                        <a:pt x="4097" y="154"/>
                      </a:cubicBezTo>
                      <a:cubicBezTo>
                        <a:pt x="4138" y="140"/>
                        <a:pt x="4155" y="92"/>
                        <a:pt x="4141" y="51"/>
                      </a:cubicBezTo>
                      <a:cubicBezTo>
                        <a:pt x="4128" y="20"/>
                        <a:pt x="4099" y="1"/>
                        <a:pt x="4068" y="1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0" name="Google Shape;1216;p35"/>
                <p:cNvSpPr/>
                <p:nvPr/>
              </p:nvSpPr>
              <p:spPr>
                <a:xfrm flipH="1">
                  <a:off x="7411308" y="4320445"/>
                  <a:ext cx="378723" cy="2470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18" h="3795" extrusionOk="0">
                      <a:moveTo>
                        <a:pt x="5576" y="1"/>
                      </a:moveTo>
                      <a:lnTo>
                        <a:pt x="5463" y="311"/>
                      </a:lnTo>
                      <a:cubicBezTo>
                        <a:pt x="5463" y="311"/>
                        <a:pt x="5149" y="772"/>
                        <a:pt x="4634" y="858"/>
                      </a:cubicBezTo>
                      <a:cubicBezTo>
                        <a:pt x="4566" y="869"/>
                        <a:pt x="4504" y="874"/>
                        <a:pt x="4446" y="874"/>
                      </a:cubicBezTo>
                      <a:cubicBezTo>
                        <a:pt x="4062" y="874"/>
                        <a:pt x="3889" y="659"/>
                        <a:pt x="3889" y="659"/>
                      </a:cubicBezTo>
                      <a:lnTo>
                        <a:pt x="3848" y="933"/>
                      </a:lnTo>
                      <a:cubicBezTo>
                        <a:pt x="3368" y="1402"/>
                        <a:pt x="2627" y="1597"/>
                        <a:pt x="1953" y="1597"/>
                      </a:cubicBezTo>
                      <a:cubicBezTo>
                        <a:pt x="1587" y="1597"/>
                        <a:pt x="1241" y="1540"/>
                        <a:pt x="968" y="1438"/>
                      </a:cubicBezTo>
                      <a:cubicBezTo>
                        <a:pt x="377" y="1216"/>
                        <a:pt x="431" y="913"/>
                        <a:pt x="431" y="913"/>
                      </a:cubicBezTo>
                      <a:cubicBezTo>
                        <a:pt x="431" y="913"/>
                        <a:pt x="429" y="912"/>
                        <a:pt x="425" y="912"/>
                      </a:cubicBezTo>
                      <a:cubicBezTo>
                        <a:pt x="393" y="912"/>
                        <a:pt x="243" y="921"/>
                        <a:pt x="131" y="1072"/>
                      </a:cubicBezTo>
                      <a:cubicBezTo>
                        <a:pt x="1" y="1247"/>
                        <a:pt x="288" y="2807"/>
                        <a:pt x="346" y="3281"/>
                      </a:cubicBezTo>
                      <a:cubicBezTo>
                        <a:pt x="386" y="3627"/>
                        <a:pt x="974" y="3795"/>
                        <a:pt x="1641" y="3795"/>
                      </a:cubicBezTo>
                      <a:cubicBezTo>
                        <a:pt x="1889" y="3795"/>
                        <a:pt x="2148" y="3771"/>
                        <a:pt x="2394" y="3725"/>
                      </a:cubicBezTo>
                      <a:cubicBezTo>
                        <a:pt x="3298" y="3555"/>
                        <a:pt x="3569" y="2752"/>
                        <a:pt x="3569" y="2752"/>
                      </a:cubicBezTo>
                      <a:cubicBezTo>
                        <a:pt x="3684" y="2880"/>
                        <a:pt x="4000" y="2943"/>
                        <a:pt x="4342" y="2943"/>
                      </a:cubicBezTo>
                      <a:cubicBezTo>
                        <a:pt x="4768" y="2943"/>
                        <a:pt x="5234" y="2845"/>
                        <a:pt x="5405" y="2649"/>
                      </a:cubicBezTo>
                      <a:cubicBezTo>
                        <a:pt x="5682" y="2336"/>
                        <a:pt x="5764" y="786"/>
                        <a:pt x="5791" y="445"/>
                      </a:cubicBezTo>
                      <a:cubicBezTo>
                        <a:pt x="5818" y="100"/>
                        <a:pt x="5576" y="1"/>
                        <a:pt x="5576" y="1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1" name="Google Shape;1217;p35"/>
                <p:cNvSpPr/>
                <p:nvPr/>
              </p:nvSpPr>
              <p:spPr>
                <a:xfrm flipH="1">
                  <a:off x="7529711" y="4347265"/>
                  <a:ext cx="32938" cy="1546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6" h="2375" extrusionOk="0">
                      <a:moveTo>
                        <a:pt x="422" y="1"/>
                      </a:moveTo>
                      <a:cubicBezTo>
                        <a:pt x="382" y="1"/>
                        <a:pt x="348" y="29"/>
                        <a:pt x="342" y="70"/>
                      </a:cubicBezTo>
                      <a:lnTo>
                        <a:pt x="7" y="2282"/>
                      </a:lnTo>
                      <a:cubicBezTo>
                        <a:pt x="0" y="2327"/>
                        <a:pt x="27" y="2368"/>
                        <a:pt x="72" y="2374"/>
                      </a:cubicBezTo>
                      <a:lnTo>
                        <a:pt x="82" y="2374"/>
                      </a:lnTo>
                      <a:cubicBezTo>
                        <a:pt x="123" y="2374"/>
                        <a:pt x="158" y="2347"/>
                        <a:pt x="161" y="2306"/>
                      </a:cubicBezTo>
                      <a:lnTo>
                        <a:pt x="498" y="94"/>
                      </a:lnTo>
                      <a:cubicBezTo>
                        <a:pt x="506" y="50"/>
                        <a:pt x="475" y="9"/>
                        <a:pt x="434" y="2"/>
                      </a:cubicBezTo>
                      <a:cubicBezTo>
                        <a:pt x="430" y="1"/>
                        <a:pt x="426" y="1"/>
                        <a:pt x="422" y="1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2" name="Google Shape;1218;p35"/>
                <p:cNvSpPr/>
                <p:nvPr/>
              </p:nvSpPr>
              <p:spPr>
                <a:xfrm flipH="1">
                  <a:off x="7782285" y="3168632"/>
                  <a:ext cx="73948" cy="595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6" h="915" extrusionOk="0">
                      <a:moveTo>
                        <a:pt x="403" y="1"/>
                      </a:moveTo>
                      <a:cubicBezTo>
                        <a:pt x="375" y="1"/>
                        <a:pt x="348" y="6"/>
                        <a:pt x="321" y="19"/>
                      </a:cubicBezTo>
                      <a:cubicBezTo>
                        <a:pt x="0" y="173"/>
                        <a:pt x="344" y="914"/>
                        <a:pt x="635" y="914"/>
                      </a:cubicBezTo>
                      <a:cubicBezTo>
                        <a:pt x="646" y="914"/>
                        <a:pt x="658" y="913"/>
                        <a:pt x="670" y="910"/>
                      </a:cubicBezTo>
                      <a:cubicBezTo>
                        <a:pt x="1136" y="809"/>
                        <a:pt x="734" y="1"/>
                        <a:pt x="403" y="1"/>
                      </a:cubicBezTo>
                      <a:close/>
                    </a:path>
                  </a:pathLst>
                </a:custGeom>
                <a:solidFill>
                  <a:srgbClr val="FFA49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93" name="Google Shape;1219;p35"/>
                <p:cNvGrpSpPr/>
                <p:nvPr/>
              </p:nvGrpSpPr>
              <p:grpSpPr>
                <a:xfrm>
                  <a:off x="7760204" y="2952127"/>
                  <a:ext cx="460377" cy="782511"/>
                  <a:chOff x="7577684" y="3181726"/>
                  <a:chExt cx="403451" cy="685751"/>
                </a:xfrm>
              </p:grpSpPr>
              <p:sp>
                <p:nvSpPr>
                  <p:cNvPr id="225" name="Google Shape;1220;p35"/>
                  <p:cNvSpPr/>
                  <p:nvPr/>
                </p:nvSpPr>
                <p:spPr>
                  <a:xfrm rot="4341851">
                    <a:off x="7669568" y="3185405"/>
                    <a:ext cx="219684" cy="3819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47" h="9692" extrusionOk="0">
                        <a:moveTo>
                          <a:pt x="4178" y="0"/>
                        </a:moveTo>
                        <a:cubicBezTo>
                          <a:pt x="4016" y="0"/>
                          <a:pt x="3864" y="96"/>
                          <a:pt x="3800" y="254"/>
                        </a:cubicBezTo>
                        <a:lnTo>
                          <a:pt x="89" y="9120"/>
                        </a:lnTo>
                        <a:cubicBezTo>
                          <a:pt x="0" y="9328"/>
                          <a:pt x="99" y="9570"/>
                          <a:pt x="311" y="9660"/>
                        </a:cubicBezTo>
                        <a:cubicBezTo>
                          <a:pt x="362" y="9682"/>
                          <a:pt x="416" y="9692"/>
                          <a:pt x="469" y="9692"/>
                        </a:cubicBezTo>
                        <a:cubicBezTo>
                          <a:pt x="630" y="9692"/>
                          <a:pt x="783" y="9596"/>
                          <a:pt x="850" y="9438"/>
                        </a:cubicBezTo>
                        <a:lnTo>
                          <a:pt x="4558" y="572"/>
                        </a:lnTo>
                        <a:cubicBezTo>
                          <a:pt x="4646" y="364"/>
                          <a:pt x="4547" y="122"/>
                          <a:pt x="4339" y="33"/>
                        </a:cubicBezTo>
                        <a:cubicBezTo>
                          <a:pt x="4286" y="11"/>
                          <a:pt x="4231" y="0"/>
                          <a:pt x="4178" y="0"/>
                        </a:cubicBezTo>
                        <a:close/>
                      </a:path>
                    </a:pathLst>
                  </a:custGeom>
                  <a:solidFill>
                    <a:srgbClr val="936F48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grpSp>
                <p:nvGrpSpPr>
                  <p:cNvPr id="226" name="Google Shape;1221;p35"/>
                  <p:cNvGrpSpPr/>
                  <p:nvPr/>
                </p:nvGrpSpPr>
                <p:grpSpPr>
                  <a:xfrm>
                    <a:off x="7681172" y="3379747"/>
                    <a:ext cx="276149" cy="487730"/>
                    <a:chOff x="8301872" y="2653372"/>
                    <a:chExt cx="276149" cy="487730"/>
                  </a:xfrm>
                </p:grpSpPr>
                <p:sp>
                  <p:nvSpPr>
                    <p:cNvPr id="227" name="Google Shape;1222;p35"/>
                    <p:cNvSpPr/>
                    <p:nvPr/>
                  </p:nvSpPr>
                  <p:spPr>
                    <a:xfrm rot="5400000">
                      <a:off x="8196128" y="2759138"/>
                      <a:ext cx="487660" cy="27612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654" h="16791" extrusionOk="0">
                          <a:moveTo>
                            <a:pt x="1" y="1"/>
                          </a:moveTo>
                          <a:lnTo>
                            <a:pt x="1" y="16791"/>
                          </a:lnTo>
                          <a:lnTo>
                            <a:pt x="29654" y="16791"/>
                          </a:lnTo>
                          <a:lnTo>
                            <a:pt x="29654" y="1"/>
                          </a:lnTo>
                          <a:close/>
                        </a:path>
                      </a:pathLst>
                    </a:custGeom>
                    <a:solidFill>
                      <a:srgbClr val="00959C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8" name="Google Shape;1223;p35"/>
                    <p:cNvSpPr/>
                    <p:nvPr/>
                  </p:nvSpPr>
                  <p:spPr>
                    <a:xfrm rot="5400000">
                      <a:off x="8398783" y="2758774"/>
                      <a:ext cx="82330" cy="27614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03" h="7503" extrusionOk="0">
                          <a:moveTo>
                            <a:pt x="1" y="1"/>
                          </a:moveTo>
                          <a:lnTo>
                            <a:pt x="1" y="7503"/>
                          </a:lnTo>
                          <a:lnTo>
                            <a:pt x="2502" y="7503"/>
                          </a:lnTo>
                          <a:lnTo>
                            <a:pt x="2502" y="1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9" name="Google Shape;1224;p35"/>
                    <p:cNvSpPr/>
                    <p:nvPr/>
                  </p:nvSpPr>
                  <p:spPr>
                    <a:xfrm rot="5400000">
                      <a:off x="8197517" y="2851175"/>
                      <a:ext cx="487730" cy="9212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4828" h="2503" extrusionOk="0">
                          <a:moveTo>
                            <a:pt x="1" y="1"/>
                          </a:moveTo>
                          <a:lnTo>
                            <a:pt x="1" y="2503"/>
                          </a:lnTo>
                          <a:lnTo>
                            <a:pt x="14827" y="2503"/>
                          </a:lnTo>
                          <a:lnTo>
                            <a:pt x="14827" y="1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0" name="Google Shape;1225;p35"/>
                    <p:cNvSpPr/>
                    <p:nvPr/>
                  </p:nvSpPr>
                  <p:spPr>
                    <a:xfrm rot="5400000">
                      <a:off x="8196083" y="2759163"/>
                      <a:ext cx="487730" cy="27614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4828" h="7503" extrusionOk="0">
                          <a:moveTo>
                            <a:pt x="12984" y="1"/>
                          </a:moveTo>
                          <a:lnTo>
                            <a:pt x="1" y="6519"/>
                          </a:lnTo>
                          <a:lnTo>
                            <a:pt x="1" y="7503"/>
                          </a:lnTo>
                          <a:lnTo>
                            <a:pt x="1455" y="7503"/>
                          </a:lnTo>
                          <a:lnTo>
                            <a:pt x="14827" y="788"/>
                          </a:lnTo>
                          <a:lnTo>
                            <a:pt x="14827" y="1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1" name="Google Shape;1226;p35"/>
                    <p:cNvSpPr/>
                    <p:nvPr/>
                  </p:nvSpPr>
                  <p:spPr>
                    <a:xfrm rot="5400000">
                      <a:off x="8196083" y="2759163"/>
                      <a:ext cx="487730" cy="27614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4828" h="7503" extrusionOk="0">
                          <a:moveTo>
                            <a:pt x="1" y="1"/>
                          </a:moveTo>
                          <a:lnTo>
                            <a:pt x="1" y="755"/>
                          </a:lnTo>
                          <a:lnTo>
                            <a:pt x="13444" y="7503"/>
                          </a:lnTo>
                          <a:lnTo>
                            <a:pt x="14827" y="7503"/>
                          </a:lnTo>
                          <a:lnTo>
                            <a:pt x="14827" y="6485"/>
                          </a:lnTo>
                          <a:lnTo>
                            <a:pt x="1912" y="1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2" name="Google Shape;1227;p35"/>
                    <p:cNvSpPr/>
                    <p:nvPr/>
                  </p:nvSpPr>
                  <p:spPr>
                    <a:xfrm rot="5400000">
                      <a:off x="8196819" y="2759899"/>
                      <a:ext cx="487730" cy="27467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4828" h="7463" extrusionOk="0">
                          <a:moveTo>
                            <a:pt x="6672" y="1"/>
                          </a:moveTo>
                          <a:lnTo>
                            <a:pt x="6672" y="2979"/>
                          </a:lnTo>
                          <a:lnTo>
                            <a:pt x="1" y="2979"/>
                          </a:lnTo>
                          <a:lnTo>
                            <a:pt x="1" y="4372"/>
                          </a:lnTo>
                          <a:lnTo>
                            <a:pt x="6672" y="4372"/>
                          </a:lnTo>
                          <a:lnTo>
                            <a:pt x="6672" y="7462"/>
                          </a:lnTo>
                          <a:lnTo>
                            <a:pt x="8136" y="7462"/>
                          </a:lnTo>
                          <a:lnTo>
                            <a:pt x="8136" y="4372"/>
                          </a:lnTo>
                          <a:lnTo>
                            <a:pt x="14827" y="4372"/>
                          </a:lnTo>
                          <a:lnTo>
                            <a:pt x="14827" y="2979"/>
                          </a:lnTo>
                          <a:lnTo>
                            <a:pt x="8136" y="2979"/>
                          </a:lnTo>
                          <a:lnTo>
                            <a:pt x="8136" y="1"/>
                          </a:lnTo>
                          <a:close/>
                        </a:path>
                      </a:pathLst>
                    </a:custGeom>
                    <a:solidFill>
                      <a:srgbClr val="FF7C3E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3" name="Google Shape;1228;p35"/>
                    <p:cNvSpPr/>
                    <p:nvPr/>
                  </p:nvSpPr>
                  <p:spPr>
                    <a:xfrm rot="5400000">
                      <a:off x="8448674" y="2692105"/>
                      <a:ext cx="168081" cy="9061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110" h="2462" extrusionOk="0">
                          <a:moveTo>
                            <a:pt x="1" y="1"/>
                          </a:moveTo>
                          <a:lnTo>
                            <a:pt x="1" y="575"/>
                          </a:lnTo>
                          <a:lnTo>
                            <a:pt x="3828" y="2462"/>
                          </a:lnTo>
                          <a:lnTo>
                            <a:pt x="5110" y="2462"/>
                          </a:lnTo>
                          <a:lnTo>
                            <a:pt x="116" y="1"/>
                          </a:lnTo>
                          <a:close/>
                        </a:path>
                      </a:pathLst>
                    </a:custGeom>
                    <a:solidFill>
                      <a:srgbClr val="FF7C3E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4" name="Google Shape;1229;p35"/>
                    <p:cNvSpPr/>
                    <p:nvPr/>
                  </p:nvSpPr>
                  <p:spPr>
                    <a:xfrm rot="5400000">
                      <a:off x="8432722" y="2995786"/>
                      <a:ext cx="199986" cy="9061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080" h="2462" extrusionOk="0">
                          <a:moveTo>
                            <a:pt x="4994" y="1"/>
                          </a:moveTo>
                          <a:lnTo>
                            <a:pt x="0" y="2462"/>
                          </a:lnTo>
                          <a:lnTo>
                            <a:pt x="1282" y="2462"/>
                          </a:lnTo>
                          <a:lnTo>
                            <a:pt x="6079" y="102"/>
                          </a:lnTo>
                          <a:lnTo>
                            <a:pt x="6079" y="1"/>
                          </a:lnTo>
                          <a:close/>
                        </a:path>
                      </a:pathLst>
                    </a:custGeom>
                    <a:solidFill>
                      <a:srgbClr val="FF7C3E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5" name="Google Shape;1230;p35"/>
                    <p:cNvSpPr/>
                    <p:nvPr/>
                  </p:nvSpPr>
                  <p:spPr>
                    <a:xfrm rot="5400000">
                      <a:off x="8271154" y="3016513"/>
                      <a:ext cx="160515" cy="8862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880" h="2408" extrusionOk="0">
                          <a:moveTo>
                            <a:pt x="1" y="1"/>
                          </a:moveTo>
                          <a:lnTo>
                            <a:pt x="4879" y="2408"/>
                          </a:lnTo>
                          <a:lnTo>
                            <a:pt x="4879" y="1776"/>
                          </a:lnTo>
                          <a:lnTo>
                            <a:pt x="1282" y="1"/>
                          </a:lnTo>
                          <a:close/>
                        </a:path>
                      </a:pathLst>
                    </a:custGeom>
                    <a:solidFill>
                      <a:srgbClr val="FF7C3E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6" name="Google Shape;1231;p35"/>
                    <p:cNvSpPr/>
                    <p:nvPr/>
                  </p:nvSpPr>
                  <p:spPr>
                    <a:xfrm rot="5400000">
                      <a:off x="8245023" y="2710221"/>
                      <a:ext cx="207552" cy="9385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310" h="2550" extrusionOk="0">
                          <a:moveTo>
                            <a:pt x="5029" y="1"/>
                          </a:moveTo>
                          <a:lnTo>
                            <a:pt x="1" y="2476"/>
                          </a:lnTo>
                          <a:lnTo>
                            <a:pt x="1" y="2550"/>
                          </a:lnTo>
                          <a:lnTo>
                            <a:pt x="1141" y="2550"/>
                          </a:lnTo>
                          <a:lnTo>
                            <a:pt x="6310" y="1"/>
                          </a:lnTo>
                          <a:close/>
                        </a:path>
                      </a:pathLst>
                    </a:custGeom>
                    <a:solidFill>
                      <a:srgbClr val="FF7C3E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sp>
              <p:nvSpPr>
                <p:cNvPr id="194" name="Google Shape;1232;p35"/>
                <p:cNvSpPr/>
                <p:nvPr/>
              </p:nvSpPr>
              <p:spPr>
                <a:xfrm flipH="1">
                  <a:off x="7760673" y="3147151"/>
                  <a:ext cx="74208" cy="594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0" h="913" extrusionOk="0">
                      <a:moveTo>
                        <a:pt x="406" y="0"/>
                      </a:moveTo>
                      <a:cubicBezTo>
                        <a:pt x="378" y="0"/>
                        <a:pt x="351" y="6"/>
                        <a:pt x="325" y="18"/>
                      </a:cubicBezTo>
                      <a:cubicBezTo>
                        <a:pt x="0" y="172"/>
                        <a:pt x="343" y="912"/>
                        <a:pt x="638" y="912"/>
                      </a:cubicBezTo>
                      <a:cubicBezTo>
                        <a:pt x="650" y="912"/>
                        <a:pt x="662" y="911"/>
                        <a:pt x="673" y="909"/>
                      </a:cubicBezTo>
                      <a:cubicBezTo>
                        <a:pt x="1139" y="808"/>
                        <a:pt x="736" y="0"/>
                        <a:pt x="406" y="0"/>
                      </a:cubicBezTo>
                      <a:close/>
                    </a:path>
                  </a:pathLst>
                </a:custGeom>
                <a:solidFill>
                  <a:srgbClr val="FFA49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5" name="Google Shape;1233;p35"/>
                <p:cNvSpPr/>
                <p:nvPr/>
              </p:nvSpPr>
              <p:spPr>
                <a:xfrm flipH="1">
                  <a:off x="7674618" y="3062070"/>
                  <a:ext cx="169117" cy="1664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8" h="2557" extrusionOk="0">
                      <a:moveTo>
                        <a:pt x="1372" y="0"/>
                      </a:moveTo>
                      <a:cubicBezTo>
                        <a:pt x="1226" y="372"/>
                        <a:pt x="768" y="741"/>
                        <a:pt x="406" y="929"/>
                      </a:cubicBezTo>
                      <a:cubicBezTo>
                        <a:pt x="605" y="1735"/>
                        <a:pt x="0" y="2297"/>
                        <a:pt x="293" y="2499"/>
                      </a:cubicBezTo>
                      <a:cubicBezTo>
                        <a:pt x="354" y="2541"/>
                        <a:pt x="416" y="2557"/>
                        <a:pt x="476" y="2557"/>
                      </a:cubicBezTo>
                      <a:cubicBezTo>
                        <a:pt x="642" y="2557"/>
                        <a:pt x="785" y="2434"/>
                        <a:pt x="785" y="2434"/>
                      </a:cubicBezTo>
                      <a:cubicBezTo>
                        <a:pt x="785" y="2434"/>
                        <a:pt x="874" y="2542"/>
                        <a:pt x="1090" y="2542"/>
                      </a:cubicBezTo>
                      <a:cubicBezTo>
                        <a:pt x="1105" y="2542"/>
                        <a:pt x="1121" y="2541"/>
                        <a:pt x="1137" y="2540"/>
                      </a:cubicBezTo>
                      <a:cubicBezTo>
                        <a:pt x="1386" y="2523"/>
                        <a:pt x="1533" y="2223"/>
                        <a:pt x="1533" y="2223"/>
                      </a:cubicBezTo>
                      <a:cubicBezTo>
                        <a:pt x="1533" y="2223"/>
                        <a:pt x="1582" y="2238"/>
                        <a:pt x="1661" y="2238"/>
                      </a:cubicBezTo>
                      <a:cubicBezTo>
                        <a:pt x="1739" y="2238"/>
                        <a:pt x="1845" y="2223"/>
                        <a:pt x="1960" y="2161"/>
                      </a:cubicBezTo>
                      <a:cubicBezTo>
                        <a:pt x="2141" y="2066"/>
                        <a:pt x="2215" y="1656"/>
                        <a:pt x="2215" y="1656"/>
                      </a:cubicBezTo>
                      <a:cubicBezTo>
                        <a:pt x="2215" y="1656"/>
                        <a:pt x="2598" y="1448"/>
                        <a:pt x="2437" y="1147"/>
                      </a:cubicBezTo>
                      <a:cubicBezTo>
                        <a:pt x="2301" y="895"/>
                        <a:pt x="1639" y="287"/>
                        <a:pt x="1372" y="0"/>
                      </a:cubicBezTo>
                      <a:close/>
                    </a:path>
                  </a:pathLst>
                </a:custGeom>
                <a:solidFill>
                  <a:srgbClr val="FFB1A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" name="Google Shape;1234;p35"/>
                <p:cNvSpPr/>
                <p:nvPr/>
              </p:nvSpPr>
              <p:spPr>
                <a:xfrm flipH="1">
                  <a:off x="7331303" y="2311185"/>
                  <a:ext cx="315125" cy="1194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41" h="1835" extrusionOk="0">
                      <a:moveTo>
                        <a:pt x="3269" y="1"/>
                      </a:moveTo>
                      <a:cubicBezTo>
                        <a:pt x="2709" y="1"/>
                        <a:pt x="1908" y="23"/>
                        <a:pt x="1056" y="134"/>
                      </a:cubicBezTo>
                      <a:cubicBezTo>
                        <a:pt x="0" y="274"/>
                        <a:pt x="462" y="1834"/>
                        <a:pt x="462" y="1834"/>
                      </a:cubicBezTo>
                      <a:cubicBezTo>
                        <a:pt x="462" y="1834"/>
                        <a:pt x="4640" y="1776"/>
                        <a:pt x="4742" y="1584"/>
                      </a:cubicBezTo>
                      <a:cubicBezTo>
                        <a:pt x="4841" y="1394"/>
                        <a:pt x="4786" y="765"/>
                        <a:pt x="4615" y="414"/>
                      </a:cubicBezTo>
                      <a:cubicBezTo>
                        <a:pt x="4492" y="158"/>
                        <a:pt x="4295" y="18"/>
                        <a:pt x="3827" y="7"/>
                      </a:cubicBezTo>
                      <a:cubicBezTo>
                        <a:pt x="3691" y="4"/>
                        <a:pt x="3500" y="1"/>
                        <a:pt x="3269" y="1"/>
                      </a:cubicBezTo>
                      <a:close/>
                    </a:path>
                  </a:pathLst>
                </a:custGeom>
                <a:solidFill>
                  <a:srgbClr val="FAE07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" name="Google Shape;1235;p35"/>
                <p:cNvSpPr/>
                <p:nvPr/>
              </p:nvSpPr>
              <p:spPr>
                <a:xfrm flipH="1">
                  <a:off x="7086927" y="1845617"/>
                  <a:ext cx="52987" cy="271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4" h="417" extrusionOk="0">
                      <a:moveTo>
                        <a:pt x="211" y="1"/>
                      </a:moveTo>
                      <a:cubicBezTo>
                        <a:pt x="141" y="1"/>
                        <a:pt x="87" y="23"/>
                        <a:pt x="67" y="77"/>
                      </a:cubicBezTo>
                      <a:cubicBezTo>
                        <a:pt x="0" y="257"/>
                        <a:pt x="407" y="416"/>
                        <a:pt x="599" y="416"/>
                      </a:cubicBezTo>
                      <a:cubicBezTo>
                        <a:pt x="643" y="416"/>
                        <a:pt x="675" y="408"/>
                        <a:pt x="689" y="391"/>
                      </a:cubicBezTo>
                      <a:cubicBezTo>
                        <a:pt x="814" y="229"/>
                        <a:pt x="435" y="1"/>
                        <a:pt x="211" y="1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" name="Google Shape;1236;p35"/>
                <p:cNvSpPr/>
                <p:nvPr/>
              </p:nvSpPr>
              <p:spPr>
                <a:xfrm flipH="1">
                  <a:off x="7219529" y="2020661"/>
                  <a:ext cx="115153" cy="521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9" h="801" extrusionOk="0">
                      <a:moveTo>
                        <a:pt x="92" y="0"/>
                      </a:moveTo>
                      <a:cubicBezTo>
                        <a:pt x="83" y="0"/>
                        <a:pt x="74" y="2"/>
                        <a:pt x="65" y="5"/>
                      </a:cubicBezTo>
                      <a:cubicBezTo>
                        <a:pt x="24" y="19"/>
                        <a:pt x="1" y="63"/>
                        <a:pt x="18" y="104"/>
                      </a:cubicBezTo>
                      <a:cubicBezTo>
                        <a:pt x="21" y="115"/>
                        <a:pt x="274" y="801"/>
                        <a:pt x="1162" y="801"/>
                      </a:cubicBezTo>
                      <a:cubicBezTo>
                        <a:pt x="1321" y="801"/>
                        <a:pt x="1499" y="777"/>
                        <a:pt x="1701" y="726"/>
                      </a:cubicBezTo>
                      <a:cubicBezTo>
                        <a:pt x="1742" y="716"/>
                        <a:pt x="1769" y="671"/>
                        <a:pt x="1756" y="630"/>
                      </a:cubicBezTo>
                      <a:cubicBezTo>
                        <a:pt x="1747" y="593"/>
                        <a:pt x="1716" y="570"/>
                        <a:pt x="1679" y="570"/>
                      </a:cubicBezTo>
                      <a:cubicBezTo>
                        <a:pt x="1673" y="570"/>
                        <a:pt x="1666" y="571"/>
                        <a:pt x="1660" y="572"/>
                      </a:cubicBezTo>
                      <a:cubicBezTo>
                        <a:pt x="1470" y="621"/>
                        <a:pt x="1302" y="642"/>
                        <a:pt x="1155" y="642"/>
                      </a:cubicBezTo>
                      <a:cubicBezTo>
                        <a:pt x="389" y="642"/>
                        <a:pt x="176" y="82"/>
                        <a:pt x="165" y="54"/>
                      </a:cubicBezTo>
                      <a:cubicBezTo>
                        <a:pt x="154" y="22"/>
                        <a:pt x="124" y="0"/>
                        <a:pt x="92" y="0"/>
                      </a:cubicBezTo>
                      <a:close/>
                    </a:path>
                  </a:pathLst>
                </a:custGeom>
                <a:solidFill>
                  <a:srgbClr val="DD837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" name="Google Shape;1237;p35"/>
                <p:cNvSpPr/>
                <p:nvPr/>
              </p:nvSpPr>
              <p:spPr>
                <a:xfrm flipH="1">
                  <a:off x="7109710" y="1911625"/>
                  <a:ext cx="30725" cy="531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2" h="817" extrusionOk="0">
                      <a:moveTo>
                        <a:pt x="236" y="1"/>
                      </a:moveTo>
                      <a:cubicBezTo>
                        <a:pt x="106" y="1"/>
                        <a:pt x="0" y="182"/>
                        <a:pt x="0" y="407"/>
                      </a:cubicBezTo>
                      <a:cubicBezTo>
                        <a:pt x="0" y="636"/>
                        <a:pt x="106" y="817"/>
                        <a:pt x="236" y="817"/>
                      </a:cubicBezTo>
                      <a:cubicBezTo>
                        <a:pt x="365" y="817"/>
                        <a:pt x="472" y="636"/>
                        <a:pt x="472" y="407"/>
                      </a:cubicBezTo>
                      <a:cubicBezTo>
                        <a:pt x="472" y="182"/>
                        <a:pt x="365" y="1"/>
                        <a:pt x="236" y="1"/>
                      </a:cubicBezTo>
                      <a:close/>
                    </a:path>
                  </a:pathLst>
                </a:custGeom>
                <a:solidFill>
                  <a:srgbClr val="3A2D2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" name="Google Shape;1238;p35"/>
                <p:cNvSpPr/>
                <p:nvPr/>
              </p:nvSpPr>
              <p:spPr>
                <a:xfrm flipH="1">
                  <a:off x="7113095" y="1920478"/>
                  <a:ext cx="7811" cy="1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" h="207" extrusionOk="0">
                      <a:moveTo>
                        <a:pt x="51" y="1"/>
                      </a:moveTo>
                      <a:cubicBezTo>
                        <a:pt x="49" y="1"/>
                        <a:pt x="47" y="1"/>
                        <a:pt x="45" y="2"/>
                      </a:cubicBezTo>
                      <a:cubicBezTo>
                        <a:pt x="18" y="5"/>
                        <a:pt x="0" y="53"/>
                        <a:pt x="8" y="107"/>
                      </a:cubicBezTo>
                      <a:cubicBezTo>
                        <a:pt x="14" y="163"/>
                        <a:pt x="39" y="207"/>
                        <a:pt x="69" y="207"/>
                      </a:cubicBezTo>
                      <a:cubicBezTo>
                        <a:pt x="70" y="207"/>
                        <a:pt x="71" y="207"/>
                        <a:pt x="72" y="206"/>
                      </a:cubicBezTo>
                      <a:cubicBezTo>
                        <a:pt x="99" y="203"/>
                        <a:pt x="120" y="152"/>
                        <a:pt x="110" y="97"/>
                      </a:cubicBezTo>
                      <a:cubicBezTo>
                        <a:pt x="103" y="43"/>
                        <a:pt x="79" y="1"/>
                        <a:pt x="5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" name="Google Shape;1239;p35"/>
                <p:cNvSpPr/>
                <p:nvPr/>
              </p:nvSpPr>
              <p:spPr>
                <a:xfrm flipH="1">
                  <a:off x="7387281" y="1938119"/>
                  <a:ext cx="44916" cy="673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0" h="1035" extrusionOk="0">
                      <a:moveTo>
                        <a:pt x="345" y="0"/>
                      </a:moveTo>
                      <a:cubicBezTo>
                        <a:pt x="153" y="0"/>
                        <a:pt x="0" y="233"/>
                        <a:pt x="0" y="520"/>
                      </a:cubicBezTo>
                      <a:cubicBezTo>
                        <a:pt x="0" y="802"/>
                        <a:pt x="153" y="1035"/>
                        <a:pt x="345" y="1035"/>
                      </a:cubicBezTo>
                      <a:cubicBezTo>
                        <a:pt x="533" y="1035"/>
                        <a:pt x="689" y="802"/>
                        <a:pt x="689" y="520"/>
                      </a:cubicBezTo>
                      <a:cubicBezTo>
                        <a:pt x="689" y="233"/>
                        <a:pt x="533" y="0"/>
                        <a:pt x="345" y="0"/>
                      </a:cubicBezTo>
                      <a:close/>
                    </a:path>
                  </a:pathLst>
                </a:custGeom>
                <a:solidFill>
                  <a:srgbClr val="3A2D2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" name="Google Shape;1240;p35"/>
                <p:cNvSpPr/>
                <p:nvPr/>
              </p:nvSpPr>
              <p:spPr>
                <a:xfrm flipH="1">
                  <a:off x="7393725" y="1951398"/>
                  <a:ext cx="8918" cy="152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" h="235" extrusionOk="0">
                      <a:moveTo>
                        <a:pt x="58" y="1"/>
                      </a:moveTo>
                      <a:cubicBezTo>
                        <a:pt x="57" y="1"/>
                        <a:pt x="56" y="1"/>
                        <a:pt x="55" y="1"/>
                      </a:cubicBezTo>
                      <a:cubicBezTo>
                        <a:pt x="21" y="4"/>
                        <a:pt x="0" y="62"/>
                        <a:pt x="10" y="124"/>
                      </a:cubicBezTo>
                      <a:cubicBezTo>
                        <a:pt x="17" y="185"/>
                        <a:pt x="47" y="234"/>
                        <a:pt x="77" y="234"/>
                      </a:cubicBezTo>
                      <a:cubicBezTo>
                        <a:pt x="78" y="234"/>
                        <a:pt x="80" y="234"/>
                        <a:pt x="82" y="234"/>
                      </a:cubicBezTo>
                      <a:cubicBezTo>
                        <a:pt x="116" y="230"/>
                        <a:pt x="137" y="175"/>
                        <a:pt x="126" y="111"/>
                      </a:cubicBezTo>
                      <a:cubicBezTo>
                        <a:pt x="120" y="47"/>
                        <a:pt x="88" y="1"/>
                        <a:pt x="58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3" name="Google Shape;1241;p35"/>
                <p:cNvSpPr/>
                <p:nvPr/>
              </p:nvSpPr>
              <p:spPr>
                <a:xfrm rot="-618055" flipH="1">
                  <a:off x="7355127" y="1852313"/>
                  <a:ext cx="100310" cy="602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1" h="926" extrusionOk="0">
                      <a:moveTo>
                        <a:pt x="1325" y="0"/>
                      </a:moveTo>
                      <a:cubicBezTo>
                        <a:pt x="994" y="0"/>
                        <a:pt x="1" y="706"/>
                        <a:pt x="144" y="864"/>
                      </a:cubicBezTo>
                      <a:cubicBezTo>
                        <a:pt x="178" y="905"/>
                        <a:pt x="233" y="925"/>
                        <a:pt x="301" y="925"/>
                      </a:cubicBezTo>
                      <a:cubicBezTo>
                        <a:pt x="704" y="925"/>
                        <a:pt x="1540" y="239"/>
                        <a:pt x="1417" y="38"/>
                      </a:cubicBezTo>
                      <a:cubicBezTo>
                        <a:pt x="1400" y="10"/>
                        <a:pt x="1369" y="0"/>
                        <a:pt x="1325" y="0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4" name="Google Shape;1242;p35"/>
                <p:cNvSpPr/>
                <p:nvPr/>
              </p:nvSpPr>
              <p:spPr>
                <a:xfrm flipH="1">
                  <a:off x="7290808" y="2020531"/>
                  <a:ext cx="43874" cy="442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4" h="680" extrusionOk="0">
                      <a:moveTo>
                        <a:pt x="92" y="1"/>
                      </a:moveTo>
                      <a:cubicBezTo>
                        <a:pt x="83" y="1"/>
                        <a:pt x="72" y="4"/>
                        <a:pt x="65" y="7"/>
                      </a:cubicBezTo>
                      <a:cubicBezTo>
                        <a:pt x="24" y="21"/>
                        <a:pt x="1" y="65"/>
                        <a:pt x="18" y="106"/>
                      </a:cubicBezTo>
                      <a:cubicBezTo>
                        <a:pt x="18" y="114"/>
                        <a:pt x="158" y="486"/>
                        <a:pt x="581" y="680"/>
                      </a:cubicBezTo>
                      <a:cubicBezTo>
                        <a:pt x="612" y="639"/>
                        <a:pt x="642" y="595"/>
                        <a:pt x="673" y="554"/>
                      </a:cubicBezTo>
                      <a:cubicBezTo>
                        <a:pt x="294" y="393"/>
                        <a:pt x="174" y="76"/>
                        <a:pt x="165" y="56"/>
                      </a:cubicBezTo>
                      <a:cubicBezTo>
                        <a:pt x="154" y="21"/>
                        <a:pt x="124" y="1"/>
                        <a:pt x="92" y="1"/>
                      </a:cubicBezTo>
                      <a:close/>
                    </a:path>
                  </a:pathLst>
                </a:custGeom>
                <a:solidFill>
                  <a:srgbClr val="DD837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5" name="Google Shape;1243;p35"/>
                <p:cNvSpPr/>
                <p:nvPr/>
              </p:nvSpPr>
              <p:spPr>
                <a:xfrm flipH="1">
                  <a:off x="7387281" y="1938119"/>
                  <a:ext cx="44916" cy="673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0" h="1035" extrusionOk="0">
                      <a:moveTo>
                        <a:pt x="512" y="205"/>
                      </a:moveTo>
                      <a:cubicBezTo>
                        <a:pt x="543" y="205"/>
                        <a:pt x="574" y="253"/>
                        <a:pt x="580" y="315"/>
                      </a:cubicBezTo>
                      <a:cubicBezTo>
                        <a:pt x="591" y="379"/>
                        <a:pt x="570" y="434"/>
                        <a:pt x="536" y="438"/>
                      </a:cubicBezTo>
                      <a:lnTo>
                        <a:pt x="533" y="438"/>
                      </a:lnTo>
                      <a:cubicBezTo>
                        <a:pt x="502" y="438"/>
                        <a:pt x="471" y="393"/>
                        <a:pt x="464" y="328"/>
                      </a:cubicBezTo>
                      <a:cubicBezTo>
                        <a:pt x="454" y="266"/>
                        <a:pt x="475" y="208"/>
                        <a:pt x="509" y="205"/>
                      </a:cubicBezTo>
                      <a:close/>
                      <a:moveTo>
                        <a:pt x="345" y="0"/>
                      </a:moveTo>
                      <a:cubicBezTo>
                        <a:pt x="153" y="0"/>
                        <a:pt x="0" y="233"/>
                        <a:pt x="0" y="520"/>
                      </a:cubicBezTo>
                      <a:cubicBezTo>
                        <a:pt x="0" y="802"/>
                        <a:pt x="153" y="1035"/>
                        <a:pt x="345" y="1035"/>
                      </a:cubicBezTo>
                      <a:cubicBezTo>
                        <a:pt x="533" y="1035"/>
                        <a:pt x="689" y="802"/>
                        <a:pt x="689" y="520"/>
                      </a:cubicBezTo>
                      <a:cubicBezTo>
                        <a:pt x="689" y="233"/>
                        <a:pt x="533" y="0"/>
                        <a:pt x="345" y="0"/>
                      </a:cubicBezTo>
                      <a:close/>
                    </a:path>
                  </a:pathLst>
                </a:custGeom>
                <a:solidFill>
                  <a:srgbClr val="3A2D2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6" name="Google Shape;1244;p35"/>
                <p:cNvSpPr/>
                <p:nvPr/>
              </p:nvSpPr>
              <p:spPr>
                <a:xfrm flipH="1">
                  <a:off x="7393725" y="1951398"/>
                  <a:ext cx="8918" cy="152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" h="234" extrusionOk="0">
                      <a:moveTo>
                        <a:pt x="55" y="1"/>
                      </a:moveTo>
                      <a:cubicBezTo>
                        <a:pt x="21" y="4"/>
                        <a:pt x="0" y="62"/>
                        <a:pt x="10" y="124"/>
                      </a:cubicBezTo>
                      <a:cubicBezTo>
                        <a:pt x="17" y="189"/>
                        <a:pt x="48" y="234"/>
                        <a:pt x="79" y="234"/>
                      </a:cubicBezTo>
                      <a:lnTo>
                        <a:pt x="82" y="234"/>
                      </a:lnTo>
                      <a:cubicBezTo>
                        <a:pt x="116" y="230"/>
                        <a:pt x="137" y="175"/>
                        <a:pt x="126" y="111"/>
                      </a:cubicBezTo>
                      <a:cubicBezTo>
                        <a:pt x="120" y="49"/>
                        <a:pt x="89" y="1"/>
                        <a:pt x="58" y="1"/>
                      </a:cubicBezTo>
                      <a:close/>
                    </a:path>
                  </a:pathLst>
                </a:custGeom>
                <a:solidFill>
                  <a:srgbClr val="D1DBD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7" name="Google Shape;1245;p35"/>
                <p:cNvSpPr/>
                <p:nvPr/>
              </p:nvSpPr>
              <p:spPr>
                <a:xfrm flipH="1">
                  <a:off x="7710160" y="2149486"/>
                  <a:ext cx="122964" cy="78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9" h="1209" extrusionOk="0">
                      <a:moveTo>
                        <a:pt x="977" y="0"/>
                      </a:moveTo>
                      <a:cubicBezTo>
                        <a:pt x="867" y="0"/>
                        <a:pt x="770" y="18"/>
                        <a:pt x="697" y="38"/>
                      </a:cubicBezTo>
                      <a:cubicBezTo>
                        <a:pt x="360" y="133"/>
                        <a:pt x="76" y="392"/>
                        <a:pt x="12" y="673"/>
                      </a:cubicBezTo>
                      <a:cubicBezTo>
                        <a:pt x="1" y="714"/>
                        <a:pt x="28" y="758"/>
                        <a:pt x="69" y="764"/>
                      </a:cubicBezTo>
                      <a:cubicBezTo>
                        <a:pt x="77" y="767"/>
                        <a:pt x="85" y="768"/>
                        <a:pt x="92" y="768"/>
                      </a:cubicBezTo>
                      <a:cubicBezTo>
                        <a:pt x="127" y="768"/>
                        <a:pt x="157" y="743"/>
                        <a:pt x="165" y="706"/>
                      </a:cubicBezTo>
                      <a:cubicBezTo>
                        <a:pt x="220" y="484"/>
                        <a:pt x="458" y="269"/>
                        <a:pt x="738" y="191"/>
                      </a:cubicBezTo>
                      <a:cubicBezTo>
                        <a:pt x="800" y="173"/>
                        <a:pt x="882" y="158"/>
                        <a:pt x="975" y="158"/>
                      </a:cubicBezTo>
                      <a:cubicBezTo>
                        <a:pt x="1118" y="158"/>
                        <a:pt x="1288" y="194"/>
                        <a:pt x="1462" y="314"/>
                      </a:cubicBezTo>
                      <a:cubicBezTo>
                        <a:pt x="1277" y="324"/>
                        <a:pt x="1028" y="365"/>
                        <a:pt x="878" y="505"/>
                      </a:cubicBezTo>
                      <a:cubicBezTo>
                        <a:pt x="790" y="591"/>
                        <a:pt x="749" y="700"/>
                        <a:pt x="755" y="829"/>
                      </a:cubicBezTo>
                      <a:cubicBezTo>
                        <a:pt x="762" y="983"/>
                        <a:pt x="817" y="1092"/>
                        <a:pt x="919" y="1157"/>
                      </a:cubicBezTo>
                      <a:cubicBezTo>
                        <a:pt x="984" y="1194"/>
                        <a:pt x="1059" y="1208"/>
                        <a:pt x="1131" y="1208"/>
                      </a:cubicBezTo>
                      <a:cubicBezTo>
                        <a:pt x="1291" y="1208"/>
                        <a:pt x="1441" y="1144"/>
                        <a:pt x="1466" y="1133"/>
                      </a:cubicBezTo>
                      <a:cubicBezTo>
                        <a:pt x="1503" y="1116"/>
                        <a:pt x="1523" y="1068"/>
                        <a:pt x="1503" y="1027"/>
                      </a:cubicBezTo>
                      <a:cubicBezTo>
                        <a:pt x="1491" y="1000"/>
                        <a:pt x="1462" y="982"/>
                        <a:pt x="1432" y="982"/>
                      </a:cubicBezTo>
                      <a:cubicBezTo>
                        <a:pt x="1421" y="982"/>
                        <a:pt x="1410" y="984"/>
                        <a:pt x="1400" y="990"/>
                      </a:cubicBezTo>
                      <a:cubicBezTo>
                        <a:pt x="1353" y="1011"/>
                        <a:pt x="1235" y="1051"/>
                        <a:pt x="1130" y="1051"/>
                      </a:cubicBezTo>
                      <a:cubicBezTo>
                        <a:pt x="1082" y="1051"/>
                        <a:pt x="1036" y="1043"/>
                        <a:pt x="1001" y="1021"/>
                      </a:cubicBezTo>
                      <a:cubicBezTo>
                        <a:pt x="946" y="986"/>
                        <a:pt x="916" y="922"/>
                        <a:pt x="913" y="822"/>
                      </a:cubicBezTo>
                      <a:cubicBezTo>
                        <a:pt x="909" y="737"/>
                        <a:pt x="933" y="673"/>
                        <a:pt x="987" y="621"/>
                      </a:cubicBezTo>
                      <a:cubicBezTo>
                        <a:pt x="1116" y="498"/>
                        <a:pt x="1380" y="469"/>
                        <a:pt x="1554" y="469"/>
                      </a:cubicBezTo>
                      <a:cubicBezTo>
                        <a:pt x="1603" y="469"/>
                        <a:pt x="1644" y="471"/>
                        <a:pt x="1674" y="474"/>
                      </a:cubicBezTo>
                      <a:lnTo>
                        <a:pt x="1888" y="495"/>
                      </a:lnTo>
                      <a:lnTo>
                        <a:pt x="1888" y="495"/>
                      </a:lnTo>
                      <a:lnTo>
                        <a:pt x="1735" y="341"/>
                      </a:lnTo>
                      <a:cubicBezTo>
                        <a:pt x="1471" y="71"/>
                        <a:pt x="1196" y="0"/>
                        <a:pt x="977" y="0"/>
                      </a:cubicBezTo>
                      <a:close/>
                    </a:path>
                  </a:pathLst>
                </a:custGeom>
                <a:solidFill>
                  <a:srgbClr val="DD837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8" name="Google Shape;1246;p35"/>
                <p:cNvSpPr/>
                <p:nvPr/>
              </p:nvSpPr>
              <p:spPr>
                <a:xfrm flipH="1">
                  <a:off x="7065054" y="1779935"/>
                  <a:ext cx="25387" cy="1624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0" h="2495" extrusionOk="0">
                      <a:moveTo>
                        <a:pt x="0" y="0"/>
                      </a:moveTo>
                      <a:cubicBezTo>
                        <a:pt x="93" y="451"/>
                        <a:pt x="106" y="987"/>
                        <a:pt x="24" y="1622"/>
                      </a:cubicBezTo>
                      <a:cubicBezTo>
                        <a:pt x="0" y="1877"/>
                        <a:pt x="52" y="2171"/>
                        <a:pt x="126" y="2495"/>
                      </a:cubicBezTo>
                      <a:cubicBezTo>
                        <a:pt x="137" y="2444"/>
                        <a:pt x="150" y="2389"/>
                        <a:pt x="161" y="2338"/>
                      </a:cubicBezTo>
                      <a:cubicBezTo>
                        <a:pt x="175" y="2256"/>
                        <a:pt x="191" y="2171"/>
                        <a:pt x="205" y="2089"/>
                      </a:cubicBezTo>
                      <a:cubicBezTo>
                        <a:pt x="328" y="1389"/>
                        <a:pt x="389" y="679"/>
                        <a:pt x="338" y="10"/>
                      </a:cubicBezTo>
                      <a:cubicBezTo>
                        <a:pt x="249" y="3"/>
                        <a:pt x="157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9" name="Google Shape;1247;p35"/>
                <p:cNvSpPr/>
                <p:nvPr/>
              </p:nvSpPr>
              <p:spPr>
                <a:xfrm flipH="1">
                  <a:off x="7083542" y="1779935"/>
                  <a:ext cx="22913" cy="105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1622" extrusionOk="0">
                      <a:moveTo>
                        <a:pt x="246" y="0"/>
                      </a:moveTo>
                      <a:cubicBezTo>
                        <a:pt x="175" y="0"/>
                        <a:pt x="103" y="3"/>
                        <a:pt x="24" y="10"/>
                      </a:cubicBezTo>
                      <a:lnTo>
                        <a:pt x="0" y="10"/>
                      </a:lnTo>
                      <a:cubicBezTo>
                        <a:pt x="260" y="604"/>
                        <a:pt x="311" y="1191"/>
                        <a:pt x="270" y="1622"/>
                      </a:cubicBezTo>
                      <a:cubicBezTo>
                        <a:pt x="352" y="987"/>
                        <a:pt x="339" y="451"/>
                        <a:pt x="246" y="0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0" name="Google Shape;1248;p35"/>
                <p:cNvSpPr/>
                <p:nvPr/>
              </p:nvSpPr>
              <p:spPr>
                <a:xfrm flipH="1">
                  <a:off x="7086797" y="1845682"/>
                  <a:ext cx="52987" cy="269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4" h="414" extrusionOk="0">
                      <a:moveTo>
                        <a:pt x="208" y="0"/>
                      </a:moveTo>
                      <a:cubicBezTo>
                        <a:pt x="140" y="0"/>
                        <a:pt x="86" y="21"/>
                        <a:pt x="65" y="76"/>
                      </a:cubicBezTo>
                      <a:cubicBezTo>
                        <a:pt x="0" y="256"/>
                        <a:pt x="403" y="413"/>
                        <a:pt x="594" y="413"/>
                      </a:cubicBezTo>
                      <a:cubicBezTo>
                        <a:pt x="639" y="413"/>
                        <a:pt x="673" y="407"/>
                        <a:pt x="687" y="390"/>
                      </a:cubicBezTo>
                      <a:cubicBezTo>
                        <a:pt x="813" y="229"/>
                        <a:pt x="434" y="0"/>
                        <a:pt x="208" y="0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1" name="Google Shape;1249;p35"/>
                <p:cNvSpPr/>
                <p:nvPr/>
              </p:nvSpPr>
              <p:spPr>
                <a:xfrm flipH="1">
                  <a:off x="7062841" y="1962074"/>
                  <a:ext cx="14516" cy="973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" h="1496" extrusionOk="0">
                      <a:moveTo>
                        <a:pt x="223" y="1493"/>
                      </a:moveTo>
                      <a:lnTo>
                        <a:pt x="223" y="1496"/>
                      </a:lnTo>
                      <a:lnTo>
                        <a:pt x="223" y="1493"/>
                      </a:lnTo>
                      <a:close/>
                      <a:moveTo>
                        <a:pt x="223" y="1486"/>
                      </a:moveTo>
                      <a:lnTo>
                        <a:pt x="223" y="1493"/>
                      </a:lnTo>
                      <a:lnTo>
                        <a:pt x="223" y="1486"/>
                      </a:lnTo>
                      <a:close/>
                      <a:moveTo>
                        <a:pt x="199" y="1045"/>
                      </a:moveTo>
                      <a:lnTo>
                        <a:pt x="199" y="1045"/>
                      </a:lnTo>
                      <a:lnTo>
                        <a:pt x="199" y="1045"/>
                      </a:lnTo>
                      <a:close/>
                      <a:moveTo>
                        <a:pt x="199" y="1039"/>
                      </a:moveTo>
                      <a:lnTo>
                        <a:pt x="199" y="1039"/>
                      </a:lnTo>
                      <a:lnTo>
                        <a:pt x="199" y="1039"/>
                      </a:lnTo>
                      <a:close/>
                      <a:moveTo>
                        <a:pt x="199" y="1032"/>
                      </a:moveTo>
                      <a:lnTo>
                        <a:pt x="199" y="1032"/>
                      </a:lnTo>
                      <a:lnTo>
                        <a:pt x="199" y="1032"/>
                      </a:lnTo>
                      <a:close/>
                      <a:moveTo>
                        <a:pt x="199" y="1025"/>
                      </a:moveTo>
                      <a:lnTo>
                        <a:pt x="199" y="1028"/>
                      </a:lnTo>
                      <a:lnTo>
                        <a:pt x="199" y="1025"/>
                      </a:lnTo>
                      <a:close/>
                      <a:moveTo>
                        <a:pt x="195" y="1018"/>
                      </a:moveTo>
                      <a:lnTo>
                        <a:pt x="195" y="1022"/>
                      </a:lnTo>
                      <a:lnTo>
                        <a:pt x="195" y="1018"/>
                      </a:lnTo>
                      <a:close/>
                      <a:moveTo>
                        <a:pt x="195" y="1015"/>
                      </a:moveTo>
                      <a:lnTo>
                        <a:pt x="195" y="1015"/>
                      </a:lnTo>
                      <a:lnTo>
                        <a:pt x="195" y="1015"/>
                      </a:lnTo>
                      <a:close/>
                      <a:moveTo>
                        <a:pt x="195" y="1008"/>
                      </a:moveTo>
                      <a:lnTo>
                        <a:pt x="195" y="1008"/>
                      </a:lnTo>
                      <a:lnTo>
                        <a:pt x="195" y="1008"/>
                      </a:lnTo>
                      <a:close/>
                      <a:moveTo>
                        <a:pt x="195" y="1001"/>
                      </a:moveTo>
                      <a:lnTo>
                        <a:pt x="195" y="1004"/>
                      </a:lnTo>
                      <a:lnTo>
                        <a:pt x="195" y="1001"/>
                      </a:lnTo>
                      <a:close/>
                      <a:moveTo>
                        <a:pt x="195" y="995"/>
                      </a:moveTo>
                      <a:lnTo>
                        <a:pt x="195" y="998"/>
                      </a:lnTo>
                      <a:lnTo>
                        <a:pt x="195" y="995"/>
                      </a:lnTo>
                      <a:close/>
                      <a:moveTo>
                        <a:pt x="192" y="987"/>
                      </a:moveTo>
                      <a:cubicBezTo>
                        <a:pt x="192" y="991"/>
                        <a:pt x="192" y="991"/>
                        <a:pt x="195" y="991"/>
                      </a:cubicBezTo>
                      <a:cubicBezTo>
                        <a:pt x="192" y="991"/>
                        <a:pt x="192" y="991"/>
                        <a:pt x="192" y="987"/>
                      </a:cubicBezTo>
                      <a:close/>
                      <a:moveTo>
                        <a:pt x="192" y="981"/>
                      </a:moveTo>
                      <a:lnTo>
                        <a:pt x="192" y="987"/>
                      </a:lnTo>
                      <a:lnTo>
                        <a:pt x="192" y="981"/>
                      </a:lnTo>
                      <a:close/>
                      <a:moveTo>
                        <a:pt x="192" y="977"/>
                      </a:moveTo>
                      <a:lnTo>
                        <a:pt x="192" y="981"/>
                      </a:lnTo>
                      <a:lnTo>
                        <a:pt x="192" y="977"/>
                      </a:lnTo>
                      <a:close/>
                      <a:moveTo>
                        <a:pt x="192" y="971"/>
                      </a:moveTo>
                      <a:lnTo>
                        <a:pt x="192" y="974"/>
                      </a:lnTo>
                      <a:lnTo>
                        <a:pt x="192" y="971"/>
                      </a:lnTo>
                      <a:close/>
                      <a:moveTo>
                        <a:pt x="192" y="963"/>
                      </a:moveTo>
                      <a:lnTo>
                        <a:pt x="192" y="971"/>
                      </a:lnTo>
                      <a:lnTo>
                        <a:pt x="192" y="963"/>
                      </a:lnTo>
                      <a:close/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72" y="302"/>
                        <a:pt x="147" y="626"/>
                        <a:pt x="192" y="963"/>
                      </a:cubicBezTo>
                      <a:cubicBezTo>
                        <a:pt x="147" y="626"/>
                        <a:pt x="72" y="302"/>
                        <a:pt x="1" y="1"/>
                      </a:cubicBezTo>
                      <a:close/>
                    </a:path>
                  </a:pathLst>
                </a:custGeom>
                <a:solidFill>
                  <a:srgbClr val="D2CD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2" name="Google Shape;1250;p35"/>
                <p:cNvSpPr/>
                <p:nvPr/>
              </p:nvSpPr>
              <p:spPr>
                <a:xfrm flipH="1">
                  <a:off x="7109710" y="1911625"/>
                  <a:ext cx="30725" cy="531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2" h="817" extrusionOk="0">
                      <a:moveTo>
                        <a:pt x="349" y="134"/>
                      </a:moveTo>
                      <a:cubicBezTo>
                        <a:pt x="379" y="134"/>
                        <a:pt x="403" y="179"/>
                        <a:pt x="410" y="233"/>
                      </a:cubicBezTo>
                      <a:cubicBezTo>
                        <a:pt x="420" y="288"/>
                        <a:pt x="399" y="339"/>
                        <a:pt x="372" y="342"/>
                      </a:cubicBezTo>
                      <a:lnTo>
                        <a:pt x="369" y="342"/>
                      </a:lnTo>
                      <a:cubicBezTo>
                        <a:pt x="341" y="342"/>
                        <a:pt x="314" y="298"/>
                        <a:pt x="308" y="243"/>
                      </a:cubicBezTo>
                      <a:cubicBezTo>
                        <a:pt x="300" y="189"/>
                        <a:pt x="318" y="141"/>
                        <a:pt x="345" y="138"/>
                      </a:cubicBezTo>
                      <a:lnTo>
                        <a:pt x="349" y="134"/>
                      </a:lnTo>
                      <a:close/>
                      <a:moveTo>
                        <a:pt x="236" y="1"/>
                      </a:moveTo>
                      <a:cubicBezTo>
                        <a:pt x="106" y="1"/>
                        <a:pt x="0" y="182"/>
                        <a:pt x="0" y="407"/>
                      </a:cubicBezTo>
                      <a:cubicBezTo>
                        <a:pt x="0" y="636"/>
                        <a:pt x="106" y="817"/>
                        <a:pt x="236" y="817"/>
                      </a:cubicBezTo>
                      <a:cubicBezTo>
                        <a:pt x="365" y="817"/>
                        <a:pt x="472" y="636"/>
                        <a:pt x="472" y="407"/>
                      </a:cubicBezTo>
                      <a:cubicBezTo>
                        <a:pt x="472" y="182"/>
                        <a:pt x="365" y="1"/>
                        <a:pt x="236" y="1"/>
                      </a:cubicBezTo>
                      <a:close/>
                    </a:path>
                  </a:pathLst>
                </a:custGeom>
                <a:solidFill>
                  <a:srgbClr val="3A2D2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" name="Google Shape;1251;p35"/>
                <p:cNvSpPr/>
                <p:nvPr/>
              </p:nvSpPr>
              <p:spPr>
                <a:xfrm flipH="1">
                  <a:off x="7113095" y="1920348"/>
                  <a:ext cx="7811" cy="13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" h="209" extrusionOk="0">
                      <a:moveTo>
                        <a:pt x="49" y="0"/>
                      </a:moveTo>
                      <a:lnTo>
                        <a:pt x="45" y="4"/>
                      </a:lnTo>
                      <a:cubicBezTo>
                        <a:pt x="18" y="7"/>
                        <a:pt x="0" y="55"/>
                        <a:pt x="8" y="109"/>
                      </a:cubicBezTo>
                      <a:cubicBezTo>
                        <a:pt x="14" y="164"/>
                        <a:pt x="41" y="208"/>
                        <a:pt x="69" y="208"/>
                      </a:cubicBezTo>
                      <a:lnTo>
                        <a:pt x="72" y="208"/>
                      </a:lnTo>
                      <a:cubicBezTo>
                        <a:pt x="99" y="205"/>
                        <a:pt x="120" y="154"/>
                        <a:pt x="110" y="99"/>
                      </a:cubicBezTo>
                      <a:cubicBezTo>
                        <a:pt x="103" y="45"/>
                        <a:pt x="79" y="0"/>
                        <a:pt x="49" y="0"/>
                      </a:cubicBezTo>
                      <a:close/>
                    </a:path>
                  </a:pathLst>
                </a:custGeom>
                <a:solidFill>
                  <a:srgbClr val="D1DBD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" name="Google Shape;1252;p35"/>
                <p:cNvSpPr/>
                <p:nvPr/>
              </p:nvSpPr>
              <p:spPr>
                <a:xfrm flipH="1">
                  <a:off x="7174052" y="1925434"/>
                  <a:ext cx="62387" cy="109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" h="2218" extrusionOk="0">
                      <a:moveTo>
                        <a:pt x="97" y="1"/>
                      </a:moveTo>
                      <a:cubicBezTo>
                        <a:pt x="58" y="1"/>
                        <a:pt x="21" y="34"/>
                        <a:pt x="21" y="76"/>
                      </a:cubicBezTo>
                      <a:cubicBezTo>
                        <a:pt x="14" y="370"/>
                        <a:pt x="0" y="1343"/>
                        <a:pt x="167" y="1507"/>
                      </a:cubicBezTo>
                      <a:cubicBezTo>
                        <a:pt x="197" y="1533"/>
                        <a:pt x="229" y="1542"/>
                        <a:pt x="252" y="1542"/>
                      </a:cubicBezTo>
                      <a:cubicBezTo>
                        <a:pt x="256" y="1542"/>
                        <a:pt x="260" y="1542"/>
                        <a:pt x="263" y="1541"/>
                      </a:cubicBezTo>
                      <a:cubicBezTo>
                        <a:pt x="339" y="1537"/>
                        <a:pt x="427" y="1496"/>
                        <a:pt x="523" y="1455"/>
                      </a:cubicBezTo>
                      <a:cubicBezTo>
                        <a:pt x="663" y="1394"/>
                        <a:pt x="764" y="1357"/>
                        <a:pt x="836" y="1357"/>
                      </a:cubicBezTo>
                      <a:cubicBezTo>
                        <a:pt x="892" y="1357"/>
                        <a:pt x="931" y="1379"/>
                        <a:pt x="960" y="1428"/>
                      </a:cubicBezTo>
                      <a:cubicBezTo>
                        <a:pt x="1028" y="1548"/>
                        <a:pt x="703" y="1882"/>
                        <a:pt x="441" y="2077"/>
                      </a:cubicBezTo>
                      <a:cubicBezTo>
                        <a:pt x="407" y="2101"/>
                        <a:pt x="400" y="2152"/>
                        <a:pt x="424" y="2186"/>
                      </a:cubicBezTo>
                      <a:cubicBezTo>
                        <a:pt x="441" y="2207"/>
                        <a:pt x="465" y="2217"/>
                        <a:pt x="489" y="2217"/>
                      </a:cubicBezTo>
                      <a:cubicBezTo>
                        <a:pt x="506" y="2217"/>
                        <a:pt x="523" y="2213"/>
                        <a:pt x="536" y="2203"/>
                      </a:cubicBezTo>
                      <a:cubicBezTo>
                        <a:pt x="659" y="2111"/>
                        <a:pt x="1267" y="1640"/>
                        <a:pt x="1097" y="1346"/>
                      </a:cubicBezTo>
                      <a:cubicBezTo>
                        <a:pt x="1031" y="1236"/>
                        <a:pt x="938" y="1199"/>
                        <a:pt x="837" y="1199"/>
                      </a:cubicBezTo>
                      <a:cubicBezTo>
                        <a:pt x="708" y="1199"/>
                        <a:pt x="567" y="1261"/>
                        <a:pt x="457" y="1309"/>
                      </a:cubicBezTo>
                      <a:cubicBezTo>
                        <a:pt x="389" y="1340"/>
                        <a:pt x="318" y="1373"/>
                        <a:pt x="270" y="1381"/>
                      </a:cubicBezTo>
                      <a:cubicBezTo>
                        <a:pt x="195" y="1271"/>
                        <a:pt x="164" y="633"/>
                        <a:pt x="178" y="80"/>
                      </a:cubicBezTo>
                      <a:cubicBezTo>
                        <a:pt x="181" y="39"/>
                        <a:pt x="147" y="1"/>
                        <a:pt x="103" y="1"/>
                      </a:cubicBezTo>
                      <a:cubicBezTo>
                        <a:pt x="101" y="1"/>
                        <a:pt x="99" y="1"/>
                        <a:pt x="97" y="1"/>
                      </a:cubicBezTo>
                      <a:close/>
                    </a:path>
                  </a:pathLst>
                </a:custGeom>
                <a:solidFill>
                  <a:srgbClr val="DD837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" name="Google Shape;1253;p35"/>
                <p:cNvSpPr/>
                <p:nvPr/>
              </p:nvSpPr>
              <p:spPr>
                <a:xfrm>
                  <a:off x="7369813" y="2034668"/>
                  <a:ext cx="139800" cy="97200"/>
                </a:xfrm>
                <a:prstGeom prst="ellipse">
                  <a:avLst/>
                </a:prstGeom>
                <a:solidFill>
                  <a:srgbClr val="DD837F">
                    <a:alpha val="53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" name="Google Shape;1254;p35"/>
                <p:cNvSpPr/>
                <p:nvPr/>
              </p:nvSpPr>
              <p:spPr>
                <a:xfrm>
                  <a:off x="7069912" y="1988752"/>
                  <a:ext cx="105000" cy="73200"/>
                </a:xfrm>
                <a:prstGeom prst="ellipse">
                  <a:avLst/>
                </a:prstGeom>
                <a:solidFill>
                  <a:srgbClr val="DD837F">
                    <a:alpha val="53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217" name="Google Shape;1255;p35"/>
                <p:cNvGrpSpPr/>
                <p:nvPr/>
              </p:nvGrpSpPr>
              <p:grpSpPr>
                <a:xfrm>
                  <a:off x="7013343" y="1528289"/>
                  <a:ext cx="905397" cy="1418198"/>
                  <a:chOff x="6923175" y="1933949"/>
                  <a:chExt cx="793442" cy="1242834"/>
                </a:xfrm>
              </p:grpSpPr>
              <p:sp>
                <p:nvSpPr>
                  <p:cNvPr id="218" name="Google Shape;1256;p35"/>
                  <p:cNvSpPr/>
                  <p:nvPr/>
                </p:nvSpPr>
                <p:spPr>
                  <a:xfrm rot="-2696998">
                    <a:off x="7293202" y="1935809"/>
                    <a:ext cx="242891" cy="573181"/>
                  </a:xfrm>
                  <a:prstGeom prst="ellipse">
                    <a:avLst/>
                  </a:prstGeom>
                  <a:solidFill>
                    <a:srgbClr val="C6775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grpSp>
                <p:nvGrpSpPr>
                  <p:cNvPr id="219" name="Google Shape;1257;p35"/>
                  <p:cNvGrpSpPr/>
                  <p:nvPr/>
                </p:nvGrpSpPr>
                <p:grpSpPr>
                  <a:xfrm>
                    <a:off x="6923175" y="1958437"/>
                    <a:ext cx="793442" cy="1218345"/>
                    <a:chOff x="6923175" y="1958437"/>
                    <a:chExt cx="793442" cy="1218345"/>
                  </a:xfrm>
                </p:grpSpPr>
                <p:sp>
                  <p:nvSpPr>
                    <p:cNvPr id="220" name="Google Shape;1258;p35"/>
                    <p:cNvSpPr/>
                    <p:nvPr/>
                  </p:nvSpPr>
                  <p:spPr>
                    <a:xfrm flipH="1">
                      <a:off x="6940923" y="1958437"/>
                      <a:ext cx="775695" cy="121834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997" h="25127" extrusionOk="0">
                          <a:moveTo>
                            <a:pt x="11095" y="0"/>
                          </a:moveTo>
                          <a:cubicBezTo>
                            <a:pt x="9524" y="0"/>
                            <a:pt x="8312" y="569"/>
                            <a:pt x="8312" y="569"/>
                          </a:cubicBezTo>
                          <a:cubicBezTo>
                            <a:pt x="8312" y="569"/>
                            <a:pt x="7603" y="326"/>
                            <a:pt x="6604" y="326"/>
                          </a:cubicBezTo>
                          <a:cubicBezTo>
                            <a:pt x="4605" y="326"/>
                            <a:pt x="1443" y="1296"/>
                            <a:pt x="464" y="7116"/>
                          </a:cubicBezTo>
                          <a:cubicBezTo>
                            <a:pt x="0" y="9877"/>
                            <a:pt x="369" y="25119"/>
                            <a:pt x="369" y="25119"/>
                          </a:cubicBezTo>
                          <a:lnTo>
                            <a:pt x="4089" y="25126"/>
                          </a:lnTo>
                          <a:lnTo>
                            <a:pt x="4089" y="25126"/>
                          </a:lnTo>
                          <a:cubicBezTo>
                            <a:pt x="4010" y="24860"/>
                            <a:pt x="2877" y="21060"/>
                            <a:pt x="3840" y="17159"/>
                          </a:cubicBezTo>
                          <a:cubicBezTo>
                            <a:pt x="3963" y="16667"/>
                            <a:pt x="4154" y="16196"/>
                            <a:pt x="4335" y="15722"/>
                          </a:cubicBezTo>
                          <a:cubicBezTo>
                            <a:pt x="4581" y="15076"/>
                            <a:pt x="4806" y="14432"/>
                            <a:pt x="4803" y="13745"/>
                          </a:cubicBezTo>
                          <a:cubicBezTo>
                            <a:pt x="4799" y="13274"/>
                            <a:pt x="4717" y="12809"/>
                            <a:pt x="4608" y="12349"/>
                          </a:cubicBezTo>
                          <a:cubicBezTo>
                            <a:pt x="4468" y="11748"/>
                            <a:pt x="4287" y="11150"/>
                            <a:pt x="4178" y="10543"/>
                          </a:cubicBezTo>
                          <a:cubicBezTo>
                            <a:pt x="3933" y="9195"/>
                            <a:pt x="4055" y="7805"/>
                            <a:pt x="4297" y="6457"/>
                          </a:cubicBezTo>
                          <a:cubicBezTo>
                            <a:pt x="4386" y="5965"/>
                            <a:pt x="4499" y="5456"/>
                            <a:pt x="4813" y="5067"/>
                          </a:cubicBezTo>
                          <a:cubicBezTo>
                            <a:pt x="5089" y="4723"/>
                            <a:pt x="5499" y="4511"/>
                            <a:pt x="5912" y="4355"/>
                          </a:cubicBezTo>
                          <a:cubicBezTo>
                            <a:pt x="7219" y="3859"/>
                            <a:pt x="8602" y="3757"/>
                            <a:pt x="9640" y="2822"/>
                          </a:cubicBezTo>
                          <a:cubicBezTo>
                            <a:pt x="9984" y="2515"/>
                            <a:pt x="10490" y="2070"/>
                            <a:pt x="10660" y="1678"/>
                          </a:cubicBezTo>
                          <a:cubicBezTo>
                            <a:pt x="10660" y="1678"/>
                            <a:pt x="13217" y="1818"/>
                            <a:pt x="14306" y="3412"/>
                          </a:cubicBezTo>
                          <a:cubicBezTo>
                            <a:pt x="14446" y="3613"/>
                            <a:pt x="14490" y="3747"/>
                            <a:pt x="14631" y="4084"/>
                          </a:cubicBezTo>
                          <a:cubicBezTo>
                            <a:pt x="14651" y="4136"/>
                            <a:pt x="14695" y="4194"/>
                            <a:pt x="14706" y="4269"/>
                          </a:cubicBezTo>
                          <a:cubicBezTo>
                            <a:pt x="14719" y="4306"/>
                            <a:pt x="14743" y="4355"/>
                            <a:pt x="14757" y="4391"/>
                          </a:cubicBezTo>
                          <a:cubicBezTo>
                            <a:pt x="14774" y="4443"/>
                            <a:pt x="14788" y="4491"/>
                            <a:pt x="14801" y="4542"/>
                          </a:cubicBezTo>
                          <a:cubicBezTo>
                            <a:pt x="15026" y="5371"/>
                            <a:pt x="14886" y="6337"/>
                            <a:pt x="15746" y="6798"/>
                          </a:cubicBezTo>
                          <a:cubicBezTo>
                            <a:pt x="15828" y="6843"/>
                            <a:pt x="15914" y="6904"/>
                            <a:pt x="15996" y="6976"/>
                          </a:cubicBezTo>
                          <a:cubicBezTo>
                            <a:pt x="15976" y="4350"/>
                            <a:pt x="15552" y="1729"/>
                            <a:pt x="14026" y="797"/>
                          </a:cubicBezTo>
                          <a:cubicBezTo>
                            <a:pt x="13039" y="192"/>
                            <a:pt x="12007" y="0"/>
                            <a:pt x="11095" y="0"/>
                          </a:cubicBezTo>
                          <a:close/>
                          <a:moveTo>
                            <a:pt x="4089" y="25126"/>
                          </a:moveTo>
                          <a:cubicBezTo>
                            <a:pt x="4089" y="25126"/>
                            <a:pt x="4089" y="25126"/>
                            <a:pt x="4089" y="25126"/>
                          </a:cubicBezTo>
                          <a:lnTo>
                            <a:pt x="4100" y="25126"/>
                          </a:lnTo>
                          <a:lnTo>
                            <a:pt x="4089" y="25126"/>
                          </a:lnTo>
                          <a:close/>
                        </a:path>
                      </a:pathLst>
                    </a:custGeom>
                    <a:solidFill>
                      <a:srgbClr val="C6775C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1" name="Google Shape;1259;p35"/>
                    <p:cNvSpPr/>
                    <p:nvPr/>
                  </p:nvSpPr>
                  <p:spPr>
                    <a:xfrm>
                      <a:off x="7498619" y="2133475"/>
                      <a:ext cx="49650" cy="4571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986" h="18284" extrusionOk="0">
                          <a:moveTo>
                            <a:pt x="421" y="0"/>
                          </a:moveTo>
                          <a:cubicBezTo>
                            <a:pt x="-1066" y="5933"/>
                            <a:pt x="1986" y="12167"/>
                            <a:pt x="1986" y="18284"/>
                          </a:cubicBezTo>
                        </a:path>
                      </a:pathLst>
                    </a:custGeom>
                    <a:noFill/>
                    <a:ln w="9525" cap="flat" cmpd="sng">
                      <a:solidFill>
                        <a:srgbClr val="8C52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222" name="Google Shape;1260;p35"/>
                    <p:cNvSpPr/>
                    <p:nvPr/>
                  </p:nvSpPr>
                  <p:spPr>
                    <a:xfrm>
                      <a:off x="7556950" y="2674900"/>
                      <a:ext cx="52900" cy="455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16" h="18212" extrusionOk="0">
                          <a:moveTo>
                            <a:pt x="0" y="0"/>
                          </a:moveTo>
                          <a:cubicBezTo>
                            <a:pt x="1480" y="5907"/>
                            <a:pt x="3030" y="12339"/>
                            <a:pt x="1423" y="18212"/>
                          </a:cubicBezTo>
                        </a:path>
                      </a:pathLst>
                    </a:custGeom>
                    <a:noFill/>
                    <a:ln w="9525" cap="flat" cmpd="sng">
                      <a:solidFill>
                        <a:srgbClr val="8C52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223" name="Google Shape;1261;p35"/>
                    <p:cNvSpPr/>
                    <p:nvPr/>
                  </p:nvSpPr>
                  <p:spPr>
                    <a:xfrm rot="2921729">
                      <a:off x="7034752" y="1940542"/>
                      <a:ext cx="95446" cy="341119"/>
                    </a:xfrm>
                    <a:prstGeom prst="ellipse">
                      <a:avLst/>
                    </a:prstGeom>
                    <a:solidFill>
                      <a:srgbClr val="C6775C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4" name="Google Shape;1262;p35"/>
                    <p:cNvSpPr/>
                    <p:nvPr/>
                  </p:nvSpPr>
                  <p:spPr>
                    <a:xfrm>
                      <a:off x="6993175" y="2010775"/>
                      <a:ext cx="188525" cy="1262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541" h="5051" extrusionOk="0">
                          <a:moveTo>
                            <a:pt x="7541" y="0"/>
                          </a:moveTo>
                          <a:cubicBezTo>
                            <a:pt x="4697" y="1032"/>
                            <a:pt x="540" y="2074"/>
                            <a:pt x="0" y="5051"/>
                          </a:cubicBezTo>
                        </a:path>
                      </a:pathLst>
                    </a:custGeom>
                    <a:noFill/>
                    <a:ln w="9525" cap="flat" cmpd="sng">
                      <a:solidFill>
                        <a:srgbClr val="8C52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</p:sp>
              </p:grpSp>
            </p:grpSp>
          </p:grpSp>
        </p:grpSp>
      </p:grpSp>
      <p:sp>
        <p:nvSpPr>
          <p:cNvPr id="269" name="Text Box 10">
            <a:extLst>
              <a:ext uri="{FF2B5EF4-FFF2-40B4-BE49-F238E27FC236}">
                <a16:creationId xmlns:a16="http://schemas.microsoft.com/office/drawing/2014/main" id="{50F12762-F25D-EB43-AF24-2643A89609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2683" y="390084"/>
            <a:ext cx="7245988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Nêu bài toán rồi giải bài toán theo tóm tắt sau: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270" name="TextBox 269"/>
          <p:cNvSpPr txBox="1"/>
          <p:nvPr/>
        </p:nvSpPr>
        <p:spPr>
          <a:xfrm>
            <a:off x="1424301" y="1898951"/>
            <a:ext cx="1412875" cy="523220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Con:</a:t>
            </a:r>
          </a:p>
        </p:txBody>
      </p:sp>
      <p:sp>
        <p:nvSpPr>
          <p:cNvPr id="271" name="TextBox 270"/>
          <p:cNvSpPr txBox="1"/>
          <p:nvPr/>
        </p:nvSpPr>
        <p:spPr>
          <a:xfrm>
            <a:off x="1340958" y="2522840"/>
            <a:ext cx="1463675" cy="523220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Mẹ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</a:t>
            </a:r>
          </a:p>
        </p:txBody>
      </p:sp>
      <p:cxnSp>
        <p:nvCxnSpPr>
          <p:cNvPr id="272" name="Straight Connector 271"/>
          <p:cNvCxnSpPr/>
          <p:nvPr/>
        </p:nvCxnSpPr>
        <p:spPr>
          <a:xfrm>
            <a:off x="2907026" y="2229151"/>
            <a:ext cx="1444625" cy="0"/>
          </a:xfrm>
          <a:prstGeom prst="line">
            <a:avLst/>
          </a:prstGeom>
          <a:ln w="57150">
            <a:solidFill>
              <a:srgbClr val="C0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Connector 272"/>
          <p:cNvCxnSpPr/>
          <p:nvPr/>
        </p:nvCxnSpPr>
        <p:spPr bwMode="auto">
          <a:xfrm>
            <a:off x="2902263" y="2921301"/>
            <a:ext cx="1444625" cy="0"/>
          </a:xfrm>
          <a:prstGeom prst="line">
            <a:avLst/>
          </a:prstGeom>
          <a:ln w="57150">
            <a:solidFill>
              <a:srgbClr val="C0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Connector 273"/>
          <p:cNvCxnSpPr/>
          <p:nvPr/>
        </p:nvCxnSpPr>
        <p:spPr bwMode="auto">
          <a:xfrm>
            <a:off x="4351651" y="2921301"/>
            <a:ext cx="1443037" cy="0"/>
          </a:xfrm>
          <a:prstGeom prst="line">
            <a:avLst/>
          </a:prstGeom>
          <a:ln w="57150">
            <a:solidFill>
              <a:srgbClr val="C0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5" name="TextBox 274"/>
          <p:cNvSpPr txBox="1"/>
          <p:nvPr/>
        </p:nvSpPr>
        <p:spPr>
          <a:xfrm>
            <a:off x="2737007" y="1637341"/>
            <a:ext cx="1725612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17kg</a:t>
            </a:r>
            <a:endParaRPr lang="en-US" sz="2800" b="1" dirty="0">
              <a:solidFill>
                <a:srgbClr val="0070C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276" name="TextBox 275"/>
          <p:cNvSpPr txBox="1"/>
          <p:nvPr/>
        </p:nvSpPr>
        <p:spPr>
          <a:xfrm>
            <a:off x="7682459" y="2160561"/>
            <a:ext cx="10668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 kg</a:t>
            </a:r>
          </a:p>
        </p:txBody>
      </p:sp>
      <p:sp>
        <p:nvSpPr>
          <p:cNvPr id="277" name="Right Brace 276"/>
          <p:cNvSpPr/>
          <p:nvPr/>
        </p:nvSpPr>
        <p:spPr>
          <a:xfrm>
            <a:off x="7420131" y="1783830"/>
            <a:ext cx="262328" cy="1324798"/>
          </a:xfrm>
          <a:prstGeom prst="rightBrace">
            <a:avLst>
              <a:gd name="adj1" fmla="val 46442"/>
              <a:gd name="adj2" fmla="val 50000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78" name="Straight Connector 277"/>
          <p:cNvCxnSpPr/>
          <p:nvPr/>
        </p:nvCxnSpPr>
        <p:spPr bwMode="auto">
          <a:xfrm>
            <a:off x="5794687" y="2921301"/>
            <a:ext cx="1443038" cy="0"/>
          </a:xfrm>
          <a:prstGeom prst="line">
            <a:avLst/>
          </a:prstGeom>
          <a:ln w="57150">
            <a:solidFill>
              <a:srgbClr val="C0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0" name="Rectangle 279"/>
          <p:cNvSpPr/>
          <p:nvPr/>
        </p:nvSpPr>
        <p:spPr>
          <a:xfrm>
            <a:off x="2149354" y="3535019"/>
            <a:ext cx="6814764" cy="13849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u="sng" dirty="0" err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Đề</a:t>
            </a:r>
            <a:r>
              <a:rPr lang="en-US" sz="2800" u="sng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u="sng" dirty="0" err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bài</a:t>
            </a:r>
            <a:r>
              <a:rPr lang="en-US" sz="2800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 </a:t>
            </a:r>
            <a:r>
              <a:rPr lang="en-US" sz="2800" dirty="0">
                <a:solidFill>
                  <a:schemeClr val="accent5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Con </a:t>
            </a:r>
            <a:r>
              <a:rPr lang="en-US" sz="2800" dirty="0" err="1">
                <a:solidFill>
                  <a:schemeClr val="accent5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cân</a:t>
            </a:r>
            <a:r>
              <a:rPr lang="en-US" sz="2800" dirty="0">
                <a:solidFill>
                  <a:schemeClr val="accent5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dirty="0" err="1">
                <a:solidFill>
                  <a:schemeClr val="accent5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nặng</a:t>
            </a:r>
            <a:r>
              <a:rPr lang="en-US" sz="2800" dirty="0">
                <a:solidFill>
                  <a:schemeClr val="accent5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17kg</a:t>
            </a:r>
            <a:r>
              <a:rPr lang="en-US" sz="2800" dirty="0">
                <a:solidFill>
                  <a:schemeClr val="accent5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</a:t>
            </a:r>
            <a:r>
              <a:rPr lang="en-US" sz="2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dirty="0" err="1">
                <a:solidFill>
                  <a:schemeClr val="accent5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mẹ</a:t>
            </a:r>
            <a:r>
              <a:rPr lang="en-US" sz="2800" dirty="0">
                <a:solidFill>
                  <a:schemeClr val="accent5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dirty="0" err="1">
                <a:solidFill>
                  <a:schemeClr val="accent5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cân</a:t>
            </a:r>
            <a:r>
              <a:rPr lang="en-US" sz="2800" dirty="0">
                <a:solidFill>
                  <a:schemeClr val="accent5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dirty="0" err="1">
                <a:solidFill>
                  <a:schemeClr val="accent5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nặng</a:t>
            </a:r>
            <a:r>
              <a:rPr lang="en-US" sz="2800" dirty="0">
                <a:solidFill>
                  <a:schemeClr val="accent5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gấp</a:t>
            </a:r>
            <a:r>
              <a:rPr lang="en-US" sz="2800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3 </a:t>
            </a:r>
            <a:r>
              <a:rPr lang="en-US" sz="2800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lần</a:t>
            </a:r>
            <a:r>
              <a:rPr lang="en-US" sz="2800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con</a:t>
            </a:r>
            <a:r>
              <a:rPr lang="en-US" sz="2800" dirty="0">
                <a:solidFill>
                  <a:schemeClr val="accent5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 </a:t>
            </a:r>
            <a:r>
              <a:rPr lang="en-US" sz="2800" dirty="0" err="1">
                <a:solidFill>
                  <a:schemeClr val="accent5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Hỏi</a:t>
            </a:r>
            <a:r>
              <a:rPr lang="en-US" sz="2800" dirty="0">
                <a:solidFill>
                  <a:schemeClr val="accent5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cả</a:t>
            </a:r>
            <a:r>
              <a:rPr lang="en-US" sz="2800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hai</a:t>
            </a:r>
            <a:r>
              <a:rPr lang="en-US" sz="2800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mẹ</a:t>
            </a:r>
            <a:r>
              <a:rPr lang="en-US" sz="2800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con </a:t>
            </a:r>
            <a:r>
              <a:rPr lang="en-US" sz="2800" dirty="0" err="1">
                <a:solidFill>
                  <a:schemeClr val="accent5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cân</a:t>
            </a:r>
            <a:r>
              <a:rPr lang="en-US" sz="2800" dirty="0">
                <a:solidFill>
                  <a:schemeClr val="accent5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dirty="0" err="1">
                <a:solidFill>
                  <a:schemeClr val="accent5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nặng</a:t>
            </a:r>
            <a:r>
              <a:rPr lang="en-US" sz="2800" dirty="0">
                <a:solidFill>
                  <a:schemeClr val="accent5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bao</a:t>
            </a:r>
            <a:r>
              <a:rPr lang="en-US" sz="2800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nhiêu</a:t>
            </a:r>
            <a:r>
              <a:rPr lang="en-US" sz="2800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ki</a:t>
            </a:r>
            <a:r>
              <a:rPr lang="en-US" sz="2800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-</a:t>
            </a:r>
            <a:r>
              <a:rPr lang="en-US" sz="2800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lô</a:t>
            </a:r>
            <a:r>
              <a:rPr lang="en-US" sz="2800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-gam</a:t>
            </a:r>
            <a:r>
              <a:rPr lang="en-US" sz="2800" dirty="0">
                <a:solidFill>
                  <a:schemeClr val="accent5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</a:t>
            </a:r>
            <a:r>
              <a:rPr lang="en-US" sz="2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	</a:t>
            </a:r>
            <a:endParaRPr lang="en-US" sz="3200" u="sng" dirty="0">
              <a:solidFill>
                <a:srgbClr val="FF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" grpId="0"/>
      <p:bldP spid="271" grpId="0"/>
      <p:bldP spid="275" grpId="0"/>
      <p:bldP spid="276" grpId="0"/>
      <p:bldP spid="277" grpId="0" animBg="1"/>
      <p:bldP spid="28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2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" name="Google Shape;2324;p42"/>
          <p:cNvSpPr/>
          <p:nvPr/>
        </p:nvSpPr>
        <p:spPr>
          <a:xfrm>
            <a:off x="7258443" y="3995989"/>
            <a:ext cx="1044272" cy="430283"/>
          </a:xfrm>
          <a:custGeom>
            <a:avLst/>
            <a:gdLst/>
            <a:ahLst/>
            <a:cxnLst/>
            <a:rect l="l" t="t" r="r" b="b"/>
            <a:pathLst>
              <a:path w="27672" h="11402" extrusionOk="0">
                <a:moveTo>
                  <a:pt x="376" y="0"/>
                </a:moveTo>
                <a:cubicBezTo>
                  <a:pt x="153" y="0"/>
                  <a:pt x="1" y="224"/>
                  <a:pt x="85" y="430"/>
                </a:cubicBezTo>
                <a:lnTo>
                  <a:pt x="85" y="434"/>
                </a:lnTo>
                <a:cubicBezTo>
                  <a:pt x="292" y="937"/>
                  <a:pt x="782" y="1269"/>
                  <a:pt x="1327" y="1269"/>
                </a:cubicBezTo>
                <a:lnTo>
                  <a:pt x="21505" y="1269"/>
                </a:lnTo>
                <a:cubicBezTo>
                  <a:pt x="23767" y="1269"/>
                  <a:pt x="25640" y="3087"/>
                  <a:pt x="25630" y="5350"/>
                </a:cubicBezTo>
                <a:lnTo>
                  <a:pt x="25630" y="5448"/>
                </a:lnTo>
                <a:cubicBezTo>
                  <a:pt x="25599" y="7608"/>
                  <a:pt x="23804" y="9332"/>
                  <a:pt x="21647" y="9404"/>
                </a:cubicBezTo>
                <a:lnTo>
                  <a:pt x="1779" y="10059"/>
                </a:lnTo>
                <a:cubicBezTo>
                  <a:pt x="1215" y="10077"/>
                  <a:pt x="734" y="10472"/>
                  <a:pt x="606" y="11024"/>
                </a:cubicBezTo>
                <a:cubicBezTo>
                  <a:pt x="563" y="11219"/>
                  <a:pt x="712" y="11402"/>
                  <a:pt x="912" y="11402"/>
                </a:cubicBezTo>
                <a:cubicBezTo>
                  <a:pt x="916" y="11402"/>
                  <a:pt x="920" y="11402"/>
                  <a:pt x="924" y="11402"/>
                </a:cubicBezTo>
                <a:cubicBezTo>
                  <a:pt x="924" y="11402"/>
                  <a:pt x="16920" y="11321"/>
                  <a:pt x="23098" y="11101"/>
                </a:cubicBezTo>
                <a:cubicBezTo>
                  <a:pt x="25153" y="11030"/>
                  <a:pt x="27077" y="9065"/>
                  <a:pt x="27466" y="7047"/>
                </a:cubicBezTo>
                <a:cubicBezTo>
                  <a:pt x="27672" y="5962"/>
                  <a:pt x="27655" y="4856"/>
                  <a:pt x="27533" y="3848"/>
                </a:cubicBezTo>
                <a:cubicBezTo>
                  <a:pt x="27266" y="1640"/>
                  <a:pt x="25356" y="0"/>
                  <a:pt x="23135" y="0"/>
                </a:cubicBezTo>
                <a:close/>
              </a:path>
            </a:pathLst>
          </a:custGeom>
          <a:solidFill>
            <a:srgbClr val="0095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5" name="Google Shape;2325;p42"/>
          <p:cNvSpPr/>
          <p:nvPr/>
        </p:nvSpPr>
        <p:spPr>
          <a:xfrm>
            <a:off x="7293804" y="4043840"/>
            <a:ext cx="932229" cy="334618"/>
          </a:xfrm>
          <a:custGeom>
            <a:avLst/>
            <a:gdLst/>
            <a:ahLst/>
            <a:cxnLst/>
            <a:rect l="l" t="t" r="r" b="b"/>
            <a:pathLst>
              <a:path w="24703" h="8867" extrusionOk="0">
                <a:moveTo>
                  <a:pt x="7" y="1"/>
                </a:moveTo>
                <a:cubicBezTo>
                  <a:pt x="0" y="1"/>
                  <a:pt x="0" y="4"/>
                  <a:pt x="4" y="11"/>
                </a:cubicBezTo>
                <a:cubicBezTo>
                  <a:pt x="365" y="1231"/>
                  <a:pt x="738" y="3030"/>
                  <a:pt x="669" y="5110"/>
                </a:cubicBezTo>
                <a:cubicBezTo>
                  <a:pt x="613" y="6760"/>
                  <a:pt x="484" y="7991"/>
                  <a:pt x="355" y="8856"/>
                </a:cubicBezTo>
                <a:cubicBezTo>
                  <a:pt x="355" y="8863"/>
                  <a:pt x="359" y="8866"/>
                  <a:pt x="365" y="8866"/>
                </a:cubicBezTo>
                <a:lnTo>
                  <a:pt x="20720" y="8142"/>
                </a:lnTo>
                <a:cubicBezTo>
                  <a:pt x="22874" y="8064"/>
                  <a:pt x="24662" y="6343"/>
                  <a:pt x="24693" y="4186"/>
                </a:cubicBezTo>
                <a:lnTo>
                  <a:pt x="24693" y="4082"/>
                </a:lnTo>
                <a:cubicBezTo>
                  <a:pt x="24703" y="1819"/>
                  <a:pt x="22833" y="1"/>
                  <a:pt x="20571" y="1"/>
                </a:cubicBezTo>
                <a:close/>
              </a:path>
            </a:pathLst>
          </a:custGeom>
          <a:solidFill>
            <a:srgbClr val="E8EC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6" name="Google Shape;2326;p42"/>
          <p:cNvSpPr/>
          <p:nvPr/>
        </p:nvSpPr>
        <p:spPr>
          <a:xfrm>
            <a:off x="7329277" y="4273664"/>
            <a:ext cx="752486" cy="21586"/>
          </a:xfrm>
          <a:custGeom>
            <a:avLst/>
            <a:gdLst/>
            <a:ahLst/>
            <a:cxnLst/>
            <a:rect l="l" t="t" r="r" b="b"/>
            <a:pathLst>
              <a:path w="19940" h="572" extrusionOk="0">
                <a:moveTo>
                  <a:pt x="16522" y="1"/>
                </a:moveTo>
                <a:cubicBezTo>
                  <a:pt x="14324" y="1"/>
                  <a:pt x="12108" y="120"/>
                  <a:pt x="9934" y="139"/>
                </a:cubicBezTo>
                <a:cubicBezTo>
                  <a:pt x="9701" y="141"/>
                  <a:pt x="9468" y="142"/>
                  <a:pt x="9234" y="142"/>
                </a:cubicBezTo>
                <a:cubicBezTo>
                  <a:pt x="7766" y="142"/>
                  <a:pt x="6282" y="109"/>
                  <a:pt x="4801" y="109"/>
                </a:cubicBezTo>
                <a:cubicBezTo>
                  <a:pt x="3227" y="109"/>
                  <a:pt x="1656" y="146"/>
                  <a:pt x="108" y="298"/>
                </a:cubicBezTo>
                <a:cubicBezTo>
                  <a:pt x="1" y="308"/>
                  <a:pt x="1" y="433"/>
                  <a:pt x="108" y="440"/>
                </a:cubicBezTo>
                <a:cubicBezTo>
                  <a:pt x="1288" y="540"/>
                  <a:pt x="2481" y="572"/>
                  <a:pt x="3678" y="572"/>
                </a:cubicBezTo>
                <a:cubicBezTo>
                  <a:pt x="5767" y="572"/>
                  <a:pt x="7868" y="473"/>
                  <a:pt x="9934" y="460"/>
                </a:cubicBezTo>
                <a:cubicBezTo>
                  <a:pt x="10067" y="459"/>
                  <a:pt x="10200" y="459"/>
                  <a:pt x="10333" y="459"/>
                </a:cubicBezTo>
                <a:cubicBezTo>
                  <a:pt x="12057" y="459"/>
                  <a:pt x="13806" y="513"/>
                  <a:pt x="15549" y="513"/>
                </a:cubicBezTo>
                <a:cubicBezTo>
                  <a:pt x="16963" y="513"/>
                  <a:pt x="18374" y="478"/>
                  <a:pt x="19763" y="348"/>
                </a:cubicBezTo>
                <a:cubicBezTo>
                  <a:pt x="19935" y="331"/>
                  <a:pt x="19939" y="128"/>
                  <a:pt x="19763" y="115"/>
                </a:cubicBezTo>
                <a:cubicBezTo>
                  <a:pt x="18692" y="30"/>
                  <a:pt x="17609" y="1"/>
                  <a:pt x="16522" y="1"/>
                </a:cubicBezTo>
                <a:close/>
              </a:path>
            </a:pathLst>
          </a:custGeom>
          <a:solidFill>
            <a:srgbClr val="0095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7" name="Google Shape;2327;p42"/>
          <p:cNvSpPr/>
          <p:nvPr/>
        </p:nvSpPr>
        <p:spPr>
          <a:xfrm>
            <a:off x="7311163" y="4170526"/>
            <a:ext cx="387526" cy="29548"/>
          </a:xfrm>
          <a:custGeom>
            <a:avLst/>
            <a:gdLst/>
            <a:ahLst/>
            <a:cxnLst/>
            <a:rect l="l" t="t" r="r" b="b"/>
            <a:pathLst>
              <a:path w="10269" h="783" extrusionOk="0">
                <a:moveTo>
                  <a:pt x="10161" y="1"/>
                </a:moveTo>
                <a:cubicBezTo>
                  <a:pt x="6840" y="21"/>
                  <a:pt x="3463" y="252"/>
                  <a:pt x="156" y="579"/>
                </a:cubicBezTo>
                <a:cubicBezTo>
                  <a:pt x="12" y="592"/>
                  <a:pt x="0" y="782"/>
                  <a:pt x="152" y="782"/>
                </a:cubicBezTo>
                <a:cubicBezTo>
                  <a:pt x="153" y="782"/>
                  <a:pt x="155" y="782"/>
                  <a:pt x="156" y="782"/>
                </a:cubicBezTo>
                <a:cubicBezTo>
                  <a:pt x="3486" y="704"/>
                  <a:pt x="6874" y="515"/>
                  <a:pt x="10181" y="133"/>
                </a:cubicBezTo>
                <a:cubicBezTo>
                  <a:pt x="10269" y="123"/>
                  <a:pt x="10242" y="1"/>
                  <a:pt x="10161" y="1"/>
                </a:cubicBezTo>
                <a:close/>
              </a:path>
            </a:pathLst>
          </a:custGeom>
          <a:solidFill>
            <a:srgbClr val="0095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8" name="Google Shape;2328;p42"/>
          <p:cNvSpPr/>
          <p:nvPr/>
        </p:nvSpPr>
        <p:spPr>
          <a:xfrm>
            <a:off x="7314220" y="4107844"/>
            <a:ext cx="617725" cy="18152"/>
          </a:xfrm>
          <a:custGeom>
            <a:avLst/>
            <a:gdLst/>
            <a:ahLst/>
            <a:cxnLst/>
            <a:rect l="l" t="t" r="r" b="b"/>
            <a:pathLst>
              <a:path w="16369" h="481" extrusionOk="0">
                <a:moveTo>
                  <a:pt x="10568" y="1"/>
                </a:moveTo>
                <a:cubicBezTo>
                  <a:pt x="7089" y="1"/>
                  <a:pt x="3598" y="124"/>
                  <a:pt x="142" y="168"/>
                </a:cubicBezTo>
                <a:cubicBezTo>
                  <a:pt x="0" y="171"/>
                  <a:pt x="0" y="360"/>
                  <a:pt x="142" y="360"/>
                </a:cubicBezTo>
                <a:cubicBezTo>
                  <a:pt x="3355" y="387"/>
                  <a:pt x="6601" y="480"/>
                  <a:pt x="9837" y="480"/>
                </a:cubicBezTo>
                <a:cubicBezTo>
                  <a:pt x="11981" y="480"/>
                  <a:pt x="14122" y="439"/>
                  <a:pt x="16247" y="310"/>
                </a:cubicBezTo>
                <a:cubicBezTo>
                  <a:pt x="16369" y="299"/>
                  <a:pt x="16369" y="151"/>
                  <a:pt x="16247" y="144"/>
                </a:cubicBezTo>
                <a:cubicBezTo>
                  <a:pt x="14363" y="38"/>
                  <a:pt x="12467" y="1"/>
                  <a:pt x="10568" y="1"/>
                </a:cubicBezTo>
                <a:close/>
              </a:path>
            </a:pathLst>
          </a:custGeom>
          <a:solidFill>
            <a:srgbClr val="0095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9" name="Google Shape;2329;p42"/>
          <p:cNvSpPr/>
          <p:nvPr/>
        </p:nvSpPr>
        <p:spPr>
          <a:xfrm>
            <a:off x="7223234" y="3610911"/>
            <a:ext cx="972571" cy="385111"/>
          </a:xfrm>
          <a:custGeom>
            <a:avLst/>
            <a:gdLst/>
            <a:ahLst/>
            <a:cxnLst/>
            <a:rect l="l" t="t" r="r" b="b"/>
            <a:pathLst>
              <a:path w="25772" h="10205" extrusionOk="0">
                <a:moveTo>
                  <a:pt x="4200" y="0"/>
                </a:moveTo>
                <a:cubicBezTo>
                  <a:pt x="2255" y="0"/>
                  <a:pt x="585" y="1390"/>
                  <a:pt x="244" y="3304"/>
                </a:cubicBezTo>
                <a:cubicBezTo>
                  <a:pt x="0" y="4649"/>
                  <a:pt x="64" y="5883"/>
                  <a:pt x="254" y="6921"/>
                </a:cubicBezTo>
                <a:cubicBezTo>
                  <a:pt x="596" y="8825"/>
                  <a:pt x="2266" y="10204"/>
                  <a:pt x="4200" y="10204"/>
                </a:cubicBezTo>
                <a:lnTo>
                  <a:pt x="25626" y="10204"/>
                </a:lnTo>
                <a:cubicBezTo>
                  <a:pt x="25724" y="10204"/>
                  <a:pt x="25772" y="10086"/>
                  <a:pt x="25704" y="10012"/>
                </a:cubicBezTo>
                <a:cubicBezTo>
                  <a:pt x="25501" y="9778"/>
                  <a:pt x="25318" y="9535"/>
                  <a:pt x="25159" y="9285"/>
                </a:cubicBezTo>
                <a:cubicBezTo>
                  <a:pt x="25028" y="9076"/>
                  <a:pt x="24791" y="8954"/>
                  <a:pt x="24544" y="8954"/>
                </a:cubicBezTo>
                <a:lnTo>
                  <a:pt x="5694" y="8954"/>
                </a:lnTo>
                <a:cubicBezTo>
                  <a:pt x="3574" y="8954"/>
                  <a:pt x="1806" y="7266"/>
                  <a:pt x="1789" y="5150"/>
                </a:cubicBezTo>
                <a:lnTo>
                  <a:pt x="1789" y="5062"/>
                </a:lnTo>
                <a:cubicBezTo>
                  <a:pt x="1796" y="2942"/>
                  <a:pt x="3571" y="1248"/>
                  <a:pt x="5694" y="1248"/>
                </a:cubicBezTo>
                <a:lnTo>
                  <a:pt x="24388" y="1248"/>
                </a:lnTo>
                <a:cubicBezTo>
                  <a:pt x="24629" y="1248"/>
                  <a:pt x="24842" y="1092"/>
                  <a:pt x="24916" y="866"/>
                </a:cubicBezTo>
                <a:cubicBezTo>
                  <a:pt x="25028" y="545"/>
                  <a:pt x="25119" y="301"/>
                  <a:pt x="25180" y="156"/>
                </a:cubicBezTo>
                <a:cubicBezTo>
                  <a:pt x="25210" y="78"/>
                  <a:pt x="25153" y="0"/>
                  <a:pt x="25072" y="0"/>
                </a:cubicBezTo>
                <a:close/>
              </a:path>
            </a:pathLst>
          </a:custGeom>
          <a:solidFill>
            <a:srgbClr val="F478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0" name="Google Shape;2330;p42"/>
          <p:cNvSpPr/>
          <p:nvPr/>
        </p:nvSpPr>
        <p:spPr>
          <a:xfrm>
            <a:off x="7290709" y="3658008"/>
            <a:ext cx="839395" cy="290805"/>
          </a:xfrm>
          <a:custGeom>
            <a:avLst/>
            <a:gdLst/>
            <a:ahLst/>
            <a:cxnLst/>
            <a:rect l="l" t="t" r="r" b="b"/>
            <a:pathLst>
              <a:path w="22243" h="7706" extrusionOk="0">
                <a:moveTo>
                  <a:pt x="3906" y="0"/>
                </a:moveTo>
                <a:cubicBezTo>
                  <a:pt x="1786" y="0"/>
                  <a:pt x="8" y="1694"/>
                  <a:pt x="1" y="3814"/>
                </a:cubicBezTo>
                <a:lnTo>
                  <a:pt x="1" y="3902"/>
                </a:lnTo>
                <a:cubicBezTo>
                  <a:pt x="18" y="6018"/>
                  <a:pt x="1786" y="7706"/>
                  <a:pt x="3906" y="7706"/>
                </a:cubicBezTo>
                <a:lnTo>
                  <a:pt x="22243" y="7706"/>
                </a:lnTo>
                <a:cubicBezTo>
                  <a:pt x="21076" y="5011"/>
                  <a:pt x="21614" y="1900"/>
                  <a:pt x="22158" y="0"/>
                </a:cubicBezTo>
                <a:close/>
              </a:path>
            </a:pathLst>
          </a:custGeom>
          <a:solidFill>
            <a:srgbClr val="E8EC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1" name="Google Shape;2331;p42"/>
          <p:cNvSpPr/>
          <p:nvPr/>
        </p:nvSpPr>
        <p:spPr>
          <a:xfrm>
            <a:off x="7595594" y="3889077"/>
            <a:ext cx="512551" cy="15170"/>
          </a:xfrm>
          <a:custGeom>
            <a:avLst/>
            <a:gdLst/>
            <a:ahLst/>
            <a:cxnLst/>
            <a:rect l="l" t="t" r="r" b="b"/>
            <a:pathLst>
              <a:path w="13582" h="402" extrusionOk="0">
                <a:moveTo>
                  <a:pt x="13438" y="1"/>
                </a:moveTo>
                <a:cubicBezTo>
                  <a:pt x="13436" y="1"/>
                  <a:pt x="13435" y="1"/>
                  <a:pt x="13433" y="1"/>
                </a:cubicBezTo>
                <a:cubicBezTo>
                  <a:pt x="8983" y="108"/>
                  <a:pt x="4534" y="57"/>
                  <a:pt x="88" y="163"/>
                </a:cubicBezTo>
                <a:cubicBezTo>
                  <a:pt x="0" y="166"/>
                  <a:pt x="0" y="274"/>
                  <a:pt x="88" y="281"/>
                </a:cubicBezTo>
                <a:cubicBezTo>
                  <a:pt x="1778" y="367"/>
                  <a:pt x="3475" y="402"/>
                  <a:pt x="5173" y="402"/>
                </a:cubicBezTo>
                <a:cubicBezTo>
                  <a:pt x="7929" y="402"/>
                  <a:pt x="10689" y="310"/>
                  <a:pt x="13433" y="199"/>
                </a:cubicBezTo>
                <a:cubicBezTo>
                  <a:pt x="13577" y="193"/>
                  <a:pt x="13582" y="1"/>
                  <a:pt x="13438" y="1"/>
                </a:cubicBezTo>
                <a:close/>
              </a:path>
            </a:pathLst>
          </a:custGeom>
          <a:solidFill>
            <a:srgbClr val="F478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32" name="Google Shape;2332;p42"/>
          <p:cNvGrpSpPr/>
          <p:nvPr/>
        </p:nvGrpSpPr>
        <p:grpSpPr>
          <a:xfrm>
            <a:off x="7723209" y="3123320"/>
            <a:ext cx="581215" cy="545249"/>
            <a:chOff x="7811084" y="3019633"/>
            <a:chExt cx="581215" cy="545249"/>
          </a:xfrm>
        </p:grpSpPr>
        <p:sp>
          <p:nvSpPr>
            <p:cNvPr id="2333" name="Google Shape;2333;p42"/>
            <p:cNvSpPr/>
            <p:nvPr/>
          </p:nvSpPr>
          <p:spPr>
            <a:xfrm rot="1205914">
              <a:off x="7836354" y="3054685"/>
              <a:ext cx="219682" cy="381969"/>
            </a:xfrm>
            <a:custGeom>
              <a:avLst/>
              <a:gdLst/>
              <a:ahLst/>
              <a:cxnLst/>
              <a:rect l="l" t="t" r="r" b="b"/>
              <a:pathLst>
                <a:path w="4647" h="9692" extrusionOk="0">
                  <a:moveTo>
                    <a:pt x="4178" y="0"/>
                  </a:moveTo>
                  <a:cubicBezTo>
                    <a:pt x="4016" y="0"/>
                    <a:pt x="3864" y="96"/>
                    <a:pt x="3800" y="254"/>
                  </a:cubicBezTo>
                  <a:lnTo>
                    <a:pt x="89" y="9120"/>
                  </a:lnTo>
                  <a:cubicBezTo>
                    <a:pt x="0" y="9328"/>
                    <a:pt x="99" y="9570"/>
                    <a:pt x="311" y="9660"/>
                  </a:cubicBezTo>
                  <a:cubicBezTo>
                    <a:pt x="362" y="9682"/>
                    <a:pt x="416" y="9692"/>
                    <a:pt x="469" y="9692"/>
                  </a:cubicBezTo>
                  <a:cubicBezTo>
                    <a:pt x="630" y="9692"/>
                    <a:pt x="783" y="9596"/>
                    <a:pt x="850" y="9438"/>
                  </a:cubicBezTo>
                  <a:lnTo>
                    <a:pt x="4558" y="572"/>
                  </a:lnTo>
                  <a:cubicBezTo>
                    <a:pt x="4646" y="364"/>
                    <a:pt x="4547" y="122"/>
                    <a:pt x="4339" y="33"/>
                  </a:cubicBezTo>
                  <a:cubicBezTo>
                    <a:pt x="4286" y="11"/>
                    <a:pt x="4231" y="0"/>
                    <a:pt x="4178" y="0"/>
                  </a:cubicBezTo>
                  <a:close/>
                </a:path>
              </a:pathLst>
            </a:custGeom>
            <a:solidFill>
              <a:srgbClr val="936F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34" name="Google Shape;2334;p42"/>
            <p:cNvGrpSpPr/>
            <p:nvPr/>
          </p:nvGrpSpPr>
          <p:grpSpPr>
            <a:xfrm rot="2348574">
              <a:off x="7944165" y="3221060"/>
              <a:ext cx="420202" cy="237888"/>
              <a:chOff x="4753500" y="979650"/>
              <a:chExt cx="741350" cy="419700"/>
            </a:xfrm>
          </p:grpSpPr>
          <p:sp>
            <p:nvSpPr>
              <p:cNvPr id="2335" name="Google Shape;2335;p42"/>
              <p:cNvSpPr/>
              <p:nvPr/>
            </p:nvSpPr>
            <p:spPr>
              <a:xfrm>
                <a:off x="4753500" y="979650"/>
                <a:ext cx="741350" cy="419700"/>
              </a:xfrm>
              <a:custGeom>
                <a:avLst/>
                <a:gdLst/>
                <a:ahLst/>
                <a:cxnLst/>
                <a:rect l="l" t="t" r="r" b="b"/>
                <a:pathLst>
                  <a:path w="29654" h="16788" extrusionOk="0">
                    <a:moveTo>
                      <a:pt x="0" y="0"/>
                    </a:moveTo>
                    <a:lnTo>
                      <a:pt x="0" y="16787"/>
                    </a:lnTo>
                    <a:lnTo>
                      <a:pt x="29653" y="16787"/>
                    </a:lnTo>
                    <a:lnTo>
                      <a:pt x="2965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6" name="Google Shape;2336;p42"/>
              <p:cNvSpPr/>
              <p:nvPr/>
            </p:nvSpPr>
            <p:spPr>
              <a:xfrm>
                <a:off x="4753500" y="979650"/>
                <a:ext cx="244225" cy="419700"/>
              </a:xfrm>
              <a:custGeom>
                <a:avLst/>
                <a:gdLst/>
                <a:ahLst/>
                <a:cxnLst/>
                <a:rect l="l" t="t" r="r" b="b"/>
                <a:pathLst>
                  <a:path w="9769" h="16788" extrusionOk="0">
                    <a:moveTo>
                      <a:pt x="0" y="0"/>
                    </a:moveTo>
                    <a:lnTo>
                      <a:pt x="0" y="16787"/>
                    </a:lnTo>
                    <a:lnTo>
                      <a:pt x="9769" y="16787"/>
                    </a:lnTo>
                    <a:lnTo>
                      <a:pt x="9769" y="0"/>
                    </a:ln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7" name="Google Shape;2337;p42"/>
              <p:cNvSpPr/>
              <p:nvPr/>
            </p:nvSpPr>
            <p:spPr>
              <a:xfrm>
                <a:off x="5251025" y="979650"/>
                <a:ext cx="243825" cy="419700"/>
              </a:xfrm>
              <a:custGeom>
                <a:avLst/>
                <a:gdLst/>
                <a:ahLst/>
                <a:cxnLst/>
                <a:rect l="l" t="t" r="r" b="b"/>
                <a:pathLst>
                  <a:path w="9753" h="16788" extrusionOk="0">
                    <a:moveTo>
                      <a:pt x="1" y="0"/>
                    </a:moveTo>
                    <a:lnTo>
                      <a:pt x="1" y="16787"/>
                    </a:lnTo>
                    <a:lnTo>
                      <a:pt x="9752" y="16787"/>
                    </a:lnTo>
                    <a:lnTo>
                      <a:pt x="9752" y="0"/>
                    </a:lnTo>
                    <a:close/>
                  </a:path>
                </a:pathLst>
              </a:custGeom>
              <a:solidFill>
                <a:srgbClr val="CD30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38" name="Google Shape;2338;p42"/>
          <p:cNvSpPr/>
          <p:nvPr/>
        </p:nvSpPr>
        <p:spPr>
          <a:xfrm>
            <a:off x="7487739" y="3807299"/>
            <a:ext cx="609574" cy="25775"/>
          </a:xfrm>
          <a:custGeom>
            <a:avLst/>
            <a:gdLst/>
            <a:ahLst/>
            <a:cxnLst/>
            <a:rect l="l" t="t" r="r" b="b"/>
            <a:pathLst>
              <a:path w="16153" h="683" extrusionOk="0">
                <a:moveTo>
                  <a:pt x="16004" y="0"/>
                </a:moveTo>
                <a:cubicBezTo>
                  <a:pt x="16002" y="0"/>
                  <a:pt x="16001" y="0"/>
                  <a:pt x="16000" y="0"/>
                </a:cubicBezTo>
                <a:cubicBezTo>
                  <a:pt x="10712" y="115"/>
                  <a:pt x="5394" y="186"/>
                  <a:pt x="115" y="531"/>
                </a:cubicBezTo>
                <a:cubicBezTo>
                  <a:pt x="4" y="537"/>
                  <a:pt x="1" y="683"/>
                  <a:pt x="115" y="683"/>
                </a:cubicBezTo>
                <a:cubicBezTo>
                  <a:pt x="217" y="683"/>
                  <a:pt x="319" y="683"/>
                  <a:pt x="420" y="683"/>
                </a:cubicBezTo>
                <a:cubicBezTo>
                  <a:pt x="5608" y="683"/>
                  <a:pt x="10820" y="422"/>
                  <a:pt x="16000" y="203"/>
                </a:cubicBezTo>
                <a:cubicBezTo>
                  <a:pt x="16151" y="196"/>
                  <a:pt x="16152" y="0"/>
                  <a:pt x="16004" y="0"/>
                </a:cubicBezTo>
                <a:close/>
              </a:path>
            </a:pathLst>
          </a:custGeom>
          <a:solidFill>
            <a:srgbClr val="F478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9" name="Google Shape;2339;p42"/>
          <p:cNvSpPr/>
          <p:nvPr/>
        </p:nvSpPr>
        <p:spPr>
          <a:xfrm>
            <a:off x="7618652" y="3697708"/>
            <a:ext cx="484248" cy="20416"/>
          </a:xfrm>
          <a:custGeom>
            <a:avLst/>
            <a:gdLst/>
            <a:ahLst/>
            <a:cxnLst/>
            <a:rect l="l" t="t" r="r" b="b"/>
            <a:pathLst>
              <a:path w="12832" h="541" extrusionOk="0">
                <a:moveTo>
                  <a:pt x="4638" y="1"/>
                </a:moveTo>
                <a:cubicBezTo>
                  <a:pt x="3131" y="1"/>
                  <a:pt x="1626" y="44"/>
                  <a:pt x="129" y="145"/>
                </a:cubicBezTo>
                <a:cubicBezTo>
                  <a:pt x="4" y="152"/>
                  <a:pt x="1" y="311"/>
                  <a:pt x="129" y="311"/>
                </a:cubicBezTo>
                <a:cubicBezTo>
                  <a:pt x="4319" y="320"/>
                  <a:pt x="8487" y="294"/>
                  <a:pt x="12677" y="540"/>
                </a:cubicBezTo>
                <a:cubicBezTo>
                  <a:pt x="12681" y="541"/>
                  <a:pt x="12685" y="541"/>
                  <a:pt x="12688" y="541"/>
                </a:cubicBezTo>
                <a:cubicBezTo>
                  <a:pt x="12832" y="541"/>
                  <a:pt x="12825" y="344"/>
                  <a:pt x="12677" y="331"/>
                </a:cubicBezTo>
                <a:cubicBezTo>
                  <a:pt x="10014" y="138"/>
                  <a:pt x="7322" y="1"/>
                  <a:pt x="4638" y="1"/>
                </a:cubicBezTo>
                <a:close/>
              </a:path>
            </a:pathLst>
          </a:custGeom>
          <a:solidFill>
            <a:srgbClr val="F478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0" name="Google Shape;2340;p42"/>
          <p:cNvSpPr/>
          <p:nvPr/>
        </p:nvSpPr>
        <p:spPr>
          <a:xfrm>
            <a:off x="7156249" y="3216211"/>
            <a:ext cx="303221" cy="258502"/>
          </a:xfrm>
          <a:custGeom>
            <a:avLst/>
            <a:gdLst/>
            <a:ahLst/>
            <a:cxnLst/>
            <a:rect l="l" t="t" r="r" b="b"/>
            <a:pathLst>
              <a:path w="8035" h="6850" extrusionOk="0">
                <a:moveTo>
                  <a:pt x="4394" y="1"/>
                </a:moveTo>
                <a:cubicBezTo>
                  <a:pt x="4181" y="1"/>
                  <a:pt x="3961" y="21"/>
                  <a:pt x="3733" y="66"/>
                </a:cubicBezTo>
                <a:cubicBezTo>
                  <a:pt x="1076" y="587"/>
                  <a:pt x="1" y="4755"/>
                  <a:pt x="1809" y="6222"/>
                </a:cubicBezTo>
                <a:cubicBezTo>
                  <a:pt x="2387" y="6690"/>
                  <a:pt x="3039" y="6849"/>
                  <a:pt x="3660" y="6849"/>
                </a:cubicBezTo>
                <a:cubicBezTo>
                  <a:pt x="4984" y="6849"/>
                  <a:pt x="6165" y="6125"/>
                  <a:pt x="6165" y="6125"/>
                </a:cubicBezTo>
                <a:lnTo>
                  <a:pt x="8034" y="2324"/>
                </a:lnTo>
                <a:cubicBezTo>
                  <a:pt x="8034" y="2324"/>
                  <a:pt x="6661" y="1"/>
                  <a:pt x="4394" y="1"/>
                </a:cubicBezTo>
                <a:close/>
              </a:path>
            </a:pathLst>
          </a:custGeom>
          <a:solidFill>
            <a:srgbClr val="C677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1" name="Google Shape;2341;p42"/>
          <p:cNvSpPr/>
          <p:nvPr/>
        </p:nvSpPr>
        <p:spPr>
          <a:xfrm>
            <a:off x="7211497" y="3250967"/>
            <a:ext cx="239671" cy="190876"/>
          </a:xfrm>
          <a:custGeom>
            <a:avLst/>
            <a:gdLst/>
            <a:ahLst/>
            <a:cxnLst/>
            <a:rect l="l" t="t" r="r" b="b"/>
            <a:pathLst>
              <a:path w="6351" h="5058" extrusionOk="0">
                <a:moveTo>
                  <a:pt x="3161" y="1"/>
                </a:moveTo>
                <a:cubicBezTo>
                  <a:pt x="3072" y="1"/>
                  <a:pt x="2981" y="4"/>
                  <a:pt x="2888" y="11"/>
                </a:cubicBezTo>
                <a:cubicBezTo>
                  <a:pt x="548" y="173"/>
                  <a:pt x="1" y="3054"/>
                  <a:pt x="599" y="3936"/>
                </a:cubicBezTo>
                <a:cubicBezTo>
                  <a:pt x="987" y="4511"/>
                  <a:pt x="1707" y="5058"/>
                  <a:pt x="2845" y="5058"/>
                </a:cubicBezTo>
                <a:cubicBezTo>
                  <a:pt x="3454" y="5058"/>
                  <a:pt x="4183" y="4901"/>
                  <a:pt x="5046" y="4507"/>
                </a:cubicBezTo>
                <a:lnTo>
                  <a:pt x="6350" y="1857"/>
                </a:lnTo>
                <a:cubicBezTo>
                  <a:pt x="6350" y="1857"/>
                  <a:pt x="5315" y="1"/>
                  <a:pt x="3161" y="1"/>
                </a:cubicBez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2" name="Google Shape;2342;p42"/>
          <p:cNvSpPr/>
          <p:nvPr/>
        </p:nvSpPr>
        <p:spPr>
          <a:xfrm>
            <a:off x="7314975" y="3091940"/>
            <a:ext cx="586214" cy="511947"/>
          </a:xfrm>
          <a:custGeom>
            <a:avLst/>
            <a:gdLst/>
            <a:ahLst/>
            <a:cxnLst/>
            <a:rect l="l" t="t" r="r" b="b"/>
            <a:pathLst>
              <a:path w="15534" h="13566" extrusionOk="0">
                <a:moveTo>
                  <a:pt x="10771" y="0"/>
                </a:moveTo>
                <a:cubicBezTo>
                  <a:pt x="10690" y="0"/>
                  <a:pt x="10607" y="3"/>
                  <a:pt x="10523" y="8"/>
                </a:cubicBezTo>
                <a:cubicBezTo>
                  <a:pt x="7652" y="191"/>
                  <a:pt x="7236" y="2679"/>
                  <a:pt x="7226" y="4038"/>
                </a:cubicBezTo>
                <a:cubicBezTo>
                  <a:pt x="6827" y="4058"/>
                  <a:pt x="6408" y="4109"/>
                  <a:pt x="5962" y="4204"/>
                </a:cubicBezTo>
                <a:cubicBezTo>
                  <a:pt x="5940" y="4209"/>
                  <a:pt x="5918" y="4211"/>
                  <a:pt x="5895" y="4211"/>
                </a:cubicBezTo>
                <a:cubicBezTo>
                  <a:pt x="5533" y="4211"/>
                  <a:pt x="5009" y="3690"/>
                  <a:pt x="4562" y="3690"/>
                </a:cubicBezTo>
                <a:cubicBezTo>
                  <a:pt x="4481" y="3690"/>
                  <a:pt x="4403" y="3707"/>
                  <a:pt x="4328" y="3747"/>
                </a:cubicBezTo>
                <a:cubicBezTo>
                  <a:pt x="3869" y="4001"/>
                  <a:pt x="4718" y="4440"/>
                  <a:pt x="4839" y="4498"/>
                </a:cubicBezTo>
                <a:cubicBezTo>
                  <a:pt x="4751" y="4463"/>
                  <a:pt x="4275" y="4326"/>
                  <a:pt x="3890" y="4326"/>
                </a:cubicBezTo>
                <a:cubicBezTo>
                  <a:pt x="3670" y="4326"/>
                  <a:pt x="3480" y="4371"/>
                  <a:pt x="3409" y="4505"/>
                </a:cubicBezTo>
                <a:cubicBezTo>
                  <a:pt x="3203" y="4887"/>
                  <a:pt x="4365" y="5077"/>
                  <a:pt x="4193" y="5239"/>
                </a:cubicBezTo>
                <a:cubicBezTo>
                  <a:pt x="1357" y="7957"/>
                  <a:pt x="1" y="13343"/>
                  <a:pt x="6418" y="13557"/>
                </a:cubicBezTo>
                <a:cubicBezTo>
                  <a:pt x="6590" y="13562"/>
                  <a:pt x="6757" y="13565"/>
                  <a:pt x="6919" y="13565"/>
                </a:cubicBezTo>
                <a:cubicBezTo>
                  <a:pt x="12338" y="13565"/>
                  <a:pt x="12214" y="10449"/>
                  <a:pt x="12024" y="7957"/>
                </a:cubicBezTo>
                <a:cubicBezTo>
                  <a:pt x="12318" y="7795"/>
                  <a:pt x="12703" y="7558"/>
                  <a:pt x="13204" y="7207"/>
                </a:cubicBezTo>
                <a:cubicBezTo>
                  <a:pt x="15534" y="5568"/>
                  <a:pt x="14530" y="0"/>
                  <a:pt x="10771" y="0"/>
                </a:cubicBezTo>
                <a:close/>
              </a:path>
            </a:pathLst>
          </a:custGeom>
          <a:solidFill>
            <a:srgbClr val="C677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3" name="Google Shape;2343;p42"/>
          <p:cNvSpPr/>
          <p:nvPr/>
        </p:nvSpPr>
        <p:spPr>
          <a:xfrm>
            <a:off x="7511740" y="3329047"/>
            <a:ext cx="90872" cy="90759"/>
          </a:xfrm>
          <a:custGeom>
            <a:avLst/>
            <a:gdLst/>
            <a:ahLst/>
            <a:cxnLst/>
            <a:rect l="l" t="t" r="r" b="b"/>
            <a:pathLst>
              <a:path w="2408" h="2405" extrusionOk="0">
                <a:moveTo>
                  <a:pt x="1204" y="0"/>
                </a:moveTo>
                <a:cubicBezTo>
                  <a:pt x="542" y="0"/>
                  <a:pt x="0" y="538"/>
                  <a:pt x="0" y="1200"/>
                </a:cubicBezTo>
                <a:cubicBezTo>
                  <a:pt x="0" y="1867"/>
                  <a:pt x="542" y="2405"/>
                  <a:pt x="1204" y="2405"/>
                </a:cubicBezTo>
                <a:cubicBezTo>
                  <a:pt x="1870" y="2405"/>
                  <a:pt x="2408" y="1867"/>
                  <a:pt x="2408" y="1200"/>
                </a:cubicBezTo>
                <a:cubicBezTo>
                  <a:pt x="2408" y="538"/>
                  <a:pt x="1870" y="0"/>
                  <a:pt x="1204" y="0"/>
                </a:cubicBez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4" name="Google Shape;2344;p42"/>
          <p:cNvSpPr/>
          <p:nvPr/>
        </p:nvSpPr>
        <p:spPr>
          <a:xfrm>
            <a:off x="7537251" y="3353388"/>
            <a:ext cx="32718" cy="21020"/>
          </a:xfrm>
          <a:custGeom>
            <a:avLst/>
            <a:gdLst/>
            <a:ahLst/>
            <a:cxnLst/>
            <a:rect l="l" t="t" r="r" b="b"/>
            <a:pathLst>
              <a:path w="867" h="557" extrusionOk="0">
                <a:moveTo>
                  <a:pt x="491" y="1"/>
                </a:moveTo>
                <a:cubicBezTo>
                  <a:pt x="459" y="1"/>
                  <a:pt x="426" y="3"/>
                  <a:pt x="393" y="8"/>
                </a:cubicBezTo>
                <a:cubicBezTo>
                  <a:pt x="163" y="45"/>
                  <a:pt x="0" y="201"/>
                  <a:pt x="11" y="275"/>
                </a:cubicBezTo>
                <a:cubicBezTo>
                  <a:pt x="24" y="344"/>
                  <a:pt x="225" y="556"/>
                  <a:pt x="438" y="556"/>
                </a:cubicBezTo>
                <a:cubicBezTo>
                  <a:pt x="454" y="556"/>
                  <a:pt x="471" y="555"/>
                  <a:pt x="487" y="552"/>
                </a:cubicBezTo>
                <a:cubicBezTo>
                  <a:pt x="721" y="515"/>
                  <a:pt x="866" y="221"/>
                  <a:pt x="852" y="143"/>
                </a:cubicBezTo>
                <a:cubicBezTo>
                  <a:pt x="844" y="79"/>
                  <a:pt x="683" y="1"/>
                  <a:pt x="491" y="1"/>
                </a:cubicBezTo>
                <a:close/>
              </a:path>
            </a:pathLst>
          </a:custGeom>
          <a:solidFill>
            <a:srgbClr val="8C52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5" name="Google Shape;2345;p42"/>
          <p:cNvSpPr/>
          <p:nvPr/>
        </p:nvSpPr>
        <p:spPr>
          <a:xfrm>
            <a:off x="7542346" y="3375465"/>
            <a:ext cx="22605" cy="6981"/>
          </a:xfrm>
          <a:custGeom>
            <a:avLst/>
            <a:gdLst/>
            <a:ahLst/>
            <a:cxnLst/>
            <a:rect l="l" t="t" r="r" b="b"/>
            <a:pathLst>
              <a:path w="599" h="185" extrusionOk="0">
                <a:moveTo>
                  <a:pt x="537" y="1"/>
                </a:moveTo>
                <a:cubicBezTo>
                  <a:pt x="525" y="1"/>
                  <a:pt x="513" y="5"/>
                  <a:pt x="505" y="14"/>
                </a:cubicBezTo>
                <a:cubicBezTo>
                  <a:pt x="474" y="42"/>
                  <a:pt x="447" y="63"/>
                  <a:pt x="408" y="63"/>
                </a:cubicBezTo>
                <a:cubicBezTo>
                  <a:pt x="403" y="63"/>
                  <a:pt x="398" y="63"/>
                  <a:pt x="393" y="62"/>
                </a:cubicBezTo>
                <a:cubicBezTo>
                  <a:pt x="363" y="62"/>
                  <a:pt x="339" y="39"/>
                  <a:pt x="308" y="35"/>
                </a:cubicBezTo>
                <a:cubicBezTo>
                  <a:pt x="305" y="34"/>
                  <a:pt x="302" y="34"/>
                  <a:pt x="299" y="34"/>
                </a:cubicBezTo>
                <a:cubicBezTo>
                  <a:pt x="285" y="34"/>
                  <a:pt x="275" y="40"/>
                  <a:pt x="261" y="45"/>
                </a:cubicBezTo>
                <a:cubicBezTo>
                  <a:pt x="230" y="59"/>
                  <a:pt x="214" y="79"/>
                  <a:pt x="177" y="79"/>
                </a:cubicBezTo>
                <a:cubicBezTo>
                  <a:pt x="140" y="79"/>
                  <a:pt x="116" y="65"/>
                  <a:pt x="88" y="35"/>
                </a:cubicBezTo>
                <a:cubicBezTo>
                  <a:pt x="79" y="24"/>
                  <a:pt x="68" y="20"/>
                  <a:pt x="58" y="20"/>
                </a:cubicBezTo>
                <a:cubicBezTo>
                  <a:pt x="28" y="20"/>
                  <a:pt x="0" y="57"/>
                  <a:pt x="18" y="92"/>
                </a:cubicBezTo>
                <a:cubicBezTo>
                  <a:pt x="45" y="147"/>
                  <a:pt x="92" y="181"/>
                  <a:pt x="153" y="184"/>
                </a:cubicBezTo>
                <a:cubicBezTo>
                  <a:pt x="158" y="184"/>
                  <a:pt x="163" y="185"/>
                  <a:pt x="168" y="185"/>
                </a:cubicBezTo>
                <a:cubicBezTo>
                  <a:pt x="193" y="185"/>
                  <a:pt x="215" y="178"/>
                  <a:pt x="241" y="167"/>
                </a:cubicBezTo>
                <a:cubicBezTo>
                  <a:pt x="255" y="164"/>
                  <a:pt x="275" y="153"/>
                  <a:pt x="288" y="143"/>
                </a:cubicBezTo>
                <a:cubicBezTo>
                  <a:pt x="291" y="143"/>
                  <a:pt x="295" y="140"/>
                  <a:pt x="295" y="136"/>
                </a:cubicBezTo>
                <a:cubicBezTo>
                  <a:pt x="330" y="160"/>
                  <a:pt x="371" y="172"/>
                  <a:pt x="411" y="172"/>
                </a:cubicBezTo>
                <a:cubicBezTo>
                  <a:pt x="485" y="172"/>
                  <a:pt x="558" y="133"/>
                  <a:pt x="586" y="59"/>
                </a:cubicBezTo>
                <a:cubicBezTo>
                  <a:pt x="598" y="27"/>
                  <a:pt x="566" y="1"/>
                  <a:pt x="537" y="1"/>
                </a:cubicBezTo>
                <a:close/>
              </a:path>
            </a:pathLst>
          </a:custGeom>
          <a:solidFill>
            <a:srgbClr val="FEC3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6" name="Google Shape;2346;p42"/>
          <p:cNvSpPr/>
          <p:nvPr/>
        </p:nvSpPr>
        <p:spPr>
          <a:xfrm>
            <a:off x="7624803" y="3341274"/>
            <a:ext cx="24265" cy="24303"/>
          </a:xfrm>
          <a:custGeom>
            <a:avLst/>
            <a:gdLst/>
            <a:ahLst/>
            <a:cxnLst/>
            <a:rect l="l" t="t" r="r" b="b"/>
            <a:pathLst>
              <a:path w="643" h="644" extrusionOk="0">
                <a:moveTo>
                  <a:pt x="322" y="1"/>
                </a:moveTo>
                <a:cubicBezTo>
                  <a:pt x="142" y="1"/>
                  <a:pt x="0" y="146"/>
                  <a:pt x="0" y="322"/>
                </a:cubicBezTo>
                <a:cubicBezTo>
                  <a:pt x="0" y="498"/>
                  <a:pt x="142" y="644"/>
                  <a:pt x="322" y="644"/>
                </a:cubicBezTo>
                <a:cubicBezTo>
                  <a:pt x="497" y="644"/>
                  <a:pt x="642" y="498"/>
                  <a:pt x="642" y="322"/>
                </a:cubicBezTo>
                <a:cubicBezTo>
                  <a:pt x="642" y="146"/>
                  <a:pt x="497" y="1"/>
                  <a:pt x="322" y="1"/>
                </a:cubicBezTo>
                <a:close/>
              </a:path>
            </a:pathLst>
          </a:custGeom>
          <a:solidFill>
            <a:srgbClr val="8C52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7" name="Google Shape;2347;p42"/>
          <p:cNvSpPr/>
          <p:nvPr/>
        </p:nvSpPr>
        <p:spPr>
          <a:xfrm>
            <a:off x="7466191" y="3358256"/>
            <a:ext cx="24265" cy="24416"/>
          </a:xfrm>
          <a:custGeom>
            <a:avLst/>
            <a:gdLst/>
            <a:ahLst/>
            <a:cxnLst/>
            <a:rect l="l" t="t" r="r" b="b"/>
            <a:pathLst>
              <a:path w="643" h="647" extrusionOk="0">
                <a:moveTo>
                  <a:pt x="321" y="0"/>
                </a:moveTo>
                <a:cubicBezTo>
                  <a:pt x="146" y="0"/>
                  <a:pt x="1" y="146"/>
                  <a:pt x="1" y="322"/>
                </a:cubicBezTo>
                <a:cubicBezTo>
                  <a:pt x="1" y="501"/>
                  <a:pt x="146" y="646"/>
                  <a:pt x="321" y="646"/>
                </a:cubicBezTo>
                <a:cubicBezTo>
                  <a:pt x="500" y="646"/>
                  <a:pt x="642" y="501"/>
                  <a:pt x="642" y="322"/>
                </a:cubicBezTo>
                <a:cubicBezTo>
                  <a:pt x="642" y="146"/>
                  <a:pt x="500" y="0"/>
                  <a:pt x="321" y="0"/>
                </a:cubicBezTo>
                <a:close/>
              </a:path>
            </a:pathLst>
          </a:custGeom>
          <a:solidFill>
            <a:srgbClr val="8C52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8" name="Google Shape;2348;p42"/>
          <p:cNvSpPr/>
          <p:nvPr/>
        </p:nvSpPr>
        <p:spPr>
          <a:xfrm>
            <a:off x="7629105" y="3128206"/>
            <a:ext cx="231255" cy="223180"/>
          </a:xfrm>
          <a:custGeom>
            <a:avLst/>
            <a:gdLst/>
            <a:ahLst/>
            <a:cxnLst/>
            <a:rect l="l" t="t" r="r" b="b"/>
            <a:pathLst>
              <a:path w="6128" h="5914" extrusionOk="0">
                <a:moveTo>
                  <a:pt x="2454" y="1"/>
                </a:moveTo>
                <a:cubicBezTo>
                  <a:pt x="330" y="1"/>
                  <a:pt x="1" y="3253"/>
                  <a:pt x="1" y="3253"/>
                </a:cubicBezTo>
                <a:cubicBezTo>
                  <a:pt x="2642" y="3300"/>
                  <a:pt x="3460" y="5914"/>
                  <a:pt x="3460" y="5914"/>
                </a:cubicBezTo>
                <a:cubicBezTo>
                  <a:pt x="6127" y="4041"/>
                  <a:pt x="5705" y="741"/>
                  <a:pt x="3048" y="79"/>
                </a:cubicBezTo>
                <a:cubicBezTo>
                  <a:pt x="2836" y="25"/>
                  <a:pt x="2638" y="1"/>
                  <a:pt x="2454" y="1"/>
                </a:cubicBez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9" name="Google Shape;2349;p42"/>
          <p:cNvSpPr/>
          <p:nvPr/>
        </p:nvSpPr>
        <p:spPr>
          <a:xfrm>
            <a:off x="7424717" y="2857588"/>
            <a:ext cx="138987" cy="290088"/>
          </a:xfrm>
          <a:custGeom>
            <a:avLst/>
            <a:gdLst/>
            <a:ahLst/>
            <a:cxnLst/>
            <a:rect l="l" t="t" r="r" b="b"/>
            <a:pathLst>
              <a:path w="3683" h="7687" extrusionOk="0">
                <a:moveTo>
                  <a:pt x="2566" y="3256"/>
                </a:moveTo>
                <a:cubicBezTo>
                  <a:pt x="2981" y="3256"/>
                  <a:pt x="3067" y="3884"/>
                  <a:pt x="2675" y="4453"/>
                </a:cubicBezTo>
                <a:cubicBezTo>
                  <a:pt x="2526" y="4612"/>
                  <a:pt x="2357" y="4747"/>
                  <a:pt x="2164" y="4859"/>
                </a:cubicBezTo>
                <a:cubicBezTo>
                  <a:pt x="1957" y="4954"/>
                  <a:pt x="1778" y="4996"/>
                  <a:pt x="1626" y="4996"/>
                </a:cubicBezTo>
                <a:cubicBezTo>
                  <a:pt x="1425" y="4996"/>
                  <a:pt x="1269" y="4923"/>
                  <a:pt x="1150" y="4805"/>
                </a:cubicBezTo>
                <a:cubicBezTo>
                  <a:pt x="1197" y="4669"/>
                  <a:pt x="1258" y="4534"/>
                  <a:pt x="1336" y="4399"/>
                </a:cubicBezTo>
                <a:cubicBezTo>
                  <a:pt x="1451" y="4210"/>
                  <a:pt x="1586" y="3902"/>
                  <a:pt x="1961" y="3564"/>
                </a:cubicBezTo>
                <a:cubicBezTo>
                  <a:pt x="2205" y="3346"/>
                  <a:pt x="2409" y="3256"/>
                  <a:pt x="2566" y="3256"/>
                </a:cubicBezTo>
                <a:close/>
                <a:moveTo>
                  <a:pt x="2736" y="0"/>
                </a:moveTo>
                <a:cubicBezTo>
                  <a:pt x="2714" y="0"/>
                  <a:pt x="2690" y="4"/>
                  <a:pt x="2665" y="14"/>
                </a:cubicBezTo>
                <a:cubicBezTo>
                  <a:pt x="1170" y="568"/>
                  <a:pt x="0" y="2590"/>
                  <a:pt x="329" y="4166"/>
                </a:cubicBezTo>
                <a:cubicBezTo>
                  <a:pt x="399" y="4494"/>
                  <a:pt x="524" y="4750"/>
                  <a:pt x="690" y="4953"/>
                </a:cubicBezTo>
                <a:cubicBezTo>
                  <a:pt x="565" y="5805"/>
                  <a:pt x="812" y="6742"/>
                  <a:pt x="1190" y="7587"/>
                </a:cubicBezTo>
                <a:cubicBezTo>
                  <a:pt x="1222" y="7657"/>
                  <a:pt x="1276" y="7686"/>
                  <a:pt x="1332" y="7686"/>
                </a:cubicBezTo>
                <a:cubicBezTo>
                  <a:pt x="1453" y="7686"/>
                  <a:pt x="1583" y="7549"/>
                  <a:pt x="1518" y="7398"/>
                </a:cubicBezTo>
                <a:cubicBezTo>
                  <a:pt x="1214" y="6698"/>
                  <a:pt x="954" y="5978"/>
                  <a:pt x="1042" y="5261"/>
                </a:cubicBezTo>
                <a:lnTo>
                  <a:pt x="1042" y="5261"/>
                </a:lnTo>
                <a:cubicBezTo>
                  <a:pt x="1248" y="5386"/>
                  <a:pt x="1481" y="5448"/>
                  <a:pt x="1721" y="5448"/>
                </a:cubicBezTo>
                <a:cubicBezTo>
                  <a:pt x="2231" y="5448"/>
                  <a:pt x="2772" y="5166"/>
                  <a:pt x="3158" y="4605"/>
                </a:cubicBezTo>
                <a:cubicBezTo>
                  <a:pt x="3682" y="3848"/>
                  <a:pt x="3267" y="2900"/>
                  <a:pt x="2527" y="2900"/>
                </a:cubicBezTo>
                <a:cubicBezTo>
                  <a:pt x="2336" y="2900"/>
                  <a:pt x="2122" y="2964"/>
                  <a:pt x="1897" y="3111"/>
                </a:cubicBezTo>
                <a:cubicBezTo>
                  <a:pt x="1397" y="3439"/>
                  <a:pt x="1072" y="3837"/>
                  <a:pt x="880" y="4274"/>
                </a:cubicBezTo>
                <a:cubicBezTo>
                  <a:pt x="744" y="3733"/>
                  <a:pt x="825" y="3019"/>
                  <a:pt x="971" y="2631"/>
                </a:cubicBezTo>
                <a:cubicBezTo>
                  <a:pt x="1312" y="1697"/>
                  <a:pt x="1978" y="909"/>
                  <a:pt x="2830" y="409"/>
                </a:cubicBezTo>
                <a:cubicBezTo>
                  <a:pt x="3015" y="304"/>
                  <a:pt x="2926" y="0"/>
                  <a:pt x="2736" y="0"/>
                </a:cubicBezTo>
                <a:close/>
              </a:path>
            </a:pathLst>
          </a:custGeom>
          <a:solidFill>
            <a:srgbClr val="BF83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0" name="Google Shape;2350;p42"/>
          <p:cNvSpPr/>
          <p:nvPr/>
        </p:nvSpPr>
        <p:spPr>
          <a:xfrm>
            <a:off x="7465662" y="2702825"/>
            <a:ext cx="211707" cy="135968"/>
          </a:xfrm>
          <a:custGeom>
            <a:avLst/>
            <a:gdLst/>
            <a:ahLst/>
            <a:cxnLst/>
            <a:rect l="l" t="t" r="r" b="b"/>
            <a:pathLst>
              <a:path w="5610" h="3603" extrusionOk="0">
                <a:moveTo>
                  <a:pt x="4338" y="0"/>
                </a:moveTo>
                <a:cubicBezTo>
                  <a:pt x="3397" y="0"/>
                  <a:pt x="2307" y="1588"/>
                  <a:pt x="2307" y="1588"/>
                </a:cubicBezTo>
                <a:cubicBezTo>
                  <a:pt x="2307" y="1588"/>
                  <a:pt x="2090" y="132"/>
                  <a:pt x="971" y="104"/>
                </a:cubicBezTo>
                <a:cubicBezTo>
                  <a:pt x="967" y="104"/>
                  <a:pt x="963" y="104"/>
                  <a:pt x="959" y="104"/>
                </a:cubicBezTo>
                <a:cubicBezTo>
                  <a:pt x="0" y="104"/>
                  <a:pt x="1565" y="2853"/>
                  <a:pt x="1965" y="3530"/>
                </a:cubicBezTo>
                <a:cubicBezTo>
                  <a:pt x="1994" y="3576"/>
                  <a:pt x="2043" y="3602"/>
                  <a:pt x="2093" y="3602"/>
                </a:cubicBezTo>
                <a:cubicBezTo>
                  <a:pt x="2126" y="3602"/>
                  <a:pt x="2160" y="3591"/>
                  <a:pt x="2189" y="3567"/>
                </a:cubicBezTo>
                <a:cubicBezTo>
                  <a:pt x="2838" y="3022"/>
                  <a:pt x="5610" y="622"/>
                  <a:pt x="4724" y="104"/>
                </a:cubicBezTo>
                <a:cubicBezTo>
                  <a:pt x="4601" y="32"/>
                  <a:pt x="4471" y="0"/>
                  <a:pt x="4338" y="0"/>
                </a:cubicBezTo>
                <a:close/>
              </a:path>
            </a:pathLst>
          </a:custGeom>
          <a:solidFill>
            <a:srgbClr val="CD30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1" name="Google Shape;2351;p42"/>
          <p:cNvSpPr/>
          <p:nvPr/>
        </p:nvSpPr>
        <p:spPr>
          <a:xfrm>
            <a:off x="7584348" y="3587099"/>
            <a:ext cx="290050" cy="349147"/>
          </a:xfrm>
          <a:custGeom>
            <a:avLst/>
            <a:gdLst/>
            <a:ahLst/>
            <a:cxnLst/>
            <a:rect l="l" t="t" r="r" b="b"/>
            <a:pathLst>
              <a:path w="7686" h="9252" extrusionOk="0">
                <a:moveTo>
                  <a:pt x="1633" y="0"/>
                </a:moveTo>
                <a:cubicBezTo>
                  <a:pt x="1227" y="0"/>
                  <a:pt x="836" y="22"/>
                  <a:pt x="473" y="60"/>
                </a:cubicBezTo>
                <a:cubicBezTo>
                  <a:pt x="25" y="103"/>
                  <a:pt x="1" y="784"/>
                  <a:pt x="450" y="784"/>
                </a:cubicBezTo>
                <a:cubicBezTo>
                  <a:pt x="458" y="784"/>
                  <a:pt x="466" y="784"/>
                  <a:pt x="473" y="784"/>
                </a:cubicBezTo>
                <a:cubicBezTo>
                  <a:pt x="681" y="773"/>
                  <a:pt x="899" y="767"/>
                  <a:pt x="1124" y="767"/>
                </a:cubicBezTo>
                <a:cubicBezTo>
                  <a:pt x="3108" y="767"/>
                  <a:pt x="5636" y="1236"/>
                  <a:pt x="6194" y="3346"/>
                </a:cubicBezTo>
                <a:cubicBezTo>
                  <a:pt x="6651" y="5074"/>
                  <a:pt x="6594" y="7137"/>
                  <a:pt x="6567" y="8915"/>
                </a:cubicBezTo>
                <a:cubicBezTo>
                  <a:pt x="6564" y="9130"/>
                  <a:pt x="6748" y="9251"/>
                  <a:pt x="6926" y="9251"/>
                </a:cubicBezTo>
                <a:cubicBezTo>
                  <a:pt x="7067" y="9251"/>
                  <a:pt x="7205" y="9174"/>
                  <a:pt x="7243" y="9006"/>
                </a:cubicBezTo>
                <a:cubicBezTo>
                  <a:pt x="7665" y="7103"/>
                  <a:pt x="7686" y="3694"/>
                  <a:pt x="6573" y="1981"/>
                </a:cubicBezTo>
                <a:cubicBezTo>
                  <a:pt x="5577" y="450"/>
                  <a:pt x="3462" y="0"/>
                  <a:pt x="1633" y="0"/>
                </a:cubicBezTo>
                <a:close/>
              </a:path>
            </a:pathLst>
          </a:custGeom>
          <a:solidFill>
            <a:srgbClr val="4D37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2" name="Google Shape;2352;p42"/>
          <p:cNvSpPr/>
          <p:nvPr/>
        </p:nvSpPr>
        <p:spPr>
          <a:xfrm>
            <a:off x="7480871" y="3490339"/>
            <a:ext cx="31133" cy="49927"/>
          </a:xfrm>
          <a:custGeom>
            <a:avLst/>
            <a:gdLst/>
            <a:ahLst/>
            <a:cxnLst/>
            <a:rect l="l" t="t" r="r" b="b"/>
            <a:pathLst>
              <a:path w="825" h="1323" extrusionOk="0">
                <a:moveTo>
                  <a:pt x="210" y="0"/>
                </a:moveTo>
                <a:cubicBezTo>
                  <a:pt x="170" y="0"/>
                  <a:pt x="129" y="19"/>
                  <a:pt x="119" y="58"/>
                </a:cubicBezTo>
                <a:cubicBezTo>
                  <a:pt x="51" y="345"/>
                  <a:pt x="0" y="662"/>
                  <a:pt x="135" y="940"/>
                </a:cubicBezTo>
                <a:cubicBezTo>
                  <a:pt x="233" y="1142"/>
                  <a:pt x="422" y="1323"/>
                  <a:pt x="657" y="1323"/>
                </a:cubicBezTo>
                <a:cubicBezTo>
                  <a:pt x="666" y="1323"/>
                  <a:pt x="674" y="1323"/>
                  <a:pt x="683" y="1322"/>
                </a:cubicBezTo>
                <a:cubicBezTo>
                  <a:pt x="768" y="1319"/>
                  <a:pt x="825" y="1214"/>
                  <a:pt x="734" y="1166"/>
                </a:cubicBezTo>
                <a:cubicBezTo>
                  <a:pt x="538" y="1068"/>
                  <a:pt x="399" y="967"/>
                  <a:pt x="325" y="751"/>
                </a:cubicBezTo>
                <a:cubicBezTo>
                  <a:pt x="247" y="534"/>
                  <a:pt x="274" y="301"/>
                  <a:pt x="305" y="81"/>
                </a:cubicBezTo>
                <a:cubicBezTo>
                  <a:pt x="312" y="29"/>
                  <a:pt x="261" y="0"/>
                  <a:pt x="210" y="0"/>
                </a:cubicBez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3" name="Google Shape;2353;p42"/>
          <p:cNvSpPr/>
          <p:nvPr/>
        </p:nvSpPr>
        <p:spPr>
          <a:xfrm>
            <a:off x="7514156" y="3497056"/>
            <a:ext cx="33058" cy="47172"/>
          </a:xfrm>
          <a:custGeom>
            <a:avLst/>
            <a:gdLst/>
            <a:ahLst/>
            <a:cxnLst/>
            <a:rect l="l" t="t" r="r" b="b"/>
            <a:pathLst>
              <a:path w="876" h="1250" extrusionOk="0">
                <a:moveTo>
                  <a:pt x="165" y="0"/>
                </a:moveTo>
                <a:cubicBezTo>
                  <a:pt x="125" y="0"/>
                  <a:pt x="87" y="20"/>
                  <a:pt x="75" y="63"/>
                </a:cubicBezTo>
                <a:cubicBezTo>
                  <a:pt x="0" y="322"/>
                  <a:pt x="28" y="586"/>
                  <a:pt x="156" y="823"/>
                </a:cubicBezTo>
                <a:cubicBezTo>
                  <a:pt x="268" y="1026"/>
                  <a:pt x="485" y="1249"/>
                  <a:pt x="732" y="1249"/>
                </a:cubicBezTo>
                <a:cubicBezTo>
                  <a:pt x="740" y="1249"/>
                  <a:pt x="747" y="1249"/>
                  <a:pt x="754" y="1249"/>
                </a:cubicBezTo>
                <a:cubicBezTo>
                  <a:pt x="826" y="1246"/>
                  <a:pt x="876" y="1174"/>
                  <a:pt x="819" y="1117"/>
                </a:cubicBezTo>
                <a:cubicBezTo>
                  <a:pt x="677" y="982"/>
                  <a:pt x="508" y="915"/>
                  <a:pt x="393" y="738"/>
                </a:cubicBezTo>
                <a:cubicBezTo>
                  <a:pt x="267" y="553"/>
                  <a:pt x="220" y="330"/>
                  <a:pt x="267" y="110"/>
                </a:cubicBezTo>
                <a:cubicBezTo>
                  <a:pt x="282" y="41"/>
                  <a:pt x="222" y="0"/>
                  <a:pt x="165" y="0"/>
                </a:cubicBez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4" name="Google Shape;2354;p42"/>
          <p:cNvSpPr/>
          <p:nvPr/>
        </p:nvSpPr>
        <p:spPr>
          <a:xfrm>
            <a:off x="7282407" y="3269534"/>
            <a:ext cx="85966" cy="12868"/>
          </a:xfrm>
          <a:custGeom>
            <a:avLst/>
            <a:gdLst/>
            <a:ahLst/>
            <a:cxnLst/>
            <a:rect l="l" t="t" r="r" b="b"/>
            <a:pathLst>
              <a:path w="2278" h="341" extrusionOk="0">
                <a:moveTo>
                  <a:pt x="1244" y="0"/>
                </a:moveTo>
                <a:cubicBezTo>
                  <a:pt x="845" y="0"/>
                  <a:pt x="440" y="85"/>
                  <a:pt x="86" y="208"/>
                </a:cubicBezTo>
                <a:cubicBezTo>
                  <a:pt x="0" y="235"/>
                  <a:pt x="28" y="340"/>
                  <a:pt x="104" y="340"/>
                </a:cubicBezTo>
                <a:cubicBezTo>
                  <a:pt x="112" y="340"/>
                  <a:pt x="121" y="339"/>
                  <a:pt x="130" y="337"/>
                </a:cubicBezTo>
                <a:cubicBezTo>
                  <a:pt x="462" y="235"/>
                  <a:pt x="776" y="200"/>
                  <a:pt x="1091" y="200"/>
                </a:cubicBezTo>
                <a:cubicBezTo>
                  <a:pt x="1448" y="200"/>
                  <a:pt x="1806" y="246"/>
                  <a:pt x="2189" y="293"/>
                </a:cubicBezTo>
                <a:cubicBezTo>
                  <a:pt x="2191" y="293"/>
                  <a:pt x="2194" y="293"/>
                  <a:pt x="2196" y="293"/>
                </a:cubicBezTo>
                <a:cubicBezTo>
                  <a:pt x="2238" y="293"/>
                  <a:pt x="2277" y="243"/>
                  <a:pt x="2226" y="218"/>
                </a:cubicBezTo>
                <a:cubicBezTo>
                  <a:pt x="1929" y="63"/>
                  <a:pt x="1589" y="0"/>
                  <a:pt x="1244" y="0"/>
                </a:cubicBezTo>
                <a:close/>
              </a:path>
            </a:pathLst>
          </a:custGeom>
          <a:solidFill>
            <a:srgbClr val="FEC3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5" name="Google Shape;2355;p42"/>
          <p:cNvSpPr/>
          <p:nvPr/>
        </p:nvSpPr>
        <p:spPr>
          <a:xfrm>
            <a:off x="7388752" y="3297460"/>
            <a:ext cx="31360" cy="24831"/>
          </a:xfrm>
          <a:custGeom>
            <a:avLst/>
            <a:gdLst/>
            <a:ahLst/>
            <a:cxnLst/>
            <a:rect l="l" t="t" r="r" b="b"/>
            <a:pathLst>
              <a:path w="831" h="658" extrusionOk="0">
                <a:moveTo>
                  <a:pt x="124" y="0"/>
                </a:moveTo>
                <a:cubicBezTo>
                  <a:pt x="62" y="0"/>
                  <a:pt x="0" y="62"/>
                  <a:pt x="60" y="107"/>
                </a:cubicBezTo>
                <a:cubicBezTo>
                  <a:pt x="284" y="276"/>
                  <a:pt x="473" y="483"/>
                  <a:pt x="697" y="645"/>
                </a:cubicBezTo>
                <a:cubicBezTo>
                  <a:pt x="709" y="654"/>
                  <a:pt x="724" y="657"/>
                  <a:pt x="740" y="657"/>
                </a:cubicBezTo>
                <a:cubicBezTo>
                  <a:pt x="785" y="657"/>
                  <a:pt x="831" y="625"/>
                  <a:pt x="798" y="580"/>
                </a:cubicBezTo>
                <a:cubicBezTo>
                  <a:pt x="642" y="350"/>
                  <a:pt x="392" y="174"/>
                  <a:pt x="172" y="16"/>
                </a:cubicBezTo>
                <a:cubicBezTo>
                  <a:pt x="158" y="5"/>
                  <a:pt x="141" y="0"/>
                  <a:pt x="124" y="0"/>
                </a:cubicBezTo>
                <a:close/>
              </a:path>
            </a:pathLst>
          </a:custGeom>
          <a:solidFill>
            <a:srgbClr val="FEC3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6" name="Google Shape;2356;p42"/>
          <p:cNvSpPr/>
          <p:nvPr/>
        </p:nvSpPr>
        <p:spPr>
          <a:xfrm>
            <a:off x="7761301" y="3273987"/>
            <a:ext cx="42870" cy="38983"/>
          </a:xfrm>
          <a:custGeom>
            <a:avLst/>
            <a:gdLst/>
            <a:ahLst/>
            <a:cxnLst/>
            <a:rect l="l" t="t" r="r" b="b"/>
            <a:pathLst>
              <a:path w="1136" h="1033" extrusionOk="0">
                <a:moveTo>
                  <a:pt x="1064" y="0"/>
                </a:moveTo>
                <a:cubicBezTo>
                  <a:pt x="1036" y="0"/>
                  <a:pt x="1008" y="10"/>
                  <a:pt x="995" y="29"/>
                </a:cubicBezTo>
                <a:cubicBezTo>
                  <a:pt x="870" y="205"/>
                  <a:pt x="778" y="398"/>
                  <a:pt x="623" y="553"/>
                </a:cubicBezTo>
                <a:cubicBezTo>
                  <a:pt x="471" y="705"/>
                  <a:pt x="291" y="821"/>
                  <a:pt x="92" y="902"/>
                </a:cubicBezTo>
                <a:cubicBezTo>
                  <a:pt x="0" y="940"/>
                  <a:pt x="66" y="1033"/>
                  <a:pt x="146" y="1033"/>
                </a:cubicBezTo>
                <a:cubicBezTo>
                  <a:pt x="157" y="1033"/>
                  <a:pt x="169" y="1031"/>
                  <a:pt x="180" y="1027"/>
                </a:cubicBezTo>
                <a:cubicBezTo>
                  <a:pt x="586" y="874"/>
                  <a:pt x="1059" y="516"/>
                  <a:pt x="1130" y="59"/>
                </a:cubicBezTo>
                <a:cubicBezTo>
                  <a:pt x="1136" y="19"/>
                  <a:pt x="1101" y="0"/>
                  <a:pt x="1064" y="0"/>
                </a:cubicBezTo>
                <a:close/>
              </a:path>
            </a:pathLst>
          </a:custGeom>
          <a:solidFill>
            <a:srgbClr val="FEC3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7" name="Google Shape;2357;p42"/>
          <p:cNvSpPr/>
          <p:nvPr/>
        </p:nvSpPr>
        <p:spPr>
          <a:xfrm>
            <a:off x="7801568" y="3205757"/>
            <a:ext cx="9925" cy="43323"/>
          </a:xfrm>
          <a:custGeom>
            <a:avLst/>
            <a:gdLst/>
            <a:ahLst/>
            <a:cxnLst/>
            <a:rect l="l" t="t" r="r" b="b"/>
            <a:pathLst>
              <a:path w="263" h="1148" extrusionOk="0">
                <a:moveTo>
                  <a:pt x="39" y="1"/>
                </a:moveTo>
                <a:cubicBezTo>
                  <a:pt x="20" y="1"/>
                  <a:pt x="1" y="11"/>
                  <a:pt x="2" y="32"/>
                </a:cubicBezTo>
                <a:cubicBezTo>
                  <a:pt x="46" y="393"/>
                  <a:pt x="127" y="714"/>
                  <a:pt x="70" y="1083"/>
                </a:cubicBezTo>
                <a:cubicBezTo>
                  <a:pt x="64" y="1123"/>
                  <a:pt x="102" y="1148"/>
                  <a:pt x="137" y="1148"/>
                </a:cubicBezTo>
                <a:cubicBezTo>
                  <a:pt x="161" y="1148"/>
                  <a:pt x="183" y="1136"/>
                  <a:pt x="188" y="1110"/>
                </a:cubicBezTo>
                <a:cubicBezTo>
                  <a:pt x="249" y="752"/>
                  <a:pt x="263" y="336"/>
                  <a:pt x="70" y="15"/>
                </a:cubicBezTo>
                <a:cubicBezTo>
                  <a:pt x="64" y="6"/>
                  <a:pt x="52" y="1"/>
                  <a:pt x="39" y="1"/>
                </a:cubicBezTo>
                <a:close/>
              </a:path>
            </a:pathLst>
          </a:custGeom>
          <a:solidFill>
            <a:srgbClr val="FEC3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Rectangle 42"/>
          <p:cNvSpPr/>
          <p:nvPr/>
        </p:nvSpPr>
        <p:spPr>
          <a:xfrm>
            <a:off x="-166511" y="691524"/>
            <a:ext cx="74664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6">
              <a:defRPr/>
            </a:pP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		</a:t>
            </a: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Bài giải</a:t>
            </a:r>
            <a:endParaRPr lang="en-US" sz="3600" dirty="0">
              <a:solidFill>
                <a:schemeClr val="accent5">
                  <a:lumMod val="75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 lvl="6">
              <a:defRPr/>
            </a:pP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      Mẹ </a:t>
            </a: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cân nặng là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</a:t>
            </a:r>
          </a:p>
          <a:p>
            <a:pPr lvl="6">
              <a:defRPr/>
            </a:pP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	</a:t>
            </a: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  17 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 3 = 51(kg)</a:t>
            </a:r>
          </a:p>
          <a:p>
            <a:pPr lvl="6">
              <a:defRPr/>
            </a:pP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     C</a:t>
            </a: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ả </a:t>
            </a: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hai mẹ con cân nặng là:</a:t>
            </a:r>
          </a:p>
          <a:p>
            <a:pPr lvl="6">
              <a:defRPr/>
            </a:pP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	</a:t>
            </a: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  51 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+ 17 = 68 (kg)</a:t>
            </a:r>
          </a:p>
          <a:p>
            <a:pPr lvl="6">
              <a:defRPr/>
            </a:pP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		</a:t>
            </a: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Đáp 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số: </a:t>
            </a: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68kg</a:t>
            </a:r>
            <a:endParaRPr lang="en-US" sz="3600" dirty="0">
              <a:solidFill>
                <a:schemeClr val="accent5">
                  <a:lumMod val="75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2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00" name="Google Shape;2100;p41"/>
          <p:cNvGrpSpPr/>
          <p:nvPr/>
        </p:nvGrpSpPr>
        <p:grpSpPr>
          <a:xfrm>
            <a:off x="4912000" y="457263"/>
            <a:ext cx="3475577" cy="4159625"/>
            <a:chOff x="4986875" y="491938"/>
            <a:chExt cx="3475577" cy="4159625"/>
          </a:xfrm>
        </p:grpSpPr>
        <p:sp>
          <p:nvSpPr>
            <p:cNvPr id="2101" name="Google Shape;2101;p41"/>
            <p:cNvSpPr/>
            <p:nvPr/>
          </p:nvSpPr>
          <p:spPr>
            <a:xfrm>
              <a:off x="6851677" y="4094797"/>
              <a:ext cx="1560300" cy="373500"/>
            </a:xfrm>
            <a:prstGeom prst="ellipse">
              <a:avLst/>
            </a:pr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41"/>
            <p:cNvSpPr/>
            <p:nvPr/>
          </p:nvSpPr>
          <p:spPr>
            <a:xfrm flipH="1">
              <a:off x="6148287" y="491938"/>
              <a:ext cx="2266540" cy="2171538"/>
            </a:xfrm>
            <a:custGeom>
              <a:avLst/>
              <a:gdLst/>
              <a:ahLst/>
              <a:cxnLst/>
              <a:rect l="l" t="t" r="r" b="b"/>
              <a:pathLst>
                <a:path w="36240" h="34721" extrusionOk="0">
                  <a:moveTo>
                    <a:pt x="24356" y="0"/>
                  </a:moveTo>
                  <a:cubicBezTo>
                    <a:pt x="22590" y="0"/>
                    <a:pt x="20146" y="493"/>
                    <a:pt x="17912" y="1022"/>
                  </a:cubicBezTo>
                  <a:cubicBezTo>
                    <a:pt x="14993" y="1712"/>
                    <a:pt x="12897" y="4121"/>
                    <a:pt x="12330" y="7067"/>
                  </a:cubicBezTo>
                  <a:cubicBezTo>
                    <a:pt x="12218" y="7672"/>
                    <a:pt x="11863" y="8217"/>
                    <a:pt x="10975" y="8712"/>
                  </a:cubicBezTo>
                  <a:cubicBezTo>
                    <a:pt x="9453" y="9559"/>
                    <a:pt x="7599" y="9505"/>
                    <a:pt x="5940" y="10040"/>
                  </a:cubicBezTo>
                  <a:cubicBezTo>
                    <a:pt x="2202" y="11256"/>
                    <a:pt x="0" y="15895"/>
                    <a:pt x="1427" y="19558"/>
                  </a:cubicBezTo>
                  <a:cubicBezTo>
                    <a:pt x="1898" y="20766"/>
                    <a:pt x="2694" y="21858"/>
                    <a:pt x="2940" y="23136"/>
                  </a:cubicBezTo>
                  <a:cubicBezTo>
                    <a:pt x="3141" y="24180"/>
                    <a:pt x="2953" y="25258"/>
                    <a:pt x="3042" y="26320"/>
                  </a:cubicBezTo>
                  <a:cubicBezTo>
                    <a:pt x="3250" y="28877"/>
                    <a:pt x="5131" y="31123"/>
                    <a:pt x="7480" y="32164"/>
                  </a:cubicBezTo>
                  <a:cubicBezTo>
                    <a:pt x="8726" y="32716"/>
                    <a:pt x="10082" y="32960"/>
                    <a:pt x="11448" y="32960"/>
                  </a:cubicBezTo>
                  <a:cubicBezTo>
                    <a:pt x="12652" y="32960"/>
                    <a:pt x="13866" y="32770"/>
                    <a:pt x="15020" y="32434"/>
                  </a:cubicBezTo>
                  <a:cubicBezTo>
                    <a:pt x="15717" y="32230"/>
                    <a:pt x="16426" y="31972"/>
                    <a:pt x="17149" y="31972"/>
                  </a:cubicBezTo>
                  <a:cubicBezTo>
                    <a:pt x="17237" y="31972"/>
                    <a:pt x="17325" y="31975"/>
                    <a:pt x="17414" y="31984"/>
                  </a:cubicBezTo>
                  <a:cubicBezTo>
                    <a:pt x="17976" y="32031"/>
                    <a:pt x="18509" y="32260"/>
                    <a:pt x="19038" y="32468"/>
                  </a:cubicBezTo>
                  <a:cubicBezTo>
                    <a:pt x="21824" y="33577"/>
                    <a:pt x="24759" y="34314"/>
                    <a:pt x="27740" y="34649"/>
                  </a:cubicBezTo>
                  <a:cubicBezTo>
                    <a:pt x="28086" y="34688"/>
                    <a:pt x="28442" y="34721"/>
                    <a:pt x="28794" y="34721"/>
                  </a:cubicBezTo>
                  <a:cubicBezTo>
                    <a:pt x="29308" y="34721"/>
                    <a:pt x="29814" y="34651"/>
                    <a:pt x="30276" y="34431"/>
                  </a:cubicBezTo>
                  <a:cubicBezTo>
                    <a:pt x="31269" y="33960"/>
                    <a:pt x="31842" y="32871"/>
                    <a:pt x="32020" y="31785"/>
                  </a:cubicBezTo>
                  <a:cubicBezTo>
                    <a:pt x="32197" y="30700"/>
                    <a:pt x="32047" y="29591"/>
                    <a:pt x="31965" y="28494"/>
                  </a:cubicBezTo>
                  <a:cubicBezTo>
                    <a:pt x="31924" y="27969"/>
                    <a:pt x="31901" y="27426"/>
                    <a:pt x="32071" y="26925"/>
                  </a:cubicBezTo>
                  <a:cubicBezTo>
                    <a:pt x="32290" y="26290"/>
                    <a:pt x="32795" y="25798"/>
                    <a:pt x="33232" y="25286"/>
                  </a:cubicBezTo>
                  <a:cubicBezTo>
                    <a:pt x="36239" y="21722"/>
                    <a:pt x="35925" y="15827"/>
                    <a:pt x="32553" y="12604"/>
                  </a:cubicBezTo>
                  <a:cubicBezTo>
                    <a:pt x="31918" y="11997"/>
                    <a:pt x="31180" y="11464"/>
                    <a:pt x="30743" y="10699"/>
                  </a:cubicBezTo>
                  <a:cubicBezTo>
                    <a:pt x="30115" y="9604"/>
                    <a:pt x="30228" y="8255"/>
                    <a:pt x="30102" y="6999"/>
                  </a:cubicBezTo>
                  <a:cubicBezTo>
                    <a:pt x="29842" y="4436"/>
                    <a:pt x="28477" y="2005"/>
                    <a:pt x="26425" y="455"/>
                  </a:cubicBezTo>
                  <a:cubicBezTo>
                    <a:pt x="25997" y="131"/>
                    <a:pt x="25267" y="0"/>
                    <a:pt x="24356" y="0"/>
                  </a:cubicBezTo>
                  <a:close/>
                </a:path>
              </a:pathLst>
            </a:custGeom>
            <a:solidFill>
              <a:srgbClr val="4D3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03" name="Google Shape;2103;p41"/>
            <p:cNvGrpSpPr/>
            <p:nvPr/>
          </p:nvGrpSpPr>
          <p:grpSpPr>
            <a:xfrm>
              <a:off x="6195912" y="491938"/>
              <a:ext cx="2266540" cy="3776438"/>
              <a:chOff x="5784087" y="540000"/>
              <a:chExt cx="2266540" cy="3776438"/>
            </a:xfrm>
          </p:grpSpPr>
          <p:sp>
            <p:nvSpPr>
              <p:cNvPr id="2104" name="Google Shape;2104;p41"/>
              <p:cNvSpPr/>
              <p:nvPr/>
            </p:nvSpPr>
            <p:spPr>
              <a:xfrm flipH="1">
                <a:off x="5784087" y="540000"/>
                <a:ext cx="2266540" cy="2171538"/>
              </a:xfrm>
              <a:custGeom>
                <a:avLst/>
                <a:gdLst/>
                <a:ahLst/>
                <a:cxnLst/>
                <a:rect l="l" t="t" r="r" b="b"/>
                <a:pathLst>
                  <a:path w="36240" h="34721" extrusionOk="0">
                    <a:moveTo>
                      <a:pt x="24356" y="0"/>
                    </a:moveTo>
                    <a:cubicBezTo>
                      <a:pt x="22590" y="0"/>
                      <a:pt x="20146" y="493"/>
                      <a:pt x="17912" y="1022"/>
                    </a:cubicBezTo>
                    <a:cubicBezTo>
                      <a:pt x="14993" y="1712"/>
                      <a:pt x="12897" y="4121"/>
                      <a:pt x="12330" y="7067"/>
                    </a:cubicBezTo>
                    <a:cubicBezTo>
                      <a:pt x="12218" y="7672"/>
                      <a:pt x="11863" y="8217"/>
                      <a:pt x="10975" y="8712"/>
                    </a:cubicBezTo>
                    <a:cubicBezTo>
                      <a:pt x="9453" y="9559"/>
                      <a:pt x="7599" y="9505"/>
                      <a:pt x="5940" y="10040"/>
                    </a:cubicBezTo>
                    <a:cubicBezTo>
                      <a:pt x="2202" y="11256"/>
                      <a:pt x="0" y="15895"/>
                      <a:pt x="1427" y="19558"/>
                    </a:cubicBezTo>
                    <a:cubicBezTo>
                      <a:pt x="1898" y="20766"/>
                      <a:pt x="2694" y="21858"/>
                      <a:pt x="2940" y="23136"/>
                    </a:cubicBezTo>
                    <a:cubicBezTo>
                      <a:pt x="3141" y="24180"/>
                      <a:pt x="2953" y="25258"/>
                      <a:pt x="3042" y="26320"/>
                    </a:cubicBezTo>
                    <a:cubicBezTo>
                      <a:pt x="3250" y="28877"/>
                      <a:pt x="5131" y="31123"/>
                      <a:pt x="7480" y="32164"/>
                    </a:cubicBezTo>
                    <a:cubicBezTo>
                      <a:pt x="8726" y="32716"/>
                      <a:pt x="10082" y="32960"/>
                      <a:pt x="11448" y="32960"/>
                    </a:cubicBezTo>
                    <a:cubicBezTo>
                      <a:pt x="12652" y="32960"/>
                      <a:pt x="13866" y="32770"/>
                      <a:pt x="15020" y="32434"/>
                    </a:cubicBezTo>
                    <a:cubicBezTo>
                      <a:pt x="15717" y="32230"/>
                      <a:pt x="16426" y="31972"/>
                      <a:pt x="17149" y="31972"/>
                    </a:cubicBezTo>
                    <a:cubicBezTo>
                      <a:pt x="17237" y="31972"/>
                      <a:pt x="17325" y="31975"/>
                      <a:pt x="17414" y="31984"/>
                    </a:cubicBezTo>
                    <a:cubicBezTo>
                      <a:pt x="17976" y="32031"/>
                      <a:pt x="18509" y="32260"/>
                      <a:pt x="19038" y="32468"/>
                    </a:cubicBezTo>
                    <a:cubicBezTo>
                      <a:pt x="21824" y="33577"/>
                      <a:pt x="24759" y="34314"/>
                      <a:pt x="27740" y="34649"/>
                    </a:cubicBezTo>
                    <a:cubicBezTo>
                      <a:pt x="28086" y="34688"/>
                      <a:pt x="28442" y="34721"/>
                      <a:pt x="28794" y="34721"/>
                    </a:cubicBezTo>
                    <a:cubicBezTo>
                      <a:pt x="29308" y="34721"/>
                      <a:pt x="29814" y="34651"/>
                      <a:pt x="30276" y="34431"/>
                    </a:cubicBezTo>
                    <a:cubicBezTo>
                      <a:pt x="31269" y="33960"/>
                      <a:pt x="31842" y="32871"/>
                      <a:pt x="32020" y="31785"/>
                    </a:cubicBezTo>
                    <a:cubicBezTo>
                      <a:pt x="32197" y="30700"/>
                      <a:pt x="32047" y="29591"/>
                      <a:pt x="31965" y="28494"/>
                    </a:cubicBezTo>
                    <a:cubicBezTo>
                      <a:pt x="31924" y="27969"/>
                      <a:pt x="31901" y="27426"/>
                      <a:pt x="32071" y="26925"/>
                    </a:cubicBezTo>
                    <a:cubicBezTo>
                      <a:pt x="32290" y="26290"/>
                      <a:pt x="32795" y="25798"/>
                      <a:pt x="33232" y="25286"/>
                    </a:cubicBezTo>
                    <a:cubicBezTo>
                      <a:pt x="36239" y="21722"/>
                      <a:pt x="35925" y="15827"/>
                      <a:pt x="32553" y="12604"/>
                    </a:cubicBezTo>
                    <a:cubicBezTo>
                      <a:pt x="31918" y="11997"/>
                      <a:pt x="31180" y="11464"/>
                      <a:pt x="30743" y="10699"/>
                    </a:cubicBezTo>
                    <a:cubicBezTo>
                      <a:pt x="30115" y="9604"/>
                      <a:pt x="30228" y="8255"/>
                      <a:pt x="30102" y="6999"/>
                    </a:cubicBezTo>
                    <a:cubicBezTo>
                      <a:pt x="29842" y="4436"/>
                      <a:pt x="28477" y="2005"/>
                      <a:pt x="26425" y="455"/>
                    </a:cubicBezTo>
                    <a:cubicBezTo>
                      <a:pt x="25997" y="131"/>
                      <a:pt x="25267" y="0"/>
                      <a:pt x="24356" y="0"/>
                    </a:cubicBezTo>
                    <a:close/>
                  </a:path>
                </a:pathLst>
              </a:custGeom>
              <a:solidFill>
                <a:srgbClr val="EDB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5" name="Google Shape;2105;p41"/>
              <p:cNvSpPr/>
              <p:nvPr/>
            </p:nvSpPr>
            <p:spPr>
              <a:xfrm flipH="1">
                <a:off x="6352849" y="1208513"/>
                <a:ext cx="878597" cy="3107924"/>
              </a:xfrm>
              <a:custGeom>
                <a:avLst/>
                <a:gdLst/>
                <a:ahLst/>
                <a:cxnLst/>
                <a:rect l="l" t="t" r="r" b="b"/>
                <a:pathLst>
                  <a:path w="14048" h="49693" extrusionOk="0">
                    <a:moveTo>
                      <a:pt x="6909" y="0"/>
                    </a:moveTo>
                    <a:cubicBezTo>
                      <a:pt x="7298" y="1963"/>
                      <a:pt x="7343" y="3970"/>
                      <a:pt x="7158" y="5946"/>
                    </a:cubicBezTo>
                    <a:cubicBezTo>
                      <a:pt x="6974" y="7927"/>
                      <a:pt x="6596" y="9879"/>
                      <a:pt x="6159" y="11821"/>
                    </a:cubicBezTo>
                    <a:cubicBezTo>
                      <a:pt x="5715" y="13767"/>
                      <a:pt x="5247" y="15710"/>
                      <a:pt x="4841" y="17676"/>
                    </a:cubicBezTo>
                    <a:cubicBezTo>
                      <a:pt x="4721" y="18263"/>
                      <a:pt x="4606" y="18850"/>
                      <a:pt x="4496" y="19441"/>
                    </a:cubicBezTo>
                    <a:cubicBezTo>
                      <a:pt x="4302" y="18806"/>
                      <a:pt x="4053" y="18191"/>
                      <a:pt x="3742" y="17608"/>
                    </a:cubicBezTo>
                    <a:cubicBezTo>
                      <a:pt x="3346" y="16857"/>
                      <a:pt x="2865" y="16174"/>
                      <a:pt x="2383" y="15505"/>
                    </a:cubicBezTo>
                    <a:cubicBezTo>
                      <a:pt x="1899" y="14835"/>
                      <a:pt x="1414" y="14177"/>
                      <a:pt x="987" y="13480"/>
                    </a:cubicBezTo>
                    <a:cubicBezTo>
                      <a:pt x="557" y="12787"/>
                      <a:pt x="205" y="12040"/>
                      <a:pt x="0" y="11241"/>
                    </a:cubicBezTo>
                    <a:lnTo>
                      <a:pt x="0" y="11241"/>
                    </a:lnTo>
                    <a:cubicBezTo>
                      <a:pt x="137" y="12053"/>
                      <a:pt x="427" y="12845"/>
                      <a:pt x="799" y="13583"/>
                    </a:cubicBezTo>
                    <a:cubicBezTo>
                      <a:pt x="1171" y="14327"/>
                      <a:pt x="1608" y="15034"/>
                      <a:pt x="2028" y="15737"/>
                    </a:cubicBezTo>
                    <a:cubicBezTo>
                      <a:pt x="2452" y="16440"/>
                      <a:pt x="2861" y="17147"/>
                      <a:pt x="3169" y="17881"/>
                    </a:cubicBezTo>
                    <a:cubicBezTo>
                      <a:pt x="3482" y="18615"/>
                      <a:pt x="3697" y="19382"/>
                      <a:pt x="3824" y="20168"/>
                    </a:cubicBezTo>
                    <a:cubicBezTo>
                      <a:pt x="3963" y="20983"/>
                      <a:pt x="4018" y="21810"/>
                      <a:pt x="4025" y="22642"/>
                    </a:cubicBezTo>
                    <a:cubicBezTo>
                      <a:pt x="3994" y="22990"/>
                      <a:pt x="3971" y="23343"/>
                      <a:pt x="3960" y="23704"/>
                    </a:cubicBezTo>
                    <a:lnTo>
                      <a:pt x="4015" y="23701"/>
                    </a:lnTo>
                    <a:lnTo>
                      <a:pt x="4015" y="23701"/>
                    </a:lnTo>
                    <a:cubicBezTo>
                      <a:pt x="4001" y="24128"/>
                      <a:pt x="3980" y="24551"/>
                      <a:pt x="3957" y="24977"/>
                    </a:cubicBezTo>
                    <a:lnTo>
                      <a:pt x="3636" y="29903"/>
                    </a:lnTo>
                    <a:lnTo>
                      <a:pt x="2332" y="49613"/>
                    </a:lnTo>
                    <a:lnTo>
                      <a:pt x="5715" y="49692"/>
                    </a:lnTo>
                    <a:lnTo>
                      <a:pt x="5326" y="29941"/>
                    </a:lnTo>
                    <a:lnTo>
                      <a:pt x="5227" y="24998"/>
                    </a:lnTo>
                    <a:cubicBezTo>
                      <a:pt x="5206" y="24271"/>
                      <a:pt x="5172" y="23534"/>
                      <a:pt x="5107" y="22800"/>
                    </a:cubicBezTo>
                    <a:cubicBezTo>
                      <a:pt x="5138" y="22138"/>
                      <a:pt x="5209" y="21458"/>
                      <a:pt x="5291" y="20786"/>
                    </a:cubicBezTo>
                    <a:cubicBezTo>
                      <a:pt x="5340" y="20386"/>
                      <a:pt x="5397" y="19987"/>
                      <a:pt x="5455" y="19591"/>
                    </a:cubicBezTo>
                    <a:cubicBezTo>
                      <a:pt x="6718" y="19004"/>
                      <a:pt x="7951" y="18358"/>
                      <a:pt x="9139" y="17645"/>
                    </a:cubicBezTo>
                    <a:cubicBezTo>
                      <a:pt x="9787" y="17256"/>
                      <a:pt x="10419" y="16860"/>
                      <a:pt x="11047" y="16427"/>
                    </a:cubicBezTo>
                    <a:cubicBezTo>
                      <a:pt x="11668" y="15990"/>
                      <a:pt x="12289" y="15478"/>
                      <a:pt x="12726" y="14798"/>
                    </a:cubicBezTo>
                    <a:cubicBezTo>
                      <a:pt x="13164" y="14122"/>
                      <a:pt x="13375" y="13361"/>
                      <a:pt x="13525" y="12623"/>
                    </a:cubicBezTo>
                    <a:cubicBezTo>
                      <a:pt x="13668" y="11880"/>
                      <a:pt x="13774" y="11142"/>
                      <a:pt x="13853" y="10394"/>
                    </a:cubicBezTo>
                    <a:cubicBezTo>
                      <a:pt x="14013" y="8906"/>
                      <a:pt x="14048" y="7408"/>
                      <a:pt x="13966" y="5919"/>
                    </a:cubicBezTo>
                    <a:lnTo>
                      <a:pt x="13966" y="5919"/>
                    </a:lnTo>
                    <a:cubicBezTo>
                      <a:pt x="13955" y="7411"/>
                      <a:pt x="13822" y="8896"/>
                      <a:pt x="13573" y="10357"/>
                    </a:cubicBezTo>
                    <a:cubicBezTo>
                      <a:pt x="13450" y="11087"/>
                      <a:pt x="13296" y="11815"/>
                      <a:pt x="13112" y="12528"/>
                    </a:cubicBezTo>
                    <a:cubicBezTo>
                      <a:pt x="12924" y="13235"/>
                      <a:pt x="12675" y="13921"/>
                      <a:pt x="12262" y="14477"/>
                    </a:cubicBezTo>
                    <a:cubicBezTo>
                      <a:pt x="11853" y="15034"/>
                      <a:pt x="11275" y="15461"/>
                      <a:pt x="10657" y="15836"/>
                    </a:cubicBezTo>
                    <a:cubicBezTo>
                      <a:pt x="10036" y="16211"/>
                      <a:pt x="9381" y="16570"/>
                      <a:pt x="8729" y="16904"/>
                    </a:cubicBezTo>
                    <a:cubicBezTo>
                      <a:pt x="7722" y="17424"/>
                      <a:pt x="6695" y="17898"/>
                      <a:pt x="5653" y="18325"/>
                    </a:cubicBezTo>
                    <a:cubicBezTo>
                      <a:pt x="5677" y="18164"/>
                      <a:pt x="5701" y="18004"/>
                      <a:pt x="5729" y="17843"/>
                    </a:cubicBezTo>
                    <a:cubicBezTo>
                      <a:pt x="6056" y="15880"/>
                      <a:pt x="6462" y="13924"/>
                      <a:pt x="6786" y="11948"/>
                    </a:cubicBezTo>
                    <a:cubicBezTo>
                      <a:pt x="7125" y="9971"/>
                      <a:pt x="7401" y="7974"/>
                      <a:pt x="7480" y="5967"/>
                    </a:cubicBezTo>
                    <a:cubicBezTo>
                      <a:pt x="7558" y="3960"/>
                      <a:pt x="7404" y="1935"/>
                      <a:pt x="6909" y="0"/>
                    </a:cubicBezTo>
                    <a:close/>
                  </a:path>
                </a:pathLst>
              </a:custGeom>
              <a:solidFill>
                <a:srgbClr val="6052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06" name="Google Shape;2106;p41"/>
            <p:cNvSpPr/>
            <p:nvPr/>
          </p:nvSpPr>
          <p:spPr>
            <a:xfrm>
              <a:off x="6396925" y="4593388"/>
              <a:ext cx="1470700" cy="51400"/>
            </a:xfrm>
            <a:custGeom>
              <a:avLst/>
              <a:gdLst/>
              <a:ahLst/>
              <a:cxnLst/>
              <a:rect l="l" t="t" r="r" b="b"/>
              <a:pathLst>
                <a:path w="58828" h="2056" extrusionOk="0">
                  <a:moveTo>
                    <a:pt x="29416" y="1"/>
                  </a:moveTo>
                  <a:cubicBezTo>
                    <a:pt x="13170" y="1"/>
                    <a:pt x="0" y="460"/>
                    <a:pt x="0" y="1030"/>
                  </a:cubicBezTo>
                  <a:cubicBezTo>
                    <a:pt x="0" y="1596"/>
                    <a:pt x="13170" y="2056"/>
                    <a:pt x="29416" y="2056"/>
                  </a:cubicBezTo>
                  <a:cubicBezTo>
                    <a:pt x="45658" y="2056"/>
                    <a:pt x="58827" y="1596"/>
                    <a:pt x="58827" y="1030"/>
                  </a:cubicBezTo>
                  <a:cubicBezTo>
                    <a:pt x="58827" y="460"/>
                    <a:pt x="45658" y="1"/>
                    <a:pt x="29416" y="1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41"/>
            <p:cNvSpPr/>
            <p:nvPr/>
          </p:nvSpPr>
          <p:spPr>
            <a:xfrm>
              <a:off x="5727300" y="4156963"/>
              <a:ext cx="1479750" cy="60425"/>
            </a:xfrm>
            <a:custGeom>
              <a:avLst/>
              <a:gdLst/>
              <a:ahLst/>
              <a:cxnLst/>
              <a:rect l="l" t="t" r="r" b="b"/>
              <a:pathLst>
                <a:path w="59190" h="2417" extrusionOk="0">
                  <a:moveTo>
                    <a:pt x="29597" y="362"/>
                  </a:moveTo>
                  <a:cubicBezTo>
                    <a:pt x="45670" y="362"/>
                    <a:pt x="56630" y="784"/>
                    <a:pt x="58586" y="1210"/>
                  </a:cubicBezTo>
                  <a:cubicBezTo>
                    <a:pt x="56630" y="1633"/>
                    <a:pt x="45670" y="2055"/>
                    <a:pt x="29597" y="2055"/>
                  </a:cubicBezTo>
                  <a:cubicBezTo>
                    <a:pt x="13523" y="2055"/>
                    <a:pt x="2560" y="1633"/>
                    <a:pt x="607" y="1210"/>
                  </a:cubicBezTo>
                  <a:cubicBezTo>
                    <a:pt x="2560" y="784"/>
                    <a:pt x="13523" y="362"/>
                    <a:pt x="29597" y="362"/>
                  </a:cubicBezTo>
                  <a:close/>
                  <a:moveTo>
                    <a:pt x="29597" y="0"/>
                  </a:moveTo>
                  <a:cubicBezTo>
                    <a:pt x="21739" y="0"/>
                    <a:pt x="14348" y="111"/>
                    <a:pt x="8790" y="304"/>
                  </a:cubicBezTo>
                  <a:cubicBezTo>
                    <a:pt x="1" y="612"/>
                    <a:pt x="1" y="956"/>
                    <a:pt x="1" y="1210"/>
                  </a:cubicBezTo>
                  <a:cubicBezTo>
                    <a:pt x="1" y="1460"/>
                    <a:pt x="1" y="1805"/>
                    <a:pt x="8790" y="2113"/>
                  </a:cubicBezTo>
                  <a:cubicBezTo>
                    <a:pt x="14348" y="2306"/>
                    <a:pt x="21735" y="2416"/>
                    <a:pt x="29597" y="2416"/>
                  </a:cubicBezTo>
                  <a:cubicBezTo>
                    <a:pt x="37456" y="2416"/>
                    <a:pt x="44843" y="2306"/>
                    <a:pt x="50400" y="2113"/>
                  </a:cubicBezTo>
                  <a:cubicBezTo>
                    <a:pt x="59190" y="1805"/>
                    <a:pt x="59190" y="1460"/>
                    <a:pt x="59190" y="1210"/>
                  </a:cubicBezTo>
                  <a:cubicBezTo>
                    <a:pt x="59190" y="956"/>
                    <a:pt x="59190" y="612"/>
                    <a:pt x="50400" y="304"/>
                  </a:cubicBezTo>
                  <a:cubicBezTo>
                    <a:pt x="44843" y="111"/>
                    <a:pt x="37456" y="0"/>
                    <a:pt x="29597" y="0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41"/>
            <p:cNvSpPr/>
            <p:nvPr/>
          </p:nvSpPr>
          <p:spPr>
            <a:xfrm>
              <a:off x="6392400" y="4588888"/>
              <a:ext cx="1479750" cy="60425"/>
            </a:xfrm>
            <a:custGeom>
              <a:avLst/>
              <a:gdLst/>
              <a:ahLst/>
              <a:cxnLst/>
              <a:rect l="l" t="t" r="r" b="b"/>
              <a:pathLst>
                <a:path w="59190" h="2417" extrusionOk="0">
                  <a:moveTo>
                    <a:pt x="29597" y="362"/>
                  </a:moveTo>
                  <a:cubicBezTo>
                    <a:pt x="45670" y="362"/>
                    <a:pt x="56630" y="784"/>
                    <a:pt x="58586" y="1210"/>
                  </a:cubicBezTo>
                  <a:cubicBezTo>
                    <a:pt x="56630" y="1633"/>
                    <a:pt x="45670" y="2055"/>
                    <a:pt x="29597" y="2055"/>
                  </a:cubicBezTo>
                  <a:cubicBezTo>
                    <a:pt x="13523" y="2055"/>
                    <a:pt x="2560" y="1633"/>
                    <a:pt x="607" y="1210"/>
                  </a:cubicBezTo>
                  <a:cubicBezTo>
                    <a:pt x="2560" y="784"/>
                    <a:pt x="13523" y="362"/>
                    <a:pt x="29597" y="362"/>
                  </a:cubicBezTo>
                  <a:close/>
                  <a:moveTo>
                    <a:pt x="29597" y="0"/>
                  </a:moveTo>
                  <a:cubicBezTo>
                    <a:pt x="21739" y="0"/>
                    <a:pt x="14348" y="111"/>
                    <a:pt x="8790" y="304"/>
                  </a:cubicBezTo>
                  <a:cubicBezTo>
                    <a:pt x="1" y="612"/>
                    <a:pt x="1" y="956"/>
                    <a:pt x="1" y="1210"/>
                  </a:cubicBezTo>
                  <a:cubicBezTo>
                    <a:pt x="1" y="1460"/>
                    <a:pt x="1" y="1805"/>
                    <a:pt x="8790" y="2113"/>
                  </a:cubicBezTo>
                  <a:cubicBezTo>
                    <a:pt x="14348" y="2306"/>
                    <a:pt x="21735" y="2416"/>
                    <a:pt x="29597" y="2416"/>
                  </a:cubicBezTo>
                  <a:cubicBezTo>
                    <a:pt x="37456" y="2416"/>
                    <a:pt x="44843" y="2306"/>
                    <a:pt x="50400" y="2113"/>
                  </a:cubicBezTo>
                  <a:cubicBezTo>
                    <a:pt x="59190" y="1805"/>
                    <a:pt x="59190" y="1460"/>
                    <a:pt x="59190" y="1210"/>
                  </a:cubicBezTo>
                  <a:cubicBezTo>
                    <a:pt x="59190" y="956"/>
                    <a:pt x="59190" y="612"/>
                    <a:pt x="50400" y="304"/>
                  </a:cubicBezTo>
                  <a:cubicBezTo>
                    <a:pt x="44843" y="111"/>
                    <a:pt x="37456" y="0"/>
                    <a:pt x="29597" y="0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41"/>
            <p:cNvSpPr/>
            <p:nvPr/>
          </p:nvSpPr>
          <p:spPr>
            <a:xfrm>
              <a:off x="5436325" y="2438438"/>
              <a:ext cx="70050" cy="54175"/>
            </a:xfrm>
            <a:custGeom>
              <a:avLst/>
              <a:gdLst/>
              <a:ahLst/>
              <a:cxnLst/>
              <a:rect l="l" t="t" r="r" b="b"/>
              <a:pathLst>
                <a:path w="2802" h="2167" extrusionOk="0">
                  <a:moveTo>
                    <a:pt x="2653" y="1"/>
                  </a:moveTo>
                  <a:cubicBezTo>
                    <a:pt x="2645" y="1"/>
                    <a:pt x="2636" y="2"/>
                    <a:pt x="2628" y="4"/>
                  </a:cubicBezTo>
                  <a:cubicBezTo>
                    <a:pt x="1685" y="315"/>
                    <a:pt x="586" y="1116"/>
                    <a:pt x="57" y="1952"/>
                  </a:cubicBezTo>
                  <a:cubicBezTo>
                    <a:pt x="1" y="2041"/>
                    <a:pt x="87" y="2167"/>
                    <a:pt x="181" y="2167"/>
                  </a:cubicBezTo>
                  <a:cubicBezTo>
                    <a:pt x="204" y="2167"/>
                    <a:pt x="228" y="2159"/>
                    <a:pt x="250" y="2141"/>
                  </a:cubicBezTo>
                  <a:cubicBezTo>
                    <a:pt x="655" y="1801"/>
                    <a:pt x="1000" y="1394"/>
                    <a:pt x="1422" y="1063"/>
                  </a:cubicBezTo>
                  <a:cubicBezTo>
                    <a:pt x="1841" y="739"/>
                    <a:pt x="2296" y="480"/>
                    <a:pt x="2727" y="177"/>
                  </a:cubicBezTo>
                  <a:cubicBezTo>
                    <a:pt x="2802" y="120"/>
                    <a:pt x="2734" y="1"/>
                    <a:pt x="2653" y="1"/>
                  </a:cubicBezTo>
                  <a:close/>
                </a:path>
              </a:pathLst>
            </a:custGeom>
            <a:solidFill>
              <a:srgbClr val="FCD0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41"/>
            <p:cNvSpPr/>
            <p:nvPr/>
          </p:nvSpPr>
          <p:spPr>
            <a:xfrm>
              <a:off x="5731825" y="4161463"/>
              <a:ext cx="1470700" cy="51400"/>
            </a:xfrm>
            <a:custGeom>
              <a:avLst/>
              <a:gdLst/>
              <a:ahLst/>
              <a:cxnLst/>
              <a:rect l="l" t="t" r="r" b="b"/>
              <a:pathLst>
                <a:path w="58828" h="2056" extrusionOk="0">
                  <a:moveTo>
                    <a:pt x="29416" y="1"/>
                  </a:moveTo>
                  <a:cubicBezTo>
                    <a:pt x="13170" y="1"/>
                    <a:pt x="0" y="460"/>
                    <a:pt x="0" y="1030"/>
                  </a:cubicBezTo>
                  <a:cubicBezTo>
                    <a:pt x="0" y="1596"/>
                    <a:pt x="13170" y="2056"/>
                    <a:pt x="29416" y="2056"/>
                  </a:cubicBezTo>
                  <a:cubicBezTo>
                    <a:pt x="45658" y="2056"/>
                    <a:pt x="58827" y="1596"/>
                    <a:pt x="58827" y="1030"/>
                  </a:cubicBezTo>
                  <a:cubicBezTo>
                    <a:pt x="58827" y="460"/>
                    <a:pt x="45658" y="1"/>
                    <a:pt x="29416" y="1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41"/>
            <p:cNvSpPr/>
            <p:nvPr/>
          </p:nvSpPr>
          <p:spPr>
            <a:xfrm>
              <a:off x="5450950" y="3061613"/>
              <a:ext cx="441975" cy="1135800"/>
            </a:xfrm>
            <a:custGeom>
              <a:avLst/>
              <a:gdLst/>
              <a:ahLst/>
              <a:cxnLst/>
              <a:rect l="l" t="t" r="r" b="b"/>
              <a:pathLst>
                <a:path w="17679" h="45432" extrusionOk="0">
                  <a:moveTo>
                    <a:pt x="5777" y="1601"/>
                  </a:moveTo>
                  <a:cubicBezTo>
                    <a:pt x="8796" y="1601"/>
                    <a:pt x="12527" y="10354"/>
                    <a:pt x="14245" y="21638"/>
                  </a:cubicBezTo>
                  <a:cubicBezTo>
                    <a:pt x="16021" y="33302"/>
                    <a:pt x="14976" y="43248"/>
                    <a:pt x="11907" y="43860"/>
                  </a:cubicBezTo>
                  <a:cubicBezTo>
                    <a:pt x="11808" y="43879"/>
                    <a:pt x="11708" y="43889"/>
                    <a:pt x="11607" y="43889"/>
                  </a:cubicBezTo>
                  <a:cubicBezTo>
                    <a:pt x="8589" y="43889"/>
                    <a:pt x="4857" y="35136"/>
                    <a:pt x="3139" y="23853"/>
                  </a:cubicBezTo>
                  <a:cubicBezTo>
                    <a:pt x="1363" y="12192"/>
                    <a:pt x="2412" y="2242"/>
                    <a:pt x="5477" y="1631"/>
                  </a:cubicBezTo>
                  <a:cubicBezTo>
                    <a:pt x="5576" y="1611"/>
                    <a:pt x="5676" y="1601"/>
                    <a:pt x="5777" y="1601"/>
                  </a:cubicBezTo>
                  <a:close/>
                  <a:moveTo>
                    <a:pt x="5865" y="0"/>
                  </a:moveTo>
                  <a:cubicBezTo>
                    <a:pt x="5719" y="0"/>
                    <a:pt x="5575" y="14"/>
                    <a:pt x="5431" y="43"/>
                  </a:cubicBezTo>
                  <a:cubicBezTo>
                    <a:pt x="1588" y="798"/>
                    <a:pt x="1" y="11564"/>
                    <a:pt x="1884" y="24086"/>
                  </a:cubicBezTo>
                  <a:cubicBezTo>
                    <a:pt x="3700" y="36140"/>
                    <a:pt x="8066" y="45432"/>
                    <a:pt x="11818" y="45432"/>
                  </a:cubicBezTo>
                  <a:cubicBezTo>
                    <a:pt x="11964" y="45432"/>
                    <a:pt x="12108" y="45418"/>
                    <a:pt x="12252" y="45389"/>
                  </a:cubicBezTo>
                  <a:cubicBezTo>
                    <a:pt x="16091" y="44634"/>
                    <a:pt x="17679" y="33868"/>
                    <a:pt x="15796" y="21346"/>
                  </a:cubicBezTo>
                  <a:cubicBezTo>
                    <a:pt x="13984" y="9292"/>
                    <a:pt x="9613" y="0"/>
                    <a:pt x="5865" y="0"/>
                  </a:cubicBezTo>
                  <a:close/>
                </a:path>
              </a:pathLst>
            </a:custGeom>
            <a:solidFill>
              <a:srgbClr val="D16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41"/>
            <p:cNvSpPr/>
            <p:nvPr/>
          </p:nvSpPr>
          <p:spPr>
            <a:xfrm>
              <a:off x="5502850" y="3283338"/>
              <a:ext cx="296850" cy="875500"/>
            </a:xfrm>
            <a:custGeom>
              <a:avLst/>
              <a:gdLst/>
              <a:ahLst/>
              <a:cxnLst/>
              <a:rect l="l" t="t" r="r" b="b"/>
              <a:pathLst>
                <a:path w="11874" h="35020" extrusionOk="0">
                  <a:moveTo>
                    <a:pt x="390" y="1"/>
                  </a:moveTo>
                  <a:lnTo>
                    <a:pt x="390" y="1"/>
                  </a:lnTo>
                  <a:cubicBezTo>
                    <a:pt x="1" y="3991"/>
                    <a:pt x="194" y="9282"/>
                    <a:pt x="1063" y="14984"/>
                  </a:cubicBezTo>
                  <a:cubicBezTo>
                    <a:pt x="2781" y="26266"/>
                    <a:pt x="6513" y="35019"/>
                    <a:pt x="9532" y="35019"/>
                  </a:cubicBezTo>
                  <a:lnTo>
                    <a:pt x="9536" y="35019"/>
                  </a:lnTo>
                  <a:cubicBezTo>
                    <a:pt x="9638" y="35019"/>
                    <a:pt x="9733" y="35011"/>
                    <a:pt x="9831" y="34991"/>
                  </a:cubicBezTo>
                  <a:lnTo>
                    <a:pt x="9848" y="34991"/>
                  </a:lnTo>
                  <a:cubicBezTo>
                    <a:pt x="9848" y="34987"/>
                    <a:pt x="9852" y="34987"/>
                    <a:pt x="9852" y="34987"/>
                  </a:cubicBezTo>
                  <a:cubicBezTo>
                    <a:pt x="10681" y="34810"/>
                    <a:pt x="11357" y="33948"/>
                    <a:pt x="11874" y="32554"/>
                  </a:cubicBezTo>
                  <a:lnTo>
                    <a:pt x="11874" y="32554"/>
                  </a:lnTo>
                  <a:cubicBezTo>
                    <a:pt x="11764" y="32608"/>
                    <a:pt x="11652" y="32649"/>
                    <a:pt x="11533" y="32669"/>
                  </a:cubicBezTo>
                  <a:cubicBezTo>
                    <a:pt x="11435" y="32689"/>
                    <a:pt x="11333" y="32702"/>
                    <a:pt x="11234" y="32702"/>
                  </a:cubicBezTo>
                  <a:cubicBezTo>
                    <a:pt x="8216" y="32702"/>
                    <a:pt x="4483" y="23957"/>
                    <a:pt x="2765" y="12686"/>
                  </a:cubicBezTo>
                  <a:cubicBezTo>
                    <a:pt x="2318" y="9750"/>
                    <a:pt x="2051" y="6924"/>
                    <a:pt x="1949" y="4328"/>
                  </a:cubicBezTo>
                  <a:cubicBezTo>
                    <a:pt x="1637" y="3044"/>
                    <a:pt x="1350" y="1941"/>
                    <a:pt x="1116" y="1214"/>
                  </a:cubicBezTo>
                  <a:cubicBezTo>
                    <a:pt x="968" y="747"/>
                    <a:pt x="718" y="349"/>
                    <a:pt x="390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41"/>
            <p:cNvSpPr/>
            <p:nvPr/>
          </p:nvSpPr>
          <p:spPr>
            <a:xfrm>
              <a:off x="5741250" y="4157988"/>
              <a:ext cx="7925" cy="850"/>
            </a:xfrm>
            <a:custGeom>
              <a:avLst/>
              <a:gdLst/>
              <a:ahLst/>
              <a:cxnLst/>
              <a:rect l="l" t="t" r="r" b="b"/>
              <a:pathLst>
                <a:path w="317" h="34" extrusionOk="0">
                  <a:moveTo>
                    <a:pt x="295" y="5"/>
                  </a:moveTo>
                  <a:cubicBezTo>
                    <a:pt x="197" y="25"/>
                    <a:pt x="102" y="33"/>
                    <a:pt x="0" y="33"/>
                  </a:cubicBezTo>
                  <a:cubicBezTo>
                    <a:pt x="102" y="33"/>
                    <a:pt x="197" y="25"/>
                    <a:pt x="295" y="5"/>
                  </a:cubicBezTo>
                  <a:close/>
                  <a:moveTo>
                    <a:pt x="304" y="5"/>
                  </a:moveTo>
                  <a:lnTo>
                    <a:pt x="299" y="5"/>
                  </a:lnTo>
                  <a:lnTo>
                    <a:pt x="304" y="5"/>
                  </a:lnTo>
                  <a:close/>
                  <a:moveTo>
                    <a:pt x="308" y="5"/>
                  </a:moveTo>
                  <a:lnTo>
                    <a:pt x="304" y="5"/>
                  </a:lnTo>
                  <a:lnTo>
                    <a:pt x="308" y="5"/>
                  </a:lnTo>
                  <a:close/>
                  <a:moveTo>
                    <a:pt x="312" y="5"/>
                  </a:moveTo>
                  <a:lnTo>
                    <a:pt x="312" y="5"/>
                  </a:lnTo>
                  <a:lnTo>
                    <a:pt x="312" y="5"/>
                  </a:lnTo>
                  <a:close/>
                  <a:moveTo>
                    <a:pt x="316" y="1"/>
                  </a:moveTo>
                  <a:lnTo>
                    <a:pt x="316" y="1"/>
                  </a:lnTo>
                  <a:close/>
                </a:path>
              </a:pathLst>
            </a:custGeom>
            <a:solidFill>
              <a:srgbClr val="A1B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41"/>
            <p:cNvSpPr/>
            <p:nvPr/>
          </p:nvSpPr>
          <p:spPr>
            <a:xfrm>
              <a:off x="5626950" y="3754113"/>
              <a:ext cx="359175" cy="227825"/>
            </a:xfrm>
            <a:custGeom>
              <a:avLst/>
              <a:gdLst/>
              <a:ahLst/>
              <a:cxnLst/>
              <a:rect l="l" t="t" r="r" b="b"/>
              <a:pathLst>
                <a:path w="14367" h="9113" extrusionOk="0">
                  <a:moveTo>
                    <a:pt x="4139" y="1"/>
                  </a:moveTo>
                  <a:cubicBezTo>
                    <a:pt x="3932" y="1"/>
                    <a:pt x="3738" y="20"/>
                    <a:pt x="3559" y="61"/>
                  </a:cubicBezTo>
                  <a:cubicBezTo>
                    <a:pt x="3559" y="61"/>
                    <a:pt x="631" y="1054"/>
                    <a:pt x="315" y="2719"/>
                  </a:cubicBezTo>
                  <a:cubicBezTo>
                    <a:pt x="0" y="4376"/>
                    <a:pt x="7808" y="9113"/>
                    <a:pt x="9790" y="9113"/>
                  </a:cubicBezTo>
                  <a:cubicBezTo>
                    <a:pt x="9799" y="9113"/>
                    <a:pt x="9809" y="9113"/>
                    <a:pt x="9818" y="9113"/>
                  </a:cubicBezTo>
                  <a:cubicBezTo>
                    <a:pt x="11754" y="9068"/>
                    <a:pt x="14096" y="7719"/>
                    <a:pt x="14232" y="5918"/>
                  </a:cubicBezTo>
                  <a:cubicBezTo>
                    <a:pt x="14367" y="4113"/>
                    <a:pt x="12295" y="3305"/>
                    <a:pt x="10762" y="2538"/>
                  </a:cubicBezTo>
                  <a:cubicBezTo>
                    <a:pt x="9373" y="1846"/>
                    <a:pt x="6167" y="1"/>
                    <a:pt x="4139" y="1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41"/>
            <p:cNvSpPr/>
            <p:nvPr/>
          </p:nvSpPr>
          <p:spPr>
            <a:xfrm>
              <a:off x="5651425" y="3807663"/>
              <a:ext cx="322625" cy="130300"/>
            </a:xfrm>
            <a:custGeom>
              <a:avLst/>
              <a:gdLst/>
              <a:ahLst/>
              <a:cxnLst/>
              <a:rect l="l" t="t" r="r" b="b"/>
              <a:pathLst>
                <a:path w="12905" h="5212" extrusionOk="0">
                  <a:moveTo>
                    <a:pt x="194" y="1"/>
                  </a:moveTo>
                  <a:cubicBezTo>
                    <a:pt x="143" y="1"/>
                    <a:pt x="92" y="25"/>
                    <a:pt x="58" y="68"/>
                  </a:cubicBezTo>
                  <a:cubicBezTo>
                    <a:pt x="0" y="146"/>
                    <a:pt x="17" y="252"/>
                    <a:pt x="91" y="307"/>
                  </a:cubicBezTo>
                  <a:cubicBezTo>
                    <a:pt x="361" y="511"/>
                    <a:pt x="6629" y="5212"/>
                    <a:pt x="9052" y="5212"/>
                  </a:cubicBezTo>
                  <a:cubicBezTo>
                    <a:pt x="9109" y="5212"/>
                    <a:pt x="9164" y="5212"/>
                    <a:pt x="9217" y="5204"/>
                  </a:cubicBezTo>
                  <a:cubicBezTo>
                    <a:pt x="11513" y="4973"/>
                    <a:pt x="12793" y="3362"/>
                    <a:pt x="12846" y="3292"/>
                  </a:cubicBezTo>
                  <a:cubicBezTo>
                    <a:pt x="12904" y="3218"/>
                    <a:pt x="12891" y="3112"/>
                    <a:pt x="12814" y="3054"/>
                  </a:cubicBezTo>
                  <a:cubicBezTo>
                    <a:pt x="12782" y="3030"/>
                    <a:pt x="12745" y="3018"/>
                    <a:pt x="12709" y="3018"/>
                  </a:cubicBezTo>
                  <a:cubicBezTo>
                    <a:pt x="12658" y="3018"/>
                    <a:pt x="12609" y="3040"/>
                    <a:pt x="12575" y="3082"/>
                  </a:cubicBezTo>
                  <a:cubicBezTo>
                    <a:pt x="12564" y="3099"/>
                    <a:pt x="11329" y="4653"/>
                    <a:pt x="9183" y="4867"/>
                  </a:cubicBezTo>
                  <a:cubicBezTo>
                    <a:pt x="9141" y="4871"/>
                    <a:pt x="9098" y="4873"/>
                    <a:pt x="9053" y="4873"/>
                  </a:cubicBezTo>
                  <a:cubicBezTo>
                    <a:pt x="6767" y="4873"/>
                    <a:pt x="360" y="88"/>
                    <a:pt x="295" y="36"/>
                  </a:cubicBezTo>
                  <a:cubicBezTo>
                    <a:pt x="265" y="12"/>
                    <a:pt x="230" y="1"/>
                    <a:pt x="1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41"/>
            <p:cNvSpPr/>
            <p:nvPr/>
          </p:nvSpPr>
          <p:spPr>
            <a:xfrm>
              <a:off x="5825325" y="3456213"/>
              <a:ext cx="172575" cy="112575"/>
            </a:xfrm>
            <a:custGeom>
              <a:avLst/>
              <a:gdLst/>
              <a:ahLst/>
              <a:cxnLst/>
              <a:rect l="l" t="t" r="r" b="b"/>
              <a:pathLst>
                <a:path w="6903" h="4503" extrusionOk="0">
                  <a:moveTo>
                    <a:pt x="4865" y="1"/>
                  </a:moveTo>
                  <a:cubicBezTo>
                    <a:pt x="4865" y="1"/>
                    <a:pt x="2642" y="722"/>
                    <a:pt x="1322" y="722"/>
                  </a:cubicBezTo>
                  <a:cubicBezTo>
                    <a:pt x="1" y="722"/>
                    <a:pt x="120" y="2712"/>
                    <a:pt x="661" y="3704"/>
                  </a:cubicBezTo>
                  <a:cubicBezTo>
                    <a:pt x="1040" y="4398"/>
                    <a:pt x="2034" y="4503"/>
                    <a:pt x="3111" y="4503"/>
                  </a:cubicBezTo>
                  <a:cubicBezTo>
                    <a:pt x="3574" y="4503"/>
                    <a:pt x="4053" y="4484"/>
                    <a:pt x="4504" y="4484"/>
                  </a:cubicBezTo>
                  <a:cubicBezTo>
                    <a:pt x="6005" y="4484"/>
                    <a:pt x="6547" y="3348"/>
                    <a:pt x="6723" y="2142"/>
                  </a:cubicBezTo>
                  <a:cubicBezTo>
                    <a:pt x="6903" y="936"/>
                    <a:pt x="4865" y="1"/>
                    <a:pt x="4865" y="1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41"/>
            <p:cNvSpPr/>
            <p:nvPr/>
          </p:nvSpPr>
          <p:spPr>
            <a:xfrm>
              <a:off x="5820825" y="3497063"/>
              <a:ext cx="168375" cy="33425"/>
            </a:xfrm>
            <a:custGeom>
              <a:avLst/>
              <a:gdLst/>
              <a:ahLst/>
              <a:cxnLst/>
              <a:rect l="l" t="t" r="r" b="b"/>
              <a:pathLst>
                <a:path w="6735" h="1337" extrusionOk="0">
                  <a:moveTo>
                    <a:pt x="6544" y="0"/>
                  </a:moveTo>
                  <a:cubicBezTo>
                    <a:pt x="6495" y="0"/>
                    <a:pt x="6447" y="21"/>
                    <a:pt x="6415" y="61"/>
                  </a:cubicBezTo>
                  <a:cubicBezTo>
                    <a:pt x="6405" y="73"/>
                    <a:pt x="5591" y="997"/>
                    <a:pt x="2787" y="997"/>
                  </a:cubicBezTo>
                  <a:cubicBezTo>
                    <a:pt x="2065" y="997"/>
                    <a:pt x="1211" y="936"/>
                    <a:pt x="205" y="782"/>
                  </a:cubicBezTo>
                  <a:cubicBezTo>
                    <a:pt x="195" y="781"/>
                    <a:pt x="186" y="780"/>
                    <a:pt x="176" y="780"/>
                  </a:cubicBezTo>
                  <a:cubicBezTo>
                    <a:pt x="94" y="780"/>
                    <a:pt x="27" y="841"/>
                    <a:pt x="12" y="922"/>
                  </a:cubicBezTo>
                  <a:cubicBezTo>
                    <a:pt x="1" y="1017"/>
                    <a:pt x="62" y="1102"/>
                    <a:pt x="156" y="1119"/>
                  </a:cubicBezTo>
                  <a:cubicBezTo>
                    <a:pt x="1186" y="1275"/>
                    <a:pt x="2063" y="1337"/>
                    <a:pt x="2806" y="1337"/>
                  </a:cubicBezTo>
                  <a:cubicBezTo>
                    <a:pt x="5775" y="1337"/>
                    <a:pt x="6632" y="328"/>
                    <a:pt x="6677" y="273"/>
                  </a:cubicBezTo>
                  <a:cubicBezTo>
                    <a:pt x="6735" y="205"/>
                    <a:pt x="6723" y="97"/>
                    <a:pt x="6653" y="40"/>
                  </a:cubicBezTo>
                  <a:cubicBezTo>
                    <a:pt x="6621" y="13"/>
                    <a:pt x="6582" y="0"/>
                    <a:pt x="65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41"/>
            <p:cNvSpPr/>
            <p:nvPr/>
          </p:nvSpPr>
          <p:spPr>
            <a:xfrm>
              <a:off x="5109725" y="1918238"/>
              <a:ext cx="759300" cy="686875"/>
            </a:xfrm>
            <a:custGeom>
              <a:avLst/>
              <a:gdLst/>
              <a:ahLst/>
              <a:cxnLst/>
              <a:rect l="l" t="t" r="r" b="b"/>
              <a:pathLst>
                <a:path w="30372" h="27475" extrusionOk="0">
                  <a:moveTo>
                    <a:pt x="18712" y="1"/>
                  </a:moveTo>
                  <a:cubicBezTo>
                    <a:pt x="17109" y="1"/>
                    <a:pt x="3679" y="2392"/>
                    <a:pt x="3679" y="2392"/>
                  </a:cubicBezTo>
                  <a:cubicBezTo>
                    <a:pt x="3679" y="2392"/>
                    <a:pt x="0" y="18729"/>
                    <a:pt x="1292" y="20184"/>
                  </a:cubicBezTo>
                  <a:cubicBezTo>
                    <a:pt x="2559" y="21607"/>
                    <a:pt x="10894" y="27474"/>
                    <a:pt x="12251" y="27474"/>
                  </a:cubicBezTo>
                  <a:cubicBezTo>
                    <a:pt x="12282" y="27474"/>
                    <a:pt x="12310" y="27471"/>
                    <a:pt x="12333" y="27465"/>
                  </a:cubicBezTo>
                  <a:cubicBezTo>
                    <a:pt x="13388" y="27182"/>
                    <a:pt x="22726" y="25000"/>
                    <a:pt x="23616" y="24475"/>
                  </a:cubicBezTo>
                  <a:cubicBezTo>
                    <a:pt x="24507" y="23946"/>
                    <a:pt x="30048" y="14607"/>
                    <a:pt x="30208" y="13918"/>
                  </a:cubicBezTo>
                  <a:cubicBezTo>
                    <a:pt x="30372" y="13229"/>
                    <a:pt x="19856" y="128"/>
                    <a:pt x="18806" y="5"/>
                  </a:cubicBezTo>
                  <a:cubicBezTo>
                    <a:pt x="18781" y="2"/>
                    <a:pt x="18750" y="1"/>
                    <a:pt x="18712" y="1"/>
                  </a:cubicBezTo>
                  <a:close/>
                </a:path>
              </a:pathLst>
            </a:custGeom>
            <a:solidFill>
              <a:srgbClr val="CD30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41"/>
            <p:cNvSpPr/>
            <p:nvPr/>
          </p:nvSpPr>
          <p:spPr>
            <a:xfrm>
              <a:off x="5409725" y="2262788"/>
              <a:ext cx="459700" cy="341200"/>
            </a:xfrm>
            <a:custGeom>
              <a:avLst/>
              <a:gdLst/>
              <a:ahLst/>
              <a:cxnLst/>
              <a:rect l="l" t="t" r="r" b="b"/>
              <a:pathLst>
                <a:path w="18388" h="13648" extrusionOk="0">
                  <a:moveTo>
                    <a:pt x="18239" y="1"/>
                  </a:moveTo>
                  <a:cubicBezTo>
                    <a:pt x="18222" y="1"/>
                    <a:pt x="18199" y="2"/>
                    <a:pt x="18171" y="4"/>
                  </a:cubicBezTo>
                  <a:lnTo>
                    <a:pt x="2844" y="3434"/>
                  </a:lnTo>
                  <a:lnTo>
                    <a:pt x="1" y="13613"/>
                  </a:lnTo>
                  <a:cubicBezTo>
                    <a:pt x="88" y="13635"/>
                    <a:pt x="164" y="13648"/>
                    <a:pt x="226" y="13648"/>
                  </a:cubicBezTo>
                  <a:cubicBezTo>
                    <a:pt x="258" y="13648"/>
                    <a:pt x="285" y="13644"/>
                    <a:pt x="309" y="13637"/>
                  </a:cubicBezTo>
                  <a:cubicBezTo>
                    <a:pt x="1363" y="13355"/>
                    <a:pt x="10702" y="11173"/>
                    <a:pt x="11592" y="10644"/>
                  </a:cubicBezTo>
                  <a:cubicBezTo>
                    <a:pt x="12482" y="10118"/>
                    <a:pt x="18023" y="780"/>
                    <a:pt x="18183" y="91"/>
                  </a:cubicBezTo>
                  <a:cubicBezTo>
                    <a:pt x="18186" y="72"/>
                    <a:pt x="18388" y="1"/>
                    <a:pt x="18239" y="1"/>
                  </a:cubicBezTo>
                  <a:close/>
                </a:path>
              </a:pathLst>
            </a:custGeom>
            <a:solidFill>
              <a:srgbClr val="EA96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41"/>
            <p:cNvSpPr/>
            <p:nvPr/>
          </p:nvSpPr>
          <p:spPr>
            <a:xfrm>
              <a:off x="5202300" y="1876788"/>
              <a:ext cx="691475" cy="487600"/>
            </a:xfrm>
            <a:custGeom>
              <a:avLst/>
              <a:gdLst/>
              <a:ahLst/>
              <a:cxnLst/>
              <a:rect l="l" t="t" r="r" b="b"/>
              <a:pathLst>
                <a:path w="27659" h="19504" extrusionOk="0">
                  <a:moveTo>
                    <a:pt x="23598" y="1"/>
                  </a:moveTo>
                  <a:cubicBezTo>
                    <a:pt x="23579" y="1"/>
                    <a:pt x="23559" y="1"/>
                    <a:pt x="23540" y="2"/>
                  </a:cubicBezTo>
                  <a:cubicBezTo>
                    <a:pt x="20021" y="162"/>
                    <a:pt x="407" y="2632"/>
                    <a:pt x="206" y="4005"/>
                  </a:cubicBezTo>
                  <a:cubicBezTo>
                    <a:pt x="1" y="5379"/>
                    <a:pt x="9952" y="19251"/>
                    <a:pt x="11366" y="19493"/>
                  </a:cubicBezTo>
                  <a:cubicBezTo>
                    <a:pt x="11407" y="19500"/>
                    <a:pt x="11458" y="19503"/>
                    <a:pt x="11518" y="19503"/>
                  </a:cubicBezTo>
                  <a:cubicBezTo>
                    <a:pt x="13562" y="19503"/>
                    <a:pt x="26529" y="15654"/>
                    <a:pt x="26529" y="15654"/>
                  </a:cubicBezTo>
                  <a:cubicBezTo>
                    <a:pt x="27659" y="14487"/>
                    <a:pt x="27065" y="1"/>
                    <a:pt x="23598" y="1"/>
                  </a:cubicBez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41"/>
            <p:cNvSpPr/>
            <p:nvPr/>
          </p:nvSpPr>
          <p:spPr>
            <a:xfrm>
              <a:off x="5872600" y="2252913"/>
              <a:ext cx="202625" cy="372700"/>
            </a:xfrm>
            <a:custGeom>
              <a:avLst/>
              <a:gdLst/>
              <a:ahLst/>
              <a:cxnLst/>
              <a:rect l="l" t="t" r="r" b="b"/>
              <a:pathLst>
                <a:path w="8105" h="14908" extrusionOk="0">
                  <a:moveTo>
                    <a:pt x="2322" y="1"/>
                  </a:moveTo>
                  <a:cubicBezTo>
                    <a:pt x="456" y="1"/>
                    <a:pt x="693" y="2826"/>
                    <a:pt x="370" y="4370"/>
                  </a:cubicBezTo>
                  <a:cubicBezTo>
                    <a:pt x="1" y="6150"/>
                    <a:pt x="1260" y="14159"/>
                    <a:pt x="1260" y="14159"/>
                  </a:cubicBezTo>
                  <a:cubicBezTo>
                    <a:pt x="1260" y="14159"/>
                    <a:pt x="1985" y="14908"/>
                    <a:pt x="3390" y="14908"/>
                  </a:cubicBezTo>
                  <a:cubicBezTo>
                    <a:pt x="4526" y="14908"/>
                    <a:pt x="6106" y="14418"/>
                    <a:pt x="8105" y="12646"/>
                  </a:cubicBezTo>
                  <a:cubicBezTo>
                    <a:pt x="8105" y="12646"/>
                    <a:pt x="6304" y="1330"/>
                    <a:pt x="3339" y="215"/>
                  </a:cubicBezTo>
                  <a:cubicBezTo>
                    <a:pt x="2944" y="67"/>
                    <a:pt x="2608" y="1"/>
                    <a:pt x="2322" y="1"/>
                  </a:cubicBezTo>
                  <a:close/>
                </a:path>
              </a:pathLst>
            </a:custGeom>
            <a:solidFill>
              <a:srgbClr val="FFBD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41"/>
            <p:cNvSpPr/>
            <p:nvPr/>
          </p:nvSpPr>
          <p:spPr>
            <a:xfrm>
              <a:off x="5919550" y="2253013"/>
              <a:ext cx="155675" cy="335575"/>
            </a:xfrm>
            <a:custGeom>
              <a:avLst/>
              <a:gdLst/>
              <a:ahLst/>
              <a:cxnLst/>
              <a:rect l="l" t="t" r="r" b="b"/>
              <a:pathLst>
                <a:path w="6227" h="13423" extrusionOk="0">
                  <a:moveTo>
                    <a:pt x="449" y="0"/>
                  </a:moveTo>
                  <a:cubicBezTo>
                    <a:pt x="284" y="0"/>
                    <a:pt x="135" y="22"/>
                    <a:pt x="1" y="63"/>
                  </a:cubicBezTo>
                  <a:cubicBezTo>
                    <a:pt x="1013" y="827"/>
                    <a:pt x="250" y="7327"/>
                    <a:pt x="2696" y="7327"/>
                  </a:cubicBezTo>
                  <a:cubicBezTo>
                    <a:pt x="2707" y="7327"/>
                    <a:pt x="2718" y="7327"/>
                    <a:pt x="2728" y="7327"/>
                  </a:cubicBezTo>
                  <a:cubicBezTo>
                    <a:pt x="2734" y="7327"/>
                    <a:pt x="2740" y="7327"/>
                    <a:pt x="2745" y="7327"/>
                  </a:cubicBezTo>
                  <a:cubicBezTo>
                    <a:pt x="3951" y="7327"/>
                    <a:pt x="4904" y="10380"/>
                    <a:pt x="5267" y="13422"/>
                  </a:cubicBezTo>
                  <a:cubicBezTo>
                    <a:pt x="5575" y="13192"/>
                    <a:pt x="5895" y="12938"/>
                    <a:pt x="6227" y="12642"/>
                  </a:cubicBezTo>
                  <a:cubicBezTo>
                    <a:pt x="6227" y="12642"/>
                    <a:pt x="4426" y="1326"/>
                    <a:pt x="1461" y="211"/>
                  </a:cubicBezTo>
                  <a:cubicBezTo>
                    <a:pt x="1067" y="65"/>
                    <a:pt x="733" y="0"/>
                    <a:pt x="449" y="0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41"/>
            <p:cNvSpPr/>
            <p:nvPr/>
          </p:nvSpPr>
          <p:spPr>
            <a:xfrm>
              <a:off x="5800400" y="3208288"/>
              <a:ext cx="193000" cy="290125"/>
            </a:xfrm>
            <a:custGeom>
              <a:avLst/>
              <a:gdLst/>
              <a:ahLst/>
              <a:cxnLst/>
              <a:rect l="l" t="t" r="r" b="b"/>
              <a:pathLst>
                <a:path w="7720" h="11605" extrusionOk="0">
                  <a:moveTo>
                    <a:pt x="3339" y="0"/>
                  </a:moveTo>
                  <a:cubicBezTo>
                    <a:pt x="1683" y="61"/>
                    <a:pt x="1" y="415"/>
                    <a:pt x="55" y="1977"/>
                  </a:cubicBezTo>
                  <a:cubicBezTo>
                    <a:pt x="108" y="3540"/>
                    <a:pt x="1211" y="11529"/>
                    <a:pt x="3614" y="11599"/>
                  </a:cubicBezTo>
                  <a:cubicBezTo>
                    <a:pt x="3740" y="11603"/>
                    <a:pt x="3862" y="11605"/>
                    <a:pt x="3980" y="11605"/>
                  </a:cubicBezTo>
                  <a:cubicBezTo>
                    <a:pt x="6119" y="11605"/>
                    <a:pt x="7052" y="11002"/>
                    <a:pt x="7285" y="9696"/>
                  </a:cubicBezTo>
                  <a:cubicBezTo>
                    <a:pt x="7531" y="8314"/>
                    <a:pt x="6875" y="6751"/>
                    <a:pt x="7298" y="6272"/>
                  </a:cubicBezTo>
                  <a:cubicBezTo>
                    <a:pt x="7720" y="5795"/>
                    <a:pt x="3339" y="0"/>
                    <a:pt x="3339" y="0"/>
                  </a:cubicBezTo>
                  <a:close/>
                </a:path>
              </a:pathLst>
            </a:custGeom>
            <a:solidFill>
              <a:srgbClr val="FF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41"/>
            <p:cNvSpPr/>
            <p:nvPr/>
          </p:nvSpPr>
          <p:spPr>
            <a:xfrm>
              <a:off x="5821650" y="3208146"/>
              <a:ext cx="78350" cy="281375"/>
            </a:xfrm>
            <a:custGeom>
              <a:avLst/>
              <a:gdLst/>
              <a:ahLst/>
              <a:cxnLst/>
              <a:rect l="l" t="t" r="r" b="b"/>
              <a:pathLst>
                <a:path w="3134" h="11255" extrusionOk="0">
                  <a:moveTo>
                    <a:pt x="2408" y="1"/>
                  </a:moveTo>
                  <a:cubicBezTo>
                    <a:pt x="1291" y="50"/>
                    <a:pt x="496" y="234"/>
                    <a:pt x="0" y="567"/>
                  </a:cubicBezTo>
                  <a:cubicBezTo>
                    <a:pt x="595" y="2244"/>
                    <a:pt x="1070" y="4122"/>
                    <a:pt x="1452" y="6017"/>
                  </a:cubicBezTo>
                  <a:cubicBezTo>
                    <a:pt x="1452" y="5328"/>
                    <a:pt x="1596" y="4754"/>
                    <a:pt x="1952" y="4426"/>
                  </a:cubicBezTo>
                  <a:cubicBezTo>
                    <a:pt x="2289" y="4118"/>
                    <a:pt x="2699" y="3851"/>
                    <a:pt x="3133" y="3622"/>
                  </a:cubicBezTo>
                  <a:cubicBezTo>
                    <a:pt x="2440" y="2195"/>
                    <a:pt x="2428" y="628"/>
                    <a:pt x="2448" y="54"/>
                  </a:cubicBezTo>
                  <a:cubicBezTo>
                    <a:pt x="2436" y="37"/>
                    <a:pt x="2424" y="21"/>
                    <a:pt x="2408" y="1"/>
                  </a:cubicBezTo>
                  <a:close/>
                  <a:moveTo>
                    <a:pt x="2010" y="9188"/>
                  </a:moveTo>
                  <a:lnTo>
                    <a:pt x="2010" y="9188"/>
                  </a:lnTo>
                  <a:cubicBezTo>
                    <a:pt x="2109" y="9840"/>
                    <a:pt x="2198" y="10484"/>
                    <a:pt x="2276" y="11107"/>
                  </a:cubicBezTo>
                  <a:cubicBezTo>
                    <a:pt x="2412" y="11190"/>
                    <a:pt x="2555" y="11239"/>
                    <a:pt x="2699" y="11255"/>
                  </a:cubicBezTo>
                  <a:cubicBezTo>
                    <a:pt x="2497" y="10722"/>
                    <a:pt x="2239" y="9984"/>
                    <a:pt x="2010" y="9188"/>
                  </a:cubicBezTo>
                  <a:close/>
                </a:path>
              </a:pathLst>
            </a:custGeom>
            <a:solidFill>
              <a:srgbClr val="E2E7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41"/>
            <p:cNvSpPr/>
            <p:nvPr/>
          </p:nvSpPr>
          <p:spPr>
            <a:xfrm>
              <a:off x="5897400" y="3353713"/>
              <a:ext cx="102750" cy="52900"/>
            </a:xfrm>
            <a:custGeom>
              <a:avLst/>
              <a:gdLst/>
              <a:ahLst/>
              <a:cxnLst/>
              <a:rect l="l" t="t" r="r" b="b"/>
              <a:pathLst>
                <a:path w="4110" h="2116" extrusionOk="0">
                  <a:moveTo>
                    <a:pt x="701" y="0"/>
                  </a:moveTo>
                  <a:cubicBezTo>
                    <a:pt x="320" y="0"/>
                    <a:pt x="0" y="422"/>
                    <a:pt x="63" y="848"/>
                  </a:cubicBezTo>
                  <a:cubicBezTo>
                    <a:pt x="49" y="819"/>
                    <a:pt x="40" y="804"/>
                    <a:pt x="38" y="804"/>
                  </a:cubicBezTo>
                  <a:lnTo>
                    <a:pt x="38" y="804"/>
                  </a:lnTo>
                  <a:cubicBezTo>
                    <a:pt x="34" y="804"/>
                    <a:pt x="45" y="843"/>
                    <a:pt x="71" y="922"/>
                  </a:cubicBezTo>
                  <a:cubicBezTo>
                    <a:pt x="95" y="1025"/>
                    <a:pt x="141" y="1115"/>
                    <a:pt x="211" y="1197"/>
                  </a:cubicBezTo>
                  <a:cubicBezTo>
                    <a:pt x="272" y="1283"/>
                    <a:pt x="341" y="1369"/>
                    <a:pt x="423" y="1439"/>
                  </a:cubicBezTo>
                  <a:cubicBezTo>
                    <a:pt x="645" y="1619"/>
                    <a:pt x="915" y="1706"/>
                    <a:pt x="1186" y="1780"/>
                  </a:cubicBezTo>
                  <a:cubicBezTo>
                    <a:pt x="1814" y="1952"/>
                    <a:pt x="2466" y="2050"/>
                    <a:pt x="3118" y="2111"/>
                  </a:cubicBezTo>
                  <a:cubicBezTo>
                    <a:pt x="3148" y="2114"/>
                    <a:pt x="3177" y="2115"/>
                    <a:pt x="3204" y="2115"/>
                  </a:cubicBezTo>
                  <a:cubicBezTo>
                    <a:pt x="4109" y="2115"/>
                    <a:pt x="4072" y="727"/>
                    <a:pt x="3213" y="639"/>
                  </a:cubicBezTo>
                  <a:cubicBezTo>
                    <a:pt x="2839" y="602"/>
                    <a:pt x="2462" y="549"/>
                    <a:pt x="2093" y="479"/>
                  </a:cubicBezTo>
                  <a:cubicBezTo>
                    <a:pt x="1839" y="430"/>
                    <a:pt x="1330" y="397"/>
                    <a:pt x="1150" y="213"/>
                  </a:cubicBezTo>
                  <a:cubicBezTo>
                    <a:pt x="1003" y="63"/>
                    <a:pt x="848" y="0"/>
                    <a:pt x="701" y="0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41"/>
            <p:cNvSpPr/>
            <p:nvPr/>
          </p:nvSpPr>
          <p:spPr>
            <a:xfrm>
              <a:off x="5909825" y="3410788"/>
              <a:ext cx="92200" cy="34250"/>
            </a:xfrm>
            <a:custGeom>
              <a:avLst/>
              <a:gdLst/>
              <a:ahLst/>
              <a:cxnLst/>
              <a:rect l="l" t="t" r="r" b="b"/>
              <a:pathLst>
                <a:path w="3688" h="1370" extrusionOk="0">
                  <a:moveTo>
                    <a:pt x="742" y="0"/>
                  </a:moveTo>
                  <a:cubicBezTo>
                    <a:pt x="0" y="0"/>
                    <a:pt x="192" y="1289"/>
                    <a:pt x="870" y="1333"/>
                  </a:cubicBezTo>
                  <a:cubicBezTo>
                    <a:pt x="1227" y="1358"/>
                    <a:pt x="1582" y="1369"/>
                    <a:pt x="1938" y="1369"/>
                  </a:cubicBezTo>
                  <a:cubicBezTo>
                    <a:pt x="2239" y="1369"/>
                    <a:pt x="2540" y="1361"/>
                    <a:pt x="2843" y="1346"/>
                  </a:cubicBezTo>
                  <a:cubicBezTo>
                    <a:pt x="3687" y="1305"/>
                    <a:pt x="3363" y="38"/>
                    <a:pt x="2620" y="38"/>
                  </a:cubicBezTo>
                  <a:cubicBezTo>
                    <a:pt x="2616" y="38"/>
                    <a:pt x="2612" y="38"/>
                    <a:pt x="2609" y="38"/>
                  </a:cubicBezTo>
                  <a:cubicBezTo>
                    <a:pt x="2518" y="39"/>
                    <a:pt x="2427" y="40"/>
                    <a:pt x="2337" y="40"/>
                  </a:cubicBezTo>
                  <a:cubicBezTo>
                    <a:pt x="1813" y="40"/>
                    <a:pt x="1291" y="22"/>
                    <a:pt x="767" y="1"/>
                  </a:cubicBezTo>
                  <a:cubicBezTo>
                    <a:pt x="759" y="0"/>
                    <a:pt x="750" y="0"/>
                    <a:pt x="742" y="0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41"/>
            <p:cNvSpPr/>
            <p:nvPr/>
          </p:nvSpPr>
          <p:spPr>
            <a:xfrm>
              <a:off x="5621375" y="3674613"/>
              <a:ext cx="368150" cy="227500"/>
            </a:xfrm>
            <a:custGeom>
              <a:avLst/>
              <a:gdLst/>
              <a:ahLst/>
              <a:cxnLst/>
              <a:rect l="l" t="t" r="r" b="b"/>
              <a:pathLst>
                <a:path w="14726" h="9100" extrusionOk="0">
                  <a:moveTo>
                    <a:pt x="10086" y="1"/>
                  </a:moveTo>
                  <a:lnTo>
                    <a:pt x="763" y="1125"/>
                  </a:lnTo>
                  <a:cubicBezTo>
                    <a:pt x="763" y="1125"/>
                    <a:pt x="0" y="3331"/>
                    <a:pt x="403" y="4008"/>
                  </a:cubicBezTo>
                  <a:cubicBezTo>
                    <a:pt x="808" y="4685"/>
                    <a:pt x="7293" y="9053"/>
                    <a:pt x="10267" y="9098"/>
                  </a:cubicBezTo>
                  <a:cubicBezTo>
                    <a:pt x="10301" y="9099"/>
                    <a:pt x="10334" y="9099"/>
                    <a:pt x="10367" y="9099"/>
                  </a:cubicBezTo>
                  <a:cubicBezTo>
                    <a:pt x="13269" y="9099"/>
                    <a:pt x="14725" y="7194"/>
                    <a:pt x="14725" y="5989"/>
                  </a:cubicBezTo>
                  <a:cubicBezTo>
                    <a:pt x="14725" y="4775"/>
                    <a:pt x="10086" y="1"/>
                    <a:pt x="10086" y="1"/>
                  </a:cubicBezTo>
                  <a:close/>
                </a:path>
              </a:pathLst>
            </a:custGeom>
            <a:solidFill>
              <a:srgbClr val="FF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41"/>
            <p:cNvSpPr/>
            <p:nvPr/>
          </p:nvSpPr>
          <p:spPr>
            <a:xfrm>
              <a:off x="5661292" y="3692988"/>
              <a:ext cx="328375" cy="204800"/>
            </a:xfrm>
            <a:custGeom>
              <a:avLst/>
              <a:gdLst/>
              <a:ahLst/>
              <a:cxnLst/>
              <a:rect l="l" t="t" r="r" b="b"/>
              <a:pathLst>
                <a:path w="13135" h="8192" extrusionOk="0">
                  <a:moveTo>
                    <a:pt x="9135" y="0"/>
                  </a:moveTo>
                  <a:cubicBezTo>
                    <a:pt x="8585" y="484"/>
                    <a:pt x="7347" y="1185"/>
                    <a:pt x="4718" y="1337"/>
                  </a:cubicBezTo>
                  <a:cubicBezTo>
                    <a:pt x="4459" y="1354"/>
                    <a:pt x="4213" y="1362"/>
                    <a:pt x="3971" y="1362"/>
                  </a:cubicBezTo>
                  <a:cubicBezTo>
                    <a:pt x="2285" y="1362"/>
                    <a:pt x="949" y="1017"/>
                    <a:pt x="1" y="652"/>
                  </a:cubicBezTo>
                  <a:lnTo>
                    <a:pt x="1" y="652"/>
                  </a:lnTo>
                  <a:cubicBezTo>
                    <a:pt x="661" y="1185"/>
                    <a:pt x="1666" y="1805"/>
                    <a:pt x="2991" y="2083"/>
                  </a:cubicBezTo>
                  <a:cubicBezTo>
                    <a:pt x="5551" y="2621"/>
                    <a:pt x="8815" y="2412"/>
                    <a:pt x="10340" y="3777"/>
                  </a:cubicBezTo>
                  <a:cubicBezTo>
                    <a:pt x="11546" y="4852"/>
                    <a:pt x="10849" y="7264"/>
                    <a:pt x="9061" y="8191"/>
                  </a:cubicBezTo>
                  <a:cubicBezTo>
                    <a:pt x="10357" y="8174"/>
                    <a:pt x="11501" y="7735"/>
                    <a:pt x="12285" y="6965"/>
                  </a:cubicBezTo>
                  <a:cubicBezTo>
                    <a:pt x="12818" y="6439"/>
                    <a:pt x="13134" y="5799"/>
                    <a:pt x="13134" y="5254"/>
                  </a:cubicBezTo>
                  <a:cubicBezTo>
                    <a:pt x="13134" y="4500"/>
                    <a:pt x="10923" y="1899"/>
                    <a:pt x="9135" y="0"/>
                  </a:cubicBezTo>
                  <a:close/>
                </a:path>
              </a:pathLst>
            </a:custGeom>
            <a:solidFill>
              <a:srgbClr val="E2E7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41"/>
            <p:cNvSpPr/>
            <p:nvPr/>
          </p:nvSpPr>
          <p:spPr>
            <a:xfrm>
              <a:off x="5793875" y="3696788"/>
              <a:ext cx="132925" cy="71825"/>
            </a:xfrm>
            <a:custGeom>
              <a:avLst/>
              <a:gdLst/>
              <a:ahLst/>
              <a:cxnLst/>
              <a:rect l="l" t="t" r="r" b="b"/>
              <a:pathLst>
                <a:path w="5317" h="2873" extrusionOk="0">
                  <a:moveTo>
                    <a:pt x="4264" y="1"/>
                  </a:moveTo>
                  <a:cubicBezTo>
                    <a:pt x="4187" y="1"/>
                    <a:pt x="4106" y="15"/>
                    <a:pt x="4023" y="45"/>
                  </a:cubicBezTo>
                  <a:cubicBezTo>
                    <a:pt x="2904" y="460"/>
                    <a:pt x="1640" y="910"/>
                    <a:pt x="627" y="1542"/>
                  </a:cubicBezTo>
                  <a:cubicBezTo>
                    <a:pt x="1" y="1935"/>
                    <a:pt x="556" y="2873"/>
                    <a:pt x="1178" y="2873"/>
                  </a:cubicBezTo>
                  <a:cubicBezTo>
                    <a:pt x="1232" y="2873"/>
                    <a:pt x="1286" y="2866"/>
                    <a:pt x="1340" y="2851"/>
                  </a:cubicBezTo>
                  <a:cubicBezTo>
                    <a:pt x="2444" y="2546"/>
                    <a:pt x="3589" y="1965"/>
                    <a:pt x="4609" y="1448"/>
                  </a:cubicBezTo>
                  <a:cubicBezTo>
                    <a:pt x="5317" y="1086"/>
                    <a:pt x="4942" y="1"/>
                    <a:pt x="4264" y="1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41"/>
            <p:cNvSpPr/>
            <p:nvPr/>
          </p:nvSpPr>
          <p:spPr>
            <a:xfrm>
              <a:off x="5842700" y="3723688"/>
              <a:ext cx="115775" cy="77400"/>
            </a:xfrm>
            <a:custGeom>
              <a:avLst/>
              <a:gdLst/>
              <a:ahLst/>
              <a:cxnLst/>
              <a:rect l="l" t="t" r="r" b="b"/>
              <a:pathLst>
                <a:path w="4631" h="3096" extrusionOk="0">
                  <a:moveTo>
                    <a:pt x="3540" y="0"/>
                  </a:moveTo>
                  <a:cubicBezTo>
                    <a:pt x="3421" y="0"/>
                    <a:pt x="3297" y="37"/>
                    <a:pt x="3177" y="122"/>
                  </a:cubicBezTo>
                  <a:cubicBezTo>
                    <a:pt x="2287" y="749"/>
                    <a:pt x="1123" y="1032"/>
                    <a:pt x="405" y="1885"/>
                  </a:cubicBezTo>
                  <a:cubicBezTo>
                    <a:pt x="1" y="2364"/>
                    <a:pt x="519" y="3096"/>
                    <a:pt x="1065" y="3096"/>
                  </a:cubicBezTo>
                  <a:cubicBezTo>
                    <a:pt x="1179" y="3096"/>
                    <a:pt x="1294" y="3064"/>
                    <a:pt x="1401" y="2992"/>
                  </a:cubicBezTo>
                  <a:cubicBezTo>
                    <a:pt x="2267" y="2418"/>
                    <a:pt x="3260" y="2004"/>
                    <a:pt x="4067" y="1356"/>
                  </a:cubicBezTo>
                  <a:cubicBezTo>
                    <a:pt x="4631" y="906"/>
                    <a:pt x="4134" y="0"/>
                    <a:pt x="3540" y="0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41"/>
            <p:cNvSpPr/>
            <p:nvPr/>
          </p:nvSpPr>
          <p:spPr>
            <a:xfrm>
              <a:off x="5021650" y="2672113"/>
              <a:ext cx="1370750" cy="1054875"/>
            </a:xfrm>
            <a:custGeom>
              <a:avLst/>
              <a:gdLst/>
              <a:ahLst/>
              <a:cxnLst/>
              <a:rect l="l" t="t" r="r" b="b"/>
              <a:pathLst>
                <a:path w="54830" h="42195" extrusionOk="0">
                  <a:moveTo>
                    <a:pt x="31451" y="0"/>
                  </a:moveTo>
                  <a:lnTo>
                    <a:pt x="5746" y="870"/>
                  </a:lnTo>
                  <a:cubicBezTo>
                    <a:pt x="5746" y="870"/>
                    <a:pt x="0" y="11087"/>
                    <a:pt x="6628" y="16870"/>
                  </a:cubicBezTo>
                  <a:cubicBezTo>
                    <a:pt x="13256" y="22653"/>
                    <a:pt x="19281" y="22292"/>
                    <a:pt x="20364" y="25663"/>
                  </a:cubicBezTo>
                  <a:cubicBezTo>
                    <a:pt x="21451" y="29039"/>
                    <a:pt x="23739" y="40605"/>
                    <a:pt x="23739" y="40605"/>
                  </a:cubicBezTo>
                  <a:cubicBezTo>
                    <a:pt x="23739" y="40605"/>
                    <a:pt x="25750" y="42194"/>
                    <a:pt x="29376" y="42194"/>
                  </a:cubicBezTo>
                  <a:cubicBezTo>
                    <a:pt x="29619" y="42194"/>
                    <a:pt x="29869" y="42187"/>
                    <a:pt x="30126" y="42172"/>
                  </a:cubicBezTo>
                  <a:cubicBezTo>
                    <a:pt x="34223" y="41934"/>
                    <a:pt x="34945" y="40368"/>
                    <a:pt x="34945" y="40368"/>
                  </a:cubicBezTo>
                  <a:cubicBezTo>
                    <a:pt x="34945" y="40368"/>
                    <a:pt x="34338" y="23416"/>
                    <a:pt x="29719" y="17781"/>
                  </a:cubicBezTo>
                  <a:cubicBezTo>
                    <a:pt x="25914" y="13137"/>
                    <a:pt x="23493" y="10292"/>
                    <a:pt x="26750" y="9327"/>
                  </a:cubicBezTo>
                  <a:cubicBezTo>
                    <a:pt x="28324" y="8860"/>
                    <a:pt x="31537" y="8417"/>
                    <a:pt x="34672" y="8417"/>
                  </a:cubicBezTo>
                  <a:cubicBezTo>
                    <a:pt x="38015" y="8417"/>
                    <a:pt x="41270" y="8921"/>
                    <a:pt x="42356" y="10439"/>
                  </a:cubicBezTo>
                  <a:cubicBezTo>
                    <a:pt x="44464" y="13376"/>
                    <a:pt x="34465" y="21447"/>
                    <a:pt x="34465" y="21447"/>
                  </a:cubicBezTo>
                  <a:cubicBezTo>
                    <a:pt x="34465" y="21447"/>
                    <a:pt x="33862" y="27592"/>
                    <a:pt x="39403" y="27956"/>
                  </a:cubicBezTo>
                  <a:cubicBezTo>
                    <a:pt x="39403" y="27956"/>
                    <a:pt x="51937" y="19040"/>
                    <a:pt x="53381" y="10242"/>
                  </a:cubicBezTo>
                  <a:cubicBezTo>
                    <a:pt x="54829" y="1444"/>
                    <a:pt x="31451" y="0"/>
                    <a:pt x="31451" y="0"/>
                  </a:cubicBezTo>
                  <a:close/>
                </a:path>
              </a:pathLst>
            </a:custGeom>
            <a:solidFill>
              <a:srgbClr val="2AB0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41"/>
            <p:cNvSpPr/>
            <p:nvPr/>
          </p:nvSpPr>
          <p:spPr>
            <a:xfrm>
              <a:off x="5225175" y="2672113"/>
              <a:ext cx="611150" cy="125200"/>
            </a:xfrm>
            <a:custGeom>
              <a:avLst/>
              <a:gdLst/>
              <a:ahLst/>
              <a:cxnLst/>
              <a:rect l="l" t="t" r="r" b="b"/>
              <a:pathLst>
                <a:path w="24446" h="5008" extrusionOk="0">
                  <a:moveTo>
                    <a:pt x="23310" y="0"/>
                  </a:moveTo>
                  <a:lnTo>
                    <a:pt x="11965" y="386"/>
                  </a:lnTo>
                  <a:lnTo>
                    <a:pt x="0" y="1715"/>
                  </a:lnTo>
                  <a:cubicBezTo>
                    <a:pt x="0" y="1715"/>
                    <a:pt x="12125" y="5008"/>
                    <a:pt x="17576" y="5008"/>
                  </a:cubicBezTo>
                  <a:cubicBezTo>
                    <a:pt x="18377" y="5008"/>
                    <a:pt x="19033" y="4937"/>
                    <a:pt x="19486" y="4774"/>
                  </a:cubicBezTo>
                  <a:cubicBezTo>
                    <a:pt x="21882" y="3918"/>
                    <a:pt x="23621" y="1542"/>
                    <a:pt x="24446" y="91"/>
                  </a:cubicBezTo>
                  <a:cubicBezTo>
                    <a:pt x="23728" y="25"/>
                    <a:pt x="23310" y="0"/>
                    <a:pt x="23310" y="0"/>
                  </a:cubicBezTo>
                  <a:close/>
                </a:path>
              </a:pathLst>
            </a:custGeom>
            <a:solidFill>
              <a:srgbClr val="0094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41"/>
            <p:cNvSpPr/>
            <p:nvPr/>
          </p:nvSpPr>
          <p:spPr>
            <a:xfrm>
              <a:off x="5714875" y="2819988"/>
              <a:ext cx="569500" cy="500800"/>
            </a:xfrm>
            <a:custGeom>
              <a:avLst/>
              <a:gdLst/>
              <a:ahLst/>
              <a:cxnLst/>
              <a:rect l="l" t="t" r="r" b="b"/>
              <a:pathLst>
                <a:path w="22780" h="20032" extrusionOk="0">
                  <a:moveTo>
                    <a:pt x="7127" y="0"/>
                  </a:moveTo>
                  <a:cubicBezTo>
                    <a:pt x="4782" y="0"/>
                    <a:pt x="2452" y="249"/>
                    <a:pt x="453" y="742"/>
                  </a:cubicBezTo>
                  <a:cubicBezTo>
                    <a:pt x="1" y="852"/>
                    <a:pt x="2618" y="2670"/>
                    <a:pt x="2274" y="2797"/>
                  </a:cubicBezTo>
                  <a:cubicBezTo>
                    <a:pt x="3695" y="2619"/>
                    <a:pt x="5330" y="2501"/>
                    <a:pt x="6944" y="2501"/>
                  </a:cubicBezTo>
                  <a:cubicBezTo>
                    <a:pt x="10286" y="2501"/>
                    <a:pt x="13540" y="3005"/>
                    <a:pt x="14627" y="4524"/>
                  </a:cubicBezTo>
                  <a:cubicBezTo>
                    <a:pt x="16735" y="7461"/>
                    <a:pt x="6736" y="15532"/>
                    <a:pt x="6736" y="15532"/>
                  </a:cubicBezTo>
                  <a:cubicBezTo>
                    <a:pt x="6736" y="15532"/>
                    <a:pt x="6482" y="18116"/>
                    <a:pt x="7815" y="20032"/>
                  </a:cubicBezTo>
                  <a:cubicBezTo>
                    <a:pt x="10202" y="18141"/>
                    <a:pt x="17293" y="12178"/>
                    <a:pt x="19540" y="8301"/>
                  </a:cubicBezTo>
                  <a:cubicBezTo>
                    <a:pt x="22780" y="2711"/>
                    <a:pt x="14868" y="0"/>
                    <a:pt x="7127" y="0"/>
                  </a:cubicBezTo>
                  <a:close/>
                </a:path>
              </a:pathLst>
            </a:custGeom>
            <a:solidFill>
              <a:srgbClr val="0094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41"/>
            <p:cNvSpPr/>
            <p:nvPr/>
          </p:nvSpPr>
          <p:spPr>
            <a:xfrm>
              <a:off x="5416400" y="2916113"/>
              <a:ext cx="478900" cy="810625"/>
            </a:xfrm>
            <a:custGeom>
              <a:avLst/>
              <a:gdLst/>
              <a:ahLst/>
              <a:cxnLst/>
              <a:rect l="l" t="t" r="r" b="b"/>
              <a:pathLst>
                <a:path w="19156" h="32425" extrusionOk="0">
                  <a:moveTo>
                    <a:pt x="9677" y="1"/>
                  </a:moveTo>
                  <a:cubicBezTo>
                    <a:pt x="5567" y="1"/>
                    <a:pt x="0" y="4158"/>
                    <a:pt x="5645" y="6930"/>
                  </a:cubicBezTo>
                  <a:cubicBezTo>
                    <a:pt x="12010" y="10059"/>
                    <a:pt x="14885" y="19263"/>
                    <a:pt x="14668" y="25082"/>
                  </a:cubicBezTo>
                  <a:cubicBezTo>
                    <a:pt x="14504" y="29402"/>
                    <a:pt x="14307" y="31391"/>
                    <a:pt x="13929" y="32425"/>
                  </a:cubicBezTo>
                  <a:cubicBezTo>
                    <a:pt x="14065" y="32420"/>
                    <a:pt x="14196" y="32420"/>
                    <a:pt x="14336" y="32412"/>
                  </a:cubicBezTo>
                  <a:cubicBezTo>
                    <a:pt x="18433" y="32174"/>
                    <a:pt x="19155" y="30608"/>
                    <a:pt x="19155" y="30608"/>
                  </a:cubicBezTo>
                  <a:cubicBezTo>
                    <a:pt x="19155" y="30608"/>
                    <a:pt x="18548" y="13656"/>
                    <a:pt x="13929" y="8021"/>
                  </a:cubicBezTo>
                  <a:cubicBezTo>
                    <a:pt x="10595" y="3952"/>
                    <a:pt x="8327" y="1265"/>
                    <a:pt x="10005" y="10"/>
                  </a:cubicBezTo>
                  <a:cubicBezTo>
                    <a:pt x="9897" y="4"/>
                    <a:pt x="9787" y="1"/>
                    <a:pt x="9677" y="1"/>
                  </a:cubicBezTo>
                  <a:close/>
                </a:path>
              </a:pathLst>
            </a:custGeom>
            <a:solidFill>
              <a:srgbClr val="0094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41"/>
            <p:cNvSpPr/>
            <p:nvPr/>
          </p:nvSpPr>
          <p:spPr>
            <a:xfrm>
              <a:off x="5131450" y="2763288"/>
              <a:ext cx="140975" cy="97175"/>
            </a:xfrm>
            <a:custGeom>
              <a:avLst/>
              <a:gdLst/>
              <a:ahLst/>
              <a:cxnLst/>
              <a:rect l="l" t="t" r="r" b="b"/>
              <a:pathLst>
                <a:path w="5639" h="3887" extrusionOk="0">
                  <a:moveTo>
                    <a:pt x="5214" y="0"/>
                  </a:moveTo>
                  <a:cubicBezTo>
                    <a:pt x="5150" y="0"/>
                    <a:pt x="5084" y="19"/>
                    <a:pt x="5021" y="61"/>
                  </a:cubicBezTo>
                  <a:lnTo>
                    <a:pt x="263" y="3232"/>
                  </a:lnTo>
                  <a:cubicBezTo>
                    <a:pt x="1" y="3404"/>
                    <a:pt x="82" y="3814"/>
                    <a:pt x="394" y="3864"/>
                  </a:cubicBezTo>
                  <a:cubicBezTo>
                    <a:pt x="490" y="3878"/>
                    <a:pt x="601" y="3886"/>
                    <a:pt x="731" y="3886"/>
                  </a:cubicBezTo>
                  <a:cubicBezTo>
                    <a:pt x="1126" y="3886"/>
                    <a:pt x="1690" y="3809"/>
                    <a:pt x="2499" y="3584"/>
                  </a:cubicBezTo>
                  <a:cubicBezTo>
                    <a:pt x="4152" y="3120"/>
                    <a:pt x="5083" y="1542"/>
                    <a:pt x="5534" y="483"/>
                  </a:cubicBezTo>
                  <a:cubicBezTo>
                    <a:pt x="5639" y="237"/>
                    <a:pt x="5442" y="0"/>
                    <a:pt x="5214" y="0"/>
                  </a:cubicBezTo>
                  <a:close/>
                </a:path>
              </a:pathLst>
            </a:custGeom>
            <a:solidFill>
              <a:srgbClr val="0094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41"/>
            <p:cNvSpPr/>
            <p:nvPr/>
          </p:nvSpPr>
          <p:spPr>
            <a:xfrm>
              <a:off x="5165300" y="2243163"/>
              <a:ext cx="852625" cy="515275"/>
            </a:xfrm>
            <a:custGeom>
              <a:avLst/>
              <a:gdLst/>
              <a:ahLst/>
              <a:cxnLst/>
              <a:rect l="l" t="t" r="r" b="b"/>
              <a:pathLst>
                <a:path w="34105" h="20611" extrusionOk="0">
                  <a:moveTo>
                    <a:pt x="28278" y="1"/>
                  </a:moveTo>
                  <a:cubicBezTo>
                    <a:pt x="26934" y="1"/>
                    <a:pt x="25301" y="236"/>
                    <a:pt x="23350" y="740"/>
                  </a:cubicBezTo>
                  <a:cubicBezTo>
                    <a:pt x="20310" y="1523"/>
                    <a:pt x="14794" y="2521"/>
                    <a:pt x="9094" y="6441"/>
                  </a:cubicBezTo>
                  <a:cubicBezTo>
                    <a:pt x="3388" y="10362"/>
                    <a:pt x="0" y="18028"/>
                    <a:pt x="0" y="18028"/>
                  </a:cubicBezTo>
                  <a:cubicBezTo>
                    <a:pt x="0" y="18028"/>
                    <a:pt x="6649" y="20610"/>
                    <a:pt x="14620" y="20610"/>
                  </a:cubicBezTo>
                  <a:cubicBezTo>
                    <a:pt x="16014" y="20610"/>
                    <a:pt x="17449" y="20531"/>
                    <a:pt x="18896" y="20345"/>
                  </a:cubicBezTo>
                  <a:cubicBezTo>
                    <a:pt x="28609" y="19098"/>
                    <a:pt x="32251" y="10986"/>
                    <a:pt x="33137" y="7056"/>
                  </a:cubicBezTo>
                  <a:cubicBezTo>
                    <a:pt x="34105" y="2778"/>
                    <a:pt x="32889" y="1"/>
                    <a:pt x="28278" y="1"/>
                  </a:cubicBezTo>
                  <a:close/>
                </a:path>
              </a:pathLst>
            </a:custGeom>
            <a:solidFill>
              <a:srgbClr val="FF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41"/>
            <p:cNvSpPr/>
            <p:nvPr/>
          </p:nvSpPr>
          <p:spPr>
            <a:xfrm>
              <a:off x="5539150" y="2297563"/>
              <a:ext cx="159775" cy="450850"/>
            </a:xfrm>
            <a:custGeom>
              <a:avLst/>
              <a:gdLst/>
              <a:ahLst/>
              <a:cxnLst/>
              <a:rect l="l" t="t" r="r" b="b"/>
              <a:pathLst>
                <a:path w="6391" h="18034" extrusionOk="0">
                  <a:moveTo>
                    <a:pt x="2999" y="0"/>
                  </a:moveTo>
                  <a:cubicBezTo>
                    <a:pt x="2522" y="152"/>
                    <a:pt x="2034" y="315"/>
                    <a:pt x="1530" y="496"/>
                  </a:cubicBezTo>
                  <a:cubicBezTo>
                    <a:pt x="1547" y="733"/>
                    <a:pt x="1670" y="972"/>
                    <a:pt x="1953" y="1136"/>
                  </a:cubicBezTo>
                  <a:cubicBezTo>
                    <a:pt x="5070" y="2961"/>
                    <a:pt x="5012" y="6923"/>
                    <a:pt x="4377" y="10065"/>
                  </a:cubicBezTo>
                  <a:cubicBezTo>
                    <a:pt x="3774" y="13043"/>
                    <a:pt x="2424" y="15347"/>
                    <a:pt x="247" y="17427"/>
                  </a:cubicBezTo>
                  <a:cubicBezTo>
                    <a:pt x="66" y="17603"/>
                    <a:pt x="1" y="17821"/>
                    <a:pt x="25" y="18034"/>
                  </a:cubicBezTo>
                  <a:cubicBezTo>
                    <a:pt x="763" y="17882"/>
                    <a:pt x="1608" y="17726"/>
                    <a:pt x="2564" y="17526"/>
                  </a:cubicBezTo>
                  <a:cubicBezTo>
                    <a:pt x="4667" y="15409"/>
                    <a:pt x="5750" y="12259"/>
                    <a:pt x="6140" y="9384"/>
                  </a:cubicBezTo>
                  <a:cubicBezTo>
                    <a:pt x="6390" y="7555"/>
                    <a:pt x="6378" y="5581"/>
                    <a:pt x="5837" y="3839"/>
                  </a:cubicBezTo>
                  <a:cubicBezTo>
                    <a:pt x="5214" y="3498"/>
                    <a:pt x="4832" y="3109"/>
                    <a:pt x="4832" y="3109"/>
                  </a:cubicBezTo>
                  <a:lnTo>
                    <a:pt x="4565" y="1394"/>
                  </a:lnTo>
                  <a:cubicBezTo>
                    <a:pt x="4139" y="865"/>
                    <a:pt x="3622" y="394"/>
                    <a:pt x="2999" y="0"/>
                  </a:cubicBezTo>
                  <a:close/>
                </a:path>
              </a:pathLst>
            </a:custGeom>
            <a:solidFill>
              <a:srgbClr val="E2E7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41"/>
            <p:cNvSpPr/>
            <p:nvPr/>
          </p:nvSpPr>
          <p:spPr>
            <a:xfrm>
              <a:off x="5800925" y="2466113"/>
              <a:ext cx="119075" cy="106200"/>
            </a:xfrm>
            <a:custGeom>
              <a:avLst/>
              <a:gdLst/>
              <a:ahLst/>
              <a:cxnLst/>
              <a:rect l="l" t="t" r="r" b="b"/>
              <a:pathLst>
                <a:path w="4763" h="4248" extrusionOk="0">
                  <a:moveTo>
                    <a:pt x="4323" y="1"/>
                  </a:moveTo>
                  <a:cubicBezTo>
                    <a:pt x="3188" y="603"/>
                    <a:pt x="1924" y="919"/>
                    <a:pt x="636" y="931"/>
                  </a:cubicBezTo>
                  <a:lnTo>
                    <a:pt x="431" y="931"/>
                  </a:lnTo>
                  <a:cubicBezTo>
                    <a:pt x="1" y="3380"/>
                    <a:pt x="613" y="4247"/>
                    <a:pt x="1793" y="4247"/>
                  </a:cubicBezTo>
                  <a:cubicBezTo>
                    <a:pt x="2122" y="4247"/>
                    <a:pt x="2494" y="4180"/>
                    <a:pt x="2900" y="4061"/>
                  </a:cubicBezTo>
                  <a:cubicBezTo>
                    <a:pt x="4762" y="3511"/>
                    <a:pt x="4324" y="1"/>
                    <a:pt x="4323" y="1"/>
                  </a:cubicBezTo>
                  <a:close/>
                </a:path>
              </a:pathLst>
            </a:custGeom>
            <a:solidFill>
              <a:srgbClr val="FF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41"/>
            <p:cNvSpPr/>
            <p:nvPr/>
          </p:nvSpPr>
          <p:spPr>
            <a:xfrm>
              <a:off x="5800400" y="2461838"/>
              <a:ext cx="123675" cy="114725"/>
            </a:xfrm>
            <a:custGeom>
              <a:avLst/>
              <a:gdLst/>
              <a:ahLst/>
              <a:cxnLst/>
              <a:rect l="l" t="t" r="r" b="b"/>
              <a:pathLst>
                <a:path w="4947" h="4589" extrusionOk="0">
                  <a:moveTo>
                    <a:pt x="4344" y="1"/>
                  </a:moveTo>
                  <a:cubicBezTo>
                    <a:pt x="4318" y="1"/>
                    <a:pt x="4291" y="7"/>
                    <a:pt x="4267" y="19"/>
                  </a:cubicBezTo>
                  <a:cubicBezTo>
                    <a:pt x="3159" y="606"/>
                    <a:pt x="1908" y="922"/>
                    <a:pt x="657" y="930"/>
                  </a:cubicBezTo>
                  <a:lnTo>
                    <a:pt x="448" y="935"/>
                  </a:lnTo>
                  <a:cubicBezTo>
                    <a:pt x="366" y="935"/>
                    <a:pt x="296" y="992"/>
                    <a:pt x="284" y="1074"/>
                  </a:cubicBezTo>
                  <a:cubicBezTo>
                    <a:pt x="1" y="2677"/>
                    <a:pt x="144" y="3707"/>
                    <a:pt x="719" y="4224"/>
                  </a:cubicBezTo>
                  <a:cubicBezTo>
                    <a:pt x="994" y="4466"/>
                    <a:pt x="1354" y="4589"/>
                    <a:pt x="1810" y="4589"/>
                  </a:cubicBezTo>
                  <a:cubicBezTo>
                    <a:pt x="2141" y="4589"/>
                    <a:pt x="2527" y="4523"/>
                    <a:pt x="2966" y="4392"/>
                  </a:cubicBezTo>
                  <a:cubicBezTo>
                    <a:pt x="4947" y="3809"/>
                    <a:pt x="4533" y="299"/>
                    <a:pt x="4513" y="151"/>
                  </a:cubicBezTo>
                  <a:cubicBezTo>
                    <a:pt x="4509" y="93"/>
                    <a:pt x="4475" y="44"/>
                    <a:pt x="4422" y="19"/>
                  </a:cubicBezTo>
                  <a:cubicBezTo>
                    <a:pt x="4398" y="7"/>
                    <a:pt x="4371" y="1"/>
                    <a:pt x="4344" y="1"/>
                  </a:cubicBezTo>
                  <a:close/>
                </a:path>
              </a:pathLst>
            </a:custGeom>
            <a:solidFill>
              <a:srgbClr val="FFBD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41"/>
            <p:cNvSpPr/>
            <p:nvPr/>
          </p:nvSpPr>
          <p:spPr>
            <a:xfrm>
              <a:off x="5993700" y="2419238"/>
              <a:ext cx="125" cy="350"/>
            </a:xfrm>
            <a:custGeom>
              <a:avLst/>
              <a:gdLst/>
              <a:ahLst/>
              <a:cxnLst/>
              <a:rect l="l" t="t" r="r" b="b"/>
              <a:pathLst>
                <a:path w="5" h="14" extrusionOk="0">
                  <a:moveTo>
                    <a:pt x="5" y="1"/>
                  </a:moveTo>
                  <a:cubicBezTo>
                    <a:pt x="5" y="6"/>
                    <a:pt x="5" y="10"/>
                    <a:pt x="1" y="13"/>
                  </a:cubicBezTo>
                  <a:cubicBezTo>
                    <a:pt x="5" y="10"/>
                    <a:pt x="5" y="6"/>
                    <a:pt x="5" y="1"/>
                  </a:cubicBezTo>
                  <a:close/>
                </a:path>
              </a:pathLst>
            </a:custGeom>
            <a:solidFill>
              <a:srgbClr val="A73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41"/>
            <p:cNvSpPr/>
            <p:nvPr/>
          </p:nvSpPr>
          <p:spPr>
            <a:xfrm>
              <a:off x="5500400" y="2243188"/>
              <a:ext cx="517425" cy="515300"/>
            </a:xfrm>
            <a:custGeom>
              <a:avLst/>
              <a:gdLst/>
              <a:ahLst/>
              <a:cxnLst/>
              <a:rect l="l" t="t" r="r" b="b"/>
              <a:pathLst>
                <a:path w="20697" h="20612" extrusionOk="0">
                  <a:moveTo>
                    <a:pt x="14872" y="1"/>
                  </a:moveTo>
                  <a:cubicBezTo>
                    <a:pt x="14412" y="1"/>
                    <a:pt x="13925" y="29"/>
                    <a:pt x="13403" y="83"/>
                  </a:cubicBezTo>
                  <a:lnTo>
                    <a:pt x="13359" y="698"/>
                  </a:lnTo>
                  <a:cubicBezTo>
                    <a:pt x="14343" y="1301"/>
                    <a:pt x="14728" y="2404"/>
                    <a:pt x="14995" y="3167"/>
                  </a:cubicBezTo>
                  <a:cubicBezTo>
                    <a:pt x="15421" y="4390"/>
                    <a:pt x="15680" y="6694"/>
                    <a:pt x="15352" y="9180"/>
                  </a:cubicBezTo>
                  <a:cubicBezTo>
                    <a:pt x="15663" y="9061"/>
                    <a:pt x="15971" y="8922"/>
                    <a:pt x="16267" y="8765"/>
                  </a:cubicBezTo>
                  <a:cubicBezTo>
                    <a:pt x="16291" y="8754"/>
                    <a:pt x="16320" y="8746"/>
                    <a:pt x="16344" y="8746"/>
                  </a:cubicBezTo>
                  <a:cubicBezTo>
                    <a:pt x="16373" y="8746"/>
                    <a:pt x="16398" y="8754"/>
                    <a:pt x="16422" y="8765"/>
                  </a:cubicBezTo>
                  <a:cubicBezTo>
                    <a:pt x="16475" y="8790"/>
                    <a:pt x="16509" y="8839"/>
                    <a:pt x="16513" y="8897"/>
                  </a:cubicBezTo>
                  <a:cubicBezTo>
                    <a:pt x="16533" y="9045"/>
                    <a:pt x="16947" y="12555"/>
                    <a:pt x="14966" y="13138"/>
                  </a:cubicBezTo>
                  <a:cubicBezTo>
                    <a:pt x="14688" y="13224"/>
                    <a:pt x="14425" y="13278"/>
                    <a:pt x="14187" y="13306"/>
                  </a:cubicBezTo>
                  <a:cubicBezTo>
                    <a:pt x="13149" y="15553"/>
                    <a:pt x="11390" y="17522"/>
                    <a:pt x="8568" y="18486"/>
                  </a:cubicBezTo>
                  <a:cubicBezTo>
                    <a:pt x="6891" y="19057"/>
                    <a:pt x="5405" y="19426"/>
                    <a:pt x="4114" y="19701"/>
                  </a:cubicBezTo>
                  <a:cubicBezTo>
                    <a:pt x="3806" y="20008"/>
                    <a:pt x="3474" y="20295"/>
                    <a:pt x="3122" y="20558"/>
                  </a:cubicBezTo>
                  <a:cubicBezTo>
                    <a:pt x="2654" y="20583"/>
                    <a:pt x="2186" y="20598"/>
                    <a:pt x="1723" y="20607"/>
                  </a:cubicBezTo>
                  <a:cubicBezTo>
                    <a:pt x="1640" y="20488"/>
                    <a:pt x="1591" y="20348"/>
                    <a:pt x="1575" y="20209"/>
                  </a:cubicBezTo>
                  <a:cubicBezTo>
                    <a:pt x="981" y="20328"/>
                    <a:pt x="455" y="20447"/>
                    <a:pt x="0" y="20590"/>
                  </a:cubicBezTo>
                  <a:cubicBezTo>
                    <a:pt x="406" y="20602"/>
                    <a:pt x="812" y="20611"/>
                    <a:pt x="1227" y="20611"/>
                  </a:cubicBezTo>
                  <a:cubicBezTo>
                    <a:pt x="2617" y="20611"/>
                    <a:pt x="4048" y="20528"/>
                    <a:pt x="5492" y="20344"/>
                  </a:cubicBezTo>
                  <a:cubicBezTo>
                    <a:pt x="15205" y="19097"/>
                    <a:pt x="18847" y="10985"/>
                    <a:pt x="19733" y="7055"/>
                  </a:cubicBezTo>
                  <a:cubicBezTo>
                    <a:pt x="19737" y="7052"/>
                    <a:pt x="19737" y="7048"/>
                    <a:pt x="19737" y="7043"/>
                  </a:cubicBezTo>
                  <a:cubicBezTo>
                    <a:pt x="20696" y="2774"/>
                    <a:pt x="19478" y="1"/>
                    <a:pt x="14872" y="1"/>
                  </a:cubicBezTo>
                  <a:close/>
                </a:path>
              </a:pathLst>
            </a:custGeom>
            <a:solidFill>
              <a:srgbClr val="E2E7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41"/>
            <p:cNvSpPr/>
            <p:nvPr/>
          </p:nvSpPr>
          <p:spPr>
            <a:xfrm>
              <a:off x="5539775" y="2735688"/>
              <a:ext cx="63475" cy="22700"/>
            </a:xfrm>
            <a:custGeom>
              <a:avLst/>
              <a:gdLst/>
              <a:ahLst/>
              <a:cxnLst/>
              <a:rect l="l" t="t" r="r" b="b"/>
              <a:pathLst>
                <a:path w="2539" h="908" extrusionOk="0">
                  <a:moveTo>
                    <a:pt x="2539" y="1"/>
                  </a:moveTo>
                  <a:lnTo>
                    <a:pt x="2539" y="1"/>
                  </a:lnTo>
                  <a:cubicBezTo>
                    <a:pt x="1583" y="201"/>
                    <a:pt x="738" y="357"/>
                    <a:pt x="0" y="509"/>
                  </a:cubicBezTo>
                  <a:cubicBezTo>
                    <a:pt x="16" y="648"/>
                    <a:pt x="65" y="788"/>
                    <a:pt x="148" y="907"/>
                  </a:cubicBezTo>
                  <a:cubicBezTo>
                    <a:pt x="611" y="898"/>
                    <a:pt x="1079" y="883"/>
                    <a:pt x="1547" y="858"/>
                  </a:cubicBezTo>
                  <a:cubicBezTo>
                    <a:pt x="1899" y="595"/>
                    <a:pt x="2231" y="308"/>
                    <a:pt x="2539" y="1"/>
                  </a:cubicBezTo>
                  <a:close/>
                </a:path>
              </a:pathLst>
            </a:custGeom>
            <a:solidFill>
              <a:srgbClr val="C8D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41"/>
            <p:cNvSpPr/>
            <p:nvPr/>
          </p:nvSpPr>
          <p:spPr>
            <a:xfrm>
              <a:off x="5855050" y="2461813"/>
              <a:ext cx="69025" cy="114050"/>
            </a:xfrm>
            <a:custGeom>
              <a:avLst/>
              <a:gdLst/>
              <a:ahLst/>
              <a:cxnLst/>
              <a:rect l="l" t="t" r="r" b="b"/>
              <a:pathLst>
                <a:path w="2761" h="4562" extrusionOk="0">
                  <a:moveTo>
                    <a:pt x="2158" y="1"/>
                  </a:moveTo>
                  <a:cubicBezTo>
                    <a:pt x="2134" y="1"/>
                    <a:pt x="2105" y="9"/>
                    <a:pt x="2081" y="20"/>
                  </a:cubicBezTo>
                  <a:cubicBezTo>
                    <a:pt x="1785" y="177"/>
                    <a:pt x="1477" y="316"/>
                    <a:pt x="1166" y="435"/>
                  </a:cubicBezTo>
                  <a:cubicBezTo>
                    <a:pt x="1150" y="558"/>
                    <a:pt x="1129" y="685"/>
                    <a:pt x="1108" y="813"/>
                  </a:cubicBezTo>
                  <a:cubicBezTo>
                    <a:pt x="1416" y="705"/>
                    <a:pt x="1719" y="582"/>
                    <a:pt x="2015" y="435"/>
                  </a:cubicBezTo>
                  <a:lnTo>
                    <a:pt x="2015" y="435"/>
                  </a:lnTo>
                  <a:cubicBezTo>
                    <a:pt x="2068" y="1222"/>
                    <a:pt x="2121" y="3647"/>
                    <a:pt x="686" y="4069"/>
                  </a:cubicBezTo>
                  <a:cubicBezTo>
                    <a:pt x="502" y="4122"/>
                    <a:pt x="330" y="4163"/>
                    <a:pt x="165" y="4196"/>
                  </a:cubicBezTo>
                  <a:cubicBezTo>
                    <a:pt x="112" y="4319"/>
                    <a:pt x="59" y="4442"/>
                    <a:pt x="1" y="4561"/>
                  </a:cubicBezTo>
                  <a:cubicBezTo>
                    <a:pt x="239" y="4533"/>
                    <a:pt x="502" y="4479"/>
                    <a:pt x="780" y="4393"/>
                  </a:cubicBezTo>
                  <a:cubicBezTo>
                    <a:pt x="2761" y="3810"/>
                    <a:pt x="2347" y="300"/>
                    <a:pt x="2327" y="152"/>
                  </a:cubicBezTo>
                  <a:cubicBezTo>
                    <a:pt x="2323" y="94"/>
                    <a:pt x="2289" y="45"/>
                    <a:pt x="2236" y="20"/>
                  </a:cubicBezTo>
                  <a:cubicBezTo>
                    <a:pt x="2212" y="9"/>
                    <a:pt x="2187" y="1"/>
                    <a:pt x="2158" y="1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41"/>
            <p:cNvSpPr/>
            <p:nvPr/>
          </p:nvSpPr>
          <p:spPr>
            <a:xfrm>
              <a:off x="5859175" y="2472663"/>
              <a:ext cx="48925" cy="94050"/>
            </a:xfrm>
            <a:custGeom>
              <a:avLst/>
              <a:gdLst/>
              <a:ahLst/>
              <a:cxnLst/>
              <a:rect l="l" t="t" r="r" b="b"/>
              <a:pathLst>
                <a:path w="1957" h="3762" extrusionOk="0">
                  <a:moveTo>
                    <a:pt x="1850" y="1"/>
                  </a:moveTo>
                  <a:lnTo>
                    <a:pt x="1850" y="1"/>
                  </a:lnTo>
                  <a:cubicBezTo>
                    <a:pt x="1554" y="148"/>
                    <a:pt x="1251" y="271"/>
                    <a:pt x="943" y="379"/>
                  </a:cubicBezTo>
                  <a:cubicBezTo>
                    <a:pt x="767" y="1506"/>
                    <a:pt x="468" y="2662"/>
                    <a:pt x="0" y="3762"/>
                  </a:cubicBezTo>
                  <a:cubicBezTo>
                    <a:pt x="165" y="3729"/>
                    <a:pt x="337" y="3688"/>
                    <a:pt x="521" y="3635"/>
                  </a:cubicBezTo>
                  <a:cubicBezTo>
                    <a:pt x="1956" y="3213"/>
                    <a:pt x="1903" y="788"/>
                    <a:pt x="1850" y="1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41"/>
            <p:cNvSpPr/>
            <p:nvPr/>
          </p:nvSpPr>
          <p:spPr>
            <a:xfrm>
              <a:off x="4986875" y="1329863"/>
              <a:ext cx="1702875" cy="966600"/>
            </a:xfrm>
            <a:custGeom>
              <a:avLst/>
              <a:gdLst/>
              <a:ahLst/>
              <a:cxnLst/>
              <a:rect l="l" t="t" r="r" b="b"/>
              <a:pathLst>
                <a:path w="68115" h="38664" extrusionOk="0">
                  <a:moveTo>
                    <a:pt x="22519" y="1"/>
                  </a:moveTo>
                  <a:cubicBezTo>
                    <a:pt x="17627" y="1"/>
                    <a:pt x="14871" y="3420"/>
                    <a:pt x="14478" y="5801"/>
                  </a:cubicBezTo>
                  <a:cubicBezTo>
                    <a:pt x="14364" y="6495"/>
                    <a:pt x="13929" y="7089"/>
                    <a:pt x="13335" y="7458"/>
                  </a:cubicBezTo>
                  <a:cubicBezTo>
                    <a:pt x="10476" y="9230"/>
                    <a:pt x="3097" y="14242"/>
                    <a:pt x="1695" y="19549"/>
                  </a:cubicBezTo>
                  <a:cubicBezTo>
                    <a:pt x="0" y="25961"/>
                    <a:pt x="7451" y="38663"/>
                    <a:pt x="14490" y="38663"/>
                  </a:cubicBezTo>
                  <a:cubicBezTo>
                    <a:pt x="14710" y="38663"/>
                    <a:pt x="14929" y="38651"/>
                    <a:pt x="15148" y="38625"/>
                  </a:cubicBezTo>
                  <a:cubicBezTo>
                    <a:pt x="22226" y="37805"/>
                    <a:pt x="33106" y="32237"/>
                    <a:pt x="39041" y="32237"/>
                  </a:cubicBezTo>
                  <a:cubicBezTo>
                    <a:pt x="39158" y="32237"/>
                    <a:pt x="39274" y="32239"/>
                    <a:pt x="39388" y="32244"/>
                  </a:cubicBezTo>
                  <a:cubicBezTo>
                    <a:pt x="43559" y="32406"/>
                    <a:pt x="49917" y="36763"/>
                    <a:pt x="55798" y="36763"/>
                  </a:cubicBezTo>
                  <a:cubicBezTo>
                    <a:pt x="57647" y="36763"/>
                    <a:pt x="59449" y="36332"/>
                    <a:pt x="61121" y="35205"/>
                  </a:cubicBezTo>
                  <a:cubicBezTo>
                    <a:pt x="68114" y="30493"/>
                    <a:pt x="60743" y="16965"/>
                    <a:pt x="57093" y="15218"/>
                  </a:cubicBezTo>
                  <a:cubicBezTo>
                    <a:pt x="56630" y="14996"/>
                    <a:pt x="56130" y="14899"/>
                    <a:pt x="55611" y="14899"/>
                  </a:cubicBezTo>
                  <a:cubicBezTo>
                    <a:pt x="52037" y="14899"/>
                    <a:pt x="47521" y="19476"/>
                    <a:pt x="47521" y="19476"/>
                  </a:cubicBezTo>
                  <a:cubicBezTo>
                    <a:pt x="47521" y="19476"/>
                    <a:pt x="45088" y="4050"/>
                    <a:pt x="38173" y="3135"/>
                  </a:cubicBezTo>
                  <a:cubicBezTo>
                    <a:pt x="37597" y="3059"/>
                    <a:pt x="37060" y="3025"/>
                    <a:pt x="36558" y="3025"/>
                  </a:cubicBezTo>
                  <a:cubicBezTo>
                    <a:pt x="33226" y="3025"/>
                    <a:pt x="31462" y="4553"/>
                    <a:pt x="30586" y="5772"/>
                  </a:cubicBezTo>
                  <a:cubicBezTo>
                    <a:pt x="30457" y="5947"/>
                    <a:pt x="30268" y="6030"/>
                    <a:pt x="30082" y="6030"/>
                  </a:cubicBezTo>
                  <a:cubicBezTo>
                    <a:pt x="29824" y="6030"/>
                    <a:pt x="29570" y="5871"/>
                    <a:pt x="29486" y="5579"/>
                  </a:cubicBezTo>
                  <a:cubicBezTo>
                    <a:pt x="28908" y="3533"/>
                    <a:pt x="27341" y="280"/>
                    <a:pt x="23203" y="23"/>
                  </a:cubicBezTo>
                  <a:cubicBezTo>
                    <a:pt x="22970" y="8"/>
                    <a:pt x="22742" y="1"/>
                    <a:pt x="22519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41"/>
            <p:cNvSpPr/>
            <p:nvPr/>
          </p:nvSpPr>
          <p:spPr>
            <a:xfrm>
              <a:off x="6175600" y="1702338"/>
              <a:ext cx="327325" cy="246175"/>
            </a:xfrm>
            <a:custGeom>
              <a:avLst/>
              <a:gdLst/>
              <a:ahLst/>
              <a:cxnLst/>
              <a:rect l="l" t="t" r="r" b="b"/>
              <a:pathLst>
                <a:path w="13093" h="9847" extrusionOk="0">
                  <a:moveTo>
                    <a:pt x="8061" y="0"/>
                  </a:moveTo>
                  <a:cubicBezTo>
                    <a:pt x="4645" y="0"/>
                    <a:pt x="367" y="4185"/>
                    <a:pt x="0" y="4548"/>
                  </a:cubicBezTo>
                  <a:lnTo>
                    <a:pt x="299" y="9847"/>
                  </a:lnTo>
                  <a:cubicBezTo>
                    <a:pt x="299" y="9847"/>
                    <a:pt x="4770" y="2949"/>
                    <a:pt x="9751" y="2949"/>
                  </a:cubicBezTo>
                  <a:cubicBezTo>
                    <a:pt x="10854" y="2949"/>
                    <a:pt x="11982" y="3287"/>
                    <a:pt x="13092" y="4113"/>
                  </a:cubicBezTo>
                  <a:cubicBezTo>
                    <a:pt x="11882" y="2227"/>
                    <a:pt x="10570" y="811"/>
                    <a:pt x="9544" y="319"/>
                  </a:cubicBezTo>
                  <a:cubicBezTo>
                    <a:pt x="9081" y="97"/>
                    <a:pt x="8581" y="0"/>
                    <a:pt x="8061" y="0"/>
                  </a:cubicBezTo>
                  <a:close/>
                </a:path>
              </a:pathLst>
            </a:custGeom>
            <a:solidFill>
              <a:srgbClr val="D16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41"/>
            <p:cNvSpPr/>
            <p:nvPr/>
          </p:nvSpPr>
          <p:spPr>
            <a:xfrm>
              <a:off x="5956675" y="1815613"/>
              <a:ext cx="264075" cy="349150"/>
            </a:xfrm>
            <a:custGeom>
              <a:avLst/>
              <a:gdLst/>
              <a:ahLst/>
              <a:cxnLst/>
              <a:rect l="l" t="t" r="r" b="b"/>
              <a:pathLst>
                <a:path w="10563" h="13966" extrusionOk="0">
                  <a:moveTo>
                    <a:pt x="8745" y="0"/>
                  </a:moveTo>
                  <a:cubicBezTo>
                    <a:pt x="8745" y="1"/>
                    <a:pt x="8511" y="10862"/>
                    <a:pt x="0" y="13064"/>
                  </a:cubicBezTo>
                  <a:lnTo>
                    <a:pt x="1297" y="13662"/>
                  </a:lnTo>
                  <a:cubicBezTo>
                    <a:pt x="1754" y="13873"/>
                    <a:pt x="2210" y="13965"/>
                    <a:pt x="2662" y="13965"/>
                  </a:cubicBezTo>
                  <a:cubicBezTo>
                    <a:pt x="3844" y="13965"/>
                    <a:pt x="4999" y="13337"/>
                    <a:pt x="6067" y="12572"/>
                  </a:cubicBezTo>
                  <a:cubicBezTo>
                    <a:pt x="9705" y="9963"/>
                    <a:pt x="10562" y="4631"/>
                    <a:pt x="8745" y="0"/>
                  </a:cubicBezTo>
                  <a:close/>
                </a:path>
              </a:pathLst>
            </a:custGeom>
            <a:solidFill>
              <a:srgbClr val="D16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41"/>
            <p:cNvSpPr/>
            <p:nvPr/>
          </p:nvSpPr>
          <p:spPr>
            <a:xfrm>
              <a:off x="5364050" y="1345663"/>
              <a:ext cx="170625" cy="140125"/>
            </a:xfrm>
            <a:custGeom>
              <a:avLst/>
              <a:gdLst/>
              <a:ahLst/>
              <a:cxnLst/>
              <a:rect l="l" t="t" r="r" b="b"/>
              <a:pathLst>
                <a:path w="6825" h="5605" extrusionOk="0">
                  <a:moveTo>
                    <a:pt x="6617" y="0"/>
                  </a:moveTo>
                  <a:cubicBezTo>
                    <a:pt x="6614" y="0"/>
                    <a:pt x="6610" y="1"/>
                    <a:pt x="6607" y="1"/>
                  </a:cubicBezTo>
                  <a:cubicBezTo>
                    <a:pt x="5093" y="108"/>
                    <a:pt x="3743" y="641"/>
                    <a:pt x="2550" y="1585"/>
                  </a:cubicBezTo>
                  <a:cubicBezTo>
                    <a:pt x="1409" y="2479"/>
                    <a:pt x="237" y="3889"/>
                    <a:pt x="16" y="5362"/>
                  </a:cubicBezTo>
                  <a:cubicBezTo>
                    <a:pt x="1" y="5470"/>
                    <a:pt x="114" y="5604"/>
                    <a:pt x="215" y="5604"/>
                  </a:cubicBezTo>
                  <a:cubicBezTo>
                    <a:pt x="256" y="5604"/>
                    <a:pt x="295" y="5583"/>
                    <a:pt x="323" y="5530"/>
                  </a:cubicBezTo>
                  <a:cubicBezTo>
                    <a:pt x="963" y="4312"/>
                    <a:pt x="1483" y="3192"/>
                    <a:pt x="2526" y="2245"/>
                  </a:cubicBezTo>
                  <a:cubicBezTo>
                    <a:pt x="3673" y="1207"/>
                    <a:pt x="5134" y="518"/>
                    <a:pt x="6660" y="264"/>
                  </a:cubicBezTo>
                  <a:cubicBezTo>
                    <a:pt x="6824" y="236"/>
                    <a:pt x="6762" y="0"/>
                    <a:pt x="6617" y="0"/>
                  </a:cubicBezTo>
                  <a:close/>
                </a:path>
              </a:pathLst>
            </a:custGeom>
            <a:solidFill>
              <a:srgbClr val="FFCD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41"/>
            <p:cNvSpPr/>
            <p:nvPr/>
          </p:nvSpPr>
          <p:spPr>
            <a:xfrm>
              <a:off x="5024925" y="1718463"/>
              <a:ext cx="83075" cy="267300"/>
            </a:xfrm>
            <a:custGeom>
              <a:avLst/>
              <a:gdLst/>
              <a:ahLst/>
              <a:cxnLst/>
              <a:rect l="l" t="t" r="r" b="b"/>
              <a:pathLst>
                <a:path w="3323" h="10692" extrusionOk="0">
                  <a:moveTo>
                    <a:pt x="3129" y="0"/>
                  </a:moveTo>
                  <a:cubicBezTo>
                    <a:pt x="3107" y="0"/>
                    <a:pt x="3086" y="8"/>
                    <a:pt x="3069" y="27"/>
                  </a:cubicBezTo>
                  <a:cubicBezTo>
                    <a:pt x="451" y="2714"/>
                    <a:pt x="0" y="7089"/>
                    <a:pt x="1251" y="10544"/>
                  </a:cubicBezTo>
                  <a:cubicBezTo>
                    <a:pt x="1282" y="10630"/>
                    <a:pt x="1389" y="10691"/>
                    <a:pt x="1475" y="10691"/>
                  </a:cubicBezTo>
                  <a:cubicBezTo>
                    <a:pt x="1548" y="10691"/>
                    <a:pt x="1607" y="10648"/>
                    <a:pt x="1596" y="10540"/>
                  </a:cubicBezTo>
                  <a:cubicBezTo>
                    <a:pt x="1395" y="8620"/>
                    <a:pt x="956" y="6819"/>
                    <a:pt x="1218" y="4863"/>
                  </a:cubicBezTo>
                  <a:cubicBezTo>
                    <a:pt x="1452" y="3161"/>
                    <a:pt x="2088" y="1491"/>
                    <a:pt x="3253" y="208"/>
                  </a:cubicBezTo>
                  <a:cubicBezTo>
                    <a:pt x="3322" y="132"/>
                    <a:pt x="3219" y="0"/>
                    <a:pt x="3129" y="0"/>
                  </a:cubicBezTo>
                  <a:close/>
                </a:path>
              </a:pathLst>
            </a:custGeom>
            <a:solidFill>
              <a:srgbClr val="FFCD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41"/>
            <p:cNvSpPr/>
            <p:nvPr/>
          </p:nvSpPr>
          <p:spPr>
            <a:xfrm>
              <a:off x="5394425" y="1570113"/>
              <a:ext cx="157475" cy="176800"/>
            </a:xfrm>
            <a:custGeom>
              <a:avLst/>
              <a:gdLst/>
              <a:ahLst/>
              <a:cxnLst/>
              <a:rect l="l" t="t" r="r" b="b"/>
              <a:pathLst>
                <a:path w="6299" h="7072" extrusionOk="0">
                  <a:moveTo>
                    <a:pt x="133" y="0"/>
                  </a:moveTo>
                  <a:cubicBezTo>
                    <a:pt x="63" y="0"/>
                    <a:pt x="0" y="90"/>
                    <a:pt x="56" y="177"/>
                  </a:cubicBezTo>
                  <a:cubicBezTo>
                    <a:pt x="1618" y="2696"/>
                    <a:pt x="3378" y="5646"/>
                    <a:pt x="6101" y="7056"/>
                  </a:cubicBezTo>
                  <a:cubicBezTo>
                    <a:pt x="6121" y="7067"/>
                    <a:pt x="6140" y="7071"/>
                    <a:pt x="6157" y="7071"/>
                  </a:cubicBezTo>
                  <a:cubicBezTo>
                    <a:pt x="6261" y="7071"/>
                    <a:pt x="6298" y="6904"/>
                    <a:pt x="6204" y="6831"/>
                  </a:cubicBezTo>
                  <a:cubicBezTo>
                    <a:pt x="4944" y="5879"/>
                    <a:pt x="3804" y="4911"/>
                    <a:pt x="2803" y="3681"/>
                  </a:cubicBezTo>
                  <a:cubicBezTo>
                    <a:pt x="1864" y="2532"/>
                    <a:pt x="1036" y="1290"/>
                    <a:pt x="215" y="50"/>
                  </a:cubicBezTo>
                  <a:cubicBezTo>
                    <a:pt x="192" y="15"/>
                    <a:pt x="162" y="0"/>
                    <a:pt x="133" y="0"/>
                  </a:cubicBezTo>
                  <a:close/>
                </a:path>
              </a:pathLst>
            </a:custGeom>
            <a:solidFill>
              <a:srgbClr val="FFCD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41"/>
            <p:cNvSpPr/>
            <p:nvPr/>
          </p:nvSpPr>
          <p:spPr>
            <a:xfrm>
              <a:off x="5770300" y="1427613"/>
              <a:ext cx="89925" cy="74725"/>
            </a:xfrm>
            <a:custGeom>
              <a:avLst/>
              <a:gdLst/>
              <a:ahLst/>
              <a:cxnLst/>
              <a:rect l="l" t="t" r="r" b="b"/>
              <a:pathLst>
                <a:path w="3597" h="2989" extrusionOk="0">
                  <a:moveTo>
                    <a:pt x="3390" y="0"/>
                  </a:moveTo>
                  <a:cubicBezTo>
                    <a:pt x="3386" y="0"/>
                    <a:pt x="3383" y="0"/>
                    <a:pt x="3379" y="1"/>
                  </a:cubicBezTo>
                  <a:cubicBezTo>
                    <a:pt x="2022" y="107"/>
                    <a:pt x="237" y="1362"/>
                    <a:pt x="15" y="2786"/>
                  </a:cubicBezTo>
                  <a:cubicBezTo>
                    <a:pt x="1" y="2883"/>
                    <a:pt x="86" y="2988"/>
                    <a:pt x="172" y="2988"/>
                  </a:cubicBezTo>
                  <a:cubicBezTo>
                    <a:pt x="206" y="2988"/>
                    <a:pt x="241" y="2972"/>
                    <a:pt x="269" y="2933"/>
                  </a:cubicBezTo>
                  <a:cubicBezTo>
                    <a:pt x="704" y="2334"/>
                    <a:pt x="1000" y="1719"/>
                    <a:pt x="1574" y="1222"/>
                  </a:cubicBezTo>
                  <a:cubicBezTo>
                    <a:pt x="2140" y="734"/>
                    <a:pt x="2776" y="497"/>
                    <a:pt x="3461" y="247"/>
                  </a:cubicBezTo>
                  <a:cubicBezTo>
                    <a:pt x="3596" y="199"/>
                    <a:pt x="3508" y="0"/>
                    <a:pt x="3390" y="0"/>
                  </a:cubicBezTo>
                  <a:close/>
                </a:path>
              </a:pathLst>
            </a:custGeom>
            <a:solidFill>
              <a:srgbClr val="FFCD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41"/>
            <p:cNvSpPr/>
            <p:nvPr/>
          </p:nvSpPr>
          <p:spPr>
            <a:xfrm>
              <a:off x="5609575" y="1341588"/>
              <a:ext cx="120000" cy="150250"/>
            </a:xfrm>
            <a:custGeom>
              <a:avLst/>
              <a:gdLst/>
              <a:ahLst/>
              <a:cxnLst/>
              <a:rect l="l" t="t" r="r" b="b"/>
              <a:pathLst>
                <a:path w="4800" h="6010" extrusionOk="0">
                  <a:moveTo>
                    <a:pt x="1" y="0"/>
                  </a:moveTo>
                  <a:cubicBezTo>
                    <a:pt x="485" y="455"/>
                    <a:pt x="973" y="1013"/>
                    <a:pt x="1424" y="1714"/>
                  </a:cubicBezTo>
                  <a:cubicBezTo>
                    <a:pt x="3040" y="4216"/>
                    <a:pt x="3482" y="6009"/>
                    <a:pt x="4167" y="6009"/>
                  </a:cubicBezTo>
                  <a:cubicBezTo>
                    <a:pt x="4351" y="6009"/>
                    <a:pt x="4553" y="5879"/>
                    <a:pt x="4800" y="5599"/>
                  </a:cubicBezTo>
                  <a:cubicBezTo>
                    <a:pt x="4652" y="5525"/>
                    <a:pt x="4529" y="5398"/>
                    <a:pt x="4480" y="5214"/>
                  </a:cubicBezTo>
                  <a:cubicBezTo>
                    <a:pt x="3991" y="3495"/>
                    <a:pt x="2806" y="940"/>
                    <a:pt x="1" y="0"/>
                  </a:cubicBezTo>
                  <a:close/>
                </a:path>
              </a:pathLst>
            </a:custGeom>
            <a:solidFill>
              <a:srgbClr val="D16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41"/>
            <p:cNvSpPr/>
            <p:nvPr/>
          </p:nvSpPr>
          <p:spPr>
            <a:xfrm>
              <a:off x="5898125" y="1410088"/>
              <a:ext cx="273175" cy="488925"/>
            </a:xfrm>
            <a:custGeom>
              <a:avLst/>
              <a:gdLst/>
              <a:ahLst/>
              <a:cxnLst/>
              <a:rect l="l" t="t" r="r" b="b"/>
              <a:pathLst>
                <a:path w="10927" h="19557" extrusionOk="0">
                  <a:moveTo>
                    <a:pt x="496" y="1"/>
                  </a:moveTo>
                  <a:cubicBezTo>
                    <a:pt x="333" y="1"/>
                    <a:pt x="168" y="7"/>
                    <a:pt x="0" y="21"/>
                  </a:cubicBezTo>
                  <a:cubicBezTo>
                    <a:pt x="1342" y="1120"/>
                    <a:pt x="4447" y="1600"/>
                    <a:pt x="6870" y="7642"/>
                  </a:cubicBezTo>
                  <a:cubicBezTo>
                    <a:pt x="8913" y="12740"/>
                    <a:pt x="10488" y="19556"/>
                    <a:pt x="10488" y="19556"/>
                  </a:cubicBezTo>
                  <a:lnTo>
                    <a:pt x="10927" y="16115"/>
                  </a:lnTo>
                  <a:cubicBezTo>
                    <a:pt x="10602" y="14272"/>
                    <a:pt x="8060" y="1"/>
                    <a:pt x="496" y="1"/>
                  </a:cubicBezTo>
                  <a:close/>
                </a:path>
              </a:pathLst>
            </a:custGeom>
            <a:solidFill>
              <a:srgbClr val="D16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41"/>
            <p:cNvSpPr/>
            <p:nvPr/>
          </p:nvSpPr>
          <p:spPr>
            <a:xfrm>
              <a:off x="5043800" y="1570363"/>
              <a:ext cx="327725" cy="571050"/>
            </a:xfrm>
            <a:custGeom>
              <a:avLst/>
              <a:gdLst/>
              <a:ahLst/>
              <a:cxnLst/>
              <a:rect l="l" t="t" r="r" b="b"/>
              <a:pathLst>
                <a:path w="13109" h="22842" extrusionOk="0">
                  <a:moveTo>
                    <a:pt x="13108" y="0"/>
                  </a:moveTo>
                  <a:cubicBezTo>
                    <a:pt x="13108" y="0"/>
                    <a:pt x="3757" y="3564"/>
                    <a:pt x="1878" y="10073"/>
                  </a:cubicBezTo>
                  <a:cubicBezTo>
                    <a:pt x="0" y="16582"/>
                    <a:pt x="4385" y="22841"/>
                    <a:pt x="4385" y="22841"/>
                  </a:cubicBezTo>
                  <a:lnTo>
                    <a:pt x="13108" y="0"/>
                  </a:lnTo>
                  <a:close/>
                </a:path>
              </a:pathLst>
            </a:custGeom>
            <a:solidFill>
              <a:srgbClr val="D16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41"/>
            <p:cNvSpPr/>
            <p:nvPr/>
          </p:nvSpPr>
          <p:spPr>
            <a:xfrm>
              <a:off x="5905825" y="1784663"/>
              <a:ext cx="239250" cy="257075"/>
            </a:xfrm>
            <a:custGeom>
              <a:avLst/>
              <a:gdLst/>
              <a:ahLst/>
              <a:cxnLst/>
              <a:rect l="l" t="t" r="r" b="b"/>
              <a:pathLst>
                <a:path w="9570" h="10283" extrusionOk="0">
                  <a:moveTo>
                    <a:pt x="4292" y="1"/>
                  </a:moveTo>
                  <a:cubicBezTo>
                    <a:pt x="1192" y="1"/>
                    <a:pt x="1" y="3019"/>
                    <a:pt x="1" y="3019"/>
                  </a:cubicBezTo>
                  <a:lnTo>
                    <a:pt x="1235" y="10283"/>
                  </a:lnTo>
                  <a:cubicBezTo>
                    <a:pt x="1235" y="10283"/>
                    <a:pt x="1236" y="10283"/>
                    <a:pt x="1239" y="10283"/>
                  </a:cubicBezTo>
                  <a:cubicBezTo>
                    <a:pt x="1385" y="10283"/>
                    <a:pt x="5245" y="10259"/>
                    <a:pt x="7522" y="7764"/>
                  </a:cubicBezTo>
                  <a:cubicBezTo>
                    <a:pt x="9569" y="5529"/>
                    <a:pt x="8302" y="390"/>
                    <a:pt x="4815" y="28"/>
                  </a:cubicBezTo>
                  <a:cubicBezTo>
                    <a:pt x="4635" y="10"/>
                    <a:pt x="4461" y="1"/>
                    <a:pt x="4292" y="1"/>
                  </a:cubicBezTo>
                  <a:close/>
                </a:path>
              </a:pathLst>
            </a:custGeom>
            <a:solidFill>
              <a:srgbClr val="BF8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41"/>
            <p:cNvSpPr/>
            <p:nvPr/>
          </p:nvSpPr>
          <p:spPr>
            <a:xfrm>
              <a:off x="5947350" y="1819813"/>
              <a:ext cx="258225" cy="344325"/>
            </a:xfrm>
            <a:custGeom>
              <a:avLst/>
              <a:gdLst/>
              <a:ahLst/>
              <a:cxnLst/>
              <a:rect l="l" t="t" r="r" b="b"/>
              <a:pathLst>
                <a:path w="10329" h="13773" extrusionOk="0">
                  <a:moveTo>
                    <a:pt x="9036" y="1"/>
                  </a:moveTo>
                  <a:cubicBezTo>
                    <a:pt x="9036" y="2"/>
                    <a:pt x="8523" y="10714"/>
                    <a:pt x="0" y="12871"/>
                  </a:cubicBezTo>
                  <a:lnTo>
                    <a:pt x="1297" y="13478"/>
                  </a:lnTo>
                  <a:cubicBezTo>
                    <a:pt x="1733" y="13683"/>
                    <a:pt x="2167" y="13773"/>
                    <a:pt x="2594" y="13773"/>
                  </a:cubicBezTo>
                  <a:cubicBezTo>
                    <a:pt x="3778" y="13773"/>
                    <a:pt x="4916" y="13084"/>
                    <a:pt x="5944" y="12231"/>
                  </a:cubicBezTo>
                  <a:cubicBezTo>
                    <a:pt x="9278" y="9463"/>
                    <a:pt x="10328" y="4779"/>
                    <a:pt x="9036" y="1"/>
                  </a:cubicBez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41"/>
            <p:cNvSpPr/>
            <p:nvPr/>
          </p:nvSpPr>
          <p:spPr>
            <a:xfrm>
              <a:off x="5942925" y="1815588"/>
              <a:ext cx="268275" cy="352800"/>
            </a:xfrm>
            <a:custGeom>
              <a:avLst/>
              <a:gdLst/>
              <a:ahLst/>
              <a:cxnLst/>
              <a:rect l="l" t="t" r="r" b="b"/>
              <a:pathLst>
                <a:path w="10731" h="14112" extrusionOk="0">
                  <a:moveTo>
                    <a:pt x="9279" y="1171"/>
                  </a:moveTo>
                  <a:cubicBezTo>
                    <a:pt x="10210" y="5674"/>
                    <a:pt x="9021" y="9775"/>
                    <a:pt x="6013" y="12269"/>
                  </a:cubicBezTo>
                  <a:cubicBezTo>
                    <a:pt x="4800" y="13278"/>
                    <a:pt x="3744" y="13770"/>
                    <a:pt x="2772" y="13770"/>
                  </a:cubicBezTo>
                  <a:cubicBezTo>
                    <a:pt x="2348" y="13770"/>
                    <a:pt x="1941" y="13677"/>
                    <a:pt x="1543" y="13491"/>
                  </a:cubicBezTo>
                  <a:lnTo>
                    <a:pt x="665" y="13081"/>
                  </a:lnTo>
                  <a:cubicBezTo>
                    <a:pt x="7289" y="11109"/>
                    <a:pt x="8905" y="3840"/>
                    <a:pt x="9279" y="1171"/>
                  </a:cubicBezTo>
                  <a:close/>
                  <a:moveTo>
                    <a:pt x="9214" y="0"/>
                  </a:moveTo>
                  <a:cubicBezTo>
                    <a:pt x="9208" y="0"/>
                    <a:pt x="9203" y="1"/>
                    <a:pt x="9197" y="1"/>
                  </a:cubicBezTo>
                  <a:cubicBezTo>
                    <a:pt x="9114" y="10"/>
                    <a:pt x="9049" y="75"/>
                    <a:pt x="9045" y="162"/>
                  </a:cubicBezTo>
                  <a:cubicBezTo>
                    <a:pt x="9040" y="268"/>
                    <a:pt x="8442" y="10772"/>
                    <a:pt x="137" y="12876"/>
                  </a:cubicBezTo>
                  <a:cubicBezTo>
                    <a:pt x="67" y="12892"/>
                    <a:pt x="18" y="12954"/>
                    <a:pt x="9" y="13023"/>
                  </a:cubicBezTo>
                  <a:cubicBezTo>
                    <a:pt x="1" y="13093"/>
                    <a:pt x="42" y="13163"/>
                    <a:pt x="107" y="13192"/>
                  </a:cubicBezTo>
                  <a:lnTo>
                    <a:pt x="1400" y="13799"/>
                  </a:lnTo>
                  <a:cubicBezTo>
                    <a:pt x="1871" y="14021"/>
                    <a:pt x="2331" y="14111"/>
                    <a:pt x="2778" y="14111"/>
                  </a:cubicBezTo>
                  <a:cubicBezTo>
                    <a:pt x="4131" y="14111"/>
                    <a:pt x="5349" y="13262"/>
                    <a:pt x="6227" y="12531"/>
                  </a:cubicBezTo>
                  <a:cubicBezTo>
                    <a:pt x="9553" y="9771"/>
                    <a:pt x="10730" y="5133"/>
                    <a:pt x="9377" y="124"/>
                  </a:cubicBezTo>
                  <a:cubicBezTo>
                    <a:pt x="9358" y="48"/>
                    <a:pt x="9289" y="0"/>
                    <a:pt x="9214" y="0"/>
                  </a:cubicBez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41"/>
            <p:cNvSpPr/>
            <p:nvPr/>
          </p:nvSpPr>
          <p:spPr>
            <a:xfrm>
              <a:off x="6085050" y="1819188"/>
              <a:ext cx="113950" cy="261600"/>
            </a:xfrm>
            <a:custGeom>
              <a:avLst/>
              <a:gdLst/>
              <a:ahLst/>
              <a:cxnLst/>
              <a:rect l="l" t="t" r="r" b="b"/>
              <a:pathLst>
                <a:path w="4558" h="10464" extrusionOk="0">
                  <a:moveTo>
                    <a:pt x="3491" y="1"/>
                  </a:moveTo>
                  <a:cubicBezTo>
                    <a:pt x="3491" y="2"/>
                    <a:pt x="3257" y="5497"/>
                    <a:pt x="1" y="9426"/>
                  </a:cubicBezTo>
                  <a:lnTo>
                    <a:pt x="2109" y="10464"/>
                  </a:lnTo>
                  <a:cubicBezTo>
                    <a:pt x="4086" y="7675"/>
                    <a:pt x="4557" y="3865"/>
                    <a:pt x="3491" y="1"/>
                  </a:cubicBez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41"/>
            <p:cNvSpPr/>
            <p:nvPr/>
          </p:nvSpPr>
          <p:spPr>
            <a:xfrm>
              <a:off x="6080650" y="1814963"/>
              <a:ext cx="122975" cy="270150"/>
            </a:xfrm>
            <a:custGeom>
              <a:avLst/>
              <a:gdLst/>
              <a:ahLst/>
              <a:cxnLst/>
              <a:rect l="l" t="t" r="r" b="b"/>
              <a:pathLst>
                <a:path w="4919" h="10806" extrusionOk="0">
                  <a:moveTo>
                    <a:pt x="3737" y="1179"/>
                  </a:moveTo>
                  <a:lnTo>
                    <a:pt x="3737" y="1179"/>
                  </a:lnTo>
                  <a:cubicBezTo>
                    <a:pt x="4459" y="4628"/>
                    <a:pt x="3925" y="7946"/>
                    <a:pt x="2227" y="10420"/>
                  </a:cubicBezTo>
                  <a:lnTo>
                    <a:pt x="443" y="9538"/>
                  </a:lnTo>
                  <a:cubicBezTo>
                    <a:pt x="2761" y="6638"/>
                    <a:pt x="3507" y="2930"/>
                    <a:pt x="3737" y="1179"/>
                  </a:cubicBezTo>
                  <a:close/>
                  <a:moveTo>
                    <a:pt x="3666" y="1"/>
                  </a:moveTo>
                  <a:cubicBezTo>
                    <a:pt x="3661" y="1"/>
                    <a:pt x="3656" y="1"/>
                    <a:pt x="3650" y="2"/>
                  </a:cubicBezTo>
                  <a:cubicBezTo>
                    <a:pt x="3565" y="11"/>
                    <a:pt x="3503" y="79"/>
                    <a:pt x="3499" y="166"/>
                  </a:cubicBezTo>
                  <a:cubicBezTo>
                    <a:pt x="3495" y="219"/>
                    <a:pt x="3228" y="5646"/>
                    <a:pt x="46" y="9485"/>
                  </a:cubicBezTo>
                  <a:cubicBezTo>
                    <a:pt x="12" y="9525"/>
                    <a:pt x="0" y="9579"/>
                    <a:pt x="8" y="9628"/>
                  </a:cubicBezTo>
                  <a:cubicBezTo>
                    <a:pt x="21" y="9682"/>
                    <a:pt x="54" y="9722"/>
                    <a:pt x="99" y="9747"/>
                  </a:cubicBezTo>
                  <a:lnTo>
                    <a:pt x="2207" y="10789"/>
                  </a:lnTo>
                  <a:cubicBezTo>
                    <a:pt x="2232" y="10797"/>
                    <a:pt x="2257" y="10805"/>
                    <a:pt x="2285" y="10805"/>
                  </a:cubicBezTo>
                  <a:cubicBezTo>
                    <a:pt x="2338" y="10805"/>
                    <a:pt x="2387" y="10780"/>
                    <a:pt x="2420" y="10731"/>
                  </a:cubicBezTo>
                  <a:cubicBezTo>
                    <a:pt x="4405" y="7939"/>
                    <a:pt x="4918" y="4071"/>
                    <a:pt x="3832" y="125"/>
                  </a:cubicBezTo>
                  <a:cubicBezTo>
                    <a:pt x="3812" y="52"/>
                    <a:pt x="3739" y="1"/>
                    <a:pt x="3666" y="1"/>
                  </a:cubicBez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41"/>
            <p:cNvSpPr/>
            <p:nvPr/>
          </p:nvSpPr>
          <p:spPr>
            <a:xfrm>
              <a:off x="5548175" y="1415663"/>
              <a:ext cx="205825" cy="83525"/>
            </a:xfrm>
            <a:custGeom>
              <a:avLst/>
              <a:gdLst/>
              <a:ahLst/>
              <a:cxnLst/>
              <a:rect l="l" t="t" r="r" b="b"/>
              <a:pathLst>
                <a:path w="8233" h="3341" extrusionOk="0">
                  <a:moveTo>
                    <a:pt x="4951" y="1"/>
                  </a:moveTo>
                  <a:cubicBezTo>
                    <a:pt x="4883" y="1"/>
                    <a:pt x="4820" y="88"/>
                    <a:pt x="4872" y="175"/>
                  </a:cubicBezTo>
                  <a:cubicBezTo>
                    <a:pt x="4967" y="331"/>
                    <a:pt x="5041" y="503"/>
                    <a:pt x="5094" y="684"/>
                  </a:cubicBezTo>
                  <a:cubicBezTo>
                    <a:pt x="5086" y="704"/>
                    <a:pt x="5086" y="729"/>
                    <a:pt x="5090" y="753"/>
                  </a:cubicBezTo>
                  <a:cubicBezTo>
                    <a:pt x="5135" y="954"/>
                    <a:pt x="5168" y="1180"/>
                    <a:pt x="5168" y="1401"/>
                  </a:cubicBezTo>
                  <a:cubicBezTo>
                    <a:pt x="5131" y="1754"/>
                    <a:pt x="4971" y="2078"/>
                    <a:pt x="4643" y="2304"/>
                  </a:cubicBezTo>
                  <a:cubicBezTo>
                    <a:pt x="3847" y="2165"/>
                    <a:pt x="3029" y="2103"/>
                    <a:pt x="2222" y="2103"/>
                  </a:cubicBezTo>
                  <a:cubicBezTo>
                    <a:pt x="1521" y="2103"/>
                    <a:pt x="828" y="2150"/>
                    <a:pt x="164" y="2234"/>
                  </a:cubicBezTo>
                  <a:cubicBezTo>
                    <a:pt x="0" y="2254"/>
                    <a:pt x="66" y="2492"/>
                    <a:pt x="206" y="2492"/>
                  </a:cubicBezTo>
                  <a:cubicBezTo>
                    <a:pt x="210" y="2492"/>
                    <a:pt x="214" y="2492"/>
                    <a:pt x="217" y="2492"/>
                  </a:cubicBezTo>
                  <a:cubicBezTo>
                    <a:pt x="680" y="2460"/>
                    <a:pt x="1144" y="2443"/>
                    <a:pt x="1609" y="2443"/>
                  </a:cubicBezTo>
                  <a:cubicBezTo>
                    <a:pt x="2284" y="2443"/>
                    <a:pt x="2959" y="2479"/>
                    <a:pt x="3630" y="2562"/>
                  </a:cubicBezTo>
                  <a:cubicBezTo>
                    <a:pt x="4779" y="2702"/>
                    <a:pt x="5857" y="3046"/>
                    <a:pt x="6973" y="3309"/>
                  </a:cubicBezTo>
                  <a:cubicBezTo>
                    <a:pt x="7003" y="3317"/>
                    <a:pt x="7055" y="3325"/>
                    <a:pt x="7095" y="3325"/>
                  </a:cubicBezTo>
                  <a:cubicBezTo>
                    <a:pt x="7116" y="3325"/>
                    <a:pt x="7133" y="3322"/>
                    <a:pt x="7141" y="3317"/>
                  </a:cubicBezTo>
                  <a:cubicBezTo>
                    <a:pt x="7245" y="3332"/>
                    <a:pt x="7345" y="3341"/>
                    <a:pt x="7443" y="3341"/>
                  </a:cubicBezTo>
                  <a:cubicBezTo>
                    <a:pt x="7680" y="3341"/>
                    <a:pt x="7901" y="3290"/>
                    <a:pt x="8113" y="3165"/>
                  </a:cubicBezTo>
                  <a:cubicBezTo>
                    <a:pt x="8232" y="3099"/>
                    <a:pt x="8101" y="2948"/>
                    <a:pt x="8011" y="2944"/>
                  </a:cubicBezTo>
                  <a:cubicBezTo>
                    <a:pt x="7965" y="2944"/>
                    <a:pt x="7920" y="2948"/>
                    <a:pt x="7875" y="2952"/>
                  </a:cubicBezTo>
                  <a:cubicBezTo>
                    <a:pt x="7863" y="2910"/>
                    <a:pt x="7838" y="2870"/>
                    <a:pt x="7789" y="2861"/>
                  </a:cubicBezTo>
                  <a:cubicBezTo>
                    <a:pt x="7395" y="2779"/>
                    <a:pt x="7100" y="2709"/>
                    <a:pt x="6759" y="2644"/>
                  </a:cubicBezTo>
                  <a:cubicBezTo>
                    <a:pt x="6750" y="2642"/>
                    <a:pt x="6740" y="2641"/>
                    <a:pt x="6732" y="2641"/>
                  </a:cubicBezTo>
                  <a:cubicBezTo>
                    <a:pt x="6634" y="2641"/>
                    <a:pt x="6599" y="2762"/>
                    <a:pt x="6649" y="2841"/>
                  </a:cubicBezTo>
                  <a:cubicBezTo>
                    <a:pt x="6485" y="2775"/>
                    <a:pt x="6313" y="2726"/>
                    <a:pt x="6144" y="2669"/>
                  </a:cubicBezTo>
                  <a:cubicBezTo>
                    <a:pt x="6173" y="2648"/>
                    <a:pt x="6201" y="2620"/>
                    <a:pt x="6197" y="2575"/>
                  </a:cubicBezTo>
                  <a:cubicBezTo>
                    <a:pt x="6189" y="2185"/>
                    <a:pt x="6083" y="1861"/>
                    <a:pt x="5866" y="1537"/>
                  </a:cubicBezTo>
                  <a:cubicBezTo>
                    <a:pt x="5866" y="1537"/>
                    <a:pt x="5866" y="1532"/>
                    <a:pt x="5862" y="1532"/>
                  </a:cubicBezTo>
                  <a:cubicBezTo>
                    <a:pt x="5853" y="1520"/>
                    <a:pt x="5849" y="1512"/>
                    <a:pt x="5841" y="1500"/>
                  </a:cubicBezTo>
                  <a:cubicBezTo>
                    <a:pt x="5812" y="1459"/>
                    <a:pt x="5772" y="1442"/>
                    <a:pt x="5735" y="1442"/>
                  </a:cubicBezTo>
                  <a:cubicBezTo>
                    <a:pt x="5723" y="1442"/>
                    <a:pt x="5712" y="1443"/>
                    <a:pt x="5701" y="1446"/>
                  </a:cubicBezTo>
                  <a:cubicBezTo>
                    <a:pt x="5673" y="1331"/>
                    <a:pt x="5623" y="1221"/>
                    <a:pt x="5546" y="1119"/>
                  </a:cubicBezTo>
                  <a:cubicBezTo>
                    <a:pt x="5496" y="958"/>
                    <a:pt x="5423" y="803"/>
                    <a:pt x="5320" y="659"/>
                  </a:cubicBezTo>
                  <a:cubicBezTo>
                    <a:pt x="5311" y="646"/>
                    <a:pt x="5304" y="642"/>
                    <a:pt x="5291" y="634"/>
                  </a:cubicBezTo>
                  <a:cubicBezTo>
                    <a:pt x="5230" y="434"/>
                    <a:pt x="5143" y="241"/>
                    <a:pt x="5029" y="52"/>
                  </a:cubicBezTo>
                  <a:cubicBezTo>
                    <a:pt x="5007" y="16"/>
                    <a:pt x="4979" y="1"/>
                    <a:pt x="4951" y="1"/>
                  </a:cubicBezTo>
                  <a:close/>
                </a:path>
              </a:pathLst>
            </a:custGeom>
            <a:solidFill>
              <a:srgbClr val="D16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41"/>
            <p:cNvSpPr/>
            <p:nvPr/>
          </p:nvSpPr>
          <p:spPr>
            <a:xfrm>
              <a:off x="5950650" y="1551388"/>
              <a:ext cx="169775" cy="121775"/>
            </a:xfrm>
            <a:custGeom>
              <a:avLst/>
              <a:gdLst/>
              <a:ahLst/>
              <a:cxnLst/>
              <a:rect l="l" t="t" r="r" b="b"/>
              <a:pathLst>
                <a:path w="6791" h="4871" extrusionOk="0">
                  <a:moveTo>
                    <a:pt x="532" y="0"/>
                  </a:moveTo>
                  <a:cubicBezTo>
                    <a:pt x="429" y="0"/>
                    <a:pt x="328" y="8"/>
                    <a:pt x="229" y="25"/>
                  </a:cubicBezTo>
                  <a:cubicBezTo>
                    <a:pt x="205" y="29"/>
                    <a:pt x="188" y="41"/>
                    <a:pt x="180" y="53"/>
                  </a:cubicBezTo>
                  <a:cubicBezTo>
                    <a:pt x="160" y="49"/>
                    <a:pt x="139" y="45"/>
                    <a:pt x="123" y="41"/>
                  </a:cubicBezTo>
                  <a:cubicBezTo>
                    <a:pt x="115" y="39"/>
                    <a:pt x="108" y="38"/>
                    <a:pt x="101" y="38"/>
                  </a:cubicBezTo>
                  <a:cubicBezTo>
                    <a:pt x="1" y="38"/>
                    <a:pt x="11" y="195"/>
                    <a:pt x="106" y="222"/>
                  </a:cubicBezTo>
                  <a:cubicBezTo>
                    <a:pt x="1009" y="480"/>
                    <a:pt x="1899" y="812"/>
                    <a:pt x="2747" y="1218"/>
                  </a:cubicBezTo>
                  <a:cubicBezTo>
                    <a:pt x="3486" y="1743"/>
                    <a:pt x="4245" y="2231"/>
                    <a:pt x="4934" y="2830"/>
                  </a:cubicBezTo>
                  <a:cubicBezTo>
                    <a:pt x="5340" y="3187"/>
                    <a:pt x="5623" y="3510"/>
                    <a:pt x="5840" y="4023"/>
                  </a:cubicBezTo>
                  <a:cubicBezTo>
                    <a:pt x="5971" y="4335"/>
                    <a:pt x="6033" y="4581"/>
                    <a:pt x="6287" y="4815"/>
                  </a:cubicBezTo>
                  <a:cubicBezTo>
                    <a:pt x="6329" y="4853"/>
                    <a:pt x="6379" y="4870"/>
                    <a:pt x="6424" y="4870"/>
                  </a:cubicBezTo>
                  <a:cubicBezTo>
                    <a:pt x="6526" y="4870"/>
                    <a:pt x="6608" y="4784"/>
                    <a:pt x="6546" y="4651"/>
                  </a:cubicBezTo>
                  <a:cubicBezTo>
                    <a:pt x="6365" y="4273"/>
                    <a:pt x="6270" y="3851"/>
                    <a:pt x="6070" y="3486"/>
                  </a:cubicBezTo>
                  <a:cubicBezTo>
                    <a:pt x="6070" y="3466"/>
                    <a:pt x="6062" y="3442"/>
                    <a:pt x="6049" y="3421"/>
                  </a:cubicBezTo>
                  <a:cubicBezTo>
                    <a:pt x="6029" y="3392"/>
                    <a:pt x="6009" y="3359"/>
                    <a:pt x="5988" y="3326"/>
                  </a:cubicBezTo>
                  <a:lnTo>
                    <a:pt x="5988" y="3326"/>
                  </a:lnTo>
                  <a:cubicBezTo>
                    <a:pt x="6156" y="3457"/>
                    <a:pt x="6325" y="3593"/>
                    <a:pt x="6488" y="3724"/>
                  </a:cubicBezTo>
                  <a:cubicBezTo>
                    <a:pt x="6518" y="3748"/>
                    <a:pt x="6551" y="3758"/>
                    <a:pt x="6583" y="3758"/>
                  </a:cubicBezTo>
                  <a:cubicBezTo>
                    <a:pt x="6694" y="3758"/>
                    <a:pt x="6791" y="3635"/>
                    <a:pt x="6718" y="3523"/>
                  </a:cubicBezTo>
                  <a:cubicBezTo>
                    <a:pt x="6488" y="3158"/>
                    <a:pt x="6164" y="2793"/>
                    <a:pt x="5787" y="2518"/>
                  </a:cubicBezTo>
                  <a:cubicBezTo>
                    <a:pt x="5857" y="2465"/>
                    <a:pt x="5852" y="2329"/>
                    <a:pt x="5766" y="2255"/>
                  </a:cubicBezTo>
                  <a:cubicBezTo>
                    <a:pt x="5570" y="2083"/>
                    <a:pt x="5340" y="1948"/>
                    <a:pt x="5098" y="1825"/>
                  </a:cubicBezTo>
                  <a:cubicBezTo>
                    <a:pt x="5212" y="1751"/>
                    <a:pt x="5217" y="1547"/>
                    <a:pt x="5069" y="1448"/>
                  </a:cubicBezTo>
                  <a:cubicBezTo>
                    <a:pt x="4298" y="943"/>
                    <a:pt x="3408" y="730"/>
                    <a:pt x="2526" y="483"/>
                  </a:cubicBezTo>
                  <a:cubicBezTo>
                    <a:pt x="1926" y="317"/>
                    <a:pt x="1194" y="0"/>
                    <a:pt x="532" y="0"/>
                  </a:cubicBezTo>
                  <a:close/>
                </a:path>
              </a:pathLst>
            </a:custGeom>
            <a:solidFill>
              <a:srgbClr val="D16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41"/>
            <p:cNvSpPr/>
            <p:nvPr/>
          </p:nvSpPr>
          <p:spPr>
            <a:xfrm>
              <a:off x="5975775" y="1505863"/>
              <a:ext cx="87675" cy="62100"/>
            </a:xfrm>
            <a:custGeom>
              <a:avLst/>
              <a:gdLst/>
              <a:ahLst/>
              <a:cxnLst/>
              <a:rect l="l" t="t" r="r" b="b"/>
              <a:pathLst>
                <a:path w="3507" h="2484" extrusionOk="0">
                  <a:moveTo>
                    <a:pt x="108" y="1"/>
                  </a:moveTo>
                  <a:cubicBezTo>
                    <a:pt x="32" y="1"/>
                    <a:pt x="0" y="125"/>
                    <a:pt x="69" y="180"/>
                  </a:cubicBezTo>
                  <a:cubicBezTo>
                    <a:pt x="1082" y="981"/>
                    <a:pt x="2170" y="1862"/>
                    <a:pt x="3309" y="2465"/>
                  </a:cubicBezTo>
                  <a:cubicBezTo>
                    <a:pt x="3334" y="2478"/>
                    <a:pt x="3356" y="2484"/>
                    <a:pt x="3375" y="2484"/>
                  </a:cubicBezTo>
                  <a:cubicBezTo>
                    <a:pt x="3482" y="2484"/>
                    <a:pt x="3507" y="2307"/>
                    <a:pt x="3416" y="2227"/>
                  </a:cubicBezTo>
                  <a:cubicBezTo>
                    <a:pt x="2456" y="1378"/>
                    <a:pt x="1250" y="676"/>
                    <a:pt x="156" y="16"/>
                  </a:cubicBezTo>
                  <a:cubicBezTo>
                    <a:pt x="138" y="5"/>
                    <a:pt x="122" y="1"/>
                    <a:pt x="108" y="1"/>
                  </a:cubicBezTo>
                  <a:close/>
                </a:path>
              </a:pathLst>
            </a:custGeom>
            <a:solidFill>
              <a:srgbClr val="D16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41"/>
            <p:cNvSpPr/>
            <p:nvPr/>
          </p:nvSpPr>
          <p:spPr>
            <a:xfrm>
              <a:off x="6130100" y="2123738"/>
              <a:ext cx="408275" cy="79750"/>
            </a:xfrm>
            <a:custGeom>
              <a:avLst/>
              <a:gdLst/>
              <a:ahLst/>
              <a:cxnLst/>
              <a:rect l="l" t="t" r="r" b="b"/>
              <a:pathLst>
                <a:path w="16331" h="3190" extrusionOk="0">
                  <a:moveTo>
                    <a:pt x="15941" y="0"/>
                  </a:moveTo>
                  <a:cubicBezTo>
                    <a:pt x="15886" y="0"/>
                    <a:pt x="15834" y="21"/>
                    <a:pt x="15794" y="70"/>
                  </a:cubicBezTo>
                  <a:cubicBezTo>
                    <a:pt x="14092" y="2162"/>
                    <a:pt x="11500" y="2666"/>
                    <a:pt x="8920" y="2675"/>
                  </a:cubicBezTo>
                  <a:cubicBezTo>
                    <a:pt x="8902" y="2675"/>
                    <a:pt x="8883" y="2675"/>
                    <a:pt x="8864" y="2675"/>
                  </a:cubicBezTo>
                  <a:cubicBezTo>
                    <a:pt x="5913" y="2675"/>
                    <a:pt x="2952" y="2056"/>
                    <a:pt x="233" y="919"/>
                  </a:cubicBezTo>
                  <a:cubicBezTo>
                    <a:pt x="208" y="908"/>
                    <a:pt x="186" y="903"/>
                    <a:pt x="165" y="903"/>
                  </a:cubicBezTo>
                  <a:cubicBezTo>
                    <a:pt x="23" y="903"/>
                    <a:pt x="0" y="1139"/>
                    <a:pt x="156" y="1210"/>
                  </a:cubicBezTo>
                  <a:cubicBezTo>
                    <a:pt x="2932" y="2497"/>
                    <a:pt x="5915" y="3190"/>
                    <a:pt x="8969" y="3190"/>
                  </a:cubicBezTo>
                  <a:cubicBezTo>
                    <a:pt x="9226" y="3190"/>
                    <a:pt x="9483" y="3185"/>
                    <a:pt x="9740" y="3175"/>
                  </a:cubicBezTo>
                  <a:cubicBezTo>
                    <a:pt x="12099" y="3084"/>
                    <a:pt x="14838" y="2490"/>
                    <a:pt x="16220" y="386"/>
                  </a:cubicBezTo>
                  <a:cubicBezTo>
                    <a:pt x="16330" y="220"/>
                    <a:pt x="16121" y="0"/>
                    <a:pt x="15941" y="0"/>
                  </a:cubicBezTo>
                  <a:close/>
                </a:path>
              </a:pathLst>
            </a:custGeom>
            <a:solidFill>
              <a:srgbClr val="FFCD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41"/>
            <p:cNvSpPr/>
            <p:nvPr/>
          </p:nvSpPr>
          <p:spPr>
            <a:xfrm>
              <a:off x="5099975" y="1570363"/>
              <a:ext cx="1002575" cy="835325"/>
            </a:xfrm>
            <a:custGeom>
              <a:avLst/>
              <a:gdLst/>
              <a:ahLst/>
              <a:cxnLst/>
              <a:rect l="l" t="t" r="r" b="b"/>
              <a:pathLst>
                <a:path w="40103" h="33413" extrusionOk="0">
                  <a:moveTo>
                    <a:pt x="10861" y="0"/>
                  </a:moveTo>
                  <a:cubicBezTo>
                    <a:pt x="10861" y="0"/>
                    <a:pt x="1530" y="7128"/>
                    <a:pt x="751" y="12570"/>
                  </a:cubicBezTo>
                  <a:cubicBezTo>
                    <a:pt x="0" y="17849"/>
                    <a:pt x="1921" y="29325"/>
                    <a:pt x="9470" y="29325"/>
                  </a:cubicBezTo>
                  <a:cubicBezTo>
                    <a:pt x="9712" y="29325"/>
                    <a:pt x="9960" y="29313"/>
                    <a:pt x="10213" y="29289"/>
                  </a:cubicBezTo>
                  <a:cubicBezTo>
                    <a:pt x="18380" y="28513"/>
                    <a:pt x="21747" y="27996"/>
                    <a:pt x="21747" y="27996"/>
                  </a:cubicBezTo>
                  <a:lnTo>
                    <a:pt x="22399" y="32197"/>
                  </a:lnTo>
                  <a:cubicBezTo>
                    <a:pt x="22399" y="32197"/>
                    <a:pt x="23580" y="33413"/>
                    <a:pt x="25191" y="33413"/>
                  </a:cubicBezTo>
                  <a:cubicBezTo>
                    <a:pt x="25495" y="33413"/>
                    <a:pt x="25814" y="33370"/>
                    <a:pt x="26143" y="33267"/>
                  </a:cubicBezTo>
                  <a:cubicBezTo>
                    <a:pt x="28214" y="32619"/>
                    <a:pt x="29134" y="30847"/>
                    <a:pt x="29134" y="30847"/>
                  </a:cubicBezTo>
                  <a:lnTo>
                    <a:pt x="29655" y="23846"/>
                  </a:lnTo>
                  <a:cubicBezTo>
                    <a:pt x="29655" y="23846"/>
                    <a:pt x="31336" y="19441"/>
                    <a:pt x="33929" y="18793"/>
                  </a:cubicBezTo>
                  <a:cubicBezTo>
                    <a:pt x="36520" y="18145"/>
                    <a:pt x="39892" y="16721"/>
                    <a:pt x="40019" y="13350"/>
                  </a:cubicBezTo>
                  <a:cubicBezTo>
                    <a:pt x="40102" y="11206"/>
                    <a:pt x="38298" y="8801"/>
                    <a:pt x="35973" y="8801"/>
                  </a:cubicBezTo>
                  <a:cubicBezTo>
                    <a:pt x="34642" y="8801"/>
                    <a:pt x="33141" y="9589"/>
                    <a:pt x="31726" y="11665"/>
                  </a:cubicBezTo>
                  <a:cubicBezTo>
                    <a:pt x="31726" y="11665"/>
                    <a:pt x="31041" y="11761"/>
                    <a:pt x="29899" y="11761"/>
                  </a:cubicBezTo>
                  <a:cubicBezTo>
                    <a:pt x="25902" y="11761"/>
                    <a:pt x="16304" y="10585"/>
                    <a:pt x="10861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41"/>
            <p:cNvSpPr/>
            <p:nvPr/>
          </p:nvSpPr>
          <p:spPr>
            <a:xfrm>
              <a:off x="5598600" y="1957913"/>
              <a:ext cx="210850" cy="156950"/>
            </a:xfrm>
            <a:custGeom>
              <a:avLst/>
              <a:gdLst/>
              <a:ahLst/>
              <a:cxnLst/>
              <a:rect l="l" t="t" r="r" b="b"/>
              <a:pathLst>
                <a:path w="8434" h="6278" extrusionOk="0">
                  <a:moveTo>
                    <a:pt x="5118" y="1"/>
                  </a:moveTo>
                  <a:cubicBezTo>
                    <a:pt x="4404" y="1"/>
                    <a:pt x="3632" y="183"/>
                    <a:pt x="2893" y="563"/>
                  </a:cubicBezTo>
                  <a:cubicBezTo>
                    <a:pt x="965" y="1552"/>
                    <a:pt x="1" y="3508"/>
                    <a:pt x="731" y="4932"/>
                  </a:cubicBezTo>
                  <a:cubicBezTo>
                    <a:pt x="1181" y="5808"/>
                    <a:pt x="2170" y="6277"/>
                    <a:pt x="3315" y="6277"/>
                  </a:cubicBezTo>
                  <a:cubicBezTo>
                    <a:pt x="4028" y="6277"/>
                    <a:pt x="4802" y="6095"/>
                    <a:pt x="5543" y="5715"/>
                  </a:cubicBezTo>
                  <a:cubicBezTo>
                    <a:pt x="7466" y="4727"/>
                    <a:pt x="8434" y="2770"/>
                    <a:pt x="7703" y="1346"/>
                  </a:cubicBezTo>
                  <a:cubicBezTo>
                    <a:pt x="7252" y="470"/>
                    <a:pt x="6261" y="1"/>
                    <a:pt x="5118" y="1"/>
                  </a:cubicBezTo>
                  <a:close/>
                </a:path>
              </a:pathLst>
            </a:custGeom>
            <a:solidFill>
              <a:srgbClr val="FFCD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41"/>
            <p:cNvSpPr/>
            <p:nvPr/>
          </p:nvSpPr>
          <p:spPr>
            <a:xfrm>
              <a:off x="5159750" y="2111338"/>
              <a:ext cx="194625" cy="164700"/>
            </a:xfrm>
            <a:custGeom>
              <a:avLst/>
              <a:gdLst/>
              <a:ahLst/>
              <a:cxnLst/>
              <a:rect l="l" t="t" r="r" b="b"/>
              <a:pathLst>
                <a:path w="7785" h="6588" extrusionOk="0">
                  <a:moveTo>
                    <a:pt x="3858" y="1"/>
                  </a:moveTo>
                  <a:cubicBezTo>
                    <a:pt x="3567" y="1"/>
                    <a:pt x="3270" y="28"/>
                    <a:pt x="2970" y="86"/>
                  </a:cubicBezTo>
                  <a:cubicBezTo>
                    <a:pt x="1592" y="357"/>
                    <a:pt x="501" y="1198"/>
                    <a:pt x="1" y="2240"/>
                  </a:cubicBezTo>
                  <a:cubicBezTo>
                    <a:pt x="813" y="4044"/>
                    <a:pt x="1933" y="5607"/>
                    <a:pt x="3409" y="6588"/>
                  </a:cubicBezTo>
                  <a:cubicBezTo>
                    <a:pt x="3671" y="6583"/>
                    <a:pt x="3942" y="6554"/>
                    <a:pt x="4213" y="6505"/>
                  </a:cubicBezTo>
                  <a:cubicBezTo>
                    <a:pt x="6342" y="6091"/>
                    <a:pt x="7785" y="4324"/>
                    <a:pt x="7440" y="2552"/>
                  </a:cubicBezTo>
                  <a:cubicBezTo>
                    <a:pt x="7144" y="1030"/>
                    <a:pt x="5629" y="1"/>
                    <a:pt x="3858" y="1"/>
                  </a:cubicBezTo>
                  <a:close/>
                </a:path>
              </a:pathLst>
            </a:custGeom>
            <a:solidFill>
              <a:srgbClr val="FFCD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41"/>
            <p:cNvSpPr/>
            <p:nvPr/>
          </p:nvSpPr>
          <p:spPr>
            <a:xfrm>
              <a:off x="5214300" y="1854788"/>
              <a:ext cx="678300" cy="403700"/>
            </a:xfrm>
            <a:custGeom>
              <a:avLst/>
              <a:gdLst/>
              <a:ahLst/>
              <a:cxnLst/>
              <a:rect l="l" t="t" r="r" b="b"/>
              <a:pathLst>
                <a:path w="27132" h="16148" extrusionOk="0">
                  <a:moveTo>
                    <a:pt x="27132" y="0"/>
                  </a:moveTo>
                  <a:lnTo>
                    <a:pt x="20758" y="189"/>
                  </a:lnTo>
                  <a:cubicBezTo>
                    <a:pt x="20758" y="189"/>
                    <a:pt x="21103" y="2448"/>
                    <a:pt x="21230" y="3080"/>
                  </a:cubicBezTo>
                  <a:cubicBezTo>
                    <a:pt x="21358" y="3708"/>
                    <a:pt x="21481" y="8544"/>
                    <a:pt x="16989" y="9861"/>
                  </a:cubicBezTo>
                  <a:cubicBezTo>
                    <a:pt x="16621" y="9969"/>
                    <a:pt x="16262" y="10019"/>
                    <a:pt x="15913" y="10019"/>
                  </a:cubicBezTo>
                  <a:cubicBezTo>
                    <a:pt x="12013" y="10019"/>
                    <a:pt x="9393" y="3802"/>
                    <a:pt x="9393" y="3802"/>
                  </a:cubicBezTo>
                  <a:lnTo>
                    <a:pt x="4431" y="6062"/>
                  </a:lnTo>
                  <a:cubicBezTo>
                    <a:pt x="4431" y="6062"/>
                    <a:pt x="5936" y="11181"/>
                    <a:pt x="4304" y="13912"/>
                  </a:cubicBezTo>
                  <a:cubicBezTo>
                    <a:pt x="3363" y="15486"/>
                    <a:pt x="2078" y="15820"/>
                    <a:pt x="1158" y="15820"/>
                  </a:cubicBezTo>
                  <a:cubicBezTo>
                    <a:pt x="481" y="15820"/>
                    <a:pt x="1" y="15639"/>
                    <a:pt x="1" y="15639"/>
                  </a:cubicBezTo>
                  <a:lnTo>
                    <a:pt x="1" y="15639"/>
                  </a:lnTo>
                  <a:lnTo>
                    <a:pt x="1178" y="16148"/>
                  </a:lnTo>
                  <a:cubicBezTo>
                    <a:pt x="7138" y="15767"/>
                    <a:pt x="5964" y="8843"/>
                    <a:pt x="5517" y="6899"/>
                  </a:cubicBezTo>
                  <a:cubicBezTo>
                    <a:pt x="5447" y="6600"/>
                    <a:pt x="5599" y="6300"/>
                    <a:pt x="5879" y="6173"/>
                  </a:cubicBezTo>
                  <a:lnTo>
                    <a:pt x="9245" y="4672"/>
                  </a:lnTo>
                  <a:cubicBezTo>
                    <a:pt x="9245" y="4672"/>
                    <a:pt x="10655" y="10376"/>
                    <a:pt x="15796" y="10376"/>
                  </a:cubicBezTo>
                  <a:cubicBezTo>
                    <a:pt x="16276" y="10376"/>
                    <a:pt x="16790" y="10326"/>
                    <a:pt x="17338" y="10217"/>
                  </a:cubicBezTo>
                  <a:cubicBezTo>
                    <a:pt x="22411" y="9204"/>
                    <a:pt x="22325" y="4398"/>
                    <a:pt x="22066" y="2437"/>
                  </a:cubicBezTo>
                  <a:cubicBezTo>
                    <a:pt x="22005" y="1961"/>
                    <a:pt x="22321" y="1518"/>
                    <a:pt x="22793" y="1415"/>
                  </a:cubicBezTo>
                  <a:lnTo>
                    <a:pt x="27083" y="480"/>
                  </a:lnTo>
                  <a:lnTo>
                    <a:pt x="27132" y="0"/>
                  </a:lnTo>
                  <a:close/>
                </a:path>
              </a:pathLst>
            </a:custGeom>
            <a:solidFill>
              <a:srgbClr val="BF8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41"/>
            <p:cNvSpPr/>
            <p:nvPr/>
          </p:nvSpPr>
          <p:spPr>
            <a:xfrm>
              <a:off x="5108913" y="1570700"/>
              <a:ext cx="259525" cy="494375"/>
            </a:xfrm>
            <a:custGeom>
              <a:avLst/>
              <a:gdLst/>
              <a:ahLst/>
              <a:cxnLst/>
              <a:rect l="l" t="t" r="r" b="b"/>
              <a:pathLst>
                <a:path w="10381" h="19775" extrusionOk="0">
                  <a:moveTo>
                    <a:pt x="10381" y="0"/>
                  </a:moveTo>
                  <a:cubicBezTo>
                    <a:pt x="7559" y="2506"/>
                    <a:pt x="845" y="7744"/>
                    <a:pt x="242" y="12452"/>
                  </a:cubicBezTo>
                  <a:cubicBezTo>
                    <a:pt x="1" y="14364"/>
                    <a:pt x="50" y="17079"/>
                    <a:pt x="620" y="19774"/>
                  </a:cubicBezTo>
                  <a:cubicBezTo>
                    <a:pt x="385" y="11559"/>
                    <a:pt x="2511" y="7806"/>
                    <a:pt x="10381" y="0"/>
                  </a:cubicBezTo>
                  <a:close/>
                </a:path>
              </a:pathLst>
            </a:custGeom>
            <a:solidFill>
              <a:srgbClr val="BF8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41"/>
            <p:cNvSpPr/>
            <p:nvPr/>
          </p:nvSpPr>
          <p:spPr>
            <a:xfrm>
              <a:off x="5369450" y="1570363"/>
              <a:ext cx="518050" cy="309450"/>
            </a:xfrm>
            <a:custGeom>
              <a:avLst/>
              <a:gdLst/>
              <a:ahLst/>
              <a:cxnLst/>
              <a:rect l="l" t="t" r="r" b="b"/>
              <a:pathLst>
                <a:path w="20722" h="12378" extrusionOk="0">
                  <a:moveTo>
                    <a:pt x="82" y="0"/>
                  </a:moveTo>
                  <a:cubicBezTo>
                    <a:pt x="82" y="0"/>
                    <a:pt x="50" y="25"/>
                    <a:pt x="0" y="65"/>
                  </a:cubicBezTo>
                  <a:cubicBezTo>
                    <a:pt x="485" y="2727"/>
                    <a:pt x="2842" y="9174"/>
                    <a:pt x="11603" y="11480"/>
                  </a:cubicBezTo>
                  <a:cubicBezTo>
                    <a:pt x="14067" y="12128"/>
                    <a:pt x="15645" y="12378"/>
                    <a:pt x="16920" y="12378"/>
                  </a:cubicBezTo>
                  <a:cubicBezTo>
                    <a:pt x="18298" y="12378"/>
                    <a:pt x="19321" y="12086"/>
                    <a:pt x="20721" y="11689"/>
                  </a:cubicBezTo>
                  <a:lnTo>
                    <a:pt x="20721" y="11689"/>
                  </a:lnTo>
                  <a:cubicBezTo>
                    <a:pt x="20432" y="11718"/>
                    <a:pt x="19875" y="11760"/>
                    <a:pt x="19117" y="11760"/>
                  </a:cubicBezTo>
                  <a:cubicBezTo>
                    <a:pt x="15118" y="11760"/>
                    <a:pt x="5523" y="10582"/>
                    <a:pt x="82" y="0"/>
                  </a:cubicBezTo>
                  <a:close/>
                </a:path>
              </a:pathLst>
            </a:custGeom>
            <a:solidFill>
              <a:srgbClr val="D16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41"/>
            <p:cNvSpPr/>
            <p:nvPr/>
          </p:nvSpPr>
          <p:spPr>
            <a:xfrm>
              <a:off x="5954625" y="1863538"/>
              <a:ext cx="90775" cy="86025"/>
            </a:xfrm>
            <a:custGeom>
              <a:avLst/>
              <a:gdLst/>
              <a:ahLst/>
              <a:cxnLst/>
              <a:rect l="l" t="t" r="r" b="b"/>
              <a:pathLst>
                <a:path w="3631" h="3441" extrusionOk="0">
                  <a:moveTo>
                    <a:pt x="1682" y="1"/>
                  </a:moveTo>
                  <a:cubicBezTo>
                    <a:pt x="1653" y="1"/>
                    <a:pt x="1623" y="1"/>
                    <a:pt x="1592" y="3"/>
                  </a:cubicBezTo>
                  <a:cubicBezTo>
                    <a:pt x="254" y="65"/>
                    <a:pt x="1" y="2997"/>
                    <a:pt x="1" y="2997"/>
                  </a:cubicBezTo>
                  <a:cubicBezTo>
                    <a:pt x="1" y="2997"/>
                    <a:pt x="756" y="2190"/>
                    <a:pt x="1416" y="2190"/>
                  </a:cubicBezTo>
                  <a:cubicBezTo>
                    <a:pt x="1499" y="2190"/>
                    <a:pt x="1579" y="2202"/>
                    <a:pt x="1657" y="2230"/>
                  </a:cubicBezTo>
                  <a:cubicBezTo>
                    <a:pt x="2359" y="2484"/>
                    <a:pt x="1657" y="3440"/>
                    <a:pt x="1657" y="3440"/>
                  </a:cubicBezTo>
                  <a:cubicBezTo>
                    <a:pt x="1657" y="3440"/>
                    <a:pt x="2486" y="2423"/>
                    <a:pt x="2105" y="2041"/>
                  </a:cubicBezTo>
                  <a:cubicBezTo>
                    <a:pt x="1942" y="1877"/>
                    <a:pt x="1686" y="1829"/>
                    <a:pt x="1445" y="1829"/>
                  </a:cubicBezTo>
                  <a:cubicBezTo>
                    <a:pt x="1123" y="1829"/>
                    <a:pt x="829" y="1914"/>
                    <a:pt x="829" y="1914"/>
                  </a:cubicBezTo>
                  <a:cubicBezTo>
                    <a:pt x="829" y="1914"/>
                    <a:pt x="1096" y="646"/>
                    <a:pt x="2113" y="646"/>
                  </a:cubicBezTo>
                  <a:cubicBezTo>
                    <a:pt x="2500" y="646"/>
                    <a:pt x="2998" y="831"/>
                    <a:pt x="3631" y="1341"/>
                  </a:cubicBezTo>
                  <a:cubicBezTo>
                    <a:pt x="3631" y="1341"/>
                    <a:pt x="2964" y="1"/>
                    <a:pt x="1682" y="1"/>
                  </a:cubicBezTo>
                  <a:close/>
                </a:path>
              </a:pathLst>
            </a:custGeom>
            <a:solidFill>
              <a:srgbClr val="BF8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41"/>
            <p:cNvSpPr/>
            <p:nvPr/>
          </p:nvSpPr>
          <p:spPr>
            <a:xfrm>
              <a:off x="5211625" y="2008788"/>
              <a:ext cx="43600" cy="84100"/>
            </a:xfrm>
            <a:custGeom>
              <a:avLst/>
              <a:gdLst/>
              <a:ahLst/>
              <a:cxnLst/>
              <a:rect l="l" t="t" r="r" b="b"/>
              <a:pathLst>
                <a:path w="1744" h="3364" extrusionOk="0">
                  <a:moveTo>
                    <a:pt x="661" y="1"/>
                  </a:moveTo>
                  <a:cubicBezTo>
                    <a:pt x="645" y="1"/>
                    <a:pt x="628" y="2"/>
                    <a:pt x="612" y="4"/>
                  </a:cubicBezTo>
                  <a:cubicBezTo>
                    <a:pt x="210" y="66"/>
                    <a:pt x="1" y="871"/>
                    <a:pt x="144" y="1797"/>
                  </a:cubicBezTo>
                  <a:cubicBezTo>
                    <a:pt x="282" y="2686"/>
                    <a:pt x="695" y="3364"/>
                    <a:pt x="1083" y="3364"/>
                  </a:cubicBezTo>
                  <a:cubicBezTo>
                    <a:pt x="1100" y="3364"/>
                    <a:pt x="1116" y="3363"/>
                    <a:pt x="1133" y="3360"/>
                  </a:cubicBezTo>
                  <a:cubicBezTo>
                    <a:pt x="1535" y="3298"/>
                    <a:pt x="1744" y="2499"/>
                    <a:pt x="1600" y="1572"/>
                  </a:cubicBezTo>
                  <a:cubicBezTo>
                    <a:pt x="1463" y="682"/>
                    <a:pt x="1050" y="1"/>
                    <a:pt x="661" y="1"/>
                  </a:cubicBezTo>
                  <a:close/>
                </a:path>
              </a:pathLst>
            </a:custGeom>
            <a:solidFill>
              <a:srgbClr val="235B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41"/>
            <p:cNvSpPr/>
            <p:nvPr/>
          </p:nvSpPr>
          <p:spPr>
            <a:xfrm>
              <a:off x="5209300" y="2004563"/>
              <a:ext cx="48400" cy="92650"/>
            </a:xfrm>
            <a:custGeom>
              <a:avLst/>
              <a:gdLst/>
              <a:ahLst/>
              <a:cxnLst/>
              <a:rect l="l" t="t" r="r" b="b"/>
              <a:pathLst>
                <a:path w="1936" h="3706" extrusionOk="0">
                  <a:moveTo>
                    <a:pt x="754" y="338"/>
                  </a:moveTo>
                  <a:cubicBezTo>
                    <a:pt x="873" y="338"/>
                    <a:pt x="1017" y="461"/>
                    <a:pt x="1152" y="674"/>
                  </a:cubicBezTo>
                  <a:cubicBezTo>
                    <a:pt x="1329" y="953"/>
                    <a:pt x="1460" y="1339"/>
                    <a:pt x="1526" y="1765"/>
                  </a:cubicBezTo>
                  <a:cubicBezTo>
                    <a:pt x="1591" y="2191"/>
                    <a:pt x="1583" y="2598"/>
                    <a:pt x="1501" y="2914"/>
                  </a:cubicBezTo>
                  <a:cubicBezTo>
                    <a:pt x="1431" y="3176"/>
                    <a:pt x="1320" y="3344"/>
                    <a:pt x="1201" y="3361"/>
                  </a:cubicBezTo>
                  <a:cubicBezTo>
                    <a:pt x="1193" y="3362"/>
                    <a:pt x="1186" y="3363"/>
                    <a:pt x="1178" y="3363"/>
                  </a:cubicBezTo>
                  <a:cubicBezTo>
                    <a:pt x="941" y="3363"/>
                    <a:pt x="549" y="2842"/>
                    <a:pt x="406" y="1937"/>
                  </a:cubicBezTo>
                  <a:cubicBezTo>
                    <a:pt x="340" y="1511"/>
                    <a:pt x="349" y="1105"/>
                    <a:pt x="430" y="789"/>
                  </a:cubicBezTo>
                  <a:cubicBezTo>
                    <a:pt x="500" y="527"/>
                    <a:pt x="610" y="359"/>
                    <a:pt x="730" y="342"/>
                  </a:cubicBezTo>
                  <a:cubicBezTo>
                    <a:pt x="738" y="342"/>
                    <a:pt x="746" y="338"/>
                    <a:pt x="754" y="338"/>
                  </a:cubicBezTo>
                  <a:close/>
                  <a:moveTo>
                    <a:pt x="758" y="0"/>
                  </a:moveTo>
                  <a:cubicBezTo>
                    <a:pt x="732" y="0"/>
                    <a:pt x="706" y="2"/>
                    <a:pt x="680" y="6"/>
                  </a:cubicBezTo>
                  <a:cubicBezTo>
                    <a:pt x="414" y="46"/>
                    <a:pt x="209" y="293"/>
                    <a:pt x="103" y="703"/>
                  </a:cubicBezTo>
                  <a:cubicBezTo>
                    <a:pt x="8" y="1064"/>
                    <a:pt x="0" y="1519"/>
                    <a:pt x="69" y="1991"/>
                  </a:cubicBezTo>
                  <a:cubicBezTo>
                    <a:pt x="226" y="2992"/>
                    <a:pt x="693" y="3705"/>
                    <a:pt x="1176" y="3705"/>
                  </a:cubicBezTo>
                  <a:cubicBezTo>
                    <a:pt x="1201" y="3705"/>
                    <a:pt x="1226" y="3701"/>
                    <a:pt x="1255" y="3697"/>
                  </a:cubicBezTo>
                  <a:cubicBezTo>
                    <a:pt x="1517" y="3656"/>
                    <a:pt x="1723" y="3410"/>
                    <a:pt x="1829" y="3000"/>
                  </a:cubicBezTo>
                  <a:cubicBezTo>
                    <a:pt x="1924" y="2643"/>
                    <a:pt x="1935" y="2184"/>
                    <a:pt x="1862" y="1712"/>
                  </a:cubicBezTo>
                  <a:cubicBezTo>
                    <a:pt x="1788" y="1240"/>
                    <a:pt x="1640" y="809"/>
                    <a:pt x="1439" y="493"/>
                  </a:cubicBezTo>
                  <a:cubicBezTo>
                    <a:pt x="1236" y="172"/>
                    <a:pt x="999" y="0"/>
                    <a:pt x="758" y="0"/>
                  </a:cubicBezTo>
                  <a:close/>
                </a:path>
              </a:pathLst>
            </a:custGeom>
            <a:solidFill>
              <a:srgbClr val="235B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41"/>
            <p:cNvSpPr/>
            <p:nvPr/>
          </p:nvSpPr>
          <p:spPr>
            <a:xfrm>
              <a:off x="5595525" y="1884013"/>
              <a:ext cx="43525" cy="84100"/>
            </a:xfrm>
            <a:custGeom>
              <a:avLst/>
              <a:gdLst/>
              <a:ahLst/>
              <a:cxnLst/>
              <a:rect l="l" t="t" r="r" b="b"/>
              <a:pathLst>
                <a:path w="1741" h="3364" extrusionOk="0">
                  <a:moveTo>
                    <a:pt x="658" y="1"/>
                  </a:moveTo>
                  <a:cubicBezTo>
                    <a:pt x="641" y="1"/>
                    <a:pt x="625" y="2"/>
                    <a:pt x="608" y="5"/>
                  </a:cubicBezTo>
                  <a:cubicBezTo>
                    <a:pt x="210" y="66"/>
                    <a:pt x="1" y="870"/>
                    <a:pt x="144" y="1796"/>
                  </a:cubicBezTo>
                  <a:cubicBezTo>
                    <a:pt x="282" y="2686"/>
                    <a:pt x="695" y="3363"/>
                    <a:pt x="1083" y="3363"/>
                  </a:cubicBezTo>
                  <a:cubicBezTo>
                    <a:pt x="1100" y="3363"/>
                    <a:pt x="1116" y="3362"/>
                    <a:pt x="1133" y="3359"/>
                  </a:cubicBezTo>
                  <a:cubicBezTo>
                    <a:pt x="1531" y="3297"/>
                    <a:pt x="1740" y="2498"/>
                    <a:pt x="1596" y="1571"/>
                  </a:cubicBezTo>
                  <a:cubicBezTo>
                    <a:pt x="1459" y="683"/>
                    <a:pt x="1046" y="1"/>
                    <a:pt x="658" y="1"/>
                  </a:cubicBezTo>
                  <a:close/>
                </a:path>
              </a:pathLst>
            </a:custGeom>
            <a:solidFill>
              <a:srgbClr val="235B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41"/>
            <p:cNvSpPr/>
            <p:nvPr/>
          </p:nvSpPr>
          <p:spPr>
            <a:xfrm>
              <a:off x="5593075" y="1879763"/>
              <a:ext cx="48425" cy="92650"/>
            </a:xfrm>
            <a:custGeom>
              <a:avLst/>
              <a:gdLst/>
              <a:ahLst/>
              <a:cxnLst/>
              <a:rect l="l" t="t" r="r" b="b"/>
              <a:pathLst>
                <a:path w="1937" h="3706" extrusionOk="0">
                  <a:moveTo>
                    <a:pt x="755" y="338"/>
                  </a:moveTo>
                  <a:cubicBezTo>
                    <a:pt x="993" y="338"/>
                    <a:pt x="1387" y="859"/>
                    <a:pt x="1526" y="1765"/>
                  </a:cubicBezTo>
                  <a:cubicBezTo>
                    <a:pt x="1592" y="2193"/>
                    <a:pt x="1584" y="2598"/>
                    <a:pt x="1501" y="2918"/>
                  </a:cubicBezTo>
                  <a:cubicBezTo>
                    <a:pt x="1436" y="3177"/>
                    <a:pt x="1321" y="3344"/>
                    <a:pt x="1202" y="3361"/>
                  </a:cubicBezTo>
                  <a:cubicBezTo>
                    <a:pt x="1194" y="3362"/>
                    <a:pt x="1186" y="3363"/>
                    <a:pt x="1178" y="3363"/>
                  </a:cubicBezTo>
                  <a:cubicBezTo>
                    <a:pt x="938" y="3363"/>
                    <a:pt x="550" y="2842"/>
                    <a:pt x="411" y="1938"/>
                  </a:cubicBezTo>
                  <a:cubicBezTo>
                    <a:pt x="341" y="1511"/>
                    <a:pt x="354" y="1105"/>
                    <a:pt x="435" y="790"/>
                  </a:cubicBezTo>
                  <a:cubicBezTo>
                    <a:pt x="501" y="527"/>
                    <a:pt x="615" y="359"/>
                    <a:pt x="735" y="342"/>
                  </a:cubicBezTo>
                  <a:cubicBezTo>
                    <a:pt x="743" y="342"/>
                    <a:pt x="751" y="338"/>
                    <a:pt x="755" y="338"/>
                  </a:cubicBezTo>
                  <a:close/>
                  <a:moveTo>
                    <a:pt x="756" y="1"/>
                  </a:moveTo>
                  <a:cubicBezTo>
                    <a:pt x="731" y="1"/>
                    <a:pt x="706" y="3"/>
                    <a:pt x="681" y="6"/>
                  </a:cubicBezTo>
                  <a:cubicBezTo>
                    <a:pt x="415" y="47"/>
                    <a:pt x="214" y="293"/>
                    <a:pt x="108" y="703"/>
                  </a:cubicBezTo>
                  <a:cubicBezTo>
                    <a:pt x="13" y="1065"/>
                    <a:pt x="0" y="1519"/>
                    <a:pt x="74" y="1991"/>
                  </a:cubicBezTo>
                  <a:cubicBezTo>
                    <a:pt x="231" y="2992"/>
                    <a:pt x="694" y="3706"/>
                    <a:pt x="1178" y="3706"/>
                  </a:cubicBezTo>
                  <a:cubicBezTo>
                    <a:pt x="1206" y="3706"/>
                    <a:pt x="1231" y="3702"/>
                    <a:pt x="1255" y="3698"/>
                  </a:cubicBezTo>
                  <a:cubicBezTo>
                    <a:pt x="1522" y="3656"/>
                    <a:pt x="1723" y="3410"/>
                    <a:pt x="1830" y="3000"/>
                  </a:cubicBezTo>
                  <a:cubicBezTo>
                    <a:pt x="1925" y="2644"/>
                    <a:pt x="1937" y="2184"/>
                    <a:pt x="1863" y="1712"/>
                  </a:cubicBezTo>
                  <a:cubicBezTo>
                    <a:pt x="1706" y="713"/>
                    <a:pt x="1239" y="1"/>
                    <a:pt x="756" y="1"/>
                  </a:cubicBezTo>
                  <a:close/>
                </a:path>
              </a:pathLst>
            </a:custGeom>
            <a:solidFill>
              <a:srgbClr val="235B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41"/>
            <p:cNvSpPr/>
            <p:nvPr/>
          </p:nvSpPr>
          <p:spPr>
            <a:xfrm>
              <a:off x="5455675" y="2188863"/>
              <a:ext cx="42900" cy="20225"/>
            </a:xfrm>
            <a:custGeom>
              <a:avLst/>
              <a:gdLst/>
              <a:ahLst/>
              <a:cxnLst/>
              <a:rect l="l" t="t" r="r" b="b"/>
              <a:pathLst>
                <a:path w="1716" h="809" extrusionOk="0">
                  <a:moveTo>
                    <a:pt x="1715" y="0"/>
                  </a:moveTo>
                  <a:lnTo>
                    <a:pt x="1" y="361"/>
                  </a:lnTo>
                  <a:lnTo>
                    <a:pt x="722" y="808"/>
                  </a:lnTo>
                  <a:lnTo>
                    <a:pt x="1715" y="0"/>
                  </a:lnTo>
                  <a:close/>
                </a:path>
              </a:pathLst>
            </a:custGeom>
            <a:solidFill>
              <a:srgbClr val="BF8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41"/>
            <p:cNvSpPr/>
            <p:nvPr/>
          </p:nvSpPr>
          <p:spPr>
            <a:xfrm>
              <a:off x="5568550" y="1825538"/>
              <a:ext cx="68275" cy="27600"/>
            </a:xfrm>
            <a:custGeom>
              <a:avLst/>
              <a:gdLst/>
              <a:ahLst/>
              <a:cxnLst/>
              <a:rect l="l" t="t" r="r" b="b"/>
              <a:pathLst>
                <a:path w="2731" h="1104" extrusionOk="0">
                  <a:moveTo>
                    <a:pt x="1226" y="0"/>
                  </a:moveTo>
                  <a:cubicBezTo>
                    <a:pt x="761" y="0"/>
                    <a:pt x="333" y="123"/>
                    <a:pt x="199" y="415"/>
                  </a:cubicBezTo>
                  <a:cubicBezTo>
                    <a:pt x="0" y="846"/>
                    <a:pt x="883" y="1104"/>
                    <a:pt x="1653" y="1104"/>
                  </a:cubicBezTo>
                  <a:cubicBezTo>
                    <a:pt x="2190" y="1104"/>
                    <a:pt x="2673" y="978"/>
                    <a:pt x="2696" y="699"/>
                  </a:cubicBezTo>
                  <a:cubicBezTo>
                    <a:pt x="2731" y="287"/>
                    <a:pt x="1935" y="0"/>
                    <a:pt x="1226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41"/>
            <p:cNvSpPr/>
            <p:nvPr/>
          </p:nvSpPr>
          <p:spPr>
            <a:xfrm>
              <a:off x="5567650" y="1821163"/>
              <a:ext cx="73225" cy="36200"/>
            </a:xfrm>
            <a:custGeom>
              <a:avLst/>
              <a:gdLst/>
              <a:ahLst/>
              <a:cxnLst/>
              <a:rect l="l" t="t" r="r" b="b"/>
              <a:pathLst>
                <a:path w="2929" h="1448" extrusionOk="0">
                  <a:moveTo>
                    <a:pt x="1259" y="344"/>
                  </a:moveTo>
                  <a:cubicBezTo>
                    <a:pt x="1481" y="344"/>
                    <a:pt x="1715" y="373"/>
                    <a:pt x="1928" y="431"/>
                  </a:cubicBezTo>
                  <a:cubicBezTo>
                    <a:pt x="2318" y="533"/>
                    <a:pt x="2576" y="709"/>
                    <a:pt x="2564" y="857"/>
                  </a:cubicBezTo>
                  <a:cubicBezTo>
                    <a:pt x="2560" y="914"/>
                    <a:pt x="2474" y="976"/>
                    <a:pt x="2338" y="1025"/>
                  </a:cubicBezTo>
                  <a:cubicBezTo>
                    <a:pt x="2166" y="1083"/>
                    <a:pt x="1939" y="1109"/>
                    <a:pt x="1701" y="1109"/>
                  </a:cubicBezTo>
                  <a:cubicBezTo>
                    <a:pt x="1173" y="1109"/>
                    <a:pt x="589" y="981"/>
                    <a:pt x="411" y="783"/>
                  </a:cubicBezTo>
                  <a:cubicBezTo>
                    <a:pt x="366" y="734"/>
                    <a:pt x="370" y="702"/>
                    <a:pt x="390" y="660"/>
                  </a:cubicBezTo>
                  <a:cubicBezTo>
                    <a:pt x="489" y="443"/>
                    <a:pt x="854" y="344"/>
                    <a:pt x="1259" y="344"/>
                  </a:cubicBezTo>
                  <a:close/>
                  <a:moveTo>
                    <a:pt x="1253" y="1"/>
                  </a:moveTo>
                  <a:cubicBezTo>
                    <a:pt x="727" y="1"/>
                    <a:pt x="247" y="154"/>
                    <a:pt x="78" y="517"/>
                  </a:cubicBezTo>
                  <a:cubicBezTo>
                    <a:pt x="0" y="689"/>
                    <a:pt x="29" y="865"/>
                    <a:pt x="161" y="1009"/>
                  </a:cubicBezTo>
                  <a:cubicBezTo>
                    <a:pt x="415" y="1296"/>
                    <a:pt x="1087" y="1448"/>
                    <a:pt x="1691" y="1448"/>
                  </a:cubicBezTo>
                  <a:cubicBezTo>
                    <a:pt x="1973" y="1448"/>
                    <a:pt x="2244" y="1415"/>
                    <a:pt x="2450" y="1345"/>
                  </a:cubicBezTo>
                  <a:cubicBezTo>
                    <a:pt x="2802" y="1226"/>
                    <a:pt x="2892" y="1029"/>
                    <a:pt x="2904" y="886"/>
                  </a:cubicBezTo>
                  <a:cubicBezTo>
                    <a:pt x="2929" y="550"/>
                    <a:pt x="2601" y="255"/>
                    <a:pt x="2018" y="102"/>
                  </a:cubicBezTo>
                  <a:cubicBezTo>
                    <a:pt x="1772" y="37"/>
                    <a:pt x="1507" y="1"/>
                    <a:pt x="1253" y="1"/>
                  </a:cubicBezTo>
                  <a:close/>
                </a:path>
              </a:pathLst>
            </a:custGeom>
            <a:solidFill>
              <a:srgbClr val="235B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41"/>
            <p:cNvSpPr/>
            <p:nvPr/>
          </p:nvSpPr>
          <p:spPr>
            <a:xfrm>
              <a:off x="5159000" y="1915263"/>
              <a:ext cx="86675" cy="48150"/>
            </a:xfrm>
            <a:custGeom>
              <a:avLst/>
              <a:gdLst/>
              <a:ahLst/>
              <a:cxnLst/>
              <a:rect l="l" t="t" r="r" b="b"/>
              <a:pathLst>
                <a:path w="3467" h="1926" extrusionOk="0">
                  <a:moveTo>
                    <a:pt x="2458" y="0"/>
                  </a:moveTo>
                  <a:cubicBezTo>
                    <a:pt x="1532" y="0"/>
                    <a:pt x="0" y="1141"/>
                    <a:pt x="498" y="1777"/>
                  </a:cubicBezTo>
                  <a:cubicBezTo>
                    <a:pt x="580" y="1880"/>
                    <a:pt x="728" y="1925"/>
                    <a:pt x="915" y="1925"/>
                  </a:cubicBezTo>
                  <a:cubicBezTo>
                    <a:pt x="1782" y="1925"/>
                    <a:pt x="3466" y="945"/>
                    <a:pt x="3000" y="243"/>
                  </a:cubicBezTo>
                  <a:cubicBezTo>
                    <a:pt x="2886" y="73"/>
                    <a:pt x="2691" y="0"/>
                    <a:pt x="2458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41"/>
            <p:cNvSpPr/>
            <p:nvPr/>
          </p:nvSpPr>
          <p:spPr>
            <a:xfrm>
              <a:off x="5163025" y="1911013"/>
              <a:ext cx="81050" cy="56575"/>
            </a:xfrm>
            <a:custGeom>
              <a:avLst/>
              <a:gdLst/>
              <a:ahLst/>
              <a:cxnLst/>
              <a:rect l="l" t="t" r="r" b="b"/>
              <a:pathLst>
                <a:path w="3242" h="2263" extrusionOk="0">
                  <a:moveTo>
                    <a:pt x="2298" y="339"/>
                  </a:moveTo>
                  <a:cubicBezTo>
                    <a:pt x="2491" y="339"/>
                    <a:pt x="2622" y="396"/>
                    <a:pt x="2696" y="508"/>
                  </a:cubicBezTo>
                  <a:cubicBezTo>
                    <a:pt x="2909" y="828"/>
                    <a:pt x="2393" y="1242"/>
                    <a:pt x="2228" y="1361"/>
                  </a:cubicBezTo>
                  <a:cubicBezTo>
                    <a:pt x="1724" y="1724"/>
                    <a:pt x="1107" y="1929"/>
                    <a:pt x="747" y="1929"/>
                  </a:cubicBezTo>
                  <a:cubicBezTo>
                    <a:pt x="615" y="1929"/>
                    <a:pt x="518" y="1902"/>
                    <a:pt x="473" y="1844"/>
                  </a:cubicBezTo>
                  <a:cubicBezTo>
                    <a:pt x="444" y="1808"/>
                    <a:pt x="362" y="1701"/>
                    <a:pt x="456" y="1479"/>
                  </a:cubicBezTo>
                  <a:cubicBezTo>
                    <a:pt x="670" y="987"/>
                    <a:pt x="1564" y="401"/>
                    <a:pt x="2200" y="343"/>
                  </a:cubicBezTo>
                  <a:cubicBezTo>
                    <a:pt x="2232" y="343"/>
                    <a:pt x="2265" y="339"/>
                    <a:pt x="2298" y="339"/>
                  </a:cubicBezTo>
                  <a:close/>
                  <a:moveTo>
                    <a:pt x="2302" y="1"/>
                  </a:moveTo>
                  <a:cubicBezTo>
                    <a:pt x="2259" y="1"/>
                    <a:pt x="2214" y="3"/>
                    <a:pt x="2166" y="8"/>
                  </a:cubicBezTo>
                  <a:cubicBezTo>
                    <a:pt x="1408" y="76"/>
                    <a:pt x="407" y="737"/>
                    <a:pt x="144" y="1344"/>
                  </a:cubicBezTo>
                  <a:cubicBezTo>
                    <a:pt x="1" y="1681"/>
                    <a:pt x="99" y="1914"/>
                    <a:pt x="206" y="2054"/>
                  </a:cubicBezTo>
                  <a:cubicBezTo>
                    <a:pt x="320" y="2202"/>
                    <a:pt x="517" y="2263"/>
                    <a:pt x="756" y="2263"/>
                  </a:cubicBezTo>
                  <a:cubicBezTo>
                    <a:pt x="1264" y="2263"/>
                    <a:pt x="1961" y="1971"/>
                    <a:pt x="2425" y="1636"/>
                  </a:cubicBezTo>
                  <a:cubicBezTo>
                    <a:pt x="3040" y="1189"/>
                    <a:pt x="3241" y="712"/>
                    <a:pt x="2978" y="319"/>
                  </a:cubicBezTo>
                  <a:cubicBezTo>
                    <a:pt x="2879" y="172"/>
                    <a:pt x="2684" y="1"/>
                    <a:pt x="2302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41"/>
            <p:cNvSpPr/>
            <p:nvPr/>
          </p:nvSpPr>
          <p:spPr>
            <a:xfrm>
              <a:off x="5426475" y="2141788"/>
              <a:ext cx="377350" cy="189725"/>
            </a:xfrm>
            <a:custGeom>
              <a:avLst/>
              <a:gdLst/>
              <a:ahLst/>
              <a:cxnLst/>
              <a:rect l="l" t="t" r="r" b="b"/>
              <a:pathLst>
                <a:path w="15094" h="7589" extrusionOk="0">
                  <a:moveTo>
                    <a:pt x="15093" y="0"/>
                  </a:moveTo>
                  <a:lnTo>
                    <a:pt x="15090" y="4"/>
                  </a:lnTo>
                  <a:lnTo>
                    <a:pt x="15090" y="4"/>
                  </a:lnTo>
                  <a:cubicBezTo>
                    <a:pt x="15092" y="1"/>
                    <a:pt x="15093" y="0"/>
                    <a:pt x="15093" y="0"/>
                  </a:cubicBezTo>
                  <a:close/>
                  <a:moveTo>
                    <a:pt x="15090" y="4"/>
                  </a:moveTo>
                  <a:cubicBezTo>
                    <a:pt x="15050" y="53"/>
                    <a:pt x="14572" y="589"/>
                    <a:pt x="12210" y="1608"/>
                  </a:cubicBezTo>
                  <a:cubicBezTo>
                    <a:pt x="9729" y="2682"/>
                    <a:pt x="0" y="6103"/>
                    <a:pt x="0" y="6103"/>
                  </a:cubicBezTo>
                  <a:lnTo>
                    <a:pt x="180" y="6137"/>
                  </a:lnTo>
                  <a:cubicBezTo>
                    <a:pt x="6160" y="5525"/>
                    <a:pt x="8687" y="5139"/>
                    <a:pt x="8687" y="5139"/>
                  </a:cubicBezTo>
                  <a:lnTo>
                    <a:pt x="9040" y="7588"/>
                  </a:lnTo>
                  <a:lnTo>
                    <a:pt x="15090" y="4"/>
                  </a:lnTo>
                  <a:close/>
                </a:path>
              </a:pathLst>
            </a:custGeom>
            <a:solidFill>
              <a:srgbClr val="BF8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41"/>
            <p:cNvSpPr/>
            <p:nvPr/>
          </p:nvSpPr>
          <p:spPr>
            <a:xfrm>
              <a:off x="5210725" y="2026638"/>
              <a:ext cx="25050" cy="25050"/>
            </a:xfrm>
            <a:custGeom>
              <a:avLst/>
              <a:gdLst/>
              <a:ahLst/>
              <a:cxnLst/>
              <a:rect l="l" t="t" r="r" b="b"/>
              <a:pathLst>
                <a:path w="1002" h="1002" extrusionOk="0">
                  <a:moveTo>
                    <a:pt x="500" y="0"/>
                  </a:moveTo>
                  <a:cubicBezTo>
                    <a:pt x="222" y="0"/>
                    <a:pt x="0" y="226"/>
                    <a:pt x="0" y="501"/>
                  </a:cubicBezTo>
                  <a:cubicBezTo>
                    <a:pt x="0" y="776"/>
                    <a:pt x="222" y="1001"/>
                    <a:pt x="500" y="1001"/>
                  </a:cubicBezTo>
                  <a:cubicBezTo>
                    <a:pt x="775" y="1001"/>
                    <a:pt x="1001" y="776"/>
                    <a:pt x="1001" y="501"/>
                  </a:cubicBezTo>
                  <a:cubicBezTo>
                    <a:pt x="1001" y="226"/>
                    <a:pt x="775" y="0"/>
                    <a:pt x="5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41"/>
            <p:cNvSpPr/>
            <p:nvPr/>
          </p:nvSpPr>
          <p:spPr>
            <a:xfrm>
              <a:off x="5594525" y="1904613"/>
              <a:ext cx="25025" cy="25050"/>
            </a:xfrm>
            <a:custGeom>
              <a:avLst/>
              <a:gdLst/>
              <a:ahLst/>
              <a:cxnLst/>
              <a:rect l="l" t="t" r="r" b="b"/>
              <a:pathLst>
                <a:path w="1001" h="1002" extrusionOk="0">
                  <a:moveTo>
                    <a:pt x="500" y="1"/>
                  </a:moveTo>
                  <a:cubicBezTo>
                    <a:pt x="226" y="1"/>
                    <a:pt x="0" y="222"/>
                    <a:pt x="0" y="501"/>
                  </a:cubicBezTo>
                  <a:cubicBezTo>
                    <a:pt x="0" y="775"/>
                    <a:pt x="226" y="1002"/>
                    <a:pt x="500" y="1002"/>
                  </a:cubicBezTo>
                  <a:cubicBezTo>
                    <a:pt x="779" y="1002"/>
                    <a:pt x="1000" y="775"/>
                    <a:pt x="1000" y="501"/>
                  </a:cubicBezTo>
                  <a:cubicBezTo>
                    <a:pt x="1000" y="222"/>
                    <a:pt x="779" y="1"/>
                    <a:pt x="5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41"/>
            <p:cNvSpPr/>
            <p:nvPr/>
          </p:nvSpPr>
          <p:spPr>
            <a:xfrm>
              <a:off x="5421650" y="1746213"/>
              <a:ext cx="350700" cy="368800"/>
            </a:xfrm>
            <a:custGeom>
              <a:avLst/>
              <a:gdLst/>
              <a:ahLst/>
              <a:cxnLst/>
              <a:rect l="l" t="t" r="r" b="b"/>
              <a:pathLst>
                <a:path w="14028" h="14752" extrusionOk="0">
                  <a:moveTo>
                    <a:pt x="6445" y="842"/>
                  </a:moveTo>
                  <a:cubicBezTo>
                    <a:pt x="8942" y="842"/>
                    <a:pt x="11379" y="2884"/>
                    <a:pt x="12235" y="5902"/>
                  </a:cubicBezTo>
                  <a:cubicBezTo>
                    <a:pt x="13227" y="9413"/>
                    <a:pt x="11697" y="12924"/>
                    <a:pt x="8814" y="13740"/>
                  </a:cubicBezTo>
                  <a:cubicBezTo>
                    <a:pt x="8407" y="13855"/>
                    <a:pt x="7994" y="13911"/>
                    <a:pt x="7583" y="13911"/>
                  </a:cubicBezTo>
                  <a:cubicBezTo>
                    <a:pt x="5086" y="13911"/>
                    <a:pt x="2648" y="11870"/>
                    <a:pt x="1793" y="8855"/>
                  </a:cubicBezTo>
                  <a:cubicBezTo>
                    <a:pt x="800" y="5340"/>
                    <a:pt x="2329" y="1829"/>
                    <a:pt x="5213" y="1013"/>
                  </a:cubicBezTo>
                  <a:cubicBezTo>
                    <a:pt x="5621" y="898"/>
                    <a:pt x="6034" y="842"/>
                    <a:pt x="6445" y="842"/>
                  </a:cubicBezTo>
                  <a:close/>
                  <a:moveTo>
                    <a:pt x="6370" y="1"/>
                  </a:moveTo>
                  <a:cubicBezTo>
                    <a:pt x="5907" y="1"/>
                    <a:pt x="5442" y="63"/>
                    <a:pt x="4983" y="192"/>
                  </a:cubicBezTo>
                  <a:cubicBezTo>
                    <a:pt x="1727" y="1116"/>
                    <a:pt x="0" y="5078"/>
                    <a:pt x="1119" y="9044"/>
                  </a:cubicBezTo>
                  <a:cubicBezTo>
                    <a:pt x="2085" y="12450"/>
                    <a:pt x="4838" y="14752"/>
                    <a:pt x="7657" y="14752"/>
                  </a:cubicBezTo>
                  <a:cubicBezTo>
                    <a:pt x="8120" y="14752"/>
                    <a:pt x="8585" y="14690"/>
                    <a:pt x="9044" y="14560"/>
                  </a:cubicBezTo>
                  <a:cubicBezTo>
                    <a:pt x="12301" y="13638"/>
                    <a:pt x="14027" y="9676"/>
                    <a:pt x="12907" y="5709"/>
                  </a:cubicBezTo>
                  <a:cubicBezTo>
                    <a:pt x="11943" y="2302"/>
                    <a:pt x="9189" y="1"/>
                    <a:pt x="6370" y="1"/>
                  </a:cubicBezTo>
                  <a:close/>
                </a:path>
              </a:pathLst>
            </a:custGeom>
            <a:solidFill>
              <a:srgbClr val="C73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41"/>
            <p:cNvSpPr/>
            <p:nvPr/>
          </p:nvSpPr>
          <p:spPr>
            <a:xfrm>
              <a:off x="5431775" y="1742013"/>
              <a:ext cx="330400" cy="377250"/>
            </a:xfrm>
            <a:custGeom>
              <a:avLst/>
              <a:gdLst/>
              <a:ahLst/>
              <a:cxnLst/>
              <a:rect l="l" t="t" r="r" b="b"/>
              <a:pathLst>
                <a:path w="13216" h="15090" extrusionOk="0">
                  <a:moveTo>
                    <a:pt x="6043" y="1181"/>
                  </a:moveTo>
                  <a:cubicBezTo>
                    <a:pt x="7027" y="1181"/>
                    <a:pt x="8019" y="1505"/>
                    <a:pt x="8930" y="2141"/>
                  </a:cubicBezTo>
                  <a:cubicBezTo>
                    <a:pt x="10222" y="3043"/>
                    <a:pt x="11194" y="4454"/>
                    <a:pt x="11665" y="6115"/>
                  </a:cubicBezTo>
                  <a:cubicBezTo>
                    <a:pt x="12629" y="9532"/>
                    <a:pt x="11149" y="12956"/>
                    <a:pt x="8360" y="13744"/>
                  </a:cubicBezTo>
                  <a:cubicBezTo>
                    <a:pt x="7970" y="13854"/>
                    <a:pt x="7574" y="13907"/>
                    <a:pt x="7180" y="13907"/>
                  </a:cubicBezTo>
                  <a:cubicBezTo>
                    <a:pt x="4760" y="13907"/>
                    <a:pt x="2384" y="11915"/>
                    <a:pt x="1551" y="8973"/>
                  </a:cubicBezTo>
                  <a:cubicBezTo>
                    <a:pt x="584" y="5557"/>
                    <a:pt x="2068" y="2132"/>
                    <a:pt x="4853" y="1345"/>
                  </a:cubicBezTo>
                  <a:cubicBezTo>
                    <a:pt x="5246" y="1234"/>
                    <a:pt x="5645" y="1181"/>
                    <a:pt x="6043" y="1181"/>
                  </a:cubicBezTo>
                  <a:close/>
                  <a:moveTo>
                    <a:pt x="6043" y="840"/>
                  </a:moveTo>
                  <a:cubicBezTo>
                    <a:pt x="5612" y="840"/>
                    <a:pt x="5183" y="899"/>
                    <a:pt x="4763" y="1017"/>
                  </a:cubicBezTo>
                  <a:cubicBezTo>
                    <a:pt x="1793" y="1858"/>
                    <a:pt x="206" y="5467"/>
                    <a:pt x="1223" y="9068"/>
                  </a:cubicBezTo>
                  <a:cubicBezTo>
                    <a:pt x="2096" y="12157"/>
                    <a:pt x="4612" y="14249"/>
                    <a:pt x="7183" y="14249"/>
                  </a:cubicBezTo>
                  <a:cubicBezTo>
                    <a:pt x="7609" y="14249"/>
                    <a:pt x="8032" y="14191"/>
                    <a:pt x="8454" y="14071"/>
                  </a:cubicBezTo>
                  <a:cubicBezTo>
                    <a:pt x="11423" y="13231"/>
                    <a:pt x="13011" y="9622"/>
                    <a:pt x="11989" y="6020"/>
                  </a:cubicBezTo>
                  <a:cubicBezTo>
                    <a:pt x="11502" y="4286"/>
                    <a:pt x="10480" y="2809"/>
                    <a:pt x="9123" y="1861"/>
                  </a:cubicBezTo>
                  <a:cubicBezTo>
                    <a:pt x="8154" y="1187"/>
                    <a:pt x="7093" y="840"/>
                    <a:pt x="6043" y="840"/>
                  </a:cubicBezTo>
                  <a:close/>
                  <a:moveTo>
                    <a:pt x="5973" y="340"/>
                  </a:moveTo>
                  <a:cubicBezTo>
                    <a:pt x="7084" y="340"/>
                    <a:pt x="8208" y="709"/>
                    <a:pt x="9242" y="1427"/>
                  </a:cubicBezTo>
                  <a:cubicBezTo>
                    <a:pt x="10706" y="2448"/>
                    <a:pt x="11805" y="4044"/>
                    <a:pt x="12339" y="5926"/>
                  </a:cubicBezTo>
                  <a:cubicBezTo>
                    <a:pt x="12867" y="7805"/>
                    <a:pt x="12769" y="9740"/>
                    <a:pt x="12055" y="11377"/>
                  </a:cubicBezTo>
                  <a:cubicBezTo>
                    <a:pt x="11346" y="13001"/>
                    <a:pt x="10119" y="14134"/>
                    <a:pt x="8593" y="14564"/>
                  </a:cubicBezTo>
                  <a:cubicBezTo>
                    <a:pt x="8150" y="14689"/>
                    <a:pt x="7701" y="14749"/>
                    <a:pt x="7253" y="14749"/>
                  </a:cubicBezTo>
                  <a:cubicBezTo>
                    <a:pt x="4510" y="14749"/>
                    <a:pt x="1820" y="12491"/>
                    <a:pt x="879" y="9166"/>
                  </a:cubicBezTo>
                  <a:cubicBezTo>
                    <a:pt x="345" y="7284"/>
                    <a:pt x="448" y="5348"/>
                    <a:pt x="1161" y="3711"/>
                  </a:cubicBezTo>
                  <a:cubicBezTo>
                    <a:pt x="1871" y="2087"/>
                    <a:pt x="3098" y="955"/>
                    <a:pt x="4623" y="525"/>
                  </a:cubicBezTo>
                  <a:cubicBezTo>
                    <a:pt x="5066" y="402"/>
                    <a:pt x="5517" y="340"/>
                    <a:pt x="5973" y="340"/>
                  </a:cubicBezTo>
                  <a:close/>
                  <a:moveTo>
                    <a:pt x="5974" y="0"/>
                  </a:moveTo>
                  <a:cubicBezTo>
                    <a:pt x="5488" y="0"/>
                    <a:pt x="5003" y="67"/>
                    <a:pt x="4529" y="201"/>
                  </a:cubicBezTo>
                  <a:cubicBezTo>
                    <a:pt x="2905" y="660"/>
                    <a:pt x="1600" y="1858"/>
                    <a:pt x="850" y="3576"/>
                  </a:cubicBezTo>
                  <a:cubicBezTo>
                    <a:pt x="103" y="5282"/>
                    <a:pt x="1" y="7300"/>
                    <a:pt x="555" y="9257"/>
                  </a:cubicBezTo>
                  <a:cubicBezTo>
                    <a:pt x="1535" y="12735"/>
                    <a:pt x="4365" y="15089"/>
                    <a:pt x="7256" y="15089"/>
                  </a:cubicBezTo>
                  <a:cubicBezTo>
                    <a:pt x="7732" y="15089"/>
                    <a:pt x="8212" y="15023"/>
                    <a:pt x="8688" y="14892"/>
                  </a:cubicBezTo>
                  <a:cubicBezTo>
                    <a:pt x="10308" y="14433"/>
                    <a:pt x="11616" y="13231"/>
                    <a:pt x="12367" y="11512"/>
                  </a:cubicBezTo>
                  <a:cubicBezTo>
                    <a:pt x="13113" y="9806"/>
                    <a:pt x="13216" y="7788"/>
                    <a:pt x="12663" y="5832"/>
                  </a:cubicBezTo>
                  <a:cubicBezTo>
                    <a:pt x="12108" y="3875"/>
                    <a:pt x="10965" y="2210"/>
                    <a:pt x="9435" y="1148"/>
                  </a:cubicBezTo>
                  <a:cubicBezTo>
                    <a:pt x="8346" y="390"/>
                    <a:pt x="7154" y="0"/>
                    <a:pt x="5974" y="0"/>
                  </a:cubicBezTo>
                  <a:close/>
                </a:path>
              </a:pathLst>
            </a:custGeom>
            <a:solidFill>
              <a:srgbClr val="C73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41"/>
            <p:cNvSpPr/>
            <p:nvPr/>
          </p:nvSpPr>
          <p:spPr>
            <a:xfrm>
              <a:off x="5065625" y="1888513"/>
              <a:ext cx="302000" cy="365875"/>
            </a:xfrm>
            <a:custGeom>
              <a:avLst/>
              <a:gdLst/>
              <a:ahLst/>
              <a:cxnLst/>
              <a:rect l="l" t="t" r="r" b="b"/>
              <a:pathLst>
                <a:path w="12080" h="14635" extrusionOk="0">
                  <a:moveTo>
                    <a:pt x="5086" y="717"/>
                  </a:moveTo>
                  <a:cubicBezTo>
                    <a:pt x="7294" y="717"/>
                    <a:pt x="9583" y="2908"/>
                    <a:pt x="10476" y="6063"/>
                  </a:cubicBezTo>
                  <a:cubicBezTo>
                    <a:pt x="11489" y="9639"/>
                    <a:pt x="10320" y="13101"/>
                    <a:pt x="7871" y="13794"/>
                  </a:cubicBezTo>
                  <a:cubicBezTo>
                    <a:pt x="7581" y="13876"/>
                    <a:pt x="7286" y="13915"/>
                    <a:pt x="6990" y="13915"/>
                  </a:cubicBezTo>
                  <a:cubicBezTo>
                    <a:pt x="4783" y="13915"/>
                    <a:pt x="2497" y="11725"/>
                    <a:pt x="1604" y="8573"/>
                  </a:cubicBezTo>
                  <a:cubicBezTo>
                    <a:pt x="591" y="4993"/>
                    <a:pt x="1760" y="1531"/>
                    <a:pt x="4209" y="838"/>
                  </a:cubicBezTo>
                  <a:cubicBezTo>
                    <a:pt x="4497" y="756"/>
                    <a:pt x="4791" y="717"/>
                    <a:pt x="5086" y="717"/>
                  </a:cubicBezTo>
                  <a:close/>
                  <a:moveTo>
                    <a:pt x="4988" y="0"/>
                  </a:moveTo>
                  <a:cubicBezTo>
                    <a:pt x="4658" y="0"/>
                    <a:pt x="4330" y="44"/>
                    <a:pt x="4008" y="136"/>
                  </a:cubicBezTo>
                  <a:cubicBezTo>
                    <a:pt x="1293" y="903"/>
                    <a:pt x="0" y="4742"/>
                    <a:pt x="1121" y="8709"/>
                  </a:cubicBezTo>
                  <a:cubicBezTo>
                    <a:pt x="2111" y="12205"/>
                    <a:pt x="4649" y="14634"/>
                    <a:pt x="7096" y="14634"/>
                  </a:cubicBezTo>
                  <a:cubicBezTo>
                    <a:pt x="7424" y="14634"/>
                    <a:pt x="7751" y="14590"/>
                    <a:pt x="8072" y="14500"/>
                  </a:cubicBezTo>
                  <a:cubicBezTo>
                    <a:pt x="10787" y="13733"/>
                    <a:pt x="12080" y="9894"/>
                    <a:pt x="10959" y="5928"/>
                  </a:cubicBezTo>
                  <a:cubicBezTo>
                    <a:pt x="9970" y="2428"/>
                    <a:pt x="7434" y="0"/>
                    <a:pt x="4988" y="0"/>
                  </a:cubicBezTo>
                  <a:close/>
                </a:path>
              </a:pathLst>
            </a:custGeom>
            <a:solidFill>
              <a:srgbClr val="C73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41"/>
            <p:cNvSpPr/>
            <p:nvPr/>
          </p:nvSpPr>
          <p:spPr>
            <a:xfrm>
              <a:off x="5060900" y="1884213"/>
              <a:ext cx="311450" cy="374375"/>
            </a:xfrm>
            <a:custGeom>
              <a:avLst/>
              <a:gdLst/>
              <a:ahLst/>
              <a:cxnLst/>
              <a:rect l="l" t="t" r="r" b="b"/>
              <a:pathLst>
                <a:path w="12458" h="14975" extrusionOk="0">
                  <a:moveTo>
                    <a:pt x="5284" y="1059"/>
                  </a:moveTo>
                  <a:cubicBezTo>
                    <a:pt x="6169" y="1059"/>
                    <a:pt x="7097" y="1432"/>
                    <a:pt x="7962" y="2153"/>
                  </a:cubicBezTo>
                  <a:cubicBezTo>
                    <a:pt x="9119" y="3117"/>
                    <a:pt x="10021" y="4582"/>
                    <a:pt x="10501" y="6280"/>
                  </a:cubicBezTo>
                  <a:cubicBezTo>
                    <a:pt x="10981" y="7978"/>
                    <a:pt x="10981" y="9701"/>
                    <a:pt x="10501" y="11128"/>
                  </a:cubicBezTo>
                  <a:cubicBezTo>
                    <a:pt x="10025" y="12535"/>
                    <a:pt x="9143" y="13482"/>
                    <a:pt x="8015" y="13802"/>
                  </a:cubicBezTo>
                  <a:cubicBezTo>
                    <a:pt x="7741" y="13880"/>
                    <a:pt x="7461" y="13917"/>
                    <a:pt x="7180" y="13917"/>
                  </a:cubicBezTo>
                  <a:cubicBezTo>
                    <a:pt x="5050" y="13917"/>
                    <a:pt x="2827" y="11772"/>
                    <a:pt x="1957" y="8696"/>
                  </a:cubicBezTo>
                  <a:cubicBezTo>
                    <a:pt x="1477" y="6998"/>
                    <a:pt x="1477" y="5279"/>
                    <a:pt x="1957" y="3851"/>
                  </a:cubicBezTo>
                  <a:cubicBezTo>
                    <a:pt x="2433" y="2445"/>
                    <a:pt x="3315" y="1493"/>
                    <a:pt x="4443" y="1173"/>
                  </a:cubicBezTo>
                  <a:cubicBezTo>
                    <a:pt x="4718" y="1095"/>
                    <a:pt x="4996" y="1059"/>
                    <a:pt x="5284" y="1059"/>
                  </a:cubicBezTo>
                  <a:close/>
                  <a:moveTo>
                    <a:pt x="5287" y="719"/>
                  </a:moveTo>
                  <a:cubicBezTo>
                    <a:pt x="4969" y="719"/>
                    <a:pt x="4655" y="762"/>
                    <a:pt x="4348" y="849"/>
                  </a:cubicBezTo>
                  <a:cubicBezTo>
                    <a:pt x="3110" y="1198"/>
                    <a:pt x="2146" y="2227"/>
                    <a:pt x="1637" y="3741"/>
                  </a:cubicBezTo>
                  <a:cubicBezTo>
                    <a:pt x="1132" y="5234"/>
                    <a:pt x="1132" y="7026"/>
                    <a:pt x="1630" y="8790"/>
                  </a:cubicBezTo>
                  <a:cubicBezTo>
                    <a:pt x="2544" y="12014"/>
                    <a:pt x="4903" y="14257"/>
                    <a:pt x="7186" y="14257"/>
                  </a:cubicBezTo>
                  <a:cubicBezTo>
                    <a:pt x="7494" y="14257"/>
                    <a:pt x="7806" y="14216"/>
                    <a:pt x="8106" y="14130"/>
                  </a:cubicBezTo>
                  <a:cubicBezTo>
                    <a:pt x="9348" y="13778"/>
                    <a:pt x="10312" y="12752"/>
                    <a:pt x="10821" y="11234"/>
                  </a:cubicBezTo>
                  <a:cubicBezTo>
                    <a:pt x="11326" y="9742"/>
                    <a:pt x="11326" y="7949"/>
                    <a:pt x="10828" y="6189"/>
                  </a:cubicBezTo>
                  <a:cubicBezTo>
                    <a:pt x="10328" y="4426"/>
                    <a:pt x="9389" y="2901"/>
                    <a:pt x="8180" y="1892"/>
                  </a:cubicBezTo>
                  <a:cubicBezTo>
                    <a:pt x="7253" y="1119"/>
                    <a:pt x="6254" y="719"/>
                    <a:pt x="5287" y="719"/>
                  </a:cubicBezTo>
                  <a:close/>
                  <a:moveTo>
                    <a:pt x="5181" y="341"/>
                  </a:moveTo>
                  <a:cubicBezTo>
                    <a:pt x="6169" y="341"/>
                    <a:pt x="7199" y="755"/>
                    <a:pt x="8163" y="1555"/>
                  </a:cubicBezTo>
                  <a:cubicBezTo>
                    <a:pt x="9446" y="2630"/>
                    <a:pt x="10451" y="4258"/>
                    <a:pt x="10985" y="6144"/>
                  </a:cubicBezTo>
                  <a:cubicBezTo>
                    <a:pt x="12080" y="10013"/>
                    <a:pt x="10837" y="13765"/>
                    <a:pt x="8216" y="14507"/>
                  </a:cubicBezTo>
                  <a:cubicBezTo>
                    <a:pt x="7909" y="14594"/>
                    <a:pt x="7597" y="14636"/>
                    <a:pt x="7283" y="14636"/>
                  </a:cubicBezTo>
                  <a:cubicBezTo>
                    <a:pt x="4911" y="14636"/>
                    <a:pt x="2441" y="12251"/>
                    <a:pt x="1473" y="8835"/>
                  </a:cubicBezTo>
                  <a:cubicBezTo>
                    <a:pt x="378" y="4963"/>
                    <a:pt x="1621" y="1210"/>
                    <a:pt x="4242" y="468"/>
                  </a:cubicBezTo>
                  <a:cubicBezTo>
                    <a:pt x="4549" y="382"/>
                    <a:pt x="4861" y="341"/>
                    <a:pt x="5181" y="341"/>
                  </a:cubicBezTo>
                  <a:close/>
                  <a:moveTo>
                    <a:pt x="5186" y="1"/>
                  </a:moveTo>
                  <a:cubicBezTo>
                    <a:pt x="4836" y="1"/>
                    <a:pt x="4490" y="48"/>
                    <a:pt x="4152" y="144"/>
                  </a:cubicBezTo>
                  <a:cubicBezTo>
                    <a:pt x="1350" y="936"/>
                    <a:pt x="0" y="4877"/>
                    <a:pt x="1145" y="8925"/>
                  </a:cubicBezTo>
                  <a:cubicBezTo>
                    <a:pt x="2154" y="12493"/>
                    <a:pt x="4767" y="14975"/>
                    <a:pt x="7290" y="14975"/>
                  </a:cubicBezTo>
                  <a:cubicBezTo>
                    <a:pt x="7634" y="14975"/>
                    <a:pt x="7974" y="14930"/>
                    <a:pt x="8307" y="14836"/>
                  </a:cubicBezTo>
                  <a:cubicBezTo>
                    <a:pt x="11108" y="14044"/>
                    <a:pt x="12458" y="10102"/>
                    <a:pt x="11309" y="6051"/>
                  </a:cubicBezTo>
                  <a:cubicBezTo>
                    <a:pt x="10760" y="4102"/>
                    <a:pt x="9717" y="2412"/>
                    <a:pt x="8380" y="1296"/>
                  </a:cubicBezTo>
                  <a:cubicBezTo>
                    <a:pt x="7358" y="443"/>
                    <a:pt x="6254" y="1"/>
                    <a:pt x="5186" y="1"/>
                  </a:cubicBezTo>
                  <a:close/>
                </a:path>
              </a:pathLst>
            </a:custGeom>
            <a:solidFill>
              <a:srgbClr val="C73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41"/>
            <p:cNvSpPr/>
            <p:nvPr/>
          </p:nvSpPr>
          <p:spPr>
            <a:xfrm>
              <a:off x="5309250" y="1935588"/>
              <a:ext cx="143475" cy="78975"/>
            </a:xfrm>
            <a:custGeom>
              <a:avLst/>
              <a:gdLst/>
              <a:ahLst/>
              <a:cxnLst/>
              <a:rect l="l" t="t" r="r" b="b"/>
              <a:pathLst>
                <a:path w="5739" h="3159" extrusionOk="0">
                  <a:moveTo>
                    <a:pt x="5509" y="0"/>
                  </a:moveTo>
                  <a:lnTo>
                    <a:pt x="1" y="2330"/>
                  </a:lnTo>
                  <a:lnTo>
                    <a:pt x="644" y="3159"/>
                  </a:lnTo>
                  <a:lnTo>
                    <a:pt x="5738" y="566"/>
                  </a:lnTo>
                  <a:lnTo>
                    <a:pt x="5509" y="0"/>
                  </a:lnTo>
                  <a:close/>
                </a:path>
              </a:pathLst>
            </a:custGeom>
            <a:solidFill>
              <a:srgbClr val="C73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41"/>
            <p:cNvSpPr/>
            <p:nvPr/>
          </p:nvSpPr>
          <p:spPr>
            <a:xfrm>
              <a:off x="5304850" y="1931288"/>
              <a:ext cx="152600" cy="87600"/>
            </a:xfrm>
            <a:custGeom>
              <a:avLst/>
              <a:gdLst/>
              <a:ahLst/>
              <a:cxnLst/>
              <a:rect l="l" t="t" r="r" b="b"/>
              <a:pathLst>
                <a:path w="6104" h="3504" extrusionOk="0">
                  <a:moveTo>
                    <a:pt x="5591" y="394"/>
                  </a:moveTo>
                  <a:lnTo>
                    <a:pt x="5697" y="660"/>
                  </a:lnTo>
                  <a:lnTo>
                    <a:pt x="870" y="3117"/>
                  </a:lnTo>
                  <a:lnTo>
                    <a:pt x="447" y="2572"/>
                  </a:lnTo>
                  <a:lnTo>
                    <a:pt x="5591" y="394"/>
                  </a:lnTo>
                  <a:close/>
                  <a:moveTo>
                    <a:pt x="5685" y="1"/>
                  </a:moveTo>
                  <a:cubicBezTo>
                    <a:pt x="5662" y="1"/>
                    <a:pt x="5640" y="6"/>
                    <a:pt x="5619" y="17"/>
                  </a:cubicBezTo>
                  <a:lnTo>
                    <a:pt x="111" y="2342"/>
                  </a:lnTo>
                  <a:cubicBezTo>
                    <a:pt x="61" y="2362"/>
                    <a:pt x="25" y="2408"/>
                    <a:pt x="12" y="2457"/>
                  </a:cubicBezTo>
                  <a:cubicBezTo>
                    <a:pt x="0" y="2510"/>
                    <a:pt x="8" y="2563"/>
                    <a:pt x="42" y="2604"/>
                  </a:cubicBezTo>
                  <a:lnTo>
                    <a:pt x="686" y="3437"/>
                  </a:lnTo>
                  <a:cubicBezTo>
                    <a:pt x="718" y="3479"/>
                    <a:pt x="771" y="3503"/>
                    <a:pt x="820" y="3503"/>
                  </a:cubicBezTo>
                  <a:cubicBezTo>
                    <a:pt x="845" y="3503"/>
                    <a:pt x="874" y="3494"/>
                    <a:pt x="898" y="3482"/>
                  </a:cubicBezTo>
                  <a:lnTo>
                    <a:pt x="5988" y="890"/>
                  </a:lnTo>
                  <a:cubicBezTo>
                    <a:pt x="6066" y="849"/>
                    <a:pt x="6103" y="759"/>
                    <a:pt x="6071" y="677"/>
                  </a:cubicBezTo>
                  <a:lnTo>
                    <a:pt x="5845" y="107"/>
                  </a:lnTo>
                  <a:cubicBezTo>
                    <a:pt x="5825" y="66"/>
                    <a:pt x="5791" y="33"/>
                    <a:pt x="5751" y="17"/>
                  </a:cubicBezTo>
                  <a:cubicBezTo>
                    <a:pt x="5730" y="6"/>
                    <a:pt x="5708" y="1"/>
                    <a:pt x="5685" y="1"/>
                  </a:cubicBezTo>
                  <a:close/>
                </a:path>
              </a:pathLst>
            </a:custGeom>
            <a:solidFill>
              <a:srgbClr val="C73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41"/>
            <p:cNvSpPr/>
            <p:nvPr/>
          </p:nvSpPr>
          <p:spPr>
            <a:xfrm>
              <a:off x="5725250" y="1846063"/>
              <a:ext cx="174750" cy="28425"/>
            </a:xfrm>
            <a:custGeom>
              <a:avLst/>
              <a:gdLst/>
              <a:ahLst/>
              <a:cxnLst/>
              <a:rect l="l" t="t" r="r" b="b"/>
              <a:pathLst>
                <a:path w="6990" h="1137" extrusionOk="0">
                  <a:moveTo>
                    <a:pt x="0" y="1"/>
                  </a:moveTo>
                  <a:lnTo>
                    <a:pt x="456" y="1137"/>
                  </a:lnTo>
                  <a:lnTo>
                    <a:pt x="6476" y="628"/>
                  </a:lnTo>
                  <a:lnTo>
                    <a:pt x="6989" y="1"/>
                  </a:lnTo>
                  <a:close/>
                </a:path>
              </a:pathLst>
            </a:custGeom>
            <a:solidFill>
              <a:srgbClr val="C73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41"/>
            <p:cNvSpPr/>
            <p:nvPr/>
          </p:nvSpPr>
          <p:spPr>
            <a:xfrm>
              <a:off x="5720850" y="1841863"/>
              <a:ext cx="183675" cy="36950"/>
            </a:xfrm>
            <a:custGeom>
              <a:avLst/>
              <a:gdLst/>
              <a:ahLst/>
              <a:cxnLst/>
              <a:rect l="l" t="t" r="r" b="b"/>
              <a:pathLst>
                <a:path w="7347" h="1478" extrusionOk="0">
                  <a:moveTo>
                    <a:pt x="6809" y="341"/>
                  </a:moveTo>
                  <a:lnTo>
                    <a:pt x="6567" y="633"/>
                  </a:lnTo>
                  <a:lnTo>
                    <a:pt x="742" y="1125"/>
                  </a:lnTo>
                  <a:lnTo>
                    <a:pt x="431" y="341"/>
                  </a:lnTo>
                  <a:close/>
                  <a:moveTo>
                    <a:pt x="176" y="1"/>
                  </a:moveTo>
                  <a:cubicBezTo>
                    <a:pt x="123" y="1"/>
                    <a:pt x="70" y="29"/>
                    <a:pt x="37" y="74"/>
                  </a:cubicBezTo>
                  <a:cubicBezTo>
                    <a:pt x="8" y="120"/>
                    <a:pt x="0" y="181"/>
                    <a:pt x="21" y="234"/>
                  </a:cubicBezTo>
                  <a:lnTo>
                    <a:pt x="476" y="1371"/>
                  </a:lnTo>
                  <a:cubicBezTo>
                    <a:pt x="500" y="1432"/>
                    <a:pt x="562" y="1477"/>
                    <a:pt x="632" y="1477"/>
                  </a:cubicBezTo>
                  <a:cubicBezTo>
                    <a:pt x="636" y="1477"/>
                    <a:pt x="644" y="1477"/>
                    <a:pt x="648" y="1473"/>
                  </a:cubicBezTo>
                  <a:lnTo>
                    <a:pt x="6669" y="964"/>
                  </a:lnTo>
                  <a:cubicBezTo>
                    <a:pt x="6714" y="960"/>
                    <a:pt x="6756" y="940"/>
                    <a:pt x="6784" y="903"/>
                  </a:cubicBezTo>
                  <a:lnTo>
                    <a:pt x="7297" y="275"/>
                  </a:lnTo>
                  <a:cubicBezTo>
                    <a:pt x="7338" y="226"/>
                    <a:pt x="7346" y="156"/>
                    <a:pt x="7317" y="99"/>
                  </a:cubicBezTo>
                  <a:cubicBezTo>
                    <a:pt x="7288" y="37"/>
                    <a:pt x="7231" y="1"/>
                    <a:pt x="7165" y="1"/>
                  </a:cubicBezTo>
                  <a:close/>
                </a:path>
              </a:pathLst>
            </a:custGeom>
            <a:solidFill>
              <a:srgbClr val="C73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41"/>
            <p:cNvSpPr/>
            <p:nvPr/>
          </p:nvSpPr>
          <p:spPr>
            <a:xfrm>
              <a:off x="5550525" y="1771538"/>
              <a:ext cx="150750" cy="73225"/>
            </a:xfrm>
            <a:custGeom>
              <a:avLst/>
              <a:gdLst/>
              <a:ahLst/>
              <a:cxnLst/>
              <a:rect l="l" t="t" r="r" b="b"/>
              <a:pathLst>
                <a:path w="6030" h="2929" extrusionOk="0">
                  <a:moveTo>
                    <a:pt x="1293" y="0"/>
                  </a:moveTo>
                  <a:cubicBezTo>
                    <a:pt x="895" y="0"/>
                    <a:pt x="496" y="53"/>
                    <a:pt x="103" y="164"/>
                  </a:cubicBezTo>
                  <a:cubicBezTo>
                    <a:pt x="70" y="173"/>
                    <a:pt x="38" y="184"/>
                    <a:pt x="0" y="197"/>
                  </a:cubicBezTo>
                  <a:cubicBezTo>
                    <a:pt x="2039" y="1559"/>
                    <a:pt x="4123" y="2407"/>
                    <a:pt x="6030" y="2929"/>
                  </a:cubicBezTo>
                  <a:cubicBezTo>
                    <a:pt x="5537" y="2141"/>
                    <a:pt x="4910" y="1468"/>
                    <a:pt x="4180" y="960"/>
                  </a:cubicBezTo>
                  <a:cubicBezTo>
                    <a:pt x="3269" y="324"/>
                    <a:pt x="2277" y="0"/>
                    <a:pt x="1293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41"/>
            <p:cNvSpPr/>
            <p:nvPr/>
          </p:nvSpPr>
          <p:spPr>
            <a:xfrm>
              <a:off x="5463150" y="1793463"/>
              <a:ext cx="267650" cy="296275"/>
            </a:xfrm>
            <a:custGeom>
              <a:avLst/>
              <a:gdLst/>
              <a:ahLst/>
              <a:cxnLst/>
              <a:rect l="l" t="t" r="r" b="b"/>
              <a:pathLst>
                <a:path w="10706" h="11851" extrusionOk="0">
                  <a:moveTo>
                    <a:pt x="5952" y="3454"/>
                  </a:moveTo>
                  <a:cubicBezTo>
                    <a:pt x="6437" y="3454"/>
                    <a:pt x="6904" y="4163"/>
                    <a:pt x="7060" y="5164"/>
                  </a:cubicBezTo>
                  <a:cubicBezTo>
                    <a:pt x="7134" y="5636"/>
                    <a:pt x="7122" y="6096"/>
                    <a:pt x="7027" y="6452"/>
                  </a:cubicBezTo>
                  <a:cubicBezTo>
                    <a:pt x="6920" y="6862"/>
                    <a:pt x="6719" y="7108"/>
                    <a:pt x="6452" y="7150"/>
                  </a:cubicBezTo>
                  <a:cubicBezTo>
                    <a:pt x="6428" y="7154"/>
                    <a:pt x="6403" y="7158"/>
                    <a:pt x="6375" y="7158"/>
                  </a:cubicBezTo>
                  <a:cubicBezTo>
                    <a:pt x="5891" y="7158"/>
                    <a:pt x="5428" y="6444"/>
                    <a:pt x="5271" y="5443"/>
                  </a:cubicBezTo>
                  <a:cubicBezTo>
                    <a:pt x="5197" y="4971"/>
                    <a:pt x="5210" y="4517"/>
                    <a:pt x="5305" y="4155"/>
                  </a:cubicBezTo>
                  <a:cubicBezTo>
                    <a:pt x="5411" y="3745"/>
                    <a:pt x="5612" y="3499"/>
                    <a:pt x="5878" y="3458"/>
                  </a:cubicBezTo>
                  <a:cubicBezTo>
                    <a:pt x="5903" y="3454"/>
                    <a:pt x="5928" y="3454"/>
                    <a:pt x="5952" y="3454"/>
                  </a:cubicBezTo>
                  <a:close/>
                  <a:moveTo>
                    <a:pt x="2162" y="0"/>
                  </a:moveTo>
                  <a:cubicBezTo>
                    <a:pt x="805" y="1022"/>
                    <a:pt x="1" y="2823"/>
                    <a:pt x="1" y="4816"/>
                  </a:cubicBezTo>
                  <a:cubicBezTo>
                    <a:pt x="1" y="5501"/>
                    <a:pt x="95" y="6211"/>
                    <a:pt x="296" y="6915"/>
                  </a:cubicBezTo>
                  <a:cubicBezTo>
                    <a:pt x="1129" y="9857"/>
                    <a:pt x="3504" y="11850"/>
                    <a:pt x="5924" y="11850"/>
                  </a:cubicBezTo>
                  <a:cubicBezTo>
                    <a:pt x="6067" y="11850"/>
                    <a:pt x="6211" y="11841"/>
                    <a:pt x="6350" y="11829"/>
                  </a:cubicBezTo>
                  <a:cubicBezTo>
                    <a:pt x="6276" y="11731"/>
                    <a:pt x="6206" y="11625"/>
                    <a:pt x="6149" y="11510"/>
                  </a:cubicBezTo>
                  <a:cubicBezTo>
                    <a:pt x="5419" y="10086"/>
                    <a:pt x="6383" y="8130"/>
                    <a:pt x="8311" y="7141"/>
                  </a:cubicBezTo>
                  <a:cubicBezTo>
                    <a:pt x="9049" y="6760"/>
                    <a:pt x="9820" y="6580"/>
                    <a:pt x="10533" y="6580"/>
                  </a:cubicBezTo>
                  <a:cubicBezTo>
                    <a:pt x="10587" y="6580"/>
                    <a:pt x="10641" y="6580"/>
                    <a:pt x="10694" y="6584"/>
                  </a:cubicBezTo>
                  <a:cubicBezTo>
                    <a:pt x="10702" y="6440"/>
                    <a:pt x="10706" y="6300"/>
                    <a:pt x="10706" y="6157"/>
                  </a:cubicBezTo>
                  <a:cubicBezTo>
                    <a:pt x="10706" y="5472"/>
                    <a:pt x="10611" y="4763"/>
                    <a:pt x="10410" y="4057"/>
                  </a:cubicBezTo>
                  <a:cubicBezTo>
                    <a:pt x="10316" y="3720"/>
                    <a:pt x="10198" y="3392"/>
                    <a:pt x="10066" y="3080"/>
                  </a:cubicBezTo>
                  <a:cubicBezTo>
                    <a:pt x="9414" y="2946"/>
                    <a:pt x="8684" y="2773"/>
                    <a:pt x="7855" y="2556"/>
                  </a:cubicBezTo>
                  <a:cubicBezTo>
                    <a:pt x="7540" y="2474"/>
                    <a:pt x="7232" y="2383"/>
                    <a:pt x="6929" y="2289"/>
                  </a:cubicBezTo>
                  <a:cubicBezTo>
                    <a:pt x="6863" y="2351"/>
                    <a:pt x="6764" y="2408"/>
                    <a:pt x="6630" y="2453"/>
                  </a:cubicBezTo>
                  <a:cubicBezTo>
                    <a:pt x="6424" y="2523"/>
                    <a:pt x="6153" y="2556"/>
                    <a:pt x="5871" y="2556"/>
                  </a:cubicBezTo>
                  <a:cubicBezTo>
                    <a:pt x="5267" y="2556"/>
                    <a:pt x="4595" y="2404"/>
                    <a:pt x="4341" y="2117"/>
                  </a:cubicBezTo>
                  <a:cubicBezTo>
                    <a:pt x="4209" y="1973"/>
                    <a:pt x="4180" y="1797"/>
                    <a:pt x="4258" y="1625"/>
                  </a:cubicBezTo>
                  <a:cubicBezTo>
                    <a:pt x="4311" y="1514"/>
                    <a:pt x="4394" y="1420"/>
                    <a:pt x="4500" y="1346"/>
                  </a:cubicBezTo>
                  <a:cubicBezTo>
                    <a:pt x="3635" y="939"/>
                    <a:pt x="2859" y="485"/>
                    <a:pt x="2162" y="0"/>
                  </a:cubicBezTo>
                  <a:close/>
                </a:path>
              </a:pathLst>
            </a:custGeom>
            <a:solidFill>
              <a:srgbClr val="D6DF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41"/>
            <p:cNvSpPr/>
            <p:nvPr/>
          </p:nvSpPr>
          <p:spPr>
            <a:xfrm>
              <a:off x="5598600" y="1957938"/>
              <a:ext cx="131900" cy="131275"/>
            </a:xfrm>
            <a:custGeom>
              <a:avLst/>
              <a:gdLst/>
              <a:ahLst/>
              <a:cxnLst/>
              <a:rect l="l" t="t" r="r" b="b"/>
              <a:pathLst>
                <a:path w="5276" h="5251" extrusionOk="0">
                  <a:moveTo>
                    <a:pt x="5115" y="1"/>
                  </a:moveTo>
                  <a:cubicBezTo>
                    <a:pt x="4402" y="1"/>
                    <a:pt x="3631" y="181"/>
                    <a:pt x="2893" y="562"/>
                  </a:cubicBezTo>
                  <a:cubicBezTo>
                    <a:pt x="965" y="1551"/>
                    <a:pt x="1" y="3507"/>
                    <a:pt x="731" y="4931"/>
                  </a:cubicBezTo>
                  <a:cubicBezTo>
                    <a:pt x="788" y="5046"/>
                    <a:pt x="858" y="5152"/>
                    <a:pt x="932" y="5250"/>
                  </a:cubicBezTo>
                  <a:cubicBezTo>
                    <a:pt x="1187" y="5226"/>
                    <a:pt x="1437" y="5181"/>
                    <a:pt x="1687" y="5107"/>
                  </a:cubicBezTo>
                  <a:cubicBezTo>
                    <a:pt x="3779" y="4516"/>
                    <a:pt x="5136" y="2445"/>
                    <a:pt x="5276" y="5"/>
                  </a:cubicBezTo>
                  <a:cubicBezTo>
                    <a:pt x="5223" y="1"/>
                    <a:pt x="5169" y="1"/>
                    <a:pt x="5115" y="1"/>
                  </a:cubicBezTo>
                  <a:close/>
                </a:path>
              </a:pathLst>
            </a:custGeom>
            <a:solidFill>
              <a:srgbClr val="D8BE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41"/>
            <p:cNvSpPr/>
            <p:nvPr/>
          </p:nvSpPr>
          <p:spPr>
            <a:xfrm>
              <a:off x="5517200" y="1776463"/>
              <a:ext cx="197600" cy="94025"/>
            </a:xfrm>
            <a:custGeom>
              <a:avLst/>
              <a:gdLst/>
              <a:ahLst/>
              <a:cxnLst/>
              <a:rect l="l" t="t" r="r" b="b"/>
              <a:pathLst>
                <a:path w="7904" h="3761" extrusionOk="0">
                  <a:moveTo>
                    <a:pt x="1333" y="0"/>
                  </a:moveTo>
                  <a:cubicBezTo>
                    <a:pt x="845" y="148"/>
                    <a:pt x="398" y="381"/>
                    <a:pt x="0" y="680"/>
                  </a:cubicBezTo>
                  <a:cubicBezTo>
                    <a:pt x="697" y="1165"/>
                    <a:pt x="1473" y="1619"/>
                    <a:pt x="2338" y="2026"/>
                  </a:cubicBezTo>
                  <a:cubicBezTo>
                    <a:pt x="2568" y="1862"/>
                    <a:pt x="2912" y="1788"/>
                    <a:pt x="3273" y="1788"/>
                  </a:cubicBezTo>
                  <a:cubicBezTo>
                    <a:pt x="3527" y="1788"/>
                    <a:pt x="3790" y="1825"/>
                    <a:pt x="4036" y="1890"/>
                  </a:cubicBezTo>
                  <a:cubicBezTo>
                    <a:pt x="4619" y="2043"/>
                    <a:pt x="4947" y="2338"/>
                    <a:pt x="4922" y="2674"/>
                  </a:cubicBezTo>
                  <a:cubicBezTo>
                    <a:pt x="4914" y="2764"/>
                    <a:pt x="4877" y="2871"/>
                    <a:pt x="4767" y="2969"/>
                  </a:cubicBezTo>
                  <a:cubicBezTo>
                    <a:pt x="5070" y="3063"/>
                    <a:pt x="5378" y="3154"/>
                    <a:pt x="5693" y="3236"/>
                  </a:cubicBezTo>
                  <a:cubicBezTo>
                    <a:pt x="6522" y="3453"/>
                    <a:pt x="7252" y="3626"/>
                    <a:pt x="7904" y="3760"/>
                  </a:cubicBezTo>
                  <a:cubicBezTo>
                    <a:pt x="7748" y="3400"/>
                    <a:pt x="7568" y="3056"/>
                    <a:pt x="7363" y="2732"/>
                  </a:cubicBezTo>
                  <a:cubicBezTo>
                    <a:pt x="5456" y="2210"/>
                    <a:pt x="3372" y="1362"/>
                    <a:pt x="1333" y="0"/>
                  </a:cubicBezTo>
                  <a:close/>
                </a:path>
              </a:pathLst>
            </a:custGeom>
            <a:solidFill>
              <a:srgbClr val="D4C9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41"/>
            <p:cNvSpPr/>
            <p:nvPr/>
          </p:nvSpPr>
          <p:spPr>
            <a:xfrm>
              <a:off x="5602825" y="1888213"/>
              <a:ext cx="30050" cy="75700"/>
            </a:xfrm>
            <a:custGeom>
              <a:avLst/>
              <a:gdLst/>
              <a:ahLst/>
              <a:cxnLst/>
              <a:rect l="l" t="t" r="r" b="b"/>
              <a:pathLst>
                <a:path w="1202" h="3028" extrusionOk="0">
                  <a:moveTo>
                    <a:pt x="365" y="0"/>
                  </a:moveTo>
                  <a:cubicBezTo>
                    <a:pt x="361" y="0"/>
                    <a:pt x="353" y="4"/>
                    <a:pt x="345" y="4"/>
                  </a:cubicBezTo>
                  <a:cubicBezTo>
                    <a:pt x="225" y="21"/>
                    <a:pt x="111" y="189"/>
                    <a:pt x="45" y="452"/>
                  </a:cubicBezTo>
                  <a:cubicBezTo>
                    <a:pt x="25" y="526"/>
                    <a:pt x="9" y="604"/>
                    <a:pt x="0" y="685"/>
                  </a:cubicBezTo>
                  <a:cubicBezTo>
                    <a:pt x="53" y="665"/>
                    <a:pt x="111" y="657"/>
                    <a:pt x="168" y="657"/>
                  </a:cubicBezTo>
                  <a:cubicBezTo>
                    <a:pt x="447" y="657"/>
                    <a:pt x="668" y="878"/>
                    <a:pt x="668" y="1157"/>
                  </a:cubicBezTo>
                  <a:cubicBezTo>
                    <a:pt x="668" y="1431"/>
                    <a:pt x="447" y="1658"/>
                    <a:pt x="168" y="1658"/>
                  </a:cubicBezTo>
                  <a:cubicBezTo>
                    <a:pt x="119" y="1658"/>
                    <a:pt x="70" y="1649"/>
                    <a:pt x="25" y="1637"/>
                  </a:cubicBezTo>
                  <a:lnTo>
                    <a:pt x="25" y="1637"/>
                  </a:lnTo>
                  <a:cubicBezTo>
                    <a:pt x="168" y="2519"/>
                    <a:pt x="550" y="3027"/>
                    <a:pt x="788" y="3027"/>
                  </a:cubicBezTo>
                  <a:cubicBezTo>
                    <a:pt x="796" y="3027"/>
                    <a:pt x="804" y="3027"/>
                    <a:pt x="812" y="3023"/>
                  </a:cubicBezTo>
                  <a:cubicBezTo>
                    <a:pt x="931" y="3006"/>
                    <a:pt x="1046" y="2839"/>
                    <a:pt x="1111" y="2580"/>
                  </a:cubicBezTo>
                  <a:cubicBezTo>
                    <a:pt x="1194" y="2260"/>
                    <a:pt x="1202" y="1855"/>
                    <a:pt x="1136" y="1427"/>
                  </a:cubicBezTo>
                  <a:cubicBezTo>
                    <a:pt x="997" y="521"/>
                    <a:pt x="603" y="0"/>
                    <a:pt x="365" y="0"/>
                  </a:cubicBezTo>
                  <a:close/>
                </a:path>
              </a:pathLst>
            </a:custGeom>
            <a:solidFill>
              <a:srgbClr val="4D3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41"/>
            <p:cNvSpPr/>
            <p:nvPr/>
          </p:nvSpPr>
          <p:spPr>
            <a:xfrm>
              <a:off x="5593075" y="1879813"/>
              <a:ext cx="48425" cy="92600"/>
            </a:xfrm>
            <a:custGeom>
              <a:avLst/>
              <a:gdLst/>
              <a:ahLst/>
              <a:cxnLst/>
              <a:rect l="l" t="t" r="r" b="b"/>
              <a:pathLst>
                <a:path w="1937" h="3704" extrusionOk="0">
                  <a:moveTo>
                    <a:pt x="755" y="336"/>
                  </a:moveTo>
                  <a:cubicBezTo>
                    <a:pt x="993" y="336"/>
                    <a:pt x="1387" y="857"/>
                    <a:pt x="1526" y="1763"/>
                  </a:cubicBezTo>
                  <a:cubicBezTo>
                    <a:pt x="1592" y="2191"/>
                    <a:pt x="1584" y="2596"/>
                    <a:pt x="1501" y="2916"/>
                  </a:cubicBezTo>
                  <a:cubicBezTo>
                    <a:pt x="1436" y="3175"/>
                    <a:pt x="1321" y="3342"/>
                    <a:pt x="1202" y="3359"/>
                  </a:cubicBezTo>
                  <a:cubicBezTo>
                    <a:pt x="1194" y="3363"/>
                    <a:pt x="1186" y="3363"/>
                    <a:pt x="1178" y="3363"/>
                  </a:cubicBezTo>
                  <a:cubicBezTo>
                    <a:pt x="940" y="3363"/>
                    <a:pt x="558" y="2855"/>
                    <a:pt x="415" y="1973"/>
                  </a:cubicBezTo>
                  <a:cubicBezTo>
                    <a:pt x="210" y="1907"/>
                    <a:pt x="58" y="1718"/>
                    <a:pt x="58" y="1493"/>
                  </a:cubicBezTo>
                  <a:cubicBezTo>
                    <a:pt x="58" y="1275"/>
                    <a:pt x="197" y="1091"/>
                    <a:pt x="390" y="1021"/>
                  </a:cubicBezTo>
                  <a:cubicBezTo>
                    <a:pt x="399" y="940"/>
                    <a:pt x="415" y="862"/>
                    <a:pt x="435" y="788"/>
                  </a:cubicBezTo>
                  <a:cubicBezTo>
                    <a:pt x="501" y="525"/>
                    <a:pt x="615" y="357"/>
                    <a:pt x="735" y="340"/>
                  </a:cubicBezTo>
                  <a:cubicBezTo>
                    <a:pt x="743" y="340"/>
                    <a:pt x="751" y="336"/>
                    <a:pt x="755" y="336"/>
                  </a:cubicBezTo>
                  <a:close/>
                  <a:moveTo>
                    <a:pt x="755" y="0"/>
                  </a:moveTo>
                  <a:cubicBezTo>
                    <a:pt x="731" y="0"/>
                    <a:pt x="706" y="0"/>
                    <a:pt x="681" y="4"/>
                  </a:cubicBezTo>
                  <a:cubicBezTo>
                    <a:pt x="415" y="45"/>
                    <a:pt x="214" y="291"/>
                    <a:pt x="108" y="701"/>
                  </a:cubicBezTo>
                  <a:cubicBezTo>
                    <a:pt x="13" y="1063"/>
                    <a:pt x="0" y="1517"/>
                    <a:pt x="74" y="1989"/>
                  </a:cubicBezTo>
                  <a:cubicBezTo>
                    <a:pt x="231" y="2990"/>
                    <a:pt x="694" y="3704"/>
                    <a:pt x="1178" y="3704"/>
                  </a:cubicBezTo>
                  <a:cubicBezTo>
                    <a:pt x="1206" y="3704"/>
                    <a:pt x="1231" y="3700"/>
                    <a:pt x="1255" y="3696"/>
                  </a:cubicBezTo>
                  <a:cubicBezTo>
                    <a:pt x="1522" y="3654"/>
                    <a:pt x="1723" y="3408"/>
                    <a:pt x="1830" y="2998"/>
                  </a:cubicBezTo>
                  <a:cubicBezTo>
                    <a:pt x="1925" y="2642"/>
                    <a:pt x="1937" y="2182"/>
                    <a:pt x="1863" y="1710"/>
                  </a:cubicBezTo>
                  <a:cubicBezTo>
                    <a:pt x="1707" y="709"/>
                    <a:pt x="1240" y="0"/>
                    <a:pt x="755" y="0"/>
                  </a:cubicBezTo>
                  <a:close/>
                </a:path>
              </a:pathLst>
            </a:custGeom>
            <a:solidFill>
              <a:srgbClr val="4D3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41"/>
            <p:cNvSpPr/>
            <p:nvPr/>
          </p:nvSpPr>
          <p:spPr>
            <a:xfrm>
              <a:off x="5567650" y="1821138"/>
              <a:ext cx="73225" cy="36225"/>
            </a:xfrm>
            <a:custGeom>
              <a:avLst/>
              <a:gdLst/>
              <a:ahLst/>
              <a:cxnLst/>
              <a:rect l="l" t="t" r="r" b="b"/>
              <a:pathLst>
                <a:path w="2929" h="1449" extrusionOk="0">
                  <a:moveTo>
                    <a:pt x="1259" y="345"/>
                  </a:moveTo>
                  <a:cubicBezTo>
                    <a:pt x="1481" y="345"/>
                    <a:pt x="1715" y="374"/>
                    <a:pt x="1928" y="432"/>
                  </a:cubicBezTo>
                  <a:cubicBezTo>
                    <a:pt x="2318" y="534"/>
                    <a:pt x="2576" y="710"/>
                    <a:pt x="2564" y="858"/>
                  </a:cubicBezTo>
                  <a:cubicBezTo>
                    <a:pt x="2560" y="915"/>
                    <a:pt x="2474" y="977"/>
                    <a:pt x="2338" y="1026"/>
                  </a:cubicBezTo>
                  <a:cubicBezTo>
                    <a:pt x="2166" y="1084"/>
                    <a:pt x="1937" y="1108"/>
                    <a:pt x="1698" y="1108"/>
                  </a:cubicBezTo>
                  <a:cubicBezTo>
                    <a:pt x="1170" y="1108"/>
                    <a:pt x="587" y="981"/>
                    <a:pt x="411" y="784"/>
                  </a:cubicBezTo>
                  <a:cubicBezTo>
                    <a:pt x="366" y="735"/>
                    <a:pt x="370" y="703"/>
                    <a:pt x="390" y="661"/>
                  </a:cubicBezTo>
                  <a:cubicBezTo>
                    <a:pt x="489" y="444"/>
                    <a:pt x="854" y="345"/>
                    <a:pt x="1259" y="345"/>
                  </a:cubicBezTo>
                  <a:close/>
                  <a:moveTo>
                    <a:pt x="1255" y="1"/>
                  </a:moveTo>
                  <a:cubicBezTo>
                    <a:pt x="894" y="1"/>
                    <a:pt x="550" y="75"/>
                    <a:pt x="320" y="239"/>
                  </a:cubicBezTo>
                  <a:cubicBezTo>
                    <a:pt x="214" y="313"/>
                    <a:pt x="131" y="407"/>
                    <a:pt x="78" y="518"/>
                  </a:cubicBezTo>
                  <a:cubicBezTo>
                    <a:pt x="0" y="690"/>
                    <a:pt x="29" y="866"/>
                    <a:pt x="161" y="1010"/>
                  </a:cubicBezTo>
                  <a:cubicBezTo>
                    <a:pt x="415" y="1297"/>
                    <a:pt x="1087" y="1449"/>
                    <a:pt x="1691" y="1449"/>
                  </a:cubicBezTo>
                  <a:cubicBezTo>
                    <a:pt x="1973" y="1449"/>
                    <a:pt x="2244" y="1416"/>
                    <a:pt x="2450" y="1346"/>
                  </a:cubicBezTo>
                  <a:cubicBezTo>
                    <a:pt x="2584" y="1301"/>
                    <a:pt x="2683" y="1244"/>
                    <a:pt x="2749" y="1182"/>
                  </a:cubicBezTo>
                  <a:cubicBezTo>
                    <a:pt x="2859" y="1084"/>
                    <a:pt x="2896" y="977"/>
                    <a:pt x="2904" y="887"/>
                  </a:cubicBezTo>
                  <a:cubicBezTo>
                    <a:pt x="2929" y="551"/>
                    <a:pt x="2601" y="256"/>
                    <a:pt x="2018" y="103"/>
                  </a:cubicBezTo>
                  <a:cubicBezTo>
                    <a:pt x="1772" y="38"/>
                    <a:pt x="1509" y="1"/>
                    <a:pt x="1255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41"/>
            <p:cNvSpPr/>
            <p:nvPr/>
          </p:nvSpPr>
          <p:spPr>
            <a:xfrm>
              <a:off x="5594525" y="1904613"/>
              <a:ext cx="25025" cy="25050"/>
            </a:xfrm>
            <a:custGeom>
              <a:avLst/>
              <a:gdLst/>
              <a:ahLst/>
              <a:cxnLst/>
              <a:rect l="l" t="t" r="r" b="b"/>
              <a:pathLst>
                <a:path w="1001" h="1002" extrusionOk="0">
                  <a:moveTo>
                    <a:pt x="500" y="1"/>
                  </a:moveTo>
                  <a:cubicBezTo>
                    <a:pt x="443" y="1"/>
                    <a:pt x="385" y="9"/>
                    <a:pt x="332" y="29"/>
                  </a:cubicBezTo>
                  <a:cubicBezTo>
                    <a:pt x="139" y="99"/>
                    <a:pt x="0" y="283"/>
                    <a:pt x="0" y="501"/>
                  </a:cubicBezTo>
                  <a:cubicBezTo>
                    <a:pt x="0" y="726"/>
                    <a:pt x="152" y="915"/>
                    <a:pt x="357" y="981"/>
                  </a:cubicBezTo>
                  <a:cubicBezTo>
                    <a:pt x="402" y="993"/>
                    <a:pt x="451" y="1002"/>
                    <a:pt x="500" y="1002"/>
                  </a:cubicBezTo>
                  <a:cubicBezTo>
                    <a:pt x="779" y="1002"/>
                    <a:pt x="1000" y="775"/>
                    <a:pt x="1000" y="501"/>
                  </a:cubicBezTo>
                  <a:cubicBezTo>
                    <a:pt x="1000" y="222"/>
                    <a:pt x="779" y="1"/>
                    <a:pt x="500" y="1"/>
                  </a:cubicBezTo>
                  <a:close/>
                </a:path>
              </a:pathLst>
            </a:custGeom>
            <a:solidFill>
              <a:srgbClr val="DBE6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41"/>
            <p:cNvSpPr/>
            <p:nvPr/>
          </p:nvSpPr>
          <p:spPr>
            <a:xfrm>
              <a:off x="5454650" y="1763013"/>
              <a:ext cx="284675" cy="335225"/>
            </a:xfrm>
            <a:custGeom>
              <a:avLst/>
              <a:gdLst/>
              <a:ahLst/>
              <a:cxnLst/>
              <a:rect l="l" t="t" r="r" b="b"/>
              <a:pathLst>
                <a:path w="11387" h="13409" extrusionOk="0">
                  <a:moveTo>
                    <a:pt x="5128" y="341"/>
                  </a:moveTo>
                  <a:cubicBezTo>
                    <a:pt x="6112" y="341"/>
                    <a:pt x="7104" y="665"/>
                    <a:pt x="8015" y="1301"/>
                  </a:cubicBezTo>
                  <a:cubicBezTo>
                    <a:pt x="9307" y="2203"/>
                    <a:pt x="10279" y="3614"/>
                    <a:pt x="10750" y="5275"/>
                  </a:cubicBezTo>
                  <a:cubicBezTo>
                    <a:pt x="10951" y="5981"/>
                    <a:pt x="11046" y="6690"/>
                    <a:pt x="11046" y="7375"/>
                  </a:cubicBezTo>
                  <a:cubicBezTo>
                    <a:pt x="11046" y="7518"/>
                    <a:pt x="11042" y="7658"/>
                    <a:pt x="11034" y="7802"/>
                  </a:cubicBezTo>
                  <a:cubicBezTo>
                    <a:pt x="10894" y="10242"/>
                    <a:pt x="9537" y="12313"/>
                    <a:pt x="7445" y="12904"/>
                  </a:cubicBezTo>
                  <a:cubicBezTo>
                    <a:pt x="7195" y="12978"/>
                    <a:pt x="6945" y="13023"/>
                    <a:pt x="6690" y="13047"/>
                  </a:cubicBezTo>
                  <a:cubicBezTo>
                    <a:pt x="6551" y="13059"/>
                    <a:pt x="6407" y="13068"/>
                    <a:pt x="6264" y="13068"/>
                  </a:cubicBezTo>
                  <a:cubicBezTo>
                    <a:pt x="3844" y="13068"/>
                    <a:pt x="1469" y="11075"/>
                    <a:pt x="636" y="8133"/>
                  </a:cubicBezTo>
                  <a:cubicBezTo>
                    <a:pt x="435" y="7429"/>
                    <a:pt x="341" y="6719"/>
                    <a:pt x="341" y="6034"/>
                  </a:cubicBezTo>
                  <a:cubicBezTo>
                    <a:pt x="341" y="3412"/>
                    <a:pt x="1728" y="1133"/>
                    <a:pt x="3938" y="505"/>
                  </a:cubicBezTo>
                  <a:cubicBezTo>
                    <a:pt x="4331" y="394"/>
                    <a:pt x="4730" y="341"/>
                    <a:pt x="5128" y="341"/>
                  </a:cubicBezTo>
                  <a:close/>
                  <a:moveTo>
                    <a:pt x="5132" y="1"/>
                  </a:moveTo>
                  <a:cubicBezTo>
                    <a:pt x="4697" y="1"/>
                    <a:pt x="4270" y="58"/>
                    <a:pt x="3848" y="177"/>
                  </a:cubicBezTo>
                  <a:cubicBezTo>
                    <a:pt x="1490" y="845"/>
                    <a:pt x="0" y="3265"/>
                    <a:pt x="0" y="6038"/>
                  </a:cubicBezTo>
                  <a:cubicBezTo>
                    <a:pt x="0" y="6751"/>
                    <a:pt x="104" y="7490"/>
                    <a:pt x="308" y="8228"/>
                  </a:cubicBezTo>
                  <a:cubicBezTo>
                    <a:pt x="1181" y="11317"/>
                    <a:pt x="3697" y="13409"/>
                    <a:pt x="6268" y="13409"/>
                  </a:cubicBezTo>
                  <a:cubicBezTo>
                    <a:pt x="6694" y="13409"/>
                    <a:pt x="7117" y="13351"/>
                    <a:pt x="7539" y="13231"/>
                  </a:cubicBezTo>
                  <a:cubicBezTo>
                    <a:pt x="9898" y="12563"/>
                    <a:pt x="11386" y="10144"/>
                    <a:pt x="11386" y="7375"/>
                  </a:cubicBezTo>
                  <a:cubicBezTo>
                    <a:pt x="11386" y="6657"/>
                    <a:pt x="11284" y="5919"/>
                    <a:pt x="11074" y="5180"/>
                  </a:cubicBezTo>
                  <a:cubicBezTo>
                    <a:pt x="10587" y="3446"/>
                    <a:pt x="9565" y="1969"/>
                    <a:pt x="8208" y="1021"/>
                  </a:cubicBezTo>
                  <a:cubicBezTo>
                    <a:pt x="7240" y="349"/>
                    <a:pt x="6182" y="1"/>
                    <a:pt x="5132" y="1"/>
                  </a:cubicBezTo>
                  <a:close/>
                </a:path>
              </a:pathLst>
            </a:custGeom>
            <a:solidFill>
              <a:srgbClr val="C73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41"/>
            <p:cNvSpPr/>
            <p:nvPr/>
          </p:nvSpPr>
          <p:spPr>
            <a:xfrm>
              <a:off x="5129400" y="2149988"/>
              <a:ext cx="30175" cy="41350"/>
            </a:xfrm>
            <a:custGeom>
              <a:avLst/>
              <a:gdLst/>
              <a:ahLst/>
              <a:cxnLst/>
              <a:rect l="l" t="t" r="r" b="b"/>
              <a:pathLst>
                <a:path w="1207" h="1654" extrusionOk="0">
                  <a:moveTo>
                    <a:pt x="1" y="1"/>
                  </a:moveTo>
                  <a:lnTo>
                    <a:pt x="1" y="1"/>
                  </a:lnTo>
                  <a:cubicBezTo>
                    <a:pt x="342" y="628"/>
                    <a:pt x="743" y="1186"/>
                    <a:pt x="1182" y="1654"/>
                  </a:cubicBezTo>
                  <a:cubicBezTo>
                    <a:pt x="1190" y="1604"/>
                    <a:pt x="1198" y="1559"/>
                    <a:pt x="1207" y="1510"/>
                  </a:cubicBezTo>
                  <a:cubicBezTo>
                    <a:pt x="788" y="1030"/>
                    <a:pt x="386" y="525"/>
                    <a:pt x="1" y="1"/>
                  </a:cubicBezTo>
                  <a:close/>
                </a:path>
              </a:pathLst>
            </a:custGeom>
            <a:solidFill>
              <a:srgbClr val="DBE6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41"/>
            <p:cNvSpPr/>
            <p:nvPr/>
          </p:nvSpPr>
          <p:spPr>
            <a:xfrm>
              <a:off x="5158950" y="2187713"/>
              <a:ext cx="22875" cy="23725"/>
            </a:xfrm>
            <a:custGeom>
              <a:avLst/>
              <a:gdLst/>
              <a:ahLst/>
              <a:cxnLst/>
              <a:rect l="l" t="t" r="r" b="b"/>
              <a:pathLst>
                <a:path w="915" h="949" extrusionOk="0">
                  <a:moveTo>
                    <a:pt x="25" y="1"/>
                  </a:moveTo>
                  <a:cubicBezTo>
                    <a:pt x="16" y="50"/>
                    <a:pt x="8" y="95"/>
                    <a:pt x="0" y="145"/>
                  </a:cubicBezTo>
                  <a:cubicBezTo>
                    <a:pt x="292" y="452"/>
                    <a:pt x="595" y="718"/>
                    <a:pt x="915" y="949"/>
                  </a:cubicBezTo>
                  <a:cubicBezTo>
                    <a:pt x="611" y="645"/>
                    <a:pt x="316" y="329"/>
                    <a:pt x="25" y="1"/>
                  </a:cubicBezTo>
                  <a:close/>
                </a:path>
              </a:pathLst>
            </a:custGeom>
            <a:solidFill>
              <a:srgbClr val="D9D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41"/>
            <p:cNvSpPr/>
            <p:nvPr/>
          </p:nvSpPr>
          <p:spPr>
            <a:xfrm>
              <a:off x="5100800" y="2032588"/>
              <a:ext cx="84000" cy="180900"/>
            </a:xfrm>
            <a:custGeom>
              <a:avLst/>
              <a:gdLst/>
              <a:ahLst/>
              <a:cxnLst/>
              <a:rect l="l" t="t" r="r" b="b"/>
              <a:pathLst>
                <a:path w="3360" h="7236" extrusionOk="0">
                  <a:moveTo>
                    <a:pt x="4" y="0"/>
                  </a:moveTo>
                  <a:cubicBezTo>
                    <a:pt x="0" y="78"/>
                    <a:pt x="0" y="156"/>
                    <a:pt x="0" y="239"/>
                  </a:cubicBezTo>
                  <a:cubicBezTo>
                    <a:pt x="0" y="964"/>
                    <a:pt x="95" y="1719"/>
                    <a:pt x="284" y="2473"/>
                  </a:cubicBezTo>
                  <a:cubicBezTo>
                    <a:pt x="308" y="2568"/>
                    <a:pt x="333" y="2666"/>
                    <a:pt x="361" y="2761"/>
                  </a:cubicBezTo>
                  <a:cubicBezTo>
                    <a:pt x="558" y="3457"/>
                    <a:pt x="825" y="4110"/>
                    <a:pt x="1145" y="4697"/>
                  </a:cubicBezTo>
                  <a:cubicBezTo>
                    <a:pt x="1530" y="5221"/>
                    <a:pt x="1932" y="5726"/>
                    <a:pt x="2351" y="6206"/>
                  </a:cubicBezTo>
                  <a:cubicBezTo>
                    <a:pt x="2642" y="6534"/>
                    <a:pt x="2937" y="6850"/>
                    <a:pt x="3241" y="7154"/>
                  </a:cubicBezTo>
                  <a:cubicBezTo>
                    <a:pt x="3277" y="7182"/>
                    <a:pt x="3318" y="7211"/>
                    <a:pt x="3360" y="7235"/>
                  </a:cubicBezTo>
                  <a:cubicBezTo>
                    <a:pt x="2679" y="6198"/>
                    <a:pt x="2141" y="5004"/>
                    <a:pt x="1723" y="3749"/>
                  </a:cubicBezTo>
                  <a:cubicBezTo>
                    <a:pt x="1293" y="3027"/>
                    <a:pt x="575" y="1694"/>
                    <a:pt x="4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41"/>
            <p:cNvSpPr/>
            <p:nvPr/>
          </p:nvSpPr>
          <p:spPr>
            <a:xfrm>
              <a:off x="5100900" y="1966238"/>
              <a:ext cx="42975" cy="160075"/>
            </a:xfrm>
            <a:custGeom>
              <a:avLst/>
              <a:gdLst/>
              <a:ahLst/>
              <a:cxnLst/>
              <a:rect l="l" t="t" r="r" b="b"/>
              <a:pathLst>
                <a:path w="1719" h="6403" extrusionOk="0">
                  <a:moveTo>
                    <a:pt x="583" y="1"/>
                  </a:moveTo>
                  <a:cubicBezTo>
                    <a:pt x="501" y="181"/>
                    <a:pt x="423" y="370"/>
                    <a:pt x="357" y="570"/>
                  </a:cubicBezTo>
                  <a:cubicBezTo>
                    <a:pt x="140" y="1214"/>
                    <a:pt x="21" y="1920"/>
                    <a:pt x="0" y="2654"/>
                  </a:cubicBezTo>
                  <a:cubicBezTo>
                    <a:pt x="571" y="4348"/>
                    <a:pt x="1289" y="5681"/>
                    <a:pt x="1719" y="6403"/>
                  </a:cubicBezTo>
                  <a:cubicBezTo>
                    <a:pt x="1018" y="4299"/>
                    <a:pt x="664" y="2018"/>
                    <a:pt x="583" y="1"/>
                  </a:cubicBezTo>
                  <a:close/>
                </a:path>
              </a:pathLst>
            </a:custGeom>
            <a:solidFill>
              <a:srgbClr val="D16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41"/>
            <p:cNvSpPr/>
            <p:nvPr/>
          </p:nvSpPr>
          <p:spPr>
            <a:xfrm>
              <a:off x="5115450" y="1910663"/>
              <a:ext cx="217000" cy="302925"/>
            </a:xfrm>
            <a:custGeom>
              <a:avLst/>
              <a:gdLst/>
              <a:ahLst/>
              <a:cxnLst/>
              <a:rect l="l" t="t" r="r" b="b"/>
              <a:pathLst>
                <a:path w="8680" h="12117" extrusionOk="0">
                  <a:moveTo>
                    <a:pt x="4508" y="3757"/>
                  </a:moveTo>
                  <a:cubicBezTo>
                    <a:pt x="4750" y="3757"/>
                    <a:pt x="4989" y="3929"/>
                    <a:pt x="5193" y="4249"/>
                  </a:cubicBezTo>
                  <a:cubicBezTo>
                    <a:pt x="5394" y="4565"/>
                    <a:pt x="5542" y="4996"/>
                    <a:pt x="5616" y="5468"/>
                  </a:cubicBezTo>
                  <a:cubicBezTo>
                    <a:pt x="5689" y="5940"/>
                    <a:pt x="5678" y="6399"/>
                    <a:pt x="5583" y="6756"/>
                  </a:cubicBezTo>
                  <a:cubicBezTo>
                    <a:pt x="5477" y="7166"/>
                    <a:pt x="5271" y="7412"/>
                    <a:pt x="5009" y="7453"/>
                  </a:cubicBezTo>
                  <a:cubicBezTo>
                    <a:pt x="4980" y="7457"/>
                    <a:pt x="4955" y="7461"/>
                    <a:pt x="4930" y="7461"/>
                  </a:cubicBezTo>
                  <a:cubicBezTo>
                    <a:pt x="4447" y="7461"/>
                    <a:pt x="3980" y="6748"/>
                    <a:pt x="3823" y="5747"/>
                  </a:cubicBezTo>
                  <a:cubicBezTo>
                    <a:pt x="3754" y="5275"/>
                    <a:pt x="3762" y="4820"/>
                    <a:pt x="3857" y="4459"/>
                  </a:cubicBezTo>
                  <a:cubicBezTo>
                    <a:pt x="3963" y="4049"/>
                    <a:pt x="4168" y="3802"/>
                    <a:pt x="4434" y="3762"/>
                  </a:cubicBezTo>
                  <a:cubicBezTo>
                    <a:pt x="4459" y="3757"/>
                    <a:pt x="4484" y="3757"/>
                    <a:pt x="4508" y="3757"/>
                  </a:cubicBezTo>
                  <a:close/>
                  <a:moveTo>
                    <a:pt x="3102" y="1"/>
                  </a:moveTo>
                  <a:cubicBezTo>
                    <a:pt x="2814" y="1"/>
                    <a:pt x="2536" y="37"/>
                    <a:pt x="2261" y="115"/>
                  </a:cubicBezTo>
                  <a:cubicBezTo>
                    <a:pt x="2159" y="145"/>
                    <a:pt x="2056" y="181"/>
                    <a:pt x="1958" y="222"/>
                  </a:cubicBezTo>
                  <a:cubicBezTo>
                    <a:pt x="1523" y="395"/>
                    <a:pt x="1133" y="665"/>
                    <a:pt x="792" y="1026"/>
                  </a:cubicBezTo>
                  <a:cubicBezTo>
                    <a:pt x="530" y="2597"/>
                    <a:pt x="452" y="4311"/>
                    <a:pt x="510" y="6280"/>
                  </a:cubicBezTo>
                  <a:cubicBezTo>
                    <a:pt x="214" y="4885"/>
                    <a:pt x="58" y="3491"/>
                    <a:pt x="14" y="2199"/>
                  </a:cubicBezTo>
                  <a:cubicBezTo>
                    <a:pt x="9" y="2207"/>
                    <a:pt x="5" y="2216"/>
                    <a:pt x="1" y="2224"/>
                  </a:cubicBezTo>
                  <a:cubicBezTo>
                    <a:pt x="82" y="4241"/>
                    <a:pt x="436" y="6522"/>
                    <a:pt x="1137" y="8626"/>
                  </a:cubicBezTo>
                  <a:cubicBezTo>
                    <a:pt x="1324" y="9188"/>
                    <a:pt x="1535" y="9738"/>
                    <a:pt x="1773" y="10267"/>
                  </a:cubicBezTo>
                  <a:lnTo>
                    <a:pt x="1773" y="10267"/>
                  </a:lnTo>
                  <a:cubicBezTo>
                    <a:pt x="2273" y="9225"/>
                    <a:pt x="3364" y="8384"/>
                    <a:pt x="4742" y="8113"/>
                  </a:cubicBezTo>
                  <a:cubicBezTo>
                    <a:pt x="5046" y="8056"/>
                    <a:pt x="5341" y="8027"/>
                    <a:pt x="5636" y="8027"/>
                  </a:cubicBezTo>
                  <a:cubicBezTo>
                    <a:pt x="6810" y="8027"/>
                    <a:pt x="7872" y="8482"/>
                    <a:pt x="8540" y="9233"/>
                  </a:cubicBezTo>
                  <a:cubicBezTo>
                    <a:pt x="8631" y="8758"/>
                    <a:pt x="8680" y="8257"/>
                    <a:pt x="8680" y="7749"/>
                  </a:cubicBezTo>
                  <a:cubicBezTo>
                    <a:pt x="8680" y="6924"/>
                    <a:pt x="8561" y="6070"/>
                    <a:pt x="8319" y="5222"/>
                  </a:cubicBezTo>
                  <a:cubicBezTo>
                    <a:pt x="7839" y="3524"/>
                    <a:pt x="6937" y="2059"/>
                    <a:pt x="5780" y="1095"/>
                  </a:cubicBezTo>
                  <a:cubicBezTo>
                    <a:pt x="5517" y="874"/>
                    <a:pt x="5246" y="686"/>
                    <a:pt x="4972" y="533"/>
                  </a:cubicBezTo>
                  <a:lnTo>
                    <a:pt x="4972" y="533"/>
                  </a:lnTo>
                  <a:cubicBezTo>
                    <a:pt x="5066" y="883"/>
                    <a:pt x="4841" y="1277"/>
                    <a:pt x="4328" y="1650"/>
                  </a:cubicBezTo>
                  <a:cubicBezTo>
                    <a:pt x="3864" y="1985"/>
                    <a:pt x="3167" y="2277"/>
                    <a:pt x="2659" y="2277"/>
                  </a:cubicBezTo>
                  <a:cubicBezTo>
                    <a:pt x="2420" y="2277"/>
                    <a:pt x="2223" y="2216"/>
                    <a:pt x="2109" y="2068"/>
                  </a:cubicBezTo>
                  <a:cubicBezTo>
                    <a:pt x="2002" y="1928"/>
                    <a:pt x="1904" y="1695"/>
                    <a:pt x="2047" y="1358"/>
                  </a:cubicBezTo>
                  <a:cubicBezTo>
                    <a:pt x="2278" y="829"/>
                    <a:pt x="3073" y="251"/>
                    <a:pt x="3779" y="71"/>
                  </a:cubicBezTo>
                  <a:cubicBezTo>
                    <a:pt x="3552" y="25"/>
                    <a:pt x="3323" y="1"/>
                    <a:pt x="3102" y="1"/>
                  </a:cubicBezTo>
                  <a:close/>
                  <a:moveTo>
                    <a:pt x="1773" y="10267"/>
                  </a:moveTo>
                  <a:cubicBezTo>
                    <a:pt x="1773" y="10267"/>
                    <a:pt x="1773" y="10267"/>
                    <a:pt x="1773" y="10267"/>
                  </a:cubicBezTo>
                  <a:cubicBezTo>
                    <a:pt x="1775" y="10271"/>
                    <a:pt x="1776" y="10275"/>
                    <a:pt x="1778" y="10280"/>
                  </a:cubicBezTo>
                  <a:lnTo>
                    <a:pt x="1778" y="10280"/>
                  </a:lnTo>
                  <a:cubicBezTo>
                    <a:pt x="1776" y="10275"/>
                    <a:pt x="1775" y="10271"/>
                    <a:pt x="1773" y="10267"/>
                  </a:cubicBezTo>
                  <a:close/>
                  <a:moveTo>
                    <a:pt x="1778" y="10280"/>
                  </a:moveTo>
                  <a:cubicBezTo>
                    <a:pt x="2070" y="10927"/>
                    <a:pt x="2400" y="11543"/>
                    <a:pt x="2774" y="12112"/>
                  </a:cubicBezTo>
                  <a:lnTo>
                    <a:pt x="2778" y="12116"/>
                  </a:lnTo>
                  <a:cubicBezTo>
                    <a:pt x="2403" y="11546"/>
                    <a:pt x="2072" y="10927"/>
                    <a:pt x="1778" y="10280"/>
                  </a:cubicBezTo>
                  <a:close/>
                </a:path>
              </a:pathLst>
            </a:custGeom>
            <a:solidFill>
              <a:srgbClr val="D6DF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41"/>
            <p:cNvSpPr/>
            <p:nvPr/>
          </p:nvSpPr>
          <p:spPr>
            <a:xfrm>
              <a:off x="5159750" y="2111338"/>
              <a:ext cx="169225" cy="120800"/>
            </a:xfrm>
            <a:custGeom>
              <a:avLst/>
              <a:gdLst/>
              <a:ahLst/>
              <a:cxnLst/>
              <a:rect l="l" t="t" r="r" b="b"/>
              <a:pathLst>
                <a:path w="6769" h="4832" extrusionOk="0">
                  <a:moveTo>
                    <a:pt x="3864" y="0"/>
                  </a:moveTo>
                  <a:cubicBezTo>
                    <a:pt x="3569" y="0"/>
                    <a:pt x="3274" y="29"/>
                    <a:pt x="2970" y="86"/>
                  </a:cubicBezTo>
                  <a:cubicBezTo>
                    <a:pt x="1592" y="357"/>
                    <a:pt x="501" y="1198"/>
                    <a:pt x="1" y="2240"/>
                  </a:cubicBezTo>
                  <a:cubicBezTo>
                    <a:pt x="296" y="2891"/>
                    <a:pt x="629" y="3516"/>
                    <a:pt x="1006" y="4089"/>
                  </a:cubicBezTo>
                  <a:cubicBezTo>
                    <a:pt x="1715" y="4565"/>
                    <a:pt x="2474" y="4832"/>
                    <a:pt x="3224" y="4832"/>
                  </a:cubicBezTo>
                  <a:cubicBezTo>
                    <a:pt x="3508" y="4832"/>
                    <a:pt x="3786" y="4795"/>
                    <a:pt x="4061" y="4717"/>
                  </a:cubicBezTo>
                  <a:cubicBezTo>
                    <a:pt x="5189" y="4397"/>
                    <a:pt x="6071" y="3450"/>
                    <a:pt x="6547" y="2043"/>
                  </a:cubicBezTo>
                  <a:cubicBezTo>
                    <a:pt x="6637" y="1772"/>
                    <a:pt x="6711" y="1494"/>
                    <a:pt x="6768" y="1206"/>
                  </a:cubicBezTo>
                  <a:cubicBezTo>
                    <a:pt x="6100" y="455"/>
                    <a:pt x="5038" y="0"/>
                    <a:pt x="3864" y="0"/>
                  </a:cubicBezTo>
                  <a:close/>
                </a:path>
              </a:pathLst>
            </a:custGeom>
            <a:solidFill>
              <a:srgbClr val="D8BE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41"/>
            <p:cNvSpPr/>
            <p:nvPr/>
          </p:nvSpPr>
          <p:spPr>
            <a:xfrm>
              <a:off x="5115775" y="1936288"/>
              <a:ext cx="19500" cy="131400"/>
            </a:xfrm>
            <a:custGeom>
              <a:avLst/>
              <a:gdLst/>
              <a:ahLst/>
              <a:cxnLst/>
              <a:rect l="l" t="t" r="r" b="b"/>
              <a:pathLst>
                <a:path w="780" h="5256" extrusionOk="0">
                  <a:moveTo>
                    <a:pt x="779" y="1"/>
                  </a:moveTo>
                  <a:cubicBezTo>
                    <a:pt x="476" y="325"/>
                    <a:pt x="209" y="719"/>
                    <a:pt x="1" y="1174"/>
                  </a:cubicBezTo>
                  <a:cubicBezTo>
                    <a:pt x="45" y="2466"/>
                    <a:pt x="201" y="3860"/>
                    <a:pt x="497" y="5255"/>
                  </a:cubicBezTo>
                  <a:cubicBezTo>
                    <a:pt x="439" y="3286"/>
                    <a:pt x="517" y="1572"/>
                    <a:pt x="779" y="1"/>
                  </a:cubicBezTo>
                  <a:close/>
                </a:path>
              </a:pathLst>
            </a:custGeom>
            <a:solidFill>
              <a:srgbClr val="D4C9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41"/>
            <p:cNvSpPr/>
            <p:nvPr/>
          </p:nvSpPr>
          <p:spPr>
            <a:xfrm>
              <a:off x="5219125" y="2012988"/>
              <a:ext cx="29950" cy="75700"/>
            </a:xfrm>
            <a:custGeom>
              <a:avLst/>
              <a:gdLst/>
              <a:ahLst/>
              <a:cxnLst/>
              <a:rect l="l" t="t" r="r" b="b"/>
              <a:pathLst>
                <a:path w="1198" h="3028" extrusionOk="0">
                  <a:moveTo>
                    <a:pt x="361" y="1"/>
                  </a:moveTo>
                  <a:cubicBezTo>
                    <a:pt x="353" y="1"/>
                    <a:pt x="345" y="5"/>
                    <a:pt x="337" y="5"/>
                  </a:cubicBezTo>
                  <a:cubicBezTo>
                    <a:pt x="217" y="22"/>
                    <a:pt x="107" y="190"/>
                    <a:pt x="37" y="452"/>
                  </a:cubicBezTo>
                  <a:cubicBezTo>
                    <a:pt x="29" y="489"/>
                    <a:pt x="21" y="530"/>
                    <a:pt x="13" y="567"/>
                  </a:cubicBezTo>
                  <a:cubicBezTo>
                    <a:pt x="62" y="555"/>
                    <a:pt x="111" y="546"/>
                    <a:pt x="164" y="546"/>
                  </a:cubicBezTo>
                  <a:cubicBezTo>
                    <a:pt x="439" y="546"/>
                    <a:pt x="665" y="772"/>
                    <a:pt x="665" y="1047"/>
                  </a:cubicBezTo>
                  <a:cubicBezTo>
                    <a:pt x="665" y="1322"/>
                    <a:pt x="439" y="1547"/>
                    <a:pt x="164" y="1547"/>
                  </a:cubicBezTo>
                  <a:cubicBezTo>
                    <a:pt x="107" y="1547"/>
                    <a:pt x="54" y="1539"/>
                    <a:pt x="1" y="1523"/>
                  </a:cubicBezTo>
                  <a:lnTo>
                    <a:pt x="1" y="1523"/>
                  </a:lnTo>
                  <a:cubicBezTo>
                    <a:pt x="5" y="1547"/>
                    <a:pt x="9" y="1576"/>
                    <a:pt x="13" y="1600"/>
                  </a:cubicBezTo>
                  <a:cubicBezTo>
                    <a:pt x="156" y="2507"/>
                    <a:pt x="546" y="3028"/>
                    <a:pt x="783" y="3028"/>
                  </a:cubicBezTo>
                  <a:cubicBezTo>
                    <a:pt x="792" y="3028"/>
                    <a:pt x="800" y="3028"/>
                    <a:pt x="808" y="3024"/>
                  </a:cubicBezTo>
                  <a:cubicBezTo>
                    <a:pt x="927" y="3007"/>
                    <a:pt x="1038" y="2839"/>
                    <a:pt x="1108" y="2577"/>
                  </a:cubicBezTo>
                  <a:cubicBezTo>
                    <a:pt x="1190" y="2261"/>
                    <a:pt x="1198" y="1854"/>
                    <a:pt x="1133" y="1428"/>
                  </a:cubicBezTo>
                  <a:cubicBezTo>
                    <a:pt x="1067" y="1002"/>
                    <a:pt x="936" y="616"/>
                    <a:pt x="759" y="337"/>
                  </a:cubicBezTo>
                  <a:cubicBezTo>
                    <a:pt x="624" y="124"/>
                    <a:pt x="480" y="1"/>
                    <a:pt x="361" y="1"/>
                  </a:cubicBezTo>
                  <a:close/>
                </a:path>
              </a:pathLst>
            </a:custGeom>
            <a:solidFill>
              <a:srgbClr val="4D3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41"/>
            <p:cNvSpPr/>
            <p:nvPr/>
          </p:nvSpPr>
          <p:spPr>
            <a:xfrm>
              <a:off x="5209300" y="2004588"/>
              <a:ext cx="48400" cy="92625"/>
            </a:xfrm>
            <a:custGeom>
              <a:avLst/>
              <a:gdLst/>
              <a:ahLst/>
              <a:cxnLst/>
              <a:rect l="l" t="t" r="r" b="b"/>
              <a:pathLst>
                <a:path w="1936" h="3705" extrusionOk="0">
                  <a:moveTo>
                    <a:pt x="754" y="337"/>
                  </a:moveTo>
                  <a:cubicBezTo>
                    <a:pt x="873" y="337"/>
                    <a:pt x="1017" y="460"/>
                    <a:pt x="1152" y="673"/>
                  </a:cubicBezTo>
                  <a:cubicBezTo>
                    <a:pt x="1329" y="952"/>
                    <a:pt x="1460" y="1338"/>
                    <a:pt x="1526" y="1764"/>
                  </a:cubicBezTo>
                  <a:cubicBezTo>
                    <a:pt x="1591" y="2190"/>
                    <a:pt x="1583" y="2597"/>
                    <a:pt x="1501" y="2913"/>
                  </a:cubicBezTo>
                  <a:cubicBezTo>
                    <a:pt x="1431" y="3175"/>
                    <a:pt x="1320" y="3343"/>
                    <a:pt x="1201" y="3360"/>
                  </a:cubicBezTo>
                  <a:cubicBezTo>
                    <a:pt x="1193" y="3364"/>
                    <a:pt x="1185" y="3364"/>
                    <a:pt x="1176" y="3364"/>
                  </a:cubicBezTo>
                  <a:cubicBezTo>
                    <a:pt x="939" y="3364"/>
                    <a:pt x="549" y="2843"/>
                    <a:pt x="406" y="1936"/>
                  </a:cubicBezTo>
                  <a:cubicBezTo>
                    <a:pt x="402" y="1912"/>
                    <a:pt x="398" y="1883"/>
                    <a:pt x="394" y="1859"/>
                  </a:cubicBezTo>
                  <a:cubicBezTo>
                    <a:pt x="197" y="1789"/>
                    <a:pt x="57" y="1605"/>
                    <a:pt x="57" y="1383"/>
                  </a:cubicBezTo>
                  <a:cubicBezTo>
                    <a:pt x="57" y="1157"/>
                    <a:pt x="201" y="969"/>
                    <a:pt x="406" y="903"/>
                  </a:cubicBezTo>
                  <a:cubicBezTo>
                    <a:pt x="414" y="866"/>
                    <a:pt x="422" y="825"/>
                    <a:pt x="430" y="788"/>
                  </a:cubicBezTo>
                  <a:cubicBezTo>
                    <a:pt x="500" y="526"/>
                    <a:pt x="610" y="358"/>
                    <a:pt x="730" y="341"/>
                  </a:cubicBezTo>
                  <a:cubicBezTo>
                    <a:pt x="738" y="341"/>
                    <a:pt x="746" y="337"/>
                    <a:pt x="754" y="337"/>
                  </a:cubicBezTo>
                  <a:close/>
                  <a:moveTo>
                    <a:pt x="754" y="0"/>
                  </a:moveTo>
                  <a:cubicBezTo>
                    <a:pt x="730" y="0"/>
                    <a:pt x="705" y="0"/>
                    <a:pt x="680" y="5"/>
                  </a:cubicBezTo>
                  <a:cubicBezTo>
                    <a:pt x="414" y="45"/>
                    <a:pt x="209" y="292"/>
                    <a:pt x="103" y="702"/>
                  </a:cubicBezTo>
                  <a:cubicBezTo>
                    <a:pt x="8" y="1063"/>
                    <a:pt x="0" y="1518"/>
                    <a:pt x="69" y="1990"/>
                  </a:cubicBezTo>
                  <a:cubicBezTo>
                    <a:pt x="226" y="2991"/>
                    <a:pt x="693" y="3704"/>
                    <a:pt x="1176" y="3704"/>
                  </a:cubicBezTo>
                  <a:cubicBezTo>
                    <a:pt x="1201" y="3704"/>
                    <a:pt x="1226" y="3700"/>
                    <a:pt x="1255" y="3696"/>
                  </a:cubicBezTo>
                  <a:cubicBezTo>
                    <a:pt x="1517" y="3655"/>
                    <a:pt x="1723" y="3409"/>
                    <a:pt x="1829" y="2999"/>
                  </a:cubicBezTo>
                  <a:cubicBezTo>
                    <a:pt x="1924" y="2642"/>
                    <a:pt x="1935" y="2183"/>
                    <a:pt x="1862" y="1711"/>
                  </a:cubicBezTo>
                  <a:cubicBezTo>
                    <a:pt x="1788" y="1239"/>
                    <a:pt x="1640" y="808"/>
                    <a:pt x="1439" y="492"/>
                  </a:cubicBezTo>
                  <a:cubicBezTo>
                    <a:pt x="1235" y="172"/>
                    <a:pt x="996" y="0"/>
                    <a:pt x="754" y="0"/>
                  </a:cubicBezTo>
                  <a:close/>
                </a:path>
              </a:pathLst>
            </a:custGeom>
            <a:solidFill>
              <a:srgbClr val="4D3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41"/>
            <p:cNvSpPr/>
            <p:nvPr/>
          </p:nvSpPr>
          <p:spPr>
            <a:xfrm>
              <a:off x="5210725" y="2026638"/>
              <a:ext cx="25050" cy="25050"/>
            </a:xfrm>
            <a:custGeom>
              <a:avLst/>
              <a:gdLst/>
              <a:ahLst/>
              <a:cxnLst/>
              <a:rect l="l" t="t" r="r" b="b"/>
              <a:pathLst>
                <a:path w="1002" h="1002" extrusionOk="0">
                  <a:moveTo>
                    <a:pt x="500" y="0"/>
                  </a:moveTo>
                  <a:cubicBezTo>
                    <a:pt x="447" y="0"/>
                    <a:pt x="398" y="9"/>
                    <a:pt x="349" y="21"/>
                  </a:cubicBezTo>
                  <a:cubicBezTo>
                    <a:pt x="144" y="87"/>
                    <a:pt x="0" y="275"/>
                    <a:pt x="0" y="501"/>
                  </a:cubicBezTo>
                  <a:cubicBezTo>
                    <a:pt x="0" y="723"/>
                    <a:pt x="140" y="907"/>
                    <a:pt x="337" y="977"/>
                  </a:cubicBezTo>
                  <a:cubicBezTo>
                    <a:pt x="390" y="993"/>
                    <a:pt x="443" y="1001"/>
                    <a:pt x="500" y="1001"/>
                  </a:cubicBezTo>
                  <a:cubicBezTo>
                    <a:pt x="775" y="1001"/>
                    <a:pt x="1001" y="776"/>
                    <a:pt x="1001" y="501"/>
                  </a:cubicBezTo>
                  <a:cubicBezTo>
                    <a:pt x="1001" y="226"/>
                    <a:pt x="775" y="0"/>
                    <a:pt x="500" y="0"/>
                  </a:cubicBezTo>
                  <a:close/>
                </a:path>
              </a:pathLst>
            </a:custGeom>
            <a:solidFill>
              <a:srgbClr val="DBE6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41"/>
            <p:cNvSpPr/>
            <p:nvPr/>
          </p:nvSpPr>
          <p:spPr>
            <a:xfrm>
              <a:off x="5100800" y="2038538"/>
              <a:ext cx="7100" cy="55900"/>
            </a:xfrm>
            <a:custGeom>
              <a:avLst/>
              <a:gdLst/>
              <a:ahLst/>
              <a:cxnLst/>
              <a:rect l="l" t="t" r="r" b="b"/>
              <a:pathLst>
                <a:path w="284" h="2236" extrusionOk="0">
                  <a:moveTo>
                    <a:pt x="0" y="1"/>
                  </a:moveTo>
                  <a:cubicBezTo>
                    <a:pt x="0" y="726"/>
                    <a:pt x="95" y="1481"/>
                    <a:pt x="284" y="2235"/>
                  </a:cubicBezTo>
                  <a:cubicBezTo>
                    <a:pt x="95" y="1481"/>
                    <a:pt x="0" y="726"/>
                    <a:pt x="0" y="1"/>
                  </a:cubicBezTo>
                  <a:close/>
                </a:path>
              </a:pathLst>
            </a:custGeom>
            <a:solidFill>
              <a:srgbClr val="235B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41"/>
            <p:cNvSpPr/>
            <p:nvPr/>
          </p:nvSpPr>
          <p:spPr>
            <a:xfrm>
              <a:off x="5100800" y="2032588"/>
              <a:ext cx="125" cy="5975"/>
            </a:xfrm>
            <a:custGeom>
              <a:avLst/>
              <a:gdLst/>
              <a:ahLst/>
              <a:cxnLst/>
              <a:rect l="l" t="t" r="r" b="b"/>
              <a:pathLst>
                <a:path w="5" h="239" extrusionOk="0">
                  <a:moveTo>
                    <a:pt x="4" y="0"/>
                  </a:moveTo>
                  <a:cubicBezTo>
                    <a:pt x="0" y="78"/>
                    <a:pt x="0" y="156"/>
                    <a:pt x="0" y="239"/>
                  </a:cubicBezTo>
                  <a:cubicBezTo>
                    <a:pt x="0" y="156"/>
                    <a:pt x="0" y="78"/>
                    <a:pt x="4" y="0"/>
                  </a:cubicBezTo>
                  <a:close/>
                </a:path>
              </a:pathLst>
            </a:custGeom>
            <a:solidFill>
              <a:srgbClr val="A379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41"/>
            <p:cNvSpPr/>
            <p:nvPr/>
          </p:nvSpPr>
          <p:spPr>
            <a:xfrm>
              <a:off x="5100900" y="1966238"/>
              <a:ext cx="14575" cy="66375"/>
            </a:xfrm>
            <a:custGeom>
              <a:avLst/>
              <a:gdLst/>
              <a:ahLst/>
              <a:cxnLst/>
              <a:rect l="l" t="t" r="r" b="b"/>
              <a:pathLst>
                <a:path w="583" h="2655" extrusionOk="0">
                  <a:moveTo>
                    <a:pt x="583" y="1"/>
                  </a:moveTo>
                  <a:cubicBezTo>
                    <a:pt x="501" y="181"/>
                    <a:pt x="423" y="370"/>
                    <a:pt x="357" y="570"/>
                  </a:cubicBezTo>
                  <a:cubicBezTo>
                    <a:pt x="140" y="1214"/>
                    <a:pt x="21" y="1920"/>
                    <a:pt x="0" y="2654"/>
                  </a:cubicBezTo>
                  <a:lnTo>
                    <a:pt x="0" y="2654"/>
                  </a:lnTo>
                  <a:cubicBezTo>
                    <a:pt x="21" y="1920"/>
                    <a:pt x="140" y="1214"/>
                    <a:pt x="357" y="570"/>
                  </a:cubicBezTo>
                  <a:cubicBezTo>
                    <a:pt x="423" y="370"/>
                    <a:pt x="501" y="181"/>
                    <a:pt x="583" y="1"/>
                  </a:cubicBezTo>
                  <a:close/>
                </a:path>
              </a:pathLst>
            </a:custGeom>
            <a:solidFill>
              <a:srgbClr val="8242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41"/>
            <p:cNvSpPr/>
            <p:nvPr/>
          </p:nvSpPr>
          <p:spPr>
            <a:xfrm>
              <a:off x="5115450" y="1916213"/>
              <a:ext cx="48950" cy="50050"/>
            </a:xfrm>
            <a:custGeom>
              <a:avLst/>
              <a:gdLst/>
              <a:ahLst/>
              <a:cxnLst/>
              <a:rect l="l" t="t" r="r" b="b"/>
              <a:pathLst>
                <a:path w="1958" h="2002" extrusionOk="0">
                  <a:moveTo>
                    <a:pt x="14" y="1977"/>
                  </a:moveTo>
                  <a:cubicBezTo>
                    <a:pt x="9" y="1985"/>
                    <a:pt x="5" y="1994"/>
                    <a:pt x="1" y="2002"/>
                  </a:cubicBezTo>
                  <a:lnTo>
                    <a:pt x="1" y="2002"/>
                  </a:lnTo>
                  <a:cubicBezTo>
                    <a:pt x="5" y="1994"/>
                    <a:pt x="9" y="1985"/>
                    <a:pt x="14" y="1977"/>
                  </a:cubicBezTo>
                  <a:lnTo>
                    <a:pt x="14" y="1977"/>
                  </a:lnTo>
                  <a:close/>
                  <a:moveTo>
                    <a:pt x="1958" y="0"/>
                  </a:moveTo>
                  <a:cubicBezTo>
                    <a:pt x="1523" y="173"/>
                    <a:pt x="1133" y="443"/>
                    <a:pt x="792" y="804"/>
                  </a:cubicBezTo>
                  <a:lnTo>
                    <a:pt x="792" y="804"/>
                  </a:lnTo>
                  <a:cubicBezTo>
                    <a:pt x="1133" y="443"/>
                    <a:pt x="1523" y="173"/>
                    <a:pt x="1958" y="0"/>
                  </a:cubicBezTo>
                  <a:close/>
                </a:path>
              </a:pathLst>
            </a:custGeom>
            <a:solidFill>
              <a:srgbClr val="A6BA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41"/>
            <p:cNvSpPr/>
            <p:nvPr/>
          </p:nvSpPr>
          <p:spPr>
            <a:xfrm>
              <a:off x="5115775" y="1936288"/>
              <a:ext cx="19500" cy="29350"/>
            </a:xfrm>
            <a:custGeom>
              <a:avLst/>
              <a:gdLst/>
              <a:ahLst/>
              <a:cxnLst/>
              <a:rect l="l" t="t" r="r" b="b"/>
              <a:pathLst>
                <a:path w="780" h="1174" extrusionOk="0">
                  <a:moveTo>
                    <a:pt x="779" y="1"/>
                  </a:moveTo>
                  <a:cubicBezTo>
                    <a:pt x="476" y="325"/>
                    <a:pt x="209" y="719"/>
                    <a:pt x="1" y="1174"/>
                  </a:cubicBezTo>
                  <a:lnTo>
                    <a:pt x="1" y="1174"/>
                  </a:lnTo>
                  <a:cubicBezTo>
                    <a:pt x="209" y="719"/>
                    <a:pt x="476" y="325"/>
                    <a:pt x="779" y="1"/>
                  </a:cubicBezTo>
                  <a:close/>
                </a:path>
              </a:pathLst>
            </a:custGeom>
            <a:solidFill>
              <a:srgbClr val="A4A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41"/>
            <p:cNvSpPr/>
            <p:nvPr/>
          </p:nvSpPr>
          <p:spPr>
            <a:xfrm>
              <a:off x="5092275" y="1902163"/>
              <a:ext cx="248700" cy="338500"/>
            </a:xfrm>
            <a:custGeom>
              <a:avLst/>
              <a:gdLst/>
              <a:ahLst/>
              <a:cxnLst/>
              <a:rect l="l" t="t" r="r" b="b"/>
              <a:pathLst>
                <a:path w="9948" h="13540" extrusionOk="0">
                  <a:moveTo>
                    <a:pt x="4029" y="341"/>
                  </a:moveTo>
                  <a:cubicBezTo>
                    <a:pt x="4914" y="341"/>
                    <a:pt x="5842" y="714"/>
                    <a:pt x="6707" y="1435"/>
                  </a:cubicBezTo>
                  <a:cubicBezTo>
                    <a:pt x="7864" y="2399"/>
                    <a:pt x="8766" y="3864"/>
                    <a:pt x="9246" y="5562"/>
                  </a:cubicBezTo>
                  <a:cubicBezTo>
                    <a:pt x="9488" y="6410"/>
                    <a:pt x="9607" y="7264"/>
                    <a:pt x="9607" y="8089"/>
                  </a:cubicBezTo>
                  <a:cubicBezTo>
                    <a:pt x="9607" y="8597"/>
                    <a:pt x="9558" y="9098"/>
                    <a:pt x="9467" y="9573"/>
                  </a:cubicBezTo>
                  <a:cubicBezTo>
                    <a:pt x="9410" y="9861"/>
                    <a:pt x="9336" y="10139"/>
                    <a:pt x="9246" y="10410"/>
                  </a:cubicBezTo>
                  <a:cubicBezTo>
                    <a:pt x="8770" y="11817"/>
                    <a:pt x="7888" y="12764"/>
                    <a:pt x="6760" y="13084"/>
                  </a:cubicBezTo>
                  <a:cubicBezTo>
                    <a:pt x="6485" y="13162"/>
                    <a:pt x="6207" y="13199"/>
                    <a:pt x="5923" y="13199"/>
                  </a:cubicBezTo>
                  <a:cubicBezTo>
                    <a:pt x="5173" y="13199"/>
                    <a:pt x="4414" y="12932"/>
                    <a:pt x="3705" y="12456"/>
                  </a:cubicBezTo>
                  <a:lnTo>
                    <a:pt x="3701" y="12452"/>
                  </a:lnTo>
                  <a:cubicBezTo>
                    <a:pt x="3659" y="12428"/>
                    <a:pt x="3618" y="12399"/>
                    <a:pt x="3582" y="12371"/>
                  </a:cubicBezTo>
                  <a:cubicBezTo>
                    <a:pt x="3262" y="12140"/>
                    <a:pt x="2959" y="11874"/>
                    <a:pt x="2667" y="11567"/>
                  </a:cubicBezTo>
                  <a:cubicBezTo>
                    <a:pt x="1814" y="10660"/>
                    <a:pt x="1108" y="9422"/>
                    <a:pt x="702" y="7978"/>
                  </a:cubicBezTo>
                  <a:cubicBezTo>
                    <a:pt x="674" y="7883"/>
                    <a:pt x="649" y="7785"/>
                    <a:pt x="625" y="7690"/>
                  </a:cubicBezTo>
                  <a:cubicBezTo>
                    <a:pt x="436" y="6936"/>
                    <a:pt x="341" y="6181"/>
                    <a:pt x="341" y="5456"/>
                  </a:cubicBezTo>
                  <a:cubicBezTo>
                    <a:pt x="341" y="5373"/>
                    <a:pt x="341" y="5295"/>
                    <a:pt x="345" y="5217"/>
                  </a:cubicBezTo>
                  <a:cubicBezTo>
                    <a:pt x="366" y="4483"/>
                    <a:pt x="485" y="3777"/>
                    <a:pt x="702" y="3133"/>
                  </a:cubicBezTo>
                  <a:cubicBezTo>
                    <a:pt x="768" y="2933"/>
                    <a:pt x="846" y="2744"/>
                    <a:pt x="928" y="2564"/>
                  </a:cubicBezTo>
                  <a:cubicBezTo>
                    <a:pt x="932" y="2556"/>
                    <a:pt x="936" y="2547"/>
                    <a:pt x="941" y="2539"/>
                  </a:cubicBezTo>
                  <a:cubicBezTo>
                    <a:pt x="1149" y="2084"/>
                    <a:pt x="1416" y="1690"/>
                    <a:pt x="1719" y="1366"/>
                  </a:cubicBezTo>
                  <a:cubicBezTo>
                    <a:pt x="2060" y="1005"/>
                    <a:pt x="2450" y="735"/>
                    <a:pt x="2885" y="562"/>
                  </a:cubicBezTo>
                  <a:cubicBezTo>
                    <a:pt x="2983" y="521"/>
                    <a:pt x="3086" y="485"/>
                    <a:pt x="3188" y="455"/>
                  </a:cubicBezTo>
                  <a:cubicBezTo>
                    <a:pt x="3463" y="377"/>
                    <a:pt x="3741" y="341"/>
                    <a:pt x="4029" y="341"/>
                  </a:cubicBezTo>
                  <a:close/>
                  <a:moveTo>
                    <a:pt x="4029" y="0"/>
                  </a:moveTo>
                  <a:cubicBezTo>
                    <a:pt x="3713" y="0"/>
                    <a:pt x="3401" y="46"/>
                    <a:pt x="3093" y="131"/>
                  </a:cubicBezTo>
                  <a:cubicBezTo>
                    <a:pt x="1855" y="480"/>
                    <a:pt x="891" y="1509"/>
                    <a:pt x="382" y="3023"/>
                  </a:cubicBezTo>
                  <a:cubicBezTo>
                    <a:pt x="128" y="3773"/>
                    <a:pt x="1" y="4598"/>
                    <a:pt x="1" y="5456"/>
                  </a:cubicBezTo>
                  <a:cubicBezTo>
                    <a:pt x="1" y="6308"/>
                    <a:pt x="128" y="7194"/>
                    <a:pt x="375" y="8072"/>
                  </a:cubicBezTo>
                  <a:cubicBezTo>
                    <a:pt x="1289" y="11296"/>
                    <a:pt x="3648" y="13539"/>
                    <a:pt x="5931" y="13539"/>
                  </a:cubicBezTo>
                  <a:cubicBezTo>
                    <a:pt x="6239" y="13539"/>
                    <a:pt x="6551" y="13498"/>
                    <a:pt x="6851" y="13412"/>
                  </a:cubicBezTo>
                  <a:cubicBezTo>
                    <a:pt x="8093" y="13060"/>
                    <a:pt x="9057" y="12034"/>
                    <a:pt x="9566" y="10516"/>
                  </a:cubicBezTo>
                  <a:cubicBezTo>
                    <a:pt x="9820" y="9770"/>
                    <a:pt x="9943" y="8945"/>
                    <a:pt x="9947" y="8084"/>
                  </a:cubicBezTo>
                  <a:cubicBezTo>
                    <a:pt x="9947" y="7235"/>
                    <a:pt x="9820" y="6349"/>
                    <a:pt x="9573" y="5471"/>
                  </a:cubicBezTo>
                  <a:cubicBezTo>
                    <a:pt x="9496" y="5197"/>
                    <a:pt x="9406" y="4926"/>
                    <a:pt x="9308" y="4668"/>
                  </a:cubicBezTo>
                  <a:cubicBezTo>
                    <a:pt x="9262" y="4663"/>
                    <a:pt x="9221" y="4639"/>
                    <a:pt x="9189" y="4602"/>
                  </a:cubicBezTo>
                  <a:lnTo>
                    <a:pt x="8545" y="3769"/>
                  </a:lnTo>
                  <a:cubicBezTo>
                    <a:pt x="8511" y="3728"/>
                    <a:pt x="8503" y="3675"/>
                    <a:pt x="8515" y="3622"/>
                  </a:cubicBezTo>
                  <a:cubicBezTo>
                    <a:pt x="8528" y="3573"/>
                    <a:pt x="8564" y="3527"/>
                    <a:pt x="8614" y="3507"/>
                  </a:cubicBezTo>
                  <a:lnTo>
                    <a:pt x="8753" y="3449"/>
                  </a:lnTo>
                  <a:cubicBezTo>
                    <a:pt x="8261" y="2547"/>
                    <a:pt x="7638" y="1768"/>
                    <a:pt x="6925" y="1174"/>
                  </a:cubicBezTo>
                  <a:cubicBezTo>
                    <a:pt x="5997" y="402"/>
                    <a:pt x="4996" y="0"/>
                    <a:pt x="4029" y="0"/>
                  </a:cubicBezTo>
                  <a:close/>
                </a:path>
              </a:pathLst>
            </a:custGeom>
            <a:solidFill>
              <a:srgbClr val="C73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41"/>
            <p:cNvSpPr/>
            <p:nvPr/>
          </p:nvSpPr>
          <p:spPr>
            <a:xfrm>
              <a:off x="5304850" y="1988388"/>
              <a:ext cx="20125" cy="30500"/>
            </a:xfrm>
            <a:custGeom>
              <a:avLst/>
              <a:gdLst/>
              <a:ahLst/>
              <a:cxnLst/>
              <a:rect l="l" t="t" r="r" b="b"/>
              <a:pathLst>
                <a:path w="805" h="1220" extrusionOk="0">
                  <a:moveTo>
                    <a:pt x="250" y="0"/>
                  </a:moveTo>
                  <a:lnTo>
                    <a:pt x="111" y="58"/>
                  </a:lnTo>
                  <a:cubicBezTo>
                    <a:pt x="61" y="78"/>
                    <a:pt x="25" y="124"/>
                    <a:pt x="12" y="173"/>
                  </a:cubicBezTo>
                  <a:cubicBezTo>
                    <a:pt x="0" y="226"/>
                    <a:pt x="8" y="279"/>
                    <a:pt x="42" y="320"/>
                  </a:cubicBezTo>
                  <a:lnTo>
                    <a:pt x="686" y="1153"/>
                  </a:lnTo>
                  <a:cubicBezTo>
                    <a:pt x="718" y="1190"/>
                    <a:pt x="759" y="1214"/>
                    <a:pt x="805" y="1219"/>
                  </a:cubicBezTo>
                  <a:cubicBezTo>
                    <a:pt x="644" y="792"/>
                    <a:pt x="460" y="386"/>
                    <a:pt x="250" y="0"/>
                  </a:cubicBezTo>
                  <a:close/>
                </a:path>
              </a:pathLst>
            </a:custGeom>
            <a:solidFill>
              <a:srgbClr val="C73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41"/>
            <p:cNvSpPr/>
            <p:nvPr/>
          </p:nvSpPr>
          <p:spPr>
            <a:xfrm>
              <a:off x="5126850" y="2000363"/>
              <a:ext cx="73775" cy="151625"/>
            </a:xfrm>
            <a:custGeom>
              <a:avLst/>
              <a:gdLst/>
              <a:ahLst/>
              <a:cxnLst/>
              <a:rect l="l" t="t" r="r" b="b"/>
              <a:pathLst>
                <a:path w="2951" h="6065" extrusionOk="0">
                  <a:moveTo>
                    <a:pt x="672" y="0"/>
                  </a:moveTo>
                  <a:cubicBezTo>
                    <a:pt x="403" y="0"/>
                    <a:pt x="169" y="164"/>
                    <a:pt x="139" y="559"/>
                  </a:cubicBezTo>
                  <a:cubicBezTo>
                    <a:pt x="1" y="2429"/>
                    <a:pt x="181" y="4259"/>
                    <a:pt x="1448" y="5744"/>
                  </a:cubicBezTo>
                  <a:cubicBezTo>
                    <a:pt x="1640" y="5970"/>
                    <a:pt x="1858" y="6064"/>
                    <a:pt x="2057" y="6064"/>
                  </a:cubicBezTo>
                  <a:cubicBezTo>
                    <a:pt x="2560" y="6064"/>
                    <a:pt x="2950" y="5466"/>
                    <a:pt x="2551" y="4862"/>
                  </a:cubicBezTo>
                  <a:cubicBezTo>
                    <a:pt x="1718" y="3611"/>
                    <a:pt x="1497" y="2376"/>
                    <a:pt x="1542" y="875"/>
                  </a:cubicBezTo>
                  <a:cubicBezTo>
                    <a:pt x="1557" y="368"/>
                    <a:pt x="1075" y="0"/>
                    <a:pt x="6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41"/>
            <p:cNvSpPr/>
            <p:nvPr/>
          </p:nvSpPr>
          <p:spPr>
            <a:xfrm>
              <a:off x="5197700" y="2161263"/>
              <a:ext cx="40525" cy="38175"/>
            </a:xfrm>
            <a:custGeom>
              <a:avLst/>
              <a:gdLst/>
              <a:ahLst/>
              <a:cxnLst/>
              <a:rect l="l" t="t" r="r" b="b"/>
              <a:pathLst>
                <a:path w="1621" h="1527" extrusionOk="0">
                  <a:moveTo>
                    <a:pt x="661" y="1"/>
                  </a:moveTo>
                  <a:cubicBezTo>
                    <a:pt x="258" y="1"/>
                    <a:pt x="1" y="460"/>
                    <a:pt x="86" y="821"/>
                  </a:cubicBezTo>
                  <a:cubicBezTo>
                    <a:pt x="189" y="1239"/>
                    <a:pt x="533" y="1526"/>
                    <a:pt x="964" y="1526"/>
                  </a:cubicBezTo>
                  <a:cubicBezTo>
                    <a:pt x="1366" y="1526"/>
                    <a:pt x="1621" y="1072"/>
                    <a:pt x="1534" y="710"/>
                  </a:cubicBezTo>
                  <a:cubicBezTo>
                    <a:pt x="1436" y="288"/>
                    <a:pt x="1091" y="1"/>
                    <a:pt x="66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41"/>
            <p:cNvSpPr/>
            <p:nvPr/>
          </p:nvSpPr>
          <p:spPr>
            <a:xfrm>
              <a:off x="5485100" y="1876788"/>
              <a:ext cx="81450" cy="154675"/>
            </a:xfrm>
            <a:custGeom>
              <a:avLst/>
              <a:gdLst/>
              <a:ahLst/>
              <a:cxnLst/>
              <a:rect l="l" t="t" r="r" b="b"/>
              <a:pathLst>
                <a:path w="3258" h="6187" extrusionOk="0">
                  <a:moveTo>
                    <a:pt x="845" y="0"/>
                  </a:moveTo>
                  <a:cubicBezTo>
                    <a:pt x="616" y="0"/>
                    <a:pt x="411" y="117"/>
                    <a:pt x="333" y="404"/>
                  </a:cubicBezTo>
                  <a:cubicBezTo>
                    <a:pt x="1" y="1606"/>
                    <a:pt x="67" y="2500"/>
                    <a:pt x="526" y="3660"/>
                  </a:cubicBezTo>
                  <a:cubicBezTo>
                    <a:pt x="899" y="4600"/>
                    <a:pt x="1223" y="5585"/>
                    <a:pt x="2154" y="6093"/>
                  </a:cubicBezTo>
                  <a:cubicBezTo>
                    <a:pt x="2274" y="6158"/>
                    <a:pt x="2387" y="6186"/>
                    <a:pt x="2490" y="6186"/>
                  </a:cubicBezTo>
                  <a:cubicBezTo>
                    <a:pt x="3007" y="6186"/>
                    <a:pt x="3258" y="5456"/>
                    <a:pt x="2929" y="4998"/>
                  </a:cubicBezTo>
                  <a:cubicBezTo>
                    <a:pt x="2068" y="3796"/>
                    <a:pt x="1420" y="2397"/>
                    <a:pt x="1707" y="896"/>
                  </a:cubicBezTo>
                  <a:cubicBezTo>
                    <a:pt x="1798" y="418"/>
                    <a:pt x="1279" y="0"/>
                    <a:pt x="8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41"/>
            <p:cNvSpPr/>
            <p:nvPr/>
          </p:nvSpPr>
          <p:spPr>
            <a:xfrm>
              <a:off x="5570200" y="2033613"/>
              <a:ext cx="41250" cy="38575"/>
            </a:xfrm>
            <a:custGeom>
              <a:avLst/>
              <a:gdLst/>
              <a:ahLst/>
              <a:cxnLst/>
              <a:rect l="l" t="t" r="r" b="b"/>
              <a:pathLst>
                <a:path w="1650" h="1543" extrusionOk="0">
                  <a:moveTo>
                    <a:pt x="661" y="1"/>
                  </a:moveTo>
                  <a:cubicBezTo>
                    <a:pt x="256" y="1"/>
                    <a:pt x="1" y="472"/>
                    <a:pt x="91" y="833"/>
                  </a:cubicBezTo>
                  <a:cubicBezTo>
                    <a:pt x="198" y="1264"/>
                    <a:pt x="551" y="1542"/>
                    <a:pt x="985" y="1542"/>
                  </a:cubicBezTo>
                  <a:cubicBezTo>
                    <a:pt x="1396" y="1542"/>
                    <a:pt x="1650" y="1067"/>
                    <a:pt x="1560" y="706"/>
                  </a:cubicBezTo>
                  <a:cubicBezTo>
                    <a:pt x="1449" y="279"/>
                    <a:pt x="1100" y="1"/>
                    <a:pt x="66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41"/>
            <p:cNvSpPr/>
            <p:nvPr/>
          </p:nvSpPr>
          <p:spPr>
            <a:xfrm>
              <a:off x="5337000" y="1964188"/>
              <a:ext cx="55300" cy="23750"/>
            </a:xfrm>
            <a:custGeom>
              <a:avLst/>
              <a:gdLst/>
              <a:ahLst/>
              <a:cxnLst/>
              <a:rect l="l" t="t" r="r" b="b"/>
              <a:pathLst>
                <a:path w="2212" h="950" extrusionOk="0">
                  <a:moveTo>
                    <a:pt x="2093" y="1"/>
                  </a:moveTo>
                  <a:cubicBezTo>
                    <a:pt x="2092" y="1"/>
                    <a:pt x="2091" y="1"/>
                    <a:pt x="2090" y="1"/>
                  </a:cubicBezTo>
                  <a:cubicBezTo>
                    <a:pt x="1409" y="75"/>
                    <a:pt x="695" y="472"/>
                    <a:pt x="89" y="772"/>
                  </a:cubicBezTo>
                  <a:cubicBezTo>
                    <a:pt x="0" y="816"/>
                    <a:pt x="47" y="949"/>
                    <a:pt x="129" y="949"/>
                  </a:cubicBezTo>
                  <a:cubicBezTo>
                    <a:pt x="139" y="949"/>
                    <a:pt x="148" y="948"/>
                    <a:pt x="158" y="944"/>
                  </a:cubicBezTo>
                  <a:cubicBezTo>
                    <a:pt x="798" y="690"/>
                    <a:pt x="1569" y="518"/>
                    <a:pt x="2152" y="148"/>
                  </a:cubicBezTo>
                  <a:cubicBezTo>
                    <a:pt x="2212" y="108"/>
                    <a:pt x="2162" y="1"/>
                    <a:pt x="2093" y="1"/>
                  </a:cubicBezTo>
                  <a:close/>
                </a:path>
              </a:pathLst>
            </a:custGeom>
            <a:solidFill>
              <a:srgbClr val="F4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41"/>
            <p:cNvSpPr/>
            <p:nvPr/>
          </p:nvSpPr>
          <p:spPr>
            <a:xfrm>
              <a:off x="5087975" y="1928463"/>
              <a:ext cx="36975" cy="61500"/>
            </a:xfrm>
            <a:custGeom>
              <a:avLst/>
              <a:gdLst/>
              <a:ahLst/>
              <a:cxnLst/>
              <a:rect l="l" t="t" r="r" b="b"/>
              <a:pathLst>
                <a:path w="1479" h="2460" extrusionOk="0">
                  <a:moveTo>
                    <a:pt x="1379" y="1"/>
                  </a:moveTo>
                  <a:cubicBezTo>
                    <a:pt x="1367" y="1"/>
                    <a:pt x="1354" y="5"/>
                    <a:pt x="1342" y="14"/>
                  </a:cubicBezTo>
                  <a:cubicBezTo>
                    <a:pt x="653" y="527"/>
                    <a:pt x="0" y="1500"/>
                    <a:pt x="79" y="2386"/>
                  </a:cubicBezTo>
                  <a:cubicBezTo>
                    <a:pt x="82" y="2423"/>
                    <a:pt x="124" y="2459"/>
                    <a:pt x="162" y="2459"/>
                  </a:cubicBezTo>
                  <a:cubicBezTo>
                    <a:pt x="179" y="2459"/>
                    <a:pt x="195" y="2452"/>
                    <a:pt x="206" y="2435"/>
                  </a:cubicBezTo>
                  <a:cubicBezTo>
                    <a:pt x="431" y="2057"/>
                    <a:pt x="473" y="1602"/>
                    <a:pt x="689" y="1212"/>
                  </a:cubicBezTo>
                  <a:cubicBezTo>
                    <a:pt x="891" y="839"/>
                    <a:pt x="1113" y="425"/>
                    <a:pt x="1428" y="137"/>
                  </a:cubicBezTo>
                  <a:cubicBezTo>
                    <a:pt x="1479" y="90"/>
                    <a:pt x="1435" y="1"/>
                    <a:pt x="1379" y="1"/>
                  </a:cubicBezTo>
                  <a:close/>
                </a:path>
              </a:pathLst>
            </a:custGeom>
            <a:solidFill>
              <a:srgbClr val="F4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41"/>
            <p:cNvSpPr/>
            <p:nvPr/>
          </p:nvSpPr>
          <p:spPr>
            <a:xfrm>
              <a:off x="5464575" y="1778213"/>
              <a:ext cx="43075" cy="55000"/>
            </a:xfrm>
            <a:custGeom>
              <a:avLst/>
              <a:gdLst/>
              <a:ahLst/>
              <a:cxnLst/>
              <a:rect l="l" t="t" r="r" b="b"/>
              <a:pathLst>
                <a:path w="1723" h="2200" extrusionOk="0">
                  <a:moveTo>
                    <a:pt x="1609" y="0"/>
                  </a:moveTo>
                  <a:cubicBezTo>
                    <a:pt x="1598" y="0"/>
                    <a:pt x="1587" y="3"/>
                    <a:pt x="1577" y="8"/>
                  </a:cubicBezTo>
                  <a:cubicBezTo>
                    <a:pt x="781" y="442"/>
                    <a:pt x="211" y="1234"/>
                    <a:pt x="10" y="2115"/>
                  </a:cubicBezTo>
                  <a:cubicBezTo>
                    <a:pt x="1" y="2160"/>
                    <a:pt x="44" y="2199"/>
                    <a:pt x="83" y="2199"/>
                  </a:cubicBezTo>
                  <a:cubicBezTo>
                    <a:pt x="99" y="2199"/>
                    <a:pt x="114" y="2193"/>
                    <a:pt x="125" y="2177"/>
                  </a:cubicBezTo>
                  <a:cubicBezTo>
                    <a:pt x="396" y="1825"/>
                    <a:pt x="502" y="1377"/>
                    <a:pt x="769" y="1025"/>
                  </a:cubicBezTo>
                  <a:cubicBezTo>
                    <a:pt x="1011" y="701"/>
                    <a:pt x="1343" y="373"/>
                    <a:pt x="1663" y="131"/>
                  </a:cubicBezTo>
                  <a:cubicBezTo>
                    <a:pt x="1722" y="85"/>
                    <a:pt x="1671" y="0"/>
                    <a:pt x="1609" y="0"/>
                  </a:cubicBezTo>
                  <a:close/>
                </a:path>
              </a:pathLst>
            </a:custGeom>
            <a:solidFill>
              <a:srgbClr val="F4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41"/>
            <p:cNvSpPr/>
            <p:nvPr/>
          </p:nvSpPr>
          <p:spPr>
            <a:xfrm>
              <a:off x="5378800" y="2084063"/>
              <a:ext cx="129625" cy="101525"/>
            </a:xfrm>
            <a:custGeom>
              <a:avLst/>
              <a:gdLst/>
              <a:ahLst/>
              <a:cxnLst/>
              <a:rect l="l" t="t" r="r" b="b"/>
              <a:pathLst>
                <a:path w="5185" h="4061" extrusionOk="0">
                  <a:moveTo>
                    <a:pt x="3590" y="0"/>
                  </a:moveTo>
                  <a:cubicBezTo>
                    <a:pt x="2993" y="0"/>
                    <a:pt x="2963" y="1522"/>
                    <a:pt x="2288" y="1841"/>
                  </a:cubicBezTo>
                  <a:cubicBezTo>
                    <a:pt x="1574" y="2182"/>
                    <a:pt x="463" y="1699"/>
                    <a:pt x="200" y="2412"/>
                  </a:cubicBezTo>
                  <a:cubicBezTo>
                    <a:pt x="1" y="2952"/>
                    <a:pt x="1344" y="4061"/>
                    <a:pt x="2625" y="4061"/>
                  </a:cubicBezTo>
                  <a:cubicBezTo>
                    <a:pt x="3026" y="4061"/>
                    <a:pt x="3421" y="3952"/>
                    <a:pt x="3761" y="3683"/>
                  </a:cubicBezTo>
                  <a:cubicBezTo>
                    <a:pt x="5184" y="2560"/>
                    <a:pt x="4134" y="124"/>
                    <a:pt x="3687" y="12"/>
                  </a:cubicBezTo>
                  <a:cubicBezTo>
                    <a:pt x="3653" y="4"/>
                    <a:pt x="3621" y="0"/>
                    <a:pt x="3590" y="0"/>
                  </a:cubicBezTo>
                  <a:close/>
                </a:path>
              </a:pathLst>
            </a:custGeom>
            <a:solidFill>
              <a:srgbClr val="4D3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41"/>
            <p:cNvSpPr/>
            <p:nvPr/>
          </p:nvSpPr>
          <p:spPr>
            <a:xfrm>
              <a:off x="5376025" y="2079763"/>
              <a:ext cx="122750" cy="110150"/>
            </a:xfrm>
            <a:custGeom>
              <a:avLst/>
              <a:gdLst/>
              <a:ahLst/>
              <a:cxnLst/>
              <a:rect l="l" t="t" r="r" b="b"/>
              <a:pathLst>
                <a:path w="4910" h="4406" extrusionOk="0">
                  <a:moveTo>
                    <a:pt x="3707" y="340"/>
                  </a:moveTo>
                  <a:cubicBezTo>
                    <a:pt x="3724" y="340"/>
                    <a:pt x="3741" y="345"/>
                    <a:pt x="3757" y="349"/>
                  </a:cubicBezTo>
                  <a:cubicBezTo>
                    <a:pt x="3868" y="385"/>
                    <a:pt x="4224" y="890"/>
                    <a:pt x="4368" y="1665"/>
                  </a:cubicBezTo>
                  <a:cubicBezTo>
                    <a:pt x="4466" y="2182"/>
                    <a:pt x="4515" y="3134"/>
                    <a:pt x="3765" y="3724"/>
                  </a:cubicBezTo>
                  <a:cubicBezTo>
                    <a:pt x="3466" y="3962"/>
                    <a:pt x="3107" y="4060"/>
                    <a:pt x="2736" y="4060"/>
                  </a:cubicBezTo>
                  <a:cubicBezTo>
                    <a:pt x="2151" y="4060"/>
                    <a:pt x="1537" y="3816"/>
                    <a:pt x="1078" y="3482"/>
                  </a:cubicBezTo>
                  <a:cubicBezTo>
                    <a:pt x="607" y="3142"/>
                    <a:pt x="414" y="2793"/>
                    <a:pt x="468" y="2641"/>
                  </a:cubicBezTo>
                  <a:cubicBezTo>
                    <a:pt x="578" y="2346"/>
                    <a:pt x="898" y="2329"/>
                    <a:pt x="1415" y="2325"/>
                  </a:cubicBezTo>
                  <a:cubicBezTo>
                    <a:pt x="1759" y="2325"/>
                    <a:pt x="2145" y="2322"/>
                    <a:pt x="2469" y="2170"/>
                  </a:cubicBezTo>
                  <a:cubicBezTo>
                    <a:pt x="2863" y="1985"/>
                    <a:pt x="3056" y="1493"/>
                    <a:pt x="3228" y="1059"/>
                  </a:cubicBezTo>
                  <a:cubicBezTo>
                    <a:pt x="3400" y="620"/>
                    <a:pt x="3527" y="340"/>
                    <a:pt x="3707" y="340"/>
                  </a:cubicBezTo>
                  <a:close/>
                  <a:moveTo>
                    <a:pt x="3693" y="1"/>
                  </a:moveTo>
                  <a:cubicBezTo>
                    <a:pt x="3282" y="1"/>
                    <a:pt x="3085" y="496"/>
                    <a:pt x="2912" y="936"/>
                  </a:cubicBezTo>
                  <a:cubicBezTo>
                    <a:pt x="2764" y="1309"/>
                    <a:pt x="2596" y="1735"/>
                    <a:pt x="2325" y="1862"/>
                  </a:cubicBezTo>
                  <a:cubicBezTo>
                    <a:pt x="2071" y="1985"/>
                    <a:pt x="1735" y="1985"/>
                    <a:pt x="1415" y="1985"/>
                  </a:cubicBezTo>
                  <a:cubicBezTo>
                    <a:pt x="915" y="1989"/>
                    <a:pt x="349" y="1989"/>
                    <a:pt x="152" y="2522"/>
                  </a:cubicBezTo>
                  <a:cubicBezTo>
                    <a:pt x="0" y="2933"/>
                    <a:pt x="426" y="3429"/>
                    <a:pt x="877" y="3757"/>
                  </a:cubicBezTo>
                  <a:cubicBezTo>
                    <a:pt x="1403" y="4139"/>
                    <a:pt x="2079" y="4405"/>
                    <a:pt x="2732" y="4405"/>
                  </a:cubicBezTo>
                  <a:cubicBezTo>
                    <a:pt x="3175" y="4405"/>
                    <a:pt x="3605" y="4282"/>
                    <a:pt x="3978" y="3991"/>
                  </a:cubicBezTo>
                  <a:cubicBezTo>
                    <a:pt x="4651" y="3457"/>
                    <a:pt x="4909" y="2551"/>
                    <a:pt x="4684" y="1502"/>
                  </a:cubicBezTo>
                  <a:cubicBezTo>
                    <a:pt x="4540" y="841"/>
                    <a:pt x="4188" y="107"/>
                    <a:pt x="3839" y="20"/>
                  </a:cubicBezTo>
                  <a:cubicBezTo>
                    <a:pt x="3788" y="7"/>
                    <a:pt x="3739" y="1"/>
                    <a:pt x="3693" y="1"/>
                  </a:cubicBezTo>
                  <a:close/>
                </a:path>
              </a:pathLst>
            </a:custGeom>
            <a:solidFill>
              <a:srgbClr val="4D3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41"/>
            <p:cNvSpPr/>
            <p:nvPr/>
          </p:nvSpPr>
          <p:spPr>
            <a:xfrm>
              <a:off x="5433525" y="2132438"/>
              <a:ext cx="57350" cy="53125"/>
            </a:xfrm>
            <a:custGeom>
              <a:avLst/>
              <a:gdLst/>
              <a:ahLst/>
              <a:cxnLst/>
              <a:rect l="l" t="t" r="r" b="b"/>
              <a:pathLst>
                <a:path w="2294" h="2125" extrusionOk="0">
                  <a:moveTo>
                    <a:pt x="1885" y="0"/>
                  </a:moveTo>
                  <a:cubicBezTo>
                    <a:pt x="1624" y="0"/>
                    <a:pt x="1402" y="28"/>
                    <a:pt x="1280" y="99"/>
                  </a:cubicBezTo>
                  <a:cubicBezTo>
                    <a:pt x="1010" y="264"/>
                    <a:pt x="993" y="518"/>
                    <a:pt x="1030" y="703"/>
                  </a:cubicBezTo>
                  <a:cubicBezTo>
                    <a:pt x="1055" y="817"/>
                    <a:pt x="968" y="928"/>
                    <a:pt x="850" y="940"/>
                  </a:cubicBezTo>
                  <a:cubicBezTo>
                    <a:pt x="710" y="957"/>
                    <a:pt x="521" y="998"/>
                    <a:pt x="313" y="1088"/>
                  </a:cubicBezTo>
                  <a:cubicBezTo>
                    <a:pt x="67" y="1191"/>
                    <a:pt x="9" y="1568"/>
                    <a:pt x="1" y="1896"/>
                  </a:cubicBezTo>
                  <a:cubicBezTo>
                    <a:pt x="1" y="2003"/>
                    <a:pt x="78" y="2097"/>
                    <a:pt x="186" y="2109"/>
                  </a:cubicBezTo>
                  <a:cubicBezTo>
                    <a:pt x="272" y="2119"/>
                    <a:pt x="359" y="2124"/>
                    <a:pt x="446" y="2124"/>
                  </a:cubicBezTo>
                  <a:cubicBezTo>
                    <a:pt x="843" y="2124"/>
                    <a:pt x="1235" y="2018"/>
                    <a:pt x="1572" y="1748"/>
                  </a:cubicBezTo>
                  <a:cubicBezTo>
                    <a:pt x="2076" y="1354"/>
                    <a:pt x="2265" y="792"/>
                    <a:pt x="2285" y="226"/>
                  </a:cubicBezTo>
                  <a:cubicBezTo>
                    <a:pt x="2293" y="112"/>
                    <a:pt x="2204" y="10"/>
                    <a:pt x="2085" y="5"/>
                  </a:cubicBezTo>
                  <a:cubicBezTo>
                    <a:pt x="2016" y="2"/>
                    <a:pt x="1949" y="0"/>
                    <a:pt x="1885" y="0"/>
                  </a:cubicBezTo>
                  <a:close/>
                </a:path>
              </a:pathLst>
            </a:custGeom>
            <a:solidFill>
              <a:srgbClr val="F7B0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41"/>
            <p:cNvSpPr/>
            <p:nvPr/>
          </p:nvSpPr>
          <p:spPr>
            <a:xfrm>
              <a:off x="5429225" y="2128163"/>
              <a:ext cx="65950" cy="61625"/>
            </a:xfrm>
            <a:custGeom>
              <a:avLst/>
              <a:gdLst/>
              <a:ahLst/>
              <a:cxnLst/>
              <a:rect l="l" t="t" r="r" b="b"/>
              <a:pathLst>
                <a:path w="2638" h="2465" extrusionOk="0">
                  <a:moveTo>
                    <a:pt x="2064" y="340"/>
                  </a:moveTo>
                  <a:cubicBezTo>
                    <a:pt x="2117" y="340"/>
                    <a:pt x="2179" y="340"/>
                    <a:pt x="2248" y="344"/>
                  </a:cubicBezTo>
                  <a:cubicBezTo>
                    <a:pt x="2272" y="344"/>
                    <a:pt x="2289" y="365"/>
                    <a:pt x="2289" y="393"/>
                  </a:cubicBezTo>
                  <a:cubicBezTo>
                    <a:pt x="2268" y="997"/>
                    <a:pt x="2047" y="1464"/>
                    <a:pt x="1637" y="1788"/>
                  </a:cubicBezTo>
                  <a:cubicBezTo>
                    <a:pt x="1353" y="2014"/>
                    <a:pt x="1009" y="2125"/>
                    <a:pt x="615" y="2125"/>
                  </a:cubicBezTo>
                  <a:cubicBezTo>
                    <a:pt x="537" y="2125"/>
                    <a:pt x="456" y="2121"/>
                    <a:pt x="373" y="2112"/>
                  </a:cubicBezTo>
                  <a:cubicBezTo>
                    <a:pt x="358" y="2112"/>
                    <a:pt x="345" y="2091"/>
                    <a:pt x="345" y="2071"/>
                  </a:cubicBezTo>
                  <a:cubicBezTo>
                    <a:pt x="349" y="1710"/>
                    <a:pt x="427" y="1468"/>
                    <a:pt x="550" y="1415"/>
                  </a:cubicBezTo>
                  <a:cubicBezTo>
                    <a:pt x="714" y="1345"/>
                    <a:pt x="878" y="1300"/>
                    <a:pt x="1042" y="1279"/>
                  </a:cubicBezTo>
                  <a:cubicBezTo>
                    <a:pt x="1149" y="1268"/>
                    <a:pt x="1244" y="1209"/>
                    <a:pt x="1305" y="1128"/>
                  </a:cubicBezTo>
                  <a:cubicBezTo>
                    <a:pt x="1367" y="1042"/>
                    <a:pt x="1386" y="939"/>
                    <a:pt x="1371" y="840"/>
                  </a:cubicBezTo>
                  <a:cubicBezTo>
                    <a:pt x="1313" y="550"/>
                    <a:pt x="1481" y="451"/>
                    <a:pt x="1539" y="418"/>
                  </a:cubicBezTo>
                  <a:cubicBezTo>
                    <a:pt x="1592" y="386"/>
                    <a:pt x="1723" y="340"/>
                    <a:pt x="2064" y="340"/>
                  </a:cubicBezTo>
                  <a:close/>
                  <a:moveTo>
                    <a:pt x="2075" y="0"/>
                  </a:moveTo>
                  <a:cubicBezTo>
                    <a:pt x="1739" y="0"/>
                    <a:pt x="1509" y="39"/>
                    <a:pt x="1367" y="127"/>
                  </a:cubicBezTo>
                  <a:cubicBezTo>
                    <a:pt x="1087" y="291"/>
                    <a:pt x="968" y="566"/>
                    <a:pt x="1034" y="906"/>
                  </a:cubicBezTo>
                  <a:lnTo>
                    <a:pt x="1001" y="944"/>
                  </a:lnTo>
                  <a:cubicBezTo>
                    <a:pt x="805" y="968"/>
                    <a:pt x="608" y="1021"/>
                    <a:pt x="419" y="1103"/>
                  </a:cubicBezTo>
                  <a:cubicBezTo>
                    <a:pt x="152" y="1214"/>
                    <a:pt x="13" y="1538"/>
                    <a:pt x="4" y="2067"/>
                  </a:cubicBezTo>
                  <a:cubicBezTo>
                    <a:pt x="0" y="2260"/>
                    <a:pt x="148" y="2428"/>
                    <a:pt x="337" y="2449"/>
                  </a:cubicBezTo>
                  <a:cubicBezTo>
                    <a:pt x="432" y="2461"/>
                    <a:pt x="521" y="2465"/>
                    <a:pt x="612" y="2465"/>
                  </a:cubicBezTo>
                  <a:cubicBezTo>
                    <a:pt x="1083" y="2465"/>
                    <a:pt x="1505" y="2326"/>
                    <a:pt x="1850" y="2055"/>
                  </a:cubicBezTo>
                  <a:cubicBezTo>
                    <a:pt x="2334" y="1673"/>
                    <a:pt x="2605" y="1103"/>
                    <a:pt x="2630" y="406"/>
                  </a:cubicBezTo>
                  <a:cubicBezTo>
                    <a:pt x="2637" y="193"/>
                    <a:pt x="2474" y="12"/>
                    <a:pt x="2260" y="4"/>
                  </a:cubicBezTo>
                  <a:cubicBezTo>
                    <a:pt x="2195" y="1"/>
                    <a:pt x="2134" y="0"/>
                    <a:pt x="2075" y="0"/>
                  </a:cubicBezTo>
                  <a:close/>
                </a:path>
              </a:pathLst>
            </a:custGeom>
            <a:solidFill>
              <a:srgbClr val="4D3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41"/>
            <p:cNvSpPr/>
            <p:nvPr/>
          </p:nvSpPr>
          <p:spPr>
            <a:xfrm>
              <a:off x="5451175" y="2180413"/>
              <a:ext cx="35550" cy="16775"/>
            </a:xfrm>
            <a:custGeom>
              <a:avLst/>
              <a:gdLst/>
              <a:ahLst/>
              <a:cxnLst/>
              <a:rect l="l" t="t" r="r" b="b"/>
              <a:pathLst>
                <a:path w="1422" h="671" extrusionOk="0">
                  <a:moveTo>
                    <a:pt x="1231" y="1"/>
                  </a:moveTo>
                  <a:cubicBezTo>
                    <a:pt x="1226" y="1"/>
                    <a:pt x="1220" y="1"/>
                    <a:pt x="1214" y="1"/>
                  </a:cubicBezTo>
                  <a:cubicBezTo>
                    <a:pt x="1046" y="14"/>
                    <a:pt x="886" y="117"/>
                    <a:pt x="726" y="178"/>
                  </a:cubicBezTo>
                  <a:cubicBezTo>
                    <a:pt x="554" y="244"/>
                    <a:pt x="374" y="301"/>
                    <a:pt x="193" y="334"/>
                  </a:cubicBezTo>
                  <a:cubicBezTo>
                    <a:pt x="12" y="371"/>
                    <a:pt x="0" y="670"/>
                    <a:pt x="197" y="670"/>
                  </a:cubicBezTo>
                  <a:cubicBezTo>
                    <a:pt x="209" y="670"/>
                    <a:pt x="221" y="670"/>
                    <a:pt x="233" y="670"/>
                  </a:cubicBezTo>
                  <a:cubicBezTo>
                    <a:pt x="607" y="670"/>
                    <a:pt x="1163" y="593"/>
                    <a:pt x="1358" y="240"/>
                  </a:cubicBezTo>
                  <a:cubicBezTo>
                    <a:pt x="1421" y="129"/>
                    <a:pt x="1359" y="1"/>
                    <a:pt x="1231" y="1"/>
                  </a:cubicBezTo>
                  <a:close/>
                </a:path>
              </a:pathLst>
            </a:custGeom>
            <a:solidFill>
              <a:srgbClr val="BF8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41"/>
            <p:cNvSpPr/>
            <p:nvPr/>
          </p:nvSpPr>
          <p:spPr>
            <a:xfrm>
              <a:off x="6147900" y="2661388"/>
              <a:ext cx="287150" cy="202450"/>
            </a:xfrm>
            <a:custGeom>
              <a:avLst/>
              <a:gdLst/>
              <a:ahLst/>
              <a:cxnLst/>
              <a:rect l="l" t="t" r="r" b="b"/>
              <a:pathLst>
                <a:path w="11486" h="8098" extrusionOk="0">
                  <a:moveTo>
                    <a:pt x="8038" y="1"/>
                  </a:moveTo>
                  <a:cubicBezTo>
                    <a:pt x="7632" y="1"/>
                    <a:pt x="7218" y="83"/>
                    <a:pt x="6821" y="257"/>
                  </a:cubicBezTo>
                  <a:lnTo>
                    <a:pt x="2166" y="2299"/>
                  </a:lnTo>
                  <a:cubicBezTo>
                    <a:pt x="678" y="2952"/>
                    <a:pt x="1" y="4686"/>
                    <a:pt x="653" y="6176"/>
                  </a:cubicBezTo>
                  <a:lnTo>
                    <a:pt x="723" y="6335"/>
                  </a:lnTo>
                  <a:cubicBezTo>
                    <a:pt x="1207" y="7440"/>
                    <a:pt x="2288" y="8097"/>
                    <a:pt x="3420" y="8097"/>
                  </a:cubicBezTo>
                  <a:cubicBezTo>
                    <a:pt x="3815" y="8097"/>
                    <a:pt x="4215" y="8017"/>
                    <a:pt x="4599" y="7849"/>
                  </a:cubicBezTo>
                  <a:lnTo>
                    <a:pt x="9258" y="5807"/>
                  </a:lnTo>
                  <a:cubicBezTo>
                    <a:pt x="10788" y="5134"/>
                    <a:pt x="11485" y="3346"/>
                    <a:pt x="10813" y="1812"/>
                  </a:cubicBezTo>
                  <a:cubicBezTo>
                    <a:pt x="10314" y="677"/>
                    <a:pt x="9204" y="1"/>
                    <a:pt x="8038" y="1"/>
                  </a:cubicBezTo>
                  <a:close/>
                </a:path>
              </a:pathLst>
            </a:custGeom>
            <a:solidFill>
              <a:srgbClr val="FFBD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41"/>
            <p:cNvSpPr/>
            <p:nvPr/>
          </p:nvSpPr>
          <p:spPr>
            <a:xfrm>
              <a:off x="6174775" y="2661388"/>
              <a:ext cx="260275" cy="202425"/>
            </a:xfrm>
            <a:custGeom>
              <a:avLst/>
              <a:gdLst/>
              <a:ahLst/>
              <a:cxnLst/>
              <a:rect l="l" t="t" r="r" b="b"/>
              <a:pathLst>
                <a:path w="10411" h="8097" extrusionOk="0">
                  <a:moveTo>
                    <a:pt x="6964" y="0"/>
                  </a:moveTo>
                  <a:cubicBezTo>
                    <a:pt x="6567" y="0"/>
                    <a:pt x="6164" y="79"/>
                    <a:pt x="5776" y="245"/>
                  </a:cubicBezTo>
                  <a:cubicBezTo>
                    <a:pt x="6785" y="470"/>
                    <a:pt x="8237" y="1061"/>
                    <a:pt x="8064" y="2603"/>
                  </a:cubicBezTo>
                  <a:cubicBezTo>
                    <a:pt x="7859" y="4396"/>
                    <a:pt x="2494" y="6188"/>
                    <a:pt x="1" y="6931"/>
                  </a:cubicBezTo>
                  <a:cubicBezTo>
                    <a:pt x="562" y="7670"/>
                    <a:pt x="1438" y="8097"/>
                    <a:pt x="2348" y="8097"/>
                  </a:cubicBezTo>
                  <a:cubicBezTo>
                    <a:pt x="2741" y="8097"/>
                    <a:pt x="3140" y="8017"/>
                    <a:pt x="3524" y="7849"/>
                  </a:cubicBezTo>
                  <a:lnTo>
                    <a:pt x="8183" y="5807"/>
                  </a:lnTo>
                  <a:cubicBezTo>
                    <a:pt x="9713" y="5134"/>
                    <a:pt x="10410" y="3346"/>
                    <a:pt x="9738" y="1812"/>
                  </a:cubicBezTo>
                  <a:cubicBezTo>
                    <a:pt x="9239" y="677"/>
                    <a:pt x="8129" y="0"/>
                    <a:pt x="6964" y="0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41"/>
            <p:cNvSpPr/>
            <p:nvPr/>
          </p:nvSpPr>
          <p:spPr>
            <a:xfrm>
              <a:off x="6188450" y="2741913"/>
              <a:ext cx="61000" cy="35825"/>
            </a:xfrm>
            <a:custGeom>
              <a:avLst/>
              <a:gdLst/>
              <a:ahLst/>
              <a:cxnLst/>
              <a:rect l="l" t="t" r="r" b="b"/>
              <a:pathLst>
                <a:path w="2440" h="1433" extrusionOk="0">
                  <a:moveTo>
                    <a:pt x="628" y="0"/>
                  </a:moveTo>
                  <a:cubicBezTo>
                    <a:pt x="481" y="0"/>
                    <a:pt x="332" y="13"/>
                    <a:pt x="184" y="38"/>
                  </a:cubicBezTo>
                  <a:cubicBezTo>
                    <a:pt x="0" y="71"/>
                    <a:pt x="84" y="322"/>
                    <a:pt x="241" y="322"/>
                  </a:cubicBezTo>
                  <a:cubicBezTo>
                    <a:pt x="243" y="322"/>
                    <a:pt x="244" y="322"/>
                    <a:pt x="245" y="322"/>
                  </a:cubicBezTo>
                  <a:cubicBezTo>
                    <a:pt x="296" y="319"/>
                    <a:pt x="346" y="318"/>
                    <a:pt x="397" y="318"/>
                  </a:cubicBezTo>
                  <a:cubicBezTo>
                    <a:pt x="804" y="318"/>
                    <a:pt x="1214" y="397"/>
                    <a:pt x="1549" y="638"/>
                  </a:cubicBezTo>
                  <a:cubicBezTo>
                    <a:pt x="1833" y="834"/>
                    <a:pt x="1935" y="1121"/>
                    <a:pt x="2148" y="1372"/>
                  </a:cubicBezTo>
                  <a:cubicBezTo>
                    <a:pt x="2184" y="1413"/>
                    <a:pt x="2234" y="1432"/>
                    <a:pt x="2282" y="1432"/>
                  </a:cubicBezTo>
                  <a:cubicBezTo>
                    <a:pt x="2358" y="1432"/>
                    <a:pt x="2429" y="1382"/>
                    <a:pt x="2431" y="1289"/>
                  </a:cubicBezTo>
                  <a:cubicBezTo>
                    <a:pt x="2439" y="888"/>
                    <a:pt x="2049" y="506"/>
                    <a:pt x="1734" y="305"/>
                  </a:cubicBezTo>
                  <a:cubicBezTo>
                    <a:pt x="1392" y="91"/>
                    <a:pt x="1014" y="0"/>
                    <a:pt x="628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41"/>
            <p:cNvSpPr/>
            <p:nvPr/>
          </p:nvSpPr>
          <p:spPr>
            <a:xfrm>
              <a:off x="5857625" y="3059813"/>
              <a:ext cx="258213" cy="388433"/>
            </a:xfrm>
            <a:custGeom>
              <a:avLst/>
              <a:gdLst/>
              <a:ahLst/>
              <a:cxnLst/>
              <a:rect l="l" t="t" r="r" b="b"/>
              <a:pathLst>
                <a:path w="10201" h="15344" extrusionOk="0">
                  <a:moveTo>
                    <a:pt x="8920" y="1"/>
                  </a:moveTo>
                  <a:lnTo>
                    <a:pt x="0" y="12502"/>
                  </a:lnTo>
                  <a:lnTo>
                    <a:pt x="582" y="15344"/>
                  </a:lnTo>
                  <a:lnTo>
                    <a:pt x="10200" y="2555"/>
                  </a:lnTo>
                  <a:lnTo>
                    <a:pt x="8920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41"/>
            <p:cNvSpPr/>
            <p:nvPr/>
          </p:nvSpPr>
          <p:spPr>
            <a:xfrm>
              <a:off x="5857625" y="3059813"/>
              <a:ext cx="237735" cy="388433"/>
            </a:xfrm>
            <a:custGeom>
              <a:avLst/>
              <a:gdLst/>
              <a:ahLst/>
              <a:cxnLst/>
              <a:rect l="l" t="t" r="r" b="b"/>
              <a:pathLst>
                <a:path w="9392" h="15344" extrusionOk="0">
                  <a:moveTo>
                    <a:pt x="8920" y="1"/>
                  </a:moveTo>
                  <a:lnTo>
                    <a:pt x="0" y="12502"/>
                  </a:lnTo>
                  <a:lnTo>
                    <a:pt x="582" y="15344"/>
                  </a:lnTo>
                  <a:lnTo>
                    <a:pt x="996" y="14795"/>
                  </a:lnTo>
                  <a:cubicBezTo>
                    <a:pt x="898" y="13790"/>
                    <a:pt x="816" y="12682"/>
                    <a:pt x="1066" y="12243"/>
                  </a:cubicBezTo>
                  <a:cubicBezTo>
                    <a:pt x="1411" y="11636"/>
                    <a:pt x="7497" y="3429"/>
                    <a:pt x="9392" y="944"/>
                  </a:cubicBezTo>
                  <a:lnTo>
                    <a:pt x="8920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41"/>
            <p:cNvSpPr/>
            <p:nvPr/>
          </p:nvSpPr>
          <p:spPr>
            <a:xfrm>
              <a:off x="6254750" y="3444738"/>
              <a:ext cx="191875" cy="544500"/>
            </a:xfrm>
            <a:custGeom>
              <a:avLst/>
              <a:gdLst/>
              <a:ahLst/>
              <a:cxnLst/>
              <a:rect l="l" t="t" r="r" b="b"/>
              <a:pathLst>
                <a:path w="7675" h="21780" extrusionOk="0">
                  <a:moveTo>
                    <a:pt x="1" y="0"/>
                  </a:moveTo>
                  <a:lnTo>
                    <a:pt x="6116" y="21779"/>
                  </a:lnTo>
                  <a:lnTo>
                    <a:pt x="7675" y="21517"/>
                  </a:lnTo>
                  <a:lnTo>
                    <a:pt x="2445" y="2371"/>
                  </a:lnTo>
                  <a:cubicBezTo>
                    <a:pt x="1629" y="1255"/>
                    <a:pt x="805" y="452"/>
                    <a:pt x="1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41"/>
            <p:cNvSpPr/>
            <p:nvPr/>
          </p:nvSpPr>
          <p:spPr>
            <a:xfrm>
              <a:off x="6028975" y="3052013"/>
              <a:ext cx="263225" cy="432025"/>
            </a:xfrm>
            <a:custGeom>
              <a:avLst/>
              <a:gdLst/>
              <a:ahLst/>
              <a:cxnLst/>
              <a:rect l="l" t="t" r="r" b="b"/>
              <a:pathLst>
                <a:path w="10529" h="17281" extrusionOk="0">
                  <a:moveTo>
                    <a:pt x="3955" y="1"/>
                  </a:moveTo>
                  <a:cubicBezTo>
                    <a:pt x="3172" y="1"/>
                    <a:pt x="2407" y="276"/>
                    <a:pt x="1801" y="780"/>
                  </a:cubicBezTo>
                  <a:lnTo>
                    <a:pt x="1420" y="1095"/>
                  </a:lnTo>
                  <a:cubicBezTo>
                    <a:pt x="443" y="1903"/>
                    <a:pt x="0" y="3187"/>
                    <a:pt x="271" y="4426"/>
                  </a:cubicBezTo>
                  <a:lnTo>
                    <a:pt x="3495" y="17280"/>
                  </a:lnTo>
                  <a:cubicBezTo>
                    <a:pt x="3913" y="16300"/>
                    <a:pt x="4405" y="15496"/>
                    <a:pt x="4955" y="14885"/>
                  </a:cubicBezTo>
                  <a:lnTo>
                    <a:pt x="2785" y="5718"/>
                  </a:lnTo>
                  <a:cubicBezTo>
                    <a:pt x="2613" y="4853"/>
                    <a:pt x="3146" y="4004"/>
                    <a:pt x="3999" y="3783"/>
                  </a:cubicBezTo>
                  <a:cubicBezTo>
                    <a:pt x="4136" y="3747"/>
                    <a:pt x="4275" y="3731"/>
                    <a:pt x="4411" y="3731"/>
                  </a:cubicBezTo>
                  <a:cubicBezTo>
                    <a:pt x="5134" y="3731"/>
                    <a:pt x="5798" y="4206"/>
                    <a:pt x="6005" y="4934"/>
                  </a:cubicBezTo>
                  <a:lnTo>
                    <a:pt x="8437" y="13593"/>
                  </a:lnTo>
                  <a:cubicBezTo>
                    <a:pt x="9126" y="13740"/>
                    <a:pt x="9827" y="14085"/>
                    <a:pt x="10529" y="14614"/>
                  </a:cubicBezTo>
                  <a:lnTo>
                    <a:pt x="7219" y="2494"/>
                  </a:lnTo>
                  <a:cubicBezTo>
                    <a:pt x="6858" y="1165"/>
                    <a:pt x="5726" y="190"/>
                    <a:pt x="4356" y="25"/>
                  </a:cubicBezTo>
                  <a:cubicBezTo>
                    <a:pt x="4222" y="9"/>
                    <a:pt x="4088" y="1"/>
                    <a:pt x="3955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41"/>
            <p:cNvSpPr/>
            <p:nvPr/>
          </p:nvSpPr>
          <p:spPr>
            <a:xfrm>
              <a:off x="6116325" y="3424138"/>
              <a:ext cx="178650" cy="608475"/>
            </a:xfrm>
            <a:custGeom>
              <a:avLst/>
              <a:gdLst/>
              <a:ahLst/>
              <a:cxnLst/>
              <a:rect l="l" t="t" r="r" b="b"/>
              <a:pathLst>
                <a:path w="7146" h="24339" extrusionOk="0">
                  <a:moveTo>
                    <a:pt x="1464" y="0"/>
                  </a:moveTo>
                  <a:cubicBezTo>
                    <a:pt x="911" y="611"/>
                    <a:pt x="419" y="1415"/>
                    <a:pt x="1" y="2395"/>
                  </a:cubicBezTo>
                  <a:lnTo>
                    <a:pt x="587" y="4741"/>
                  </a:lnTo>
                  <a:lnTo>
                    <a:pt x="5496" y="24338"/>
                  </a:lnTo>
                  <a:lnTo>
                    <a:pt x="7145" y="23990"/>
                  </a:lnTo>
                  <a:lnTo>
                    <a:pt x="1883" y="1768"/>
                  </a:lnTo>
                  <a:lnTo>
                    <a:pt x="1464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41"/>
            <p:cNvSpPr/>
            <p:nvPr/>
          </p:nvSpPr>
          <p:spPr>
            <a:xfrm>
              <a:off x="6054100" y="3389813"/>
              <a:ext cx="543175" cy="1261750"/>
            </a:xfrm>
            <a:custGeom>
              <a:avLst/>
              <a:gdLst/>
              <a:ahLst/>
              <a:cxnLst/>
              <a:rect l="l" t="t" r="r" b="b"/>
              <a:pathLst>
                <a:path w="21727" h="50470" extrusionOk="0">
                  <a:moveTo>
                    <a:pt x="6684" y="1"/>
                  </a:moveTo>
                  <a:cubicBezTo>
                    <a:pt x="6507" y="1"/>
                    <a:pt x="6331" y="15"/>
                    <a:pt x="6156" y="44"/>
                  </a:cubicBezTo>
                  <a:cubicBezTo>
                    <a:pt x="5340" y="188"/>
                    <a:pt x="4602" y="647"/>
                    <a:pt x="3953" y="1373"/>
                  </a:cubicBezTo>
                  <a:lnTo>
                    <a:pt x="4372" y="3141"/>
                  </a:lnTo>
                  <a:cubicBezTo>
                    <a:pt x="4901" y="2394"/>
                    <a:pt x="5517" y="1930"/>
                    <a:pt x="6222" y="1812"/>
                  </a:cubicBezTo>
                  <a:cubicBezTo>
                    <a:pt x="6347" y="1790"/>
                    <a:pt x="6473" y="1779"/>
                    <a:pt x="6601" y="1779"/>
                  </a:cubicBezTo>
                  <a:cubicBezTo>
                    <a:pt x="7063" y="1779"/>
                    <a:pt x="7541" y="1924"/>
                    <a:pt x="8027" y="2197"/>
                  </a:cubicBezTo>
                  <a:cubicBezTo>
                    <a:pt x="8831" y="2649"/>
                    <a:pt x="9655" y="3452"/>
                    <a:pt x="10471" y="4568"/>
                  </a:cubicBezTo>
                  <a:cubicBezTo>
                    <a:pt x="13227" y="8325"/>
                    <a:pt x="15885" y="15535"/>
                    <a:pt x="17365" y="24038"/>
                  </a:cubicBezTo>
                  <a:cubicBezTo>
                    <a:pt x="19622" y="36990"/>
                    <a:pt x="18293" y="48044"/>
                    <a:pt x="14393" y="48725"/>
                  </a:cubicBezTo>
                  <a:cubicBezTo>
                    <a:pt x="14267" y="48747"/>
                    <a:pt x="14141" y="48757"/>
                    <a:pt x="14013" y="48757"/>
                  </a:cubicBezTo>
                  <a:cubicBezTo>
                    <a:pt x="10177" y="48757"/>
                    <a:pt x="5431" y="39034"/>
                    <a:pt x="3249" y="26495"/>
                  </a:cubicBezTo>
                  <a:cubicBezTo>
                    <a:pt x="1797" y="18160"/>
                    <a:pt x="1829" y="10622"/>
                    <a:pt x="3076" y="6114"/>
                  </a:cubicBezTo>
                  <a:lnTo>
                    <a:pt x="2490" y="3768"/>
                  </a:lnTo>
                  <a:cubicBezTo>
                    <a:pt x="451" y="8497"/>
                    <a:pt x="0" y="17159"/>
                    <a:pt x="1653" y="26757"/>
                  </a:cubicBezTo>
                  <a:cubicBezTo>
                    <a:pt x="3959" y="40147"/>
                    <a:pt x="9512" y="50470"/>
                    <a:pt x="14278" y="50470"/>
                  </a:cubicBezTo>
                  <a:cubicBezTo>
                    <a:pt x="14462" y="50470"/>
                    <a:pt x="14645" y="50454"/>
                    <a:pt x="14827" y="50423"/>
                  </a:cubicBezTo>
                  <a:cubicBezTo>
                    <a:pt x="19712" y="49582"/>
                    <a:pt x="21726" y="37626"/>
                    <a:pt x="19334" y="23714"/>
                  </a:cubicBezTo>
                  <a:cubicBezTo>
                    <a:pt x="17473" y="12902"/>
                    <a:pt x="13498" y="4096"/>
                    <a:pt x="9524" y="1102"/>
                  </a:cubicBezTo>
                  <a:cubicBezTo>
                    <a:pt x="8822" y="573"/>
                    <a:pt x="8121" y="228"/>
                    <a:pt x="7432" y="81"/>
                  </a:cubicBezTo>
                  <a:cubicBezTo>
                    <a:pt x="7181" y="28"/>
                    <a:pt x="6931" y="1"/>
                    <a:pt x="6684" y="1"/>
                  </a:cubicBezTo>
                  <a:close/>
                </a:path>
              </a:pathLst>
            </a:custGeom>
            <a:solidFill>
              <a:srgbClr val="D16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41"/>
            <p:cNvSpPr/>
            <p:nvPr/>
          </p:nvSpPr>
          <p:spPr>
            <a:xfrm>
              <a:off x="6111500" y="3128688"/>
              <a:ext cx="160700" cy="275875"/>
            </a:xfrm>
            <a:custGeom>
              <a:avLst/>
              <a:gdLst/>
              <a:ahLst/>
              <a:cxnLst/>
              <a:rect l="l" t="t" r="r" b="b"/>
              <a:pathLst>
                <a:path w="6428" h="11035" extrusionOk="0">
                  <a:moveTo>
                    <a:pt x="2012" y="1"/>
                  </a:moveTo>
                  <a:cubicBezTo>
                    <a:pt x="1882" y="1"/>
                    <a:pt x="1744" y="15"/>
                    <a:pt x="1596" y="42"/>
                  </a:cubicBezTo>
                  <a:cubicBezTo>
                    <a:pt x="826" y="190"/>
                    <a:pt x="161" y="576"/>
                    <a:pt x="1" y="1100"/>
                  </a:cubicBezTo>
                  <a:cubicBezTo>
                    <a:pt x="194" y="924"/>
                    <a:pt x="427" y="784"/>
                    <a:pt x="698" y="716"/>
                  </a:cubicBezTo>
                  <a:cubicBezTo>
                    <a:pt x="835" y="680"/>
                    <a:pt x="974" y="664"/>
                    <a:pt x="1110" y="664"/>
                  </a:cubicBezTo>
                  <a:cubicBezTo>
                    <a:pt x="1833" y="664"/>
                    <a:pt x="2497" y="1139"/>
                    <a:pt x="2704" y="1867"/>
                  </a:cubicBezTo>
                  <a:lnTo>
                    <a:pt x="5136" y="10526"/>
                  </a:lnTo>
                  <a:cubicBezTo>
                    <a:pt x="5562" y="10616"/>
                    <a:pt x="5998" y="10792"/>
                    <a:pt x="6428" y="11035"/>
                  </a:cubicBezTo>
                  <a:cubicBezTo>
                    <a:pt x="5816" y="8763"/>
                    <a:pt x="5526" y="7483"/>
                    <a:pt x="5246" y="6499"/>
                  </a:cubicBezTo>
                  <a:cubicBezTo>
                    <a:pt x="3997" y="2129"/>
                    <a:pt x="3627" y="1"/>
                    <a:pt x="2012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41"/>
            <p:cNvSpPr/>
            <p:nvPr/>
          </p:nvSpPr>
          <p:spPr>
            <a:xfrm>
              <a:off x="6253525" y="3445037"/>
              <a:ext cx="179550" cy="556182"/>
            </a:xfrm>
            <a:custGeom>
              <a:avLst/>
              <a:gdLst/>
              <a:ahLst/>
              <a:cxnLst/>
              <a:rect l="l" t="t" r="r" b="b"/>
              <a:pathLst>
                <a:path w="7182" h="21990" extrusionOk="0">
                  <a:moveTo>
                    <a:pt x="0" y="1"/>
                  </a:moveTo>
                  <a:lnTo>
                    <a:pt x="6209" y="21989"/>
                  </a:lnTo>
                  <a:lnTo>
                    <a:pt x="7182" y="21477"/>
                  </a:lnTo>
                  <a:lnTo>
                    <a:pt x="1259" y="665"/>
                  </a:lnTo>
                  <a:cubicBezTo>
                    <a:pt x="722" y="235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41"/>
            <p:cNvSpPr/>
            <p:nvPr/>
          </p:nvSpPr>
          <p:spPr>
            <a:xfrm>
              <a:off x="6116325" y="3466488"/>
              <a:ext cx="153325" cy="566125"/>
            </a:xfrm>
            <a:custGeom>
              <a:avLst/>
              <a:gdLst/>
              <a:ahLst/>
              <a:cxnLst/>
              <a:rect l="l" t="t" r="r" b="b"/>
              <a:pathLst>
                <a:path w="6133" h="22645" extrusionOk="0">
                  <a:moveTo>
                    <a:pt x="329" y="0"/>
                  </a:moveTo>
                  <a:cubicBezTo>
                    <a:pt x="214" y="226"/>
                    <a:pt x="103" y="455"/>
                    <a:pt x="1" y="701"/>
                  </a:cubicBezTo>
                  <a:lnTo>
                    <a:pt x="587" y="3047"/>
                  </a:lnTo>
                  <a:lnTo>
                    <a:pt x="5496" y="22644"/>
                  </a:lnTo>
                  <a:lnTo>
                    <a:pt x="6132" y="22509"/>
                  </a:lnTo>
                  <a:cubicBezTo>
                    <a:pt x="5841" y="21393"/>
                    <a:pt x="2687" y="9433"/>
                    <a:pt x="329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41"/>
            <p:cNvSpPr/>
            <p:nvPr/>
          </p:nvSpPr>
          <p:spPr>
            <a:xfrm>
              <a:off x="6028975" y="3064413"/>
              <a:ext cx="95575" cy="419625"/>
            </a:xfrm>
            <a:custGeom>
              <a:avLst/>
              <a:gdLst/>
              <a:ahLst/>
              <a:cxnLst/>
              <a:rect l="l" t="t" r="r" b="b"/>
              <a:pathLst>
                <a:path w="3823" h="16785" extrusionOk="0">
                  <a:moveTo>
                    <a:pt x="2207" y="1"/>
                  </a:moveTo>
                  <a:cubicBezTo>
                    <a:pt x="2063" y="82"/>
                    <a:pt x="1928" y="177"/>
                    <a:pt x="1801" y="284"/>
                  </a:cubicBezTo>
                  <a:lnTo>
                    <a:pt x="1420" y="599"/>
                  </a:lnTo>
                  <a:cubicBezTo>
                    <a:pt x="443" y="1407"/>
                    <a:pt x="0" y="2691"/>
                    <a:pt x="271" y="3930"/>
                  </a:cubicBezTo>
                  <a:lnTo>
                    <a:pt x="3495" y="16784"/>
                  </a:lnTo>
                  <a:cubicBezTo>
                    <a:pt x="3597" y="16538"/>
                    <a:pt x="3708" y="16309"/>
                    <a:pt x="3823" y="16083"/>
                  </a:cubicBezTo>
                  <a:cubicBezTo>
                    <a:pt x="2596" y="11190"/>
                    <a:pt x="1854" y="7802"/>
                    <a:pt x="1308" y="5616"/>
                  </a:cubicBezTo>
                  <a:cubicBezTo>
                    <a:pt x="271" y="1469"/>
                    <a:pt x="1571" y="571"/>
                    <a:pt x="2207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41"/>
            <p:cNvSpPr/>
            <p:nvPr/>
          </p:nvSpPr>
          <p:spPr>
            <a:xfrm>
              <a:off x="6009800" y="2874738"/>
              <a:ext cx="104700" cy="171350"/>
            </a:xfrm>
            <a:custGeom>
              <a:avLst/>
              <a:gdLst/>
              <a:ahLst/>
              <a:cxnLst/>
              <a:rect l="l" t="t" r="r" b="b"/>
              <a:pathLst>
                <a:path w="4188" h="6854" extrusionOk="0">
                  <a:moveTo>
                    <a:pt x="2026" y="0"/>
                  </a:moveTo>
                  <a:lnTo>
                    <a:pt x="0" y="714"/>
                  </a:lnTo>
                  <a:lnTo>
                    <a:pt x="2166" y="6853"/>
                  </a:lnTo>
                  <a:lnTo>
                    <a:pt x="4188" y="6140"/>
                  </a:lnTo>
                  <a:lnTo>
                    <a:pt x="2026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41"/>
            <p:cNvSpPr/>
            <p:nvPr/>
          </p:nvSpPr>
          <p:spPr>
            <a:xfrm>
              <a:off x="6047850" y="2874738"/>
              <a:ext cx="66650" cy="157900"/>
            </a:xfrm>
            <a:custGeom>
              <a:avLst/>
              <a:gdLst/>
              <a:ahLst/>
              <a:cxnLst/>
              <a:rect l="l" t="t" r="r" b="b"/>
              <a:pathLst>
                <a:path w="2666" h="6316" extrusionOk="0">
                  <a:moveTo>
                    <a:pt x="504" y="0"/>
                  </a:moveTo>
                  <a:lnTo>
                    <a:pt x="0" y="176"/>
                  </a:lnTo>
                  <a:lnTo>
                    <a:pt x="2161" y="6316"/>
                  </a:lnTo>
                  <a:lnTo>
                    <a:pt x="2666" y="6140"/>
                  </a:lnTo>
                  <a:lnTo>
                    <a:pt x="504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41"/>
            <p:cNvSpPr/>
            <p:nvPr/>
          </p:nvSpPr>
          <p:spPr>
            <a:xfrm>
              <a:off x="6059175" y="2987788"/>
              <a:ext cx="22750" cy="39850"/>
            </a:xfrm>
            <a:custGeom>
              <a:avLst/>
              <a:gdLst/>
              <a:ahLst/>
              <a:cxnLst/>
              <a:rect l="l" t="t" r="r" b="b"/>
              <a:pathLst>
                <a:path w="910" h="1594" extrusionOk="0">
                  <a:moveTo>
                    <a:pt x="130" y="0"/>
                  </a:moveTo>
                  <a:cubicBezTo>
                    <a:pt x="60" y="0"/>
                    <a:pt x="0" y="56"/>
                    <a:pt x="43" y="150"/>
                  </a:cubicBezTo>
                  <a:cubicBezTo>
                    <a:pt x="150" y="391"/>
                    <a:pt x="248" y="637"/>
                    <a:pt x="347" y="879"/>
                  </a:cubicBezTo>
                  <a:cubicBezTo>
                    <a:pt x="437" y="1101"/>
                    <a:pt x="502" y="1351"/>
                    <a:pt x="659" y="1536"/>
                  </a:cubicBezTo>
                  <a:cubicBezTo>
                    <a:pt x="688" y="1574"/>
                    <a:pt x="736" y="1593"/>
                    <a:pt x="783" y="1593"/>
                  </a:cubicBezTo>
                  <a:cubicBezTo>
                    <a:pt x="848" y="1593"/>
                    <a:pt x="909" y="1554"/>
                    <a:pt x="905" y="1470"/>
                  </a:cubicBezTo>
                  <a:cubicBezTo>
                    <a:pt x="896" y="1233"/>
                    <a:pt x="757" y="1011"/>
                    <a:pt x="655" y="798"/>
                  </a:cubicBezTo>
                  <a:cubicBezTo>
                    <a:pt x="532" y="552"/>
                    <a:pt x="388" y="309"/>
                    <a:pt x="252" y="71"/>
                  </a:cubicBezTo>
                  <a:cubicBezTo>
                    <a:pt x="222" y="22"/>
                    <a:pt x="174" y="0"/>
                    <a:pt x="1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41"/>
            <p:cNvSpPr/>
            <p:nvPr/>
          </p:nvSpPr>
          <p:spPr>
            <a:xfrm>
              <a:off x="6044450" y="2766763"/>
              <a:ext cx="191150" cy="127575"/>
            </a:xfrm>
            <a:custGeom>
              <a:avLst/>
              <a:gdLst/>
              <a:ahLst/>
              <a:cxnLst/>
              <a:rect l="l" t="t" r="r" b="b"/>
              <a:pathLst>
                <a:path w="7646" h="5103" extrusionOk="0">
                  <a:moveTo>
                    <a:pt x="5864" y="0"/>
                  </a:moveTo>
                  <a:cubicBezTo>
                    <a:pt x="5667" y="0"/>
                    <a:pt x="5468" y="37"/>
                    <a:pt x="5275" y="115"/>
                  </a:cubicBezTo>
                  <a:lnTo>
                    <a:pt x="0" y="2194"/>
                  </a:lnTo>
                  <a:lnTo>
                    <a:pt x="1182" y="5103"/>
                  </a:lnTo>
                  <a:lnTo>
                    <a:pt x="6456" y="3027"/>
                  </a:lnTo>
                  <a:cubicBezTo>
                    <a:pt x="7260" y="2699"/>
                    <a:pt x="7646" y="1785"/>
                    <a:pt x="7322" y="980"/>
                  </a:cubicBezTo>
                  <a:cubicBezTo>
                    <a:pt x="7072" y="369"/>
                    <a:pt x="6484" y="0"/>
                    <a:pt x="5864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41"/>
            <p:cNvSpPr/>
            <p:nvPr/>
          </p:nvSpPr>
          <p:spPr>
            <a:xfrm>
              <a:off x="6063325" y="2792288"/>
              <a:ext cx="171875" cy="102050"/>
            </a:xfrm>
            <a:custGeom>
              <a:avLst/>
              <a:gdLst/>
              <a:ahLst/>
              <a:cxnLst/>
              <a:rect l="l" t="t" r="r" b="b"/>
              <a:pathLst>
                <a:path w="6875" h="4082" extrusionOk="0">
                  <a:moveTo>
                    <a:pt x="6579" y="1"/>
                  </a:moveTo>
                  <a:lnTo>
                    <a:pt x="6579" y="1"/>
                  </a:lnTo>
                  <a:cubicBezTo>
                    <a:pt x="6312" y="529"/>
                    <a:pt x="5820" y="894"/>
                    <a:pt x="5324" y="1108"/>
                  </a:cubicBezTo>
                  <a:cubicBezTo>
                    <a:pt x="4790" y="1337"/>
                    <a:pt x="1649" y="2453"/>
                    <a:pt x="0" y="3035"/>
                  </a:cubicBezTo>
                  <a:lnTo>
                    <a:pt x="427" y="4082"/>
                  </a:lnTo>
                  <a:lnTo>
                    <a:pt x="5701" y="2006"/>
                  </a:lnTo>
                  <a:cubicBezTo>
                    <a:pt x="6493" y="1686"/>
                    <a:pt x="6874" y="796"/>
                    <a:pt x="6579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41"/>
            <p:cNvSpPr/>
            <p:nvPr/>
          </p:nvSpPr>
          <p:spPr>
            <a:xfrm>
              <a:off x="6125825" y="2779563"/>
              <a:ext cx="79825" cy="27675"/>
            </a:xfrm>
            <a:custGeom>
              <a:avLst/>
              <a:gdLst/>
              <a:ahLst/>
              <a:cxnLst/>
              <a:rect l="l" t="t" r="r" b="b"/>
              <a:pathLst>
                <a:path w="3193" h="1107" extrusionOk="0">
                  <a:moveTo>
                    <a:pt x="2629" y="1"/>
                  </a:moveTo>
                  <a:cubicBezTo>
                    <a:pt x="2403" y="1"/>
                    <a:pt x="2184" y="56"/>
                    <a:pt x="1942" y="140"/>
                  </a:cubicBezTo>
                  <a:cubicBezTo>
                    <a:pt x="1331" y="345"/>
                    <a:pt x="675" y="538"/>
                    <a:pt x="109" y="854"/>
                  </a:cubicBezTo>
                  <a:cubicBezTo>
                    <a:pt x="1" y="915"/>
                    <a:pt x="49" y="1107"/>
                    <a:pt x="170" y="1107"/>
                  </a:cubicBezTo>
                  <a:cubicBezTo>
                    <a:pt x="178" y="1107"/>
                    <a:pt x="186" y="1106"/>
                    <a:pt x="195" y="1104"/>
                  </a:cubicBezTo>
                  <a:cubicBezTo>
                    <a:pt x="1188" y="903"/>
                    <a:pt x="2057" y="317"/>
                    <a:pt x="3087" y="279"/>
                  </a:cubicBezTo>
                  <a:cubicBezTo>
                    <a:pt x="3193" y="275"/>
                    <a:pt x="3185" y="112"/>
                    <a:pt x="3098" y="82"/>
                  </a:cubicBezTo>
                  <a:cubicBezTo>
                    <a:pt x="2933" y="25"/>
                    <a:pt x="2780" y="1"/>
                    <a:pt x="26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41"/>
            <p:cNvSpPr/>
            <p:nvPr/>
          </p:nvSpPr>
          <p:spPr>
            <a:xfrm>
              <a:off x="6008775" y="2916688"/>
              <a:ext cx="97550" cy="61700"/>
            </a:xfrm>
            <a:custGeom>
              <a:avLst/>
              <a:gdLst/>
              <a:ahLst/>
              <a:cxnLst/>
              <a:rect l="l" t="t" r="r" b="b"/>
              <a:pathLst>
                <a:path w="3902" h="2468" extrusionOk="0">
                  <a:moveTo>
                    <a:pt x="2875" y="1"/>
                  </a:moveTo>
                  <a:cubicBezTo>
                    <a:pt x="2776" y="1"/>
                    <a:pt x="2675" y="17"/>
                    <a:pt x="2576" y="53"/>
                  </a:cubicBezTo>
                  <a:lnTo>
                    <a:pt x="722" y="697"/>
                  </a:lnTo>
                  <a:cubicBezTo>
                    <a:pt x="250" y="865"/>
                    <a:pt x="0" y="1382"/>
                    <a:pt x="164" y="1857"/>
                  </a:cubicBezTo>
                  <a:cubicBezTo>
                    <a:pt x="293" y="2233"/>
                    <a:pt x="645" y="2468"/>
                    <a:pt x="1021" y="2468"/>
                  </a:cubicBezTo>
                  <a:cubicBezTo>
                    <a:pt x="1122" y="2468"/>
                    <a:pt x="1225" y="2451"/>
                    <a:pt x="1325" y="2415"/>
                  </a:cubicBezTo>
                  <a:lnTo>
                    <a:pt x="3175" y="1771"/>
                  </a:lnTo>
                  <a:cubicBezTo>
                    <a:pt x="3646" y="1603"/>
                    <a:pt x="3901" y="1086"/>
                    <a:pt x="3733" y="611"/>
                  </a:cubicBezTo>
                  <a:cubicBezTo>
                    <a:pt x="3603" y="238"/>
                    <a:pt x="3250" y="1"/>
                    <a:pt x="2875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41"/>
            <p:cNvSpPr/>
            <p:nvPr/>
          </p:nvSpPr>
          <p:spPr>
            <a:xfrm>
              <a:off x="6055100" y="2916688"/>
              <a:ext cx="51225" cy="52300"/>
            </a:xfrm>
            <a:custGeom>
              <a:avLst/>
              <a:gdLst/>
              <a:ahLst/>
              <a:cxnLst/>
              <a:rect l="l" t="t" r="r" b="b"/>
              <a:pathLst>
                <a:path w="2049" h="2092" extrusionOk="0">
                  <a:moveTo>
                    <a:pt x="1022" y="1"/>
                  </a:moveTo>
                  <a:cubicBezTo>
                    <a:pt x="923" y="1"/>
                    <a:pt x="822" y="17"/>
                    <a:pt x="723" y="53"/>
                  </a:cubicBezTo>
                  <a:lnTo>
                    <a:pt x="600" y="94"/>
                  </a:lnTo>
                  <a:lnTo>
                    <a:pt x="1" y="611"/>
                  </a:lnTo>
                  <a:cubicBezTo>
                    <a:pt x="1" y="611"/>
                    <a:pt x="591" y="660"/>
                    <a:pt x="739" y="1078"/>
                  </a:cubicBezTo>
                  <a:cubicBezTo>
                    <a:pt x="842" y="1370"/>
                    <a:pt x="579" y="1832"/>
                    <a:pt x="407" y="2091"/>
                  </a:cubicBezTo>
                  <a:lnTo>
                    <a:pt x="1322" y="1771"/>
                  </a:lnTo>
                  <a:cubicBezTo>
                    <a:pt x="1793" y="1603"/>
                    <a:pt x="2048" y="1086"/>
                    <a:pt x="1880" y="611"/>
                  </a:cubicBezTo>
                  <a:cubicBezTo>
                    <a:pt x="1750" y="238"/>
                    <a:pt x="1397" y="1"/>
                    <a:pt x="1022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41"/>
            <p:cNvSpPr/>
            <p:nvPr/>
          </p:nvSpPr>
          <p:spPr>
            <a:xfrm>
              <a:off x="6024175" y="2946563"/>
              <a:ext cx="44175" cy="17300"/>
            </a:xfrm>
            <a:custGeom>
              <a:avLst/>
              <a:gdLst/>
              <a:ahLst/>
              <a:cxnLst/>
              <a:rect l="l" t="t" r="r" b="b"/>
              <a:pathLst>
                <a:path w="1767" h="692" extrusionOk="0">
                  <a:moveTo>
                    <a:pt x="1426" y="0"/>
                  </a:moveTo>
                  <a:cubicBezTo>
                    <a:pt x="1406" y="0"/>
                    <a:pt x="1386" y="3"/>
                    <a:pt x="1366" y="10"/>
                  </a:cubicBezTo>
                  <a:cubicBezTo>
                    <a:pt x="955" y="150"/>
                    <a:pt x="484" y="273"/>
                    <a:pt x="106" y="486"/>
                  </a:cubicBezTo>
                  <a:cubicBezTo>
                    <a:pt x="1" y="543"/>
                    <a:pt x="112" y="692"/>
                    <a:pt x="197" y="692"/>
                  </a:cubicBezTo>
                  <a:cubicBezTo>
                    <a:pt x="198" y="692"/>
                    <a:pt x="199" y="692"/>
                    <a:pt x="200" y="692"/>
                  </a:cubicBezTo>
                  <a:cubicBezTo>
                    <a:pt x="647" y="687"/>
                    <a:pt x="1148" y="510"/>
                    <a:pt x="1562" y="359"/>
                  </a:cubicBezTo>
                  <a:cubicBezTo>
                    <a:pt x="1766" y="285"/>
                    <a:pt x="1611" y="0"/>
                    <a:pt x="14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41"/>
            <p:cNvSpPr/>
            <p:nvPr/>
          </p:nvSpPr>
          <p:spPr>
            <a:xfrm>
              <a:off x="6045475" y="3020463"/>
              <a:ext cx="97525" cy="61700"/>
            </a:xfrm>
            <a:custGeom>
              <a:avLst/>
              <a:gdLst/>
              <a:ahLst/>
              <a:cxnLst/>
              <a:rect l="l" t="t" r="r" b="b"/>
              <a:pathLst>
                <a:path w="3901" h="2468" extrusionOk="0">
                  <a:moveTo>
                    <a:pt x="2880" y="0"/>
                  </a:moveTo>
                  <a:cubicBezTo>
                    <a:pt x="2779" y="0"/>
                    <a:pt x="2677" y="17"/>
                    <a:pt x="2576" y="53"/>
                  </a:cubicBezTo>
                  <a:lnTo>
                    <a:pt x="726" y="697"/>
                  </a:lnTo>
                  <a:cubicBezTo>
                    <a:pt x="251" y="865"/>
                    <a:pt x="1" y="1382"/>
                    <a:pt x="164" y="1857"/>
                  </a:cubicBezTo>
                  <a:cubicBezTo>
                    <a:pt x="297" y="2232"/>
                    <a:pt x="647" y="2468"/>
                    <a:pt x="1022" y="2468"/>
                  </a:cubicBezTo>
                  <a:cubicBezTo>
                    <a:pt x="1123" y="2468"/>
                    <a:pt x="1225" y="2451"/>
                    <a:pt x="1326" y="2415"/>
                  </a:cubicBezTo>
                  <a:lnTo>
                    <a:pt x="3175" y="1772"/>
                  </a:lnTo>
                  <a:cubicBezTo>
                    <a:pt x="3651" y="1603"/>
                    <a:pt x="3901" y="1086"/>
                    <a:pt x="3737" y="610"/>
                  </a:cubicBezTo>
                  <a:cubicBezTo>
                    <a:pt x="3605" y="235"/>
                    <a:pt x="3255" y="0"/>
                    <a:pt x="2880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41"/>
            <p:cNvSpPr/>
            <p:nvPr/>
          </p:nvSpPr>
          <p:spPr>
            <a:xfrm>
              <a:off x="6085475" y="3020463"/>
              <a:ext cx="57525" cy="52300"/>
            </a:xfrm>
            <a:custGeom>
              <a:avLst/>
              <a:gdLst/>
              <a:ahLst/>
              <a:cxnLst/>
              <a:rect l="l" t="t" r="r" b="b"/>
              <a:pathLst>
                <a:path w="2301" h="2092" extrusionOk="0">
                  <a:moveTo>
                    <a:pt x="1280" y="0"/>
                  </a:moveTo>
                  <a:cubicBezTo>
                    <a:pt x="1179" y="0"/>
                    <a:pt x="1077" y="17"/>
                    <a:pt x="976" y="53"/>
                  </a:cubicBezTo>
                  <a:lnTo>
                    <a:pt x="858" y="93"/>
                  </a:lnTo>
                  <a:lnTo>
                    <a:pt x="0" y="454"/>
                  </a:lnTo>
                  <a:cubicBezTo>
                    <a:pt x="0" y="454"/>
                    <a:pt x="849" y="659"/>
                    <a:pt x="993" y="1078"/>
                  </a:cubicBezTo>
                  <a:cubicBezTo>
                    <a:pt x="1095" y="1369"/>
                    <a:pt x="833" y="1833"/>
                    <a:pt x="661" y="2091"/>
                  </a:cubicBezTo>
                  <a:lnTo>
                    <a:pt x="1575" y="1772"/>
                  </a:lnTo>
                  <a:cubicBezTo>
                    <a:pt x="2051" y="1603"/>
                    <a:pt x="2301" y="1086"/>
                    <a:pt x="2137" y="610"/>
                  </a:cubicBezTo>
                  <a:cubicBezTo>
                    <a:pt x="2005" y="235"/>
                    <a:pt x="1655" y="0"/>
                    <a:pt x="1280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41"/>
            <p:cNvSpPr/>
            <p:nvPr/>
          </p:nvSpPr>
          <p:spPr>
            <a:xfrm>
              <a:off x="6061000" y="3050338"/>
              <a:ext cx="44050" cy="17275"/>
            </a:xfrm>
            <a:custGeom>
              <a:avLst/>
              <a:gdLst/>
              <a:ahLst/>
              <a:cxnLst/>
              <a:rect l="l" t="t" r="r" b="b"/>
              <a:pathLst>
                <a:path w="1762" h="691" extrusionOk="0">
                  <a:moveTo>
                    <a:pt x="1422" y="0"/>
                  </a:moveTo>
                  <a:cubicBezTo>
                    <a:pt x="1402" y="0"/>
                    <a:pt x="1381" y="3"/>
                    <a:pt x="1360" y="10"/>
                  </a:cubicBezTo>
                  <a:cubicBezTo>
                    <a:pt x="951" y="149"/>
                    <a:pt x="478" y="272"/>
                    <a:pt x="105" y="486"/>
                  </a:cubicBezTo>
                  <a:cubicBezTo>
                    <a:pt x="0" y="542"/>
                    <a:pt x="111" y="691"/>
                    <a:pt x="196" y="691"/>
                  </a:cubicBezTo>
                  <a:cubicBezTo>
                    <a:pt x="198" y="691"/>
                    <a:pt x="199" y="691"/>
                    <a:pt x="200" y="691"/>
                  </a:cubicBezTo>
                  <a:cubicBezTo>
                    <a:pt x="643" y="687"/>
                    <a:pt x="1143" y="511"/>
                    <a:pt x="1561" y="359"/>
                  </a:cubicBezTo>
                  <a:cubicBezTo>
                    <a:pt x="1761" y="284"/>
                    <a:pt x="1610" y="0"/>
                    <a:pt x="14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41"/>
            <p:cNvSpPr/>
            <p:nvPr/>
          </p:nvSpPr>
          <p:spPr>
            <a:xfrm>
              <a:off x="5809525" y="2855088"/>
              <a:ext cx="209725" cy="133575"/>
            </a:xfrm>
            <a:custGeom>
              <a:avLst/>
              <a:gdLst/>
              <a:ahLst/>
              <a:cxnLst/>
              <a:rect l="l" t="t" r="r" b="b"/>
              <a:pathLst>
                <a:path w="8389" h="5343" extrusionOk="0">
                  <a:moveTo>
                    <a:pt x="6612" y="1"/>
                  </a:moveTo>
                  <a:cubicBezTo>
                    <a:pt x="6414" y="1"/>
                    <a:pt x="6213" y="38"/>
                    <a:pt x="6018" y="118"/>
                  </a:cubicBezTo>
                  <a:lnTo>
                    <a:pt x="1" y="2488"/>
                  </a:lnTo>
                  <a:lnTo>
                    <a:pt x="1314" y="5343"/>
                  </a:lnTo>
                  <a:lnTo>
                    <a:pt x="7199" y="3026"/>
                  </a:lnTo>
                  <a:cubicBezTo>
                    <a:pt x="8003" y="2697"/>
                    <a:pt x="8388" y="1782"/>
                    <a:pt x="8065" y="979"/>
                  </a:cubicBezTo>
                  <a:cubicBezTo>
                    <a:pt x="7816" y="370"/>
                    <a:pt x="7230" y="1"/>
                    <a:pt x="6612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41"/>
            <p:cNvSpPr/>
            <p:nvPr/>
          </p:nvSpPr>
          <p:spPr>
            <a:xfrm>
              <a:off x="5809525" y="2856563"/>
              <a:ext cx="209725" cy="132100"/>
            </a:xfrm>
            <a:custGeom>
              <a:avLst/>
              <a:gdLst/>
              <a:ahLst/>
              <a:cxnLst/>
              <a:rect l="l" t="t" r="r" b="b"/>
              <a:pathLst>
                <a:path w="8389" h="5284" extrusionOk="0">
                  <a:moveTo>
                    <a:pt x="7018" y="1"/>
                  </a:moveTo>
                  <a:lnTo>
                    <a:pt x="7018" y="1"/>
                  </a:lnTo>
                  <a:cubicBezTo>
                    <a:pt x="7576" y="637"/>
                    <a:pt x="7449" y="1703"/>
                    <a:pt x="6961" y="1867"/>
                  </a:cubicBezTo>
                  <a:cubicBezTo>
                    <a:pt x="6325" y="2077"/>
                    <a:pt x="3302" y="3245"/>
                    <a:pt x="3302" y="3245"/>
                  </a:cubicBezTo>
                  <a:cubicBezTo>
                    <a:pt x="3302" y="3245"/>
                    <a:pt x="3302" y="2901"/>
                    <a:pt x="2958" y="2265"/>
                  </a:cubicBezTo>
                  <a:cubicBezTo>
                    <a:pt x="2794" y="1962"/>
                    <a:pt x="2499" y="1719"/>
                    <a:pt x="2236" y="1547"/>
                  </a:cubicBezTo>
                  <a:lnTo>
                    <a:pt x="1" y="2429"/>
                  </a:lnTo>
                  <a:lnTo>
                    <a:pt x="1314" y="5284"/>
                  </a:lnTo>
                  <a:lnTo>
                    <a:pt x="7199" y="2967"/>
                  </a:lnTo>
                  <a:cubicBezTo>
                    <a:pt x="8003" y="2638"/>
                    <a:pt x="8388" y="1723"/>
                    <a:pt x="8065" y="920"/>
                  </a:cubicBezTo>
                  <a:cubicBezTo>
                    <a:pt x="7872" y="448"/>
                    <a:pt x="7474" y="128"/>
                    <a:pt x="7018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41"/>
            <p:cNvSpPr/>
            <p:nvPr/>
          </p:nvSpPr>
          <p:spPr>
            <a:xfrm>
              <a:off x="5891900" y="2869713"/>
              <a:ext cx="71175" cy="30875"/>
            </a:xfrm>
            <a:custGeom>
              <a:avLst/>
              <a:gdLst/>
              <a:ahLst/>
              <a:cxnLst/>
              <a:rect l="l" t="t" r="r" b="b"/>
              <a:pathLst>
                <a:path w="2847" h="1235" extrusionOk="0">
                  <a:moveTo>
                    <a:pt x="2581" y="0"/>
                  </a:moveTo>
                  <a:cubicBezTo>
                    <a:pt x="2562" y="0"/>
                    <a:pt x="2542" y="4"/>
                    <a:pt x="2522" y="12"/>
                  </a:cubicBezTo>
                  <a:cubicBezTo>
                    <a:pt x="2087" y="192"/>
                    <a:pt x="1661" y="394"/>
                    <a:pt x="1226" y="570"/>
                  </a:cubicBezTo>
                  <a:cubicBezTo>
                    <a:pt x="844" y="722"/>
                    <a:pt x="431" y="832"/>
                    <a:pt x="81" y="1054"/>
                  </a:cubicBezTo>
                  <a:cubicBezTo>
                    <a:pt x="1" y="1107"/>
                    <a:pt x="75" y="1235"/>
                    <a:pt x="156" y="1235"/>
                  </a:cubicBezTo>
                  <a:cubicBezTo>
                    <a:pt x="157" y="1235"/>
                    <a:pt x="159" y="1235"/>
                    <a:pt x="160" y="1235"/>
                  </a:cubicBezTo>
                  <a:cubicBezTo>
                    <a:pt x="997" y="1173"/>
                    <a:pt x="1947" y="701"/>
                    <a:pt x="2682" y="320"/>
                  </a:cubicBezTo>
                  <a:cubicBezTo>
                    <a:pt x="2846" y="236"/>
                    <a:pt x="2732" y="0"/>
                    <a:pt x="25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41"/>
            <p:cNvSpPr/>
            <p:nvPr/>
          </p:nvSpPr>
          <p:spPr>
            <a:xfrm>
              <a:off x="5608975" y="2886288"/>
              <a:ext cx="287950" cy="196975"/>
            </a:xfrm>
            <a:custGeom>
              <a:avLst/>
              <a:gdLst/>
              <a:ahLst/>
              <a:cxnLst/>
              <a:rect l="l" t="t" r="r" b="b"/>
              <a:pathLst>
                <a:path w="11518" h="7879" extrusionOk="0">
                  <a:moveTo>
                    <a:pt x="8088" y="1"/>
                  </a:moveTo>
                  <a:cubicBezTo>
                    <a:pt x="7721" y="1"/>
                    <a:pt x="7348" y="68"/>
                    <a:pt x="6985" y="211"/>
                  </a:cubicBezTo>
                  <a:lnTo>
                    <a:pt x="2330" y="2024"/>
                  </a:lnTo>
                  <a:cubicBezTo>
                    <a:pt x="772" y="2635"/>
                    <a:pt x="0" y="4390"/>
                    <a:pt x="608" y="5948"/>
                  </a:cubicBezTo>
                  <a:cubicBezTo>
                    <a:pt x="1074" y="7146"/>
                    <a:pt x="2218" y="7879"/>
                    <a:pt x="3429" y="7879"/>
                  </a:cubicBezTo>
                  <a:cubicBezTo>
                    <a:pt x="3795" y="7879"/>
                    <a:pt x="4167" y="7812"/>
                    <a:pt x="4528" y="7671"/>
                  </a:cubicBezTo>
                  <a:lnTo>
                    <a:pt x="9188" y="5854"/>
                  </a:lnTo>
                  <a:cubicBezTo>
                    <a:pt x="10746" y="5244"/>
                    <a:pt x="11517" y="3488"/>
                    <a:pt x="10906" y="1929"/>
                  </a:cubicBezTo>
                  <a:cubicBezTo>
                    <a:pt x="10441" y="734"/>
                    <a:pt x="9298" y="1"/>
                    <a:pt x="8088" y="1"/>
                  </a:cubicBezTo>
                  <a:close/>
                </a:path>
              </a:pathLst>
            </a:custGeom>
            <a:solidFill>
              <a:srgbClr val="FFBD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41"/>
            <p:cNvSpPr/>
            <p:nvPr/>
          </p:nvSpPr>
          <p:spPr>
            <a:xfrm>
              <a:off x="5650000" y="2886513"/>
              <a:ext cx="246925" cy="196725"/>
            </a:xfrm>
            <a:custGeom>
              <a:avLst/>
              <a:gdLst/>
              <a:ahLst/>
              <a:cxnLst/>
              <a:rect l="l" t="t" r="r" b="b"/>
              <a:pathLst>
                <a:path w="9877" h="7869" extrusionOk="0">
                  <a:moveTo>
                    <a:pt x="6632" y="1"/>
                  </a:moveTo>
                  <a:lnTo>
                    <a:pt x="6632" y="1"/>
                  </a:lnTo>
                  <a:cubicBezTo>
                    <a:pt x="7305" y="559"/>
                    <a:pt x="7904" y="1010"/>
                    <a:pt x="8121" y="2002"/>
                  </a:cubicBezTo>
                  <a:cubicBezTo>
                    <a:pt x="8863" y="5402"/>
                    <a:pt x="2039" y="6547"/>
                    <a:pt x="0" y="7281"/>
                  </a:cubicBezTo>
                  <a:cubicBezTo>
                    <a:pt x="517" y="7659"/>
                    <a:pt x="1145" y="7869"/>
                    <a:pt x="1792" y="7869"/>
                  </a:cubicBezTo>
                  <a:cubicBezTo>
                    <a:pt x="2157" y="7869"/>
                    <a:pt x="2527" y="7802"/>
                    <a:pt x="2887" y="7662"/>
                  </a:cubicBezTo>
                  <a:lnTo>
                    <a:pt x="7547" y="5845"/>
                  </a:lnTo>
                  <a:cubicBezTo>
                    <a:pt x="9105" y="5235"/>
                    <a:pt x="9876" y="3479"/>
                    <a:pt x="9265" y="1920"/>
                  </a:cubicBezTo>
                  <a:cubicBezTo>
                    <a:pt x="8822" y="788"/>
                    <a:pt x="7773" y="75"/>
                    <a:pt x="6632" y="1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41"/>
            <p:cNvSpPr/>
            <p:nvPr/>
          </p:nvSpPr>
          <p:spPr>
            <a:xfrm>
              <a:off x="5632350" y="2982488"/>
              <a:ext cx="52225" cy="79200"/>
            </a:xfrm>
            <a:custGeom>
              <a:avLst/>
              <a:gdLst/>
              <a:ahLst/>
              <a:cxnLst/>
              <a:rect l="l" t="t" r="r" b="b"/>
              <a:pathLst>
                <a:path w="2089" h="3168" extrusionOk="0">
                  <a:moveTo>
                    <a:pt x="649" y="1"/>
                  </a:moveTo>
                  <a:cubicBezTo>
                    <a:pt x="605" y="1"/>
                    <a:pt x="562" y="8"/>
                    <a:pt x="521" y="21"/>
                  </a:cubicBezTo>
                  <a:cubicBezTo>
                    <a:pt x="103" y="160"/>
                    <a:pt x="0" y="972"/>
                    <a:pt x="292" y="1834"/>
                  </a:cubicBezTo>
                  <a:cubicBezTo>
                    <a:pt x="551" y="2614"/>
                    <a:pt x="1039" y="3167"/>
                    <a:pt x="1439" y="3167"/>
                  </a:cubicBezTo>
                  <a:cubicBezTo>
                    <a:pt x="1483" y="3167"/>
                    <a:pt x="1526" y="3160"/>
                    <a:pt x="1567" y="3147"/>
                  </a:cubicBezTo>
                  <a:cubicBezTo>
                    <a:pt x="1982" y="3007"/>
                    <a:pt x="2088" y="2195"/>
                    <a:pt x="1797" y="1330"/>
                  </a:cubicBezTo>
                  <a:cubicBezTo>
                    <a:pt x="1539" y="554"/>
                    <a:pt x="1047" y="1"/>
                    <a:pt x="649" y="1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41"/>
            <p:cNvSpPr/>
            <p:nvPr/>
          </p:nvSpPr>
          <p:spPr>
            <a:xfrm>
              <a:off x="5516800" y="2282613"/>
              <a:ext cx="172500" cy="477550"/>
            </a:xfrm>
            <a:custGeom>
              <a:avLst/>
              <a:gdLst/>
              <a:ahLst/>
              <a:cxnLst/>
              <a:rect l="l" t="t" r="r" b="b"/>
              <a:pathLst>
                <a:path w="6900" h="19102" extrusionOk="0">
                  <a:moveTo>
                    <a:pt x="2545" y="1"/>
                  </a:moveTo>
                  <a:cubicBezTo>
                    <a:pt x="1839" y="1"/>
                    <a:pt x="1461" y="994"/>
                    <a:pt x="2227" y="1443"/>
                  </a:cubicBezTo>
                  <a:cubicBezTo>
                    <a:pt x="5345" y="3268"/>
                    <a:pt x="5287" y="7230"/>
                    <a:pt x="4651" y="10372"/>
                  </a:cubicBezTo>
                  <a:cubicBezTo>
                    <a:pt x="4048" y="13349"/>
                    <a:pt x="2699" y="15654"/>
                    <a:pt x="521" y="17738"/>
                  </a:cubicBezTo>
                  <a:cubicBezTo>
                    <a:pt x="0" y="18234"/>
                    <a:pt x="456" y="19101"/>
                    <a:pt x="1058" y="19101"/>
                  </a:cubicBezTo>
                  <a:cubicBezTo>
                    <a:pt x="1182" y="19101"/>
                    <a:pt x="1311" y="19065"/>
                    <a:pt x="1440" y="18981"/>
                  </a:cubicBezTo>
                  <a:cubicBezTo>
                    <a:pt x="4487" y="16996"/>
                    <a:pt x="5943" y="13149"/>
                    <a:pt x="6415" y="9691"/>
                  </a:cubicBezTo>
                  <a:cubicBezTo>
                    <a:pt x="6899" y="6151"/>
                    <a:pt x="6403" y="2066"/>
                    <a:pt x="2998" y="130"/>
                  </a:cubicBezTo>
                  <a:cubicBezTo>
                    <a:pt x="2838" y="40"/>
                    <a:pt x="2685" y="1"/>
                    <a:pt x="2545" y="1"/>
                  </a:cubicBezTo>
                  <a:close/>
                </a:path>
              </a:pathLst>
            </a:custGeom>
            <a:solidFill>
              <a:srgbClr val="CD30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41"/>
            <p:cNvSpPr/>
            <p:nvPr/>
          </p:nvSpPr>
          <p:spPr>
            <a:xfrm>
              <a:off x="5528975" y="2282688"/>
              <a:ext cx="168825" cy="477425"/>
            </a:xfrm>
            <a:custGeom>
              <a:avLst/>
              <a:gdLst/>
              <a:ahLst/>
              <a:cxnLst/>
              <a:rect l="l" t="t" r="r" b="b"/>
              <a:pathLst>
                <a:path w="6753" h="19097" extrusionOk="0">
                  <a:moveTo>
                    <a:pt x="2063" y="0"/>
                  </a:moveTo>
                  <a:cubicBezTo>
                    <a:pt x="1919" y="0"/>
                    <a:pt x="1789" y="42"/>
                    <a:pt x="1678" y="111"/>
                  </a:cubicBezTo>
                  <a:cubicBezTo>
                    <a:pt x="2454" y="512"/>
                    <a:pt x="3881" y="1481"/>
                    <a:pt x="4566" y="3363"/>
                  </a:cubicBezTo>
                  <a:cubicBezTo>
                    <a:pt x="5493" y="5915"/>
                    <a:pt x="6753" y="13600"/>
                    <a:pt x="1" y="18797"/>
                  </a:cubicBezTo>
                  <a:cubicBezTo>
                    <a:pt x="144" y="18975"/>
                    <a:pt x="350" y="19096"/>
                    <a:pt x="575" y="19096"/>
                  </a:cubicBezTo>
                  <a:cubicBezTo>
                    <a:pt x="697" y="19096"/>
                    <a:pt x="826" y="19060"/>
                    <a:pt x="953" y="18978"/>
                  </a:cubicBezTo>
                  <a:cubicBezTo>
                    <a:pt x="4000" y="16993"/>
                    <a:pt x="5456" y="13146"/>
                    <a:pt x="5928" y="9688"/>
                  </a:cubicBezTo>
                  <a:cubicBezTo>
                    <a:pt x="6412" y="6148"/>
                    <a:pt x="5916" y="2063"/>
                    <a:pt x="2511" y="127"/>
                  </a:cubicBezTo>
                  <a:cubicBezTo>
                    <a:pt x="2352" y="39"/>
                    <a:pt x="2201" y="0"/>
                    <a:pt x="2063" y="0"/>
                  </a:cubicBez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41"/>
            <p:cNvSpPr/>
            <p:nvPr/>
          </p:nvSpPr>
          <p:spPr>
            <a:xfrm>
              <a:off x="5309125" y="2394588"/>
              <a:ext cx="483800" cy="633950"/>
            </a:xfrm>
            <a:custGeom>
              <a:avLst/>
              <a:gdLst/>
              <a:ahLst/>
              <a:cxnLst/>
              <a:rect l="l" t="t" r="r" b="b"/>
              <a:pathLst>
                <a:path w="19352" h="25358" extrusionOk="0">
                  <a:moveTo>
                    <a:pt x="6412" y="1"/>
                  </a:moveTo>
                  <a:cubicBezTo>
                    <a:pt x="3017" y="1"/>
                    <a:pt x="1" y="7000"/>
                    <a:pt x="674" y="12976"/>
                  </a:cubicBezTo>
                  <a:cubicBezTo>
                    <a:pt x="1520" y="20477"/>
                    <a:pt x="12823" y="22799"/>
                    <a:pt x="13668" y="23541"/>
                  </a:cubicBezTo>
                  <a:cubicBezTo>
                    <a:pt x="14449" y="24224"/>
                    <a:pt x="13965" y="25358"/>
                    <a:pt x="14638" y="25358"/>
                  </a:cubicBezTo>
                  <a:cubicBezTo>
                    <a:pt x="14693" y="25358"/>
                    <a:pt x="14756" y="25350"/>
                    <a:pt x="14828" y="25334"/>
                  </a:cubicBezTo>
                  <a:cubicBezTo>
                    <a:pt x="15780" y="25124"/>
                    <a:pt x="15886" y="23328"/>
                    <a:pt x="15886" y="23328"/>
                  </a:cubicBezTo>
                  <a:cubicBezTo>
                    <a:pt x="15886" y="23328"/>
                    <a:pt x="15990" y="24912"/>
                    <a:pt x="16625" y="25018"/>
                  </a:cubicBezTo>
                  <a:cubicBezTo>
                    <a:pt x="16642" y="25021"/>
                    <a:pt x="16659" y="25022"/>
                    <a:pt x="16676" y="25022"/>
                  </a:cubicBezTo>
                  <a:cubicBezTo>
                    <a:pt x="17290" y="25022"/>
                    <a:pt x="17892" y="23223"/>
                    <a:pt x="17892" y="23221"/>
                  </a:cubicBezTo>
                  <a:lnTo>
                    <a:pt x="17892" y="23221"/>
                  </a:lnTo>
                  <a:cubicBezTo>
                    <a:pt x="17892" y="23222"/>
                    <a:pt x="17577" y="24280"/>
                    <a:pt x="17892" y="24702"/>
                  </a:cubicBezTo>
                  <a:cubicBezTo>
                    <a:pt x="17947" y="24774"/>
                    <a:pt x="18026" y="24816"/>
                    <a:pt x="18119" y="24816"/>
                  </a:cubicBezTo>
                  <a:cubicBezTo>
                    <a:pt x="18570" y="24816"/>
                    <a:pt x="19351" y="23854"/>
                    <a:pt x="19267" y="20793"/>
                  </a:cubicBezTo>
                  <a:cubicBezTo>
                    <a:pt x="19159" y="17098"/>
                    <a:pt x="11449" y="15831"/>
                    <a:pt x="7962" y="13189"/>
                  </a:cubicBezTo>
                  <a:cubicBezTo>
                    <a:pt x="4477" y="10548"/>
                    <a:pt x="11034" y="3928"/>
                    <a:pt x="9025" y="1496"/>
                  </a:cubicBezTo>
                  <a:cubicBezTo>
                    <a:pt x="8166" y="455"/>
                    <a:pt x="7277" y="1"/>
                    <a:pt x="6412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41"/>
            <p:cNvSpPr/>
            <p:nvPr/>
          </p:nvSpPr>
          <p:spPr>
            <a:xfrm>
              <a:off x="5309125" y="2394588"/>
              <a:ext cx="483525" cy="618375"/>
            </a:xfrm>
            <a:custGeom>
              <a:avLst/>
              <a:gdLst/>
              <a:ahLst/>
              <a:cxnLst/>
              <a:rect l="l" t="t" r="r" b="b"/>
              <a:pathLst>
                <a:path w="19341" h="24735" extrusionOk="0">
                  <a:moveTo>
                    <a:pt x="6412" y="1"/>
                  </a:moveTo>
                  <a:cubicBezTo>
                    <a:pt x="3017" y="1"/>
                    <a:pt x="1" y="7000"/>
                    <a:pt x="674" y="12976"/>
                  </a:cubicBezTo>
                  <a:cubicBezTo>
                    <a:pt x="699" y="13202"/>
                    <a:pt x="785" y="13213"/>
                    <a:pt x="831" y="13431"/>
                  </a:cubicBezTo>
                  <a:cubicBezTo>
                    <a:pt x="1031" y="13456"/>
                    <a:pt x="1253" y="13467"/>
                    <a:pt x="1492" y="13467"/>
                  </a:cubicBezTo>
                  <a:cubicBezTo>
                    <a:pt x="2654" y="13467"/>
                    <a:pt x="4197" y="13185"/>
                    <a:pt x="5350" y="12685"/>
                  </a:cubicBezTo>
                  <a:cubicBezTo>
                    <a:pt x="5469" y="12633"/>
                    <a:pt x="5579" y="12608"/>
                    <a:pt x="5688" y="12608"/>
                  </a:cubicBezTo>
                  <a:cubicBezTo>
                    <a:pt x="6706" y="12608"/>
                    <a:pt x="7514" y="14785"/>
                    <a:pt x="13164" y="16798"/>
                  </a:cubicBezTo>
                  <a:cubicBezTo>
                    <a:pt x="16387" y="17947"/>
                    <a:pt x="18389" y="19263"/>
                    <a:pt x="18676" y="21503"/>
                  </a:cubicBezTo>
                  <a:cubicBezTo>
                    <a:pt x="18856" y="22913"/>
                    <a:pt x="18582" y="24070"/>
                    <a:pt x="18352" y="24734"/>
                  </a:cubicBezTo>
                  <a:cubicBezTo>
                    <a:pt x="18795" y="24460"/>
                    <a:pt x="19340" y="23373"/>
                    <a:pt x="19267" y="20793"/>
                  </a:cubicBezTo>
                  <a:cubicBezTo>
                    <a:pt x="19159" y="17098"/>
                    <a:pt x="11449" y="15831"/>
                    <a:pt x="7962" y="13189"/>
                  </a:cubicBezTo>
                  <a:cubicBezTo>
                    <a:pt x="5255" y="11138"/>
                    <a:pt x="8602" y="6692"/>
                    <a:pt x="9296" y="3665"/>
                  </a:cubicBezTo>
                  <a:lnTo>
                    <a:pt x="9410" y="2783"/>
                  </a:lnTo>
                  <a:cubicBezTo>
                    <a:pt x="9423" y="2283"/>
                    <a:pt x="9316" y="1848"/>
                    <a:pt x="9025" y="1496"/>
                  </a:cubicBezTo>
                  <a:cubicBezTo>
                    <a:pt x="8166" y="455"/>
                    <a:pt x="7277" y="1"/>
                    <a:pt x="6412" y="1"/>
                  </a:cubicBezTo>
                  <a:close/>
                </a:path>
              </a:pathLst>
            </a:custGeom>
            <a:solidFill>
              <a:srgbClr val="BF8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41"/>
            <p:cNvSpPr/>
            <p:nvPr/>
          </p:nvSpPr>
          <p:spPr>
            <a:xfrm>
              <a:off x="5847675" y="2207188"/>
              <a:ext cx="121650" cy="466975"/>
            </a:xfrm>
            <a:custGeom>
              <a:avLst/>
              <a:gdLst/>
              <a:ahLst/>
              <a:cxnLst/>
              <a:rect l="l" t="t" r="r" b="b"/>
              <a:pathLst>
                <a:path w="4866" h="18679" extrusionOk="0">
                  <a:moveTo>
                    <a:pt x="936" y="1"/>
                  </a:moveTo>
                  <a:cubicBezTo>
                    <a:pt x="459" y="1"/>
                    <a:pt x="1" y="468"/>
                    <a:pt x="324" y="1080"/>
                  </a:cubicBezTo>
                  <a:cubicBezTo>
                    <a:pt x="1748" y="3767"/>
                    <a:pt x="2277" y="5936"/>
                    <a:pt x="2261" y="8992"/>
                  </a:cubicBezTo>
                  <a:cubicBezTo>
                    <a:pt x="2244" y="11928"/>
                    <a:pt x="1486" y="14746"/>
                    <a:pt x="759" y="17568"/>
                  </a:cubicBezTo>
                  <a:cubicBezTo>
                    <a:pt x="603" y="18175"/>
                    <a:pt x="1190" y="18679"/>
                    <a:pt x="1705" y="18679"/>
                  </a:cubicBezTo>
                  <a:cubicBezTo>
                    <a:pt x="1988" y="18679"/>
                    <a:pt x="2249" y="18528"/>
                    <a:pt x="2355" y="18159"/>
                  </a:cubicBezTo>
                  <a:cubicBezTo>
                    <a:pt x="4139" y="11937"/>
                    <a:pt x="4865" y="6199"/>
                    <a:pt x="1564" y="382"/>
                  </a:cubicBezTo>
                  <a:cubicBezTo>
                    <a:pt x="1412" y="115"/>
                    <a:pt x="1171" y="1"/>
                    <a:pt x="936" y="1"/>
                  </a:cubicBezTo>
                  <a:close/>
                </a:path>
              </a:pathLst>
            </a:custGeom>
            <a:solidFill>
              <a:srgbClr val="CD30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41"/>
            <p:cNvSpPr/>
            <p:nvPr/>
          </p:nvSpPr>
          <p:spPr>
            <a:xfrm>
              <a:off x="5874850" y="2211913"/>
              <a:ext cx="94475" cy="458075"/>
            </a:xfrm>
            <a:custGeom>
              <a:avLst/>
              <a:gdLst/>
              <a:ahLst/>
              <a:cxnLst/>
              <a:rect l="l" t="t" r="r" b="b"/>
              <a:pathLst>
                <a:path w="3779" h="18323" extrusionOk="0">
                  <a:moveTo>
                    <a:pt x="320" y="0"/>
                  </a:moveTo>
                  <a:cubicBezTo>
                    <a:pt x="104" y="193"/>
                    <a:pt x="0" y="513"/>
                    <a:pt x="202" y="891"/>
                  </a:cubicBezTo>
                  <a:cubicBezTo>
                    <a:pt x="1624" y="3578"/>
                    <a:pt x="2154" y="5747"/>
                    <a:pt x="2137" y="8803"/>
                  </a:cubicBezTo>
                  <a:cubicBezTo>
                    <a:pt x="2125" y="11739"/>
                    <a:pt x="1363" y="14557"/>
                    <a:pt x="636" y="17379"/>
                  </a:cubicBezTo>
                  <a:cubicBezTo>
                    <a:pt x="534" y="17777"/>
                    <a:pt x="751" y="18125"/>
                    <a:pt x="1054" y="18322"/>
                  </a:cubicBezTo>
                  <a:cubicBezTo>
                    <a:pt x="1145" y="18241"/>
                    <a:pt x="1223" y="18125"/>
                    <a:pt x="1268" y="17970"/>
                  </a:cubicBezTo>
                  <a:cubicBezTo>
                    <a:pt x="3052" y="11748"/>
                    <a:pt x="3778" y="6010"/>
                    <a:pt x="477" y="193"/>
                  </a:cubicBezTo>
                  <a:cubicBezTo>
                    <a:pt x="431" y="116"/>
                    <a:pt x="378" y="55"/>
                    <a:pt x="320" y="0"/>
                  </a:cubicBez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41"/>
            <p:cNvSpPr/>
            <p:nvPr/>
          </p:nvSpPr>
          <p:spPr>
            <a:xfrm>
              <a:off x="5283425" y="2389163"/>
              <a:ext cx="319225" cy="317875"/>
            </a:xfrm>
            <a:custGeom>
              <a:avLst/>
              <a:gdLst/>
              <a:ahLst/>
              <a:cxnLst/>
              <a:rect l="l" t="t" r="r" b="b"/>
              <a:pathLst>
                <a:path w="12769" h="12715" extrusionOk="0">
                  <a:moveTo>
                    <a:pt x="7961" y="1"/>
                  </a:moveTo>
                  <a:cubicBezTo>
                    <a:pt x="6005" y="1"/>
                    <a:pt x="4591" y="1502"/>
                    <a:pt x="3625" y="3062"/>
                  </a:cubicBezTo>
                  <a:cubicBezTo>
                    <a:pt x="1686" y="6199"/>
                    <a:pt x="0" y="9014"/>
                    <a:pt x="390" y="11914"/>
                  </a:cubicBezTo>
                  <a:cubicBezTo>
                    <a:pt x="454" y="12377"/>
                    <a:pt x="858" y="12715"/>
                    <a:pt x="1317" y="12715"/>
                  </a:cubicBezTo>
                  <a:cubicBezTo>
                    <a:pt x="1362" y="12715"/>
                    <a:pt x="1407" y="12711"/>
                    <a:pt x="1452" y="12705"/>
                  </a:cubicBezTo>
                  <a:lnTo>
                    <a:pt x="8392" y="11717"/>
                  </a:lnTo>
                  <a:cubicBezTo>
                    <a:pt x="8814" y="11659"/>
                    <a:pt x="9143" y="11323"/>
                    <a:pt x="9187" y="10900"/>
                  </a:cubicBezTo>
                  <a:cubicBezTo>
                    <a:pt x="9586" y="7184"/>
                    <a:pt x="12768" y="1007"/>
                    <a:pt x="8888" y="109"/>
                  </a:cubicBezTo>
                  <a:cubicBezTo>
                    <a:pt x="8566" y="35"/>
                    <a:pt x="8257" y="1"/>
                    <a:pt x="7961" y="1"/>
                  </a:cubicBezTo>
                  <a:close/>
                </a:path>
              </a:pathLst>
            </a:custGeom>
            <a:solidFill>
              <a:srgbClr val="FFBD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41"/>
            <p:cNvSpPr/>
            <p:nvPr/>
          </p:nvSpPr>
          <p:spPr>
            <a:xfrm>
              <a:off x="5451800" y="2390838"/>
              <a:ext cx="150850" cy="297175"/>
            </a:xfrm>
            <a:custGeom>
              <a:avLst/>
              <a:gdLst/>
              <a:ahLst/>
              <a:cxnLst/>
              <a:rect l="l" t="t" r="r" b="b"/>
              <a:pathLst>
                <a:path w="6034" h="11887" extrusionOk="0">
                  <a:moveTo>
                    <a:pt x="1911" y="1"/>
                  </a:moveTo>
                  <a:lnTo>
                    <a:pt x="1911" y="1"/>
                  </a:lnTo>
                  <a:cubicBezTo>
                    <a:pt x="2157" y="555"/>
                    <a:pt x="2272" y="1371"/>
                    <a:pt x="2083" y="2569"/>
                  </a:cubicBezTo>
                  <a:cubicBezTo>
                    <a:pt x="1657" y="5259"/>
                    <a:pt x="279" y="9324"/>
                    <a:pt x="0" y="11887"/>
                  </a:cubicBezTo>
                  <a:lnTo>
                    <a:pt x="1657" y="11650"/>
                  </a:lnTo>
                  <a:cubicBezTo>
                    <a:pt x="2079" y="11592"/>
                    <a:pt x="2408" y="11256"/>
                    <a:pt x="2452" y="10833"/>
                  </a:cubicBezTo>
                  <a:cubicBezTo>
                    <a:pt x="2851" y="7117"/>
                    <a:pt x="6033" y="940"/>
                    <a:pt x="2153" y="42"/>
                  </a:cubicBezTo>
                  <a:cubicBezTo>
                    <a:pt x="2071" y="25"/>
                    <a:pt x="1993" y="14"/>
                    <a:pt x="1911" y="1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41"/>
            <p:cNvSpPr/>
            <p:nvPr/>
          </p:nvSpPr>
          <p:spPr>
            <a:xfrm>
              <a:off x="5977575" y="2569063"/>
              <a:ext cx="366425" cy="175525"/>
            </a:xfrm>
            <a:custGeom>
              <a:avLst/>
              <a:gdLst/>
              <a:ahLst/>
              <a:cxnLst/>
              <a:rect l="l" t="t" r="r" b="b"/>
              <a:pathLst>
                <a:path w="14657" h="7021" extrusionOk="0">
                  <a:moveTo>
                    <a:pt x="3906" y="0"/>
                  </a:moveTo>
                  <a:cubicBezTo>
                    <a:pt x="2344" y="1383"/>
                    <a:pt x="1039" y="1986"/>
                    <a:pt x="1" y="2183"/>
                  </a:cubicBezTo>
                  <a:cubicBezTo>
                    <a:pt x="391" y="2724"/>
                    <a:pt x="781" y="3208"/>
                    <a:pt x="1150" y="3593"/>
                  </a:cubicBezTo>
                  <a:cubicBezTo>
                    <a:pt x="3612" y="6164"/>
                    <a:pt x="7630" y="6307"/>
                    <a:pt x="8490" y="6307"/>
                  </a:cubicBezTo>
                  <a:cubicBezTo>
                    <a:pt x="8597" y="6307"/>
                    <a:pt x="8655" y="6304"/>
                    <a:pt x="8655" y="6304"/>
                  </a:cubicBezTo>
                  <a:lnTo>
                    <a:pt x="9250" y="5943"/>
                  </a:lnTo>
                  <a:cubicBezTo>
                    <a:pt x="9337" y="5857"/>
                    <a:pt x="9450" y="5812"/>
                    <a:pt x="9564" y="5812"/>
                  </a:cubicBezTo>
                  <a:cubicBezTo>
                    <a:pt x="9655" y="5812"/>
                    <a:pt x="9746" y="5840"/>
                    <a:pt x="9825" y="5899"/>
                  </a:cubicBezTo>
                  <a:cubicBezTo>
                    <a:pt x="10244" y="6213"/>
                    <a:pt x="10711" y="7020"/>
                    <a:pt x="11348" y="7020"/>
                  </a:cubicBezTo>
                  <a:cubicBezTo>
                    <a:pt x="11434" y="7020"/>
                    <a:pt x="11524" y="7005"/>
                    <a:pt x="11616" y="6973"/>
                  </a:cubicBezTo>
                  <a:cubicBezTo>
                    <a:pt x="12114" y="6802"/>
                    <a:pt x="11713" y="5418"/>
                    <a:pt x="11655" y="5222"/>
                  </a:cubicBezTo>
                  <a:lnTo>
                    <a:pt x="11655" y="5222"/>
                  </a:lnTo>
                  <a:cubicBezTo>
                    <a:pt x="11703" y="5383"/>
                    <a:pt x="12025" y="6326"/>
                    <a:pt x="12563" y="6326"/>
                  </a:cubicBezTo>
                  <a:cubicBezTo>
                    <a:pt x="12637" y="6326"/>
                    <a:pt x="12715" y="6308"/>
                    <a:pt x="12798" y="6268"/>
                  </a:cubicBezTo>
                  <a:cubicBezTo>
                    <a:pt x="13532" y="5907"/>
                    <a:pt x="12741" y="4632"/>
                    <a:pt x="12741" y="4631"/>
                  </a:cubicBezTo>
                  <a:lnTo>
                    <a:pt x="12741" y="4631"/>
                  </a:lnTo>
                  <a:cubicBezTo>
                    <a:pt x="12741" y="4631"/>
                    <a:pt x="13474" y="5661"/>
                    <a:pt x="13960" y="5661"/>
                  </a:cubicBezTo>
                  <a:cubicBezTo>
                    <a:pt x="14006" y="5661"/>
                    <a:pt x="14049" y="5652"/>
                    <a:pt x="14090" y="5632"/>
                  </a:cubicBezTo>
                  <a:cubicBezTo>
                    <a:pt x="14562" y="5394"/>
                    <a:pt x="14656" y="3798"/>
                    <a:pt x="13229" y="3507"/>
                  </a:cubicBezTo>
                  <a:cubicBezTo>
                    <a:pt x="13070" y="3474"/>
                    <a:pt x="12860" y="3464"/>
                    <a:pt x="12610" y="3464"/>
                  </a:cubicBezTo>
                  <a:cubicBezTo>
                    <a:pt x="12114" y="3464"/>
                    <a:pt x="11460" y="3506"/>
                    <a:pt x="10723" y="3506"/>
                  </a:cubicBezTo>
                  <a:cubicBezTo>
                    <a:pt x="8492" y="3506"/>
                    <a:pt x="5509" y="3119"/>
                    <a:pt x="3906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41"/>
            <p:cNvSpPr/>
            <p:nvPr/>
          </p:nvSpPr>
          <p:spPr>
            <a:xfrm>
              <a:off x="5977575" y="2569063"/>
              <a:ext cx="363950" cy="136600"/>
            </a:xfrm>
            <a:custGeom>
              <a:avLst/>
              <a:gdLst/>
              <a:ahLst/>
              <a:cxnLst/>
              <a:rect l="l" t="t" r="r" b="b"/>
              <a:pathLst>
                <a:path w="14558" h="5464" extrusionOk="0">
                  <a:moveTo>
                    <a:pt x="3906" y="0"/>
                  </a:moveTo>
                  <a:cubicBezTo>
                    <a:pt x="2344" y="1383"/>
                    <a:pt x="1039" y="1986"/>
                    <a:pt x="1" y="2183"/>
                  </a:cubicBezTo>
                  <a:cubicBezTo>
                    <a:pt x="108" y="2330"/>
                    <a:pt x="211" y="2469"/>
                    <a:pt x="317" y="2605"/>
                  </a:cubicBezTo>
                  <a:cubicBezTo>
                    <a:pt x="1103" y="2256"/>
                    <a:pt x="2550" y="1648"/>
                    <a:pt x="3167" y="1648"/>
                  </a:cubicBezTo>
                  <a:cubicBezTo>
                    <a:pt x="3210" y="1648"/>
                    <a:pt x="3248" y="1651"/>
                    <a:pt x="3283" y="1657"/>
                  </a:cubicBezTo>
                  <a:cubicBezTo>
                    <a:pt x="4004" y="1784"/>
                    <a:pt x="4858" y="3531"/>
                    <a:pt x="8220" y="3872"/>
                  </a:cubicBezTo>
                  <a:cubicBezTo>
                    <a:pt x="8812" y="3932"/>
                    <a:pt x="9338" y="3954"/>
                    <a:pt x="9807" y="3954"/>
                  </a:cubicBezTo>
                  <a:cubicBezTo>
                    <a:pt x="11050" y="3954"/>
                    <a:pt x="11893" y="3801"/>
                    <a:pt x="12506" y="3801"/>
                  </a:cubicBezTo>
                  <a:cubicBezTo>
                    <a:pt x="12979" y="3801"/>
                    <a:pt x="13314" y="3892"/>
                    <a:pt x="13590" y="4213"/>
                  </a:cubicBezTo>
                  <a:cubicBezTo>
                    <a:pt x="13885" y="4553"/>
                    <a:pt x="14077" y="5057"/>
                    <a:pt x="14258" y="5464"/>
                  </a:cubicBezTo>
                  <a:cubicBezTo>
                    <a:pt x="14558" y="4983"/>
                    <a:pt x="14463" y="3758"/>
                    <a:pt x="13229" y="3507"/>
                  </a:cubicBezTo>
                  <a:cubicBezTo>
                    <a:pt x="13070" y="3474"/>
                    <a:pt x="12860" y="3464"/>
                    <a:pt x="12610" y="3464"/>
                  </a:cubicBezTo>
                  <a:cubicBezTo>
                    <a:pt x="12114" y="3464"/>
                    <a:pt x="11460" y="3506"/>
                    <a:pt x="10723" y="3506"/>
                  </a:cubicBezTo>
                  <a:cubicBezTo>
                    <a:pt x="8492" y="3506"/>
                    <a:pt x="5509" y="3119"/>
                    <a:pt x="3906" y="0"/>
                  </a:cubicBezTo>
                  <a:close/>
                </a:path>
              </a:pathLst>
            </a:custGeom>
            <a:solidFill>
              <a:srgbClr val="BF8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41"/>
            <p:cNvSpPr/>
            <p:nvPr/>
          </p:nvSpPr>
          <p:spPr>
            <a:xfrm rot="-1265394">
              <a:off x="5976045" y="2811271"/>
              <a:ext cx="94211" cy="127639"/>
            </a:xfrm>
            <a:prstGeom prst="roundRect">
              <a:avLst>
                <a:gd name="adj" fmla="val 16667"/>
              </a:avLst>
            </a:prstGeom>
            <a:solidFill>
              <a:srgbClr val="FF9F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41"/>
            <p:cNvSpPr/>
            <p:nvPr/>
          </p:nvSpPr>
          <p:spPr>
            <a:xfrm>
              <a:off x="5986458" y="2817358"/>
              <a:ext cx="68550" cy="30850"/>
            </a:xfrm>
            <a:custGeom>
              <a:avLst/>
              <a:gdLst/>
              <a:ahLst/>
              <a:cxnLst/>
              <a:rect l="l" t="t" r="r" b="b"/>
              <a:pathLst>
                <a:path w="2742" h="1234" extrusionOk="0">
                  <a:moveTo>
                    <a:pt x="1648" y="0"/>
                  </a:moveTo>
                  <a:cubicBezTo>
                    <a:pt x="1132" y="0"/>
                    <a:pt x="520" y="328"/>
                    <a:pt x="133" y="550"/>
                  </a:cubicBezTo>
                  <a:cubicBezTo>
                    <a:pt x="0" y="622"/>
                    <a:pt x="89" y="796"/>
                    <a:pt x="216" y="796"/>
                  </a:cubicBezTo>
                  <a:cubicBezTo>
                    <a:pt x="227" y="796"/>
                    <a:pt x="237" y="795"/>
                    <a:pt x="248" y="793"/>
                  </a:cubicBezTo>
                  <a:cubicBezTo>
                    <a:pt x="601" y="707"/>
                    <a:pt x="945" y="571"/>
                    <a:pt x="1299" y="501"/>
                  </a:cubicBezTo>
                  <a:cubicBezTo>
                    <a:pt x="1425" y="475"/>
                    <a:pt x="1536" y="459"/>
                    <a:pt x="1634" y="459"/>
                  </a:cubicBezTo>
                  <a:cubicBezTo>
                    <a:pt x="1887" y="459"/>
                    <a:pt x="2057" y="565"/>
                    <a:pt x="2196" y="874"/>
                  </a:cubicBezTo>
                  <a:cubicBezTo>
                    <a:pt x="2258" y="1010"/>
                    <a:pt x="2278" y="1071"/>
                    <a:pt x="2385" y="1174"/>
                  </a:cubicBezTo>
                  <a:cubicBezTo>
                    <a:pt x="2420" y="1209"/>
                    <a:pt x="2475" y="1234"/>
                    <a:pt x="2524" y="1234"/>
                  </a:cubicBezTo>
                  <a:cubicBezTo>
                    <a:pt x="2574" y="1234"/>
                    <a:pt x="2619" y="1209"/>
                    <a:pt x="2635" y="1145"/>
                  </a:cubicBezTo>
                  <a:cubicBezTo>
                    <a:pt x="2742" y="719"/>
                    <a:pt x="2348" y="173"/>
                    <a:pt x="1942" y="42"/>
                  </a:cubicBezTo>
                  <a:cubicBezTo>
                    <a:pt x="1850" y="13"/>
                    <a:pt x="1751" y="0"/>
                    <a:pt x="1648" y="0"/>
                  </a:cubicBezTo>
                  <a:close/>
                </a:path>
              </a:pathLst>
            </a:custGeom>
            <a:solidFill>
              <a:srgbClr val="CE80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41"/>
            <p:cNvSpPr/>
            <p:nvPr/>
          </p:nvSpPr>
          <p:spPr>
            <a:xfrm>
              <a:off x="6284375" y="3981938"/>
              <a:ext cx="148400" cy="60350"/>
            </a:xfrm>
            <a:custGeom>
              <a:avLst/>
              <a:gdLst/>
              <a:ahLst/>
              <a:cxnLst/>
              <a:rect l="l" t="t" r="r" b="b"/>
              <a:pathLst>
                <a:path w="5936" h="2414" extrusionOk="0">
                  <a:moveTo>
                    <a:pt x="5319" y="0"/>
                  </a:moveTo>
                  <a:cubicBezTo>
                    <a:pt x="5197" y="0"/>
                    <a:pt x="5047" y="29"/>
                    <a:pt x="4865" y="96"/>
                  </a:cubicBezTo>
                  <a:cubicBezTo>
                    <a:pt x="3770" y="503"/>
                    <a:pt x="70" y="1400"/>
                    <a:pt x="70" y="1400"/>
                  </a:cubicBezTo>
                  <a:cubicBezTo>
                    <a:pt x="70" y="1400"/>
                    <a:pt x="325" y="1478"/>
                    <a:pt x="0" y="2413"/>
                  </a:cubicBezTo>
                  <a:lnTo>
                    <a:pt x="5878" y="707"/>
                  </a:lnTo>
                  <a:cubicBezTo>
                    <a:pt x="5878" y="707"/>
                    <a:pt x="5935" y="0"/>
                    <a:pt x="5319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41"/>
            <p:cNvSpPr/>
            <p:nvPr/>
          </p:nvSpPr>
          <p:spPr>
            <a:xfrm>
              <a:off x="6163375" y="3452438"/>
              <a:ext cx="13575" cy="30975"/>
            </a:xfrm>
            <a:custGeom>
              <a:avLst/>
              <a:gdLst/>
              <a:ahLst/>
              <a:cxnLst/>
              <a:rect l="l" t="t" r="r" b="b"/>
              <a:pathLst>
                <a:path w="543" h="1239" extrusionOk="0">
                  <a:moveTo>
                    <a:pt x="542" y="0"/>
                  </a:moveTo>
                  <a:cubicBezTo>
                    <a:pt x="354" y="180"/>
                    <a:pt x="173" y="394"/>
                    <a:pt x="1" y="636"/>
                  </a:cubicBezTo>
                  <a:lnTo>
                    <a:pt x="145" y="1238"/>
                  </a:lnTo>
                  <a:cubicBezTo>
                    <a:pt x="264" y="799"/>
                    <a:pt x="400" y="385"/>
                    <a:pt x="542" y="0"/>
                  </a:cubicBezTo>
                  <a:close/>
                </a:path>
              </a:pathLst>
            </a:custGeom>
            <a:solidFill>
              <a:srgbClr val="DBE6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41"/>
            <p:cNvSpPr/>
            <p:nvPr/>
          </p:nvSpPr>
          <p:spPr>
            <a:xfrm>
              <a:off x="6099000" y="3542638"/>
              <a:ext cx="373575" cy="1066125"/>
            </a:xfrm>
            <a:custGeom>
              <a:avLst/>
              <a:gdLst/>
              <a:ahLst/>
              <a:cxnLst/>
              <a:rect l="l" t="t" r="r" b="b"/>
              <a:pathLst>
                <a:path w="14943" h="42645" extrusionOk="0">
                  <a:moveTo>
                    <a:pt x="1280" y="1"/>
                  </a:moveTo>
                  <a:lnTo>
                    <a:pt x="1280" y="1"/>
                  </a:lnTo>
                  <a:cubicBezTo>
                    <a:pt x="33" y="4509"/>
                    <a:pt x="1" y="12047"/>
                    <a:pt x="1453" y="20382"/>
                  </a:cubicBezTo>
                  <a:cubicBezTo>
                    <a:pt x="1707" y="21854"/>
                    <a:pt x="1998" y="23290"/>
                    <a:pt x="2322" y="24672"/>
                  </a:cubicBezTo>
                  <a:cubicBezTo>
                    <a:pt x="2975" y="24659"/>
                    <a:pt x="3639" y="24651"/>
                    <a:pt x="4311" y="24643"/>
                  </a:cubicBezTo>
                  <a:cubicBezTo>
                    <a:pt x="3766" y="22601"/>
                    <a:pt x="3282" y="20431"/>
                    <a:pt x="2880" y="18167"/>
                  </a:cubicBezTo>
                  <a:cubicBezTo>
                    <a:pt x="1850" y="12318"/>
                    <a:pt x="1559" y="6847"/>
                    <a:pt x="1911" y="2520"/>
                  </a:cubicBezTo>
                  <a:lnTo>
                    <a:pt x="1280" y="1"/>
                  </a:lnTo>
                  <a:close/>
                  <a:moveTo>
                    <a:pt x="2876" y="26899"/>
                  </a:moveTo>
                  <a:lnTo>
                    <a:pt x="2876" y="26899"/>
                  </a:lnTo>
                  <a:cubicBezTo>
                    <a:pt x="3397" y="28863"/>
                    <a:pt x="3979" y="30701"/>
                    <a:pt x="4599" y="32382"/>
                  </a:cubicBezTo>
                  <a:cubicBezTo>
                    <a:pt x="6628" y="37772"/>
                    <a:pt x="9081" y="41529"/>
                    <a:pt x="11353" y="42489"/>
                  </a:cubicBezTo>
                  <a:cubicBezTo>
                    <a:pt x="11645" y="42591"/>
                    <a:pt x="11932" y="42644"/>
                    <a:pt x="12215" y="42644"/>
                  </a:cubicBezTo>
                  <a:cubicBezTo>
                    <a:pt x="12342" y="42644"/>
                    <a:pt x="12469" y="42633"/>
                    <a:pt x="12597" y="42612"/>
                  </a:cubicBezTo>
                  <a:cubicBezTo>
                    <a:pt x="13532" y="42447"/>
                    <a:pt x="14319" y="41689"/>
                    <a:pt x="14942" y="40450"/>
                  </a:cubicBezTo>
                  <a:lnTo>
                    <a:pt x="14942" y="40450"/>
                  </a:lnTo>
                  <a:cubicBezTo>
                    <a:pt x="14770" y="40528"/>
                    <a:pt x="14585" y="40586"/>
                    <a:pt x="14401" y="40619"/>
                  </a:cubicBezTo>
                  <a:cubicBezTo>
                    <a:pt x="14261" y="40639"/>
                    <a:pt x="14126" y="40651"/>
                    <a:pt x="13987" y="40651"/>
                  </a:cubicBezTo>
                  <a:cubicBezTo>
                    <a:pt x="10992" y="40651"/>
                    <a:pt x="7478" y="35089"/>
                    <a:pt x="4972" y="26932"/>
                  </a:cubicBezTo>
                  <a:cubicBezTo>
                    <a:pt x="4262" y="26919"/>
                    <a:pt x="3560" y="26911"/>
                    <a:pt x="2876" y="26899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41"/>
            <p:cNvSpPr/>
            <p:nvPr/>
          </p:nvSpPr>
          <p:spPr>
            <a:xfrm>
              <a:off x="6159075" y="4167513"/>
              <a:ext cx="61450" cy="39400"/>
            </a:xfrm>
            <a:custGeom>
              <a:avLst/>
              <a:gdLst/>
              <a:ahLst/>
              <a:cxnLst/>
              <a:rect l="l" t="t" r="r" b="b"/>
              <a:pathLst>
                <a:path w="2458" h="1576" extrusionOk="0">
                  <a:moveTo>
                    <a:pt x="2007" y="1"/>
                  </a:moveTo>
                  <a:cubicBezTo>
                    <a:pt x="1322" y="14"/>
                    <a:pt x="653" y="21"/>
                    <a:pt x="1" y="29"/>
                  </a:cubicBezTo>
                  <a:cubicBezTo>
                    <a:pt x="124" y="542"/>
                    <a:pt x="247" y="1051"/>
                    <a:pt x="379" y="1547"/>
                  </a:cubicBezTo>
                  <a:cubicBezTo>
                    <a:pt x="1055" y="1559"/>
                    <a:pt x="1748" y="1568"/>
                    <a:pt x="2458" y="1576"/>
                  </a:cubicBezTo>
                  <a:cubicBezTo>
                    <a:pt x="2302" y="1063"/>
                    <a:pt x="2154" y="538"/>
                    <a:pt x="2007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41"/>
            <p:cNvSpPr/>
            <p:nvPr/>
          </p:nvSpPr>
          <p:spPr>
            <a:xfrm>
              <a:off x="6157025" y="4158713"/>
              <a:ext cx="66275" cy="57225"/>
            </a:xfrm>
            <a:custGeom>
              <a:avLst/>
              <a:gdLst/>
              <a:ahLst/>
              <a:cxnLst/>
              <a:rect l="l" t="t" r="r" b="b"/>
              <a:pathLst>
                <a:path w="2651" h="2289" extrusionOk="0">
                  <a:moveTo>
                    <a:pt x="1990" y="0"/>
                  </a:moveTo>
                  <a:cubicBezTo>
                    <a:pt x="1318" y="8"/>
                    <a:pt x="654" y="16"/>
                    <a:pt x="1" y="29"/>
                  </a:cubicBezTo>
                  <a:cubicBezTo>
                    <a:pt x="25" y="148"/>
                    <a:pt x="54" y="267"/>
                    <a:pt x="83" y="381"/>
                  </a:cubicBezTo>
                  <a:cubicBezTo>
                    <a:pt x="735" y="373"/>
                    <a:pt x="1404" y="366"/>
                    <a:pt x="2089" y="353"/>
                  </a:cubicBezTo>
                  <a:cubicBezTo>
                    <a:pt x="2056" y="238"/>
                    <a:pt x="2023" y="119"/>
                    <a:pt x="1990" y="0"/>
                  </a:cubicBezTo>
                  <a:close/>
                  <a:moveTo>
                    <a:pt x="461" y="1899"/>
                  </a:moveTo>
                  <a:lnTo>
                    <a:pt x="461" y="1899"/>
                  </a:lnTo>
                  <a:cubicBezTo>
                    <a:pt x="493" y="2018"/>
                    <a:pt x="522" y="2137"/>
                    <a:pt x="555" y="2256"/>
                  </a:cubicBezTo>
                  <a:cubicBezTo>
                    <a:pt x="1239" y="2268"/>
                    <a:pt x="1941" y="2276"/>
                    <a:pt x="2651" y="2289"/>
                  </a:cubicBezTo>
                  <a:cubicBezTo>
                    <a:pt x="2613" y="2166"/>
                    <a:pt x="2577" y="2047"/>
                    <a:pt x="2540" y="1928"/>
                  </a:cubicBezTo>
                  <a:cubicBezTo>
                    <a:pt x="1830" y="1920"/>
                    <a:pt x="1137" y="1911"/>
                    <a:pt x="461" y="1899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41"/>
            <p:cNvSpPr/>
            <p:nvPr/>
          </p:nvSpPr>
          <p:spPr>
            <a:xfrm>
              <a:off x="6128925" y="3512213"/>
              <a:ext cx="21575" cy="93425"/>
            </a:xfrm>
            <a:custGeom>
              <a:avLst/>
              <a:gdLst/>
              <a:ahLst/>
              <a:cxnLst/>
              <a:rect l="l" t="t" r="r" b="b"/>
              <a:pathLst>
                <a:path w="863" h="3737" extrusionOk="0">
                  <a:moveTo>
                    <a:pt x="284" y="0"/>
                  </a:moveTo>
                  <a:cubicBezTo>
                    <a:pt x="182" y="288"/>
                    <a:pt x="91" y="583"/>
                    <a:pt x="1" y="898"/>
                  </a:cubicBezTo>
                  <a:lnTo>
                    <a:pt x="83" y="1218"/>
                  </a:lnTo>
                  <a:lnTo>
                    <a:pt x="714" y="3737"/>
                  </a:lnTo>
                  <a:cubicBezTo>
                    <a:pt x="756" y="3241"/>
                    <a:pt x="805" y="2756"/>
                    <a:pt x="862" y="2293"/>
                  </a:cubicBezTo>
                  <a:cubicBezTo>
                    <a:pt x="665" y="1522"/>
                    <a:pt x="473" y="759"/>
                    <a:pt x="284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41"/>
            <p:cNvSpPr/>
            <p:nvPr/>
          </p:nvSpPr>
          <p:spPr>
            <a:xfrm>
              <a:off x="5317875" y="2007663"/>
              <a:ext cx="90875" cy="86775"/>
            </a:xfrm>
            <a:custGeom>
              <a:avLst/>
              <a:gdLst/>
              <a:ahLst/>
              <a:cxnLst/>
              <a:rect l="l" t="t" r="r" b="b"/>
              <a:pathLst>
                <a:path w="3635" h="3471" extrusionOk="0">
                  <a:moveTo>
                    <a:pt x="3597" y="0"/>
                  </a:moveTo>
                  <a:lnTo>
                    <a:pt x="2683" y="58"/>
                  </a:lnTo>
                  <a:cubicBezTo>
                    <a:pt x="2683" y="58"/>
                    <a:pt x="2912" y="846"/>
                    <a:pt x="2658" y="874"/>
                  </a:cubicBezTo>
                  <a:cubicBezTo>
                    <a:pt x="2651" y="875"/>
                    <a:pt x="2643" y="876"/>
                    <a:pt x="2633" y="876"/>
                  </a:cubicBezTo>
                  <a:cubicBezTo>
                    <a:pt x="2434" y="876"/>
                    <a:pt x="1738" y="704"/>
                    <a:pt x="1153" y="704"/>
                  </a:cubicBezTo>
                  <a:cubicBezTo>
                    <a:pt x="771" y="704"/>
                    <a:pt x="436" y="777"/>
                    <a:pt x="316" y="1018"/>
                  </a:cubicBezTo>
                  <a:cubicBezTo>
                    <a:pt x="0" y="1645"/>
                    <a:pt x="1284" y="3159"/>
                    <a:pt x="2601" y="3331"/>
                  </a:cubicBezTo>
                  <a:lnTo>
                    <a:pt x="3634" y="3470"/>
                  </a:lnTo>
                  <a:lnTo>
                    <a:pt x="3597" y="0"/>
                  </a:ln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41"/>
            <p:cNvSpPr/>
            <p:nvPr/>
          </p:nvSpPr>
          <p:spPr>
            <a:xfrm>
              <a:off x="5314500" y="2033113"/>
              <a:ext cx="79675" cy="58900"/>
            </a:xfrm>
            <a:custGeom>
              <a:avLst/>
              <a:gdLst/>
              <a:ahLst/>
              <a:cxnLst/>
              <a:rect l="l" t="t" r="r" b="b"/>
              <a:pathLst>
                <a:path w="3187" h="2356" extrusionOk="0">
                  <a:moveTo>
                    <a:pt x="451" y="0"/>
                  </a:moveTo>
                  <a:lnTo>
                    <a:pt x="451" y="0"/>
                  </a:lnTo>
                  <a:cubicBezTo>
                    <a:pt x="0" y="459"/>
                    <a:pt x="1612" y="2153"/>
                    <a:pt x="2399" y="2329"/>
                  </a:cubicBezTo>
                  <a:cubicBezTo>
                    <a:pt x="2480" y="2348"/>
                    <a:pt x="2553" y="2356"/>
                    <a:pt x="2618" y="2356"/>
                  </a:cubicBezTo>
                  <a:cubicBezTo>
                    <a:pt x="3187" y="2356"/>
                    <a:pt x="3170" y="1719"/>
                    <a:pt x="3170" y="1719"/>
                  </a:cubicBezTo>
                  <a:lnTo>
                    <a:pt x="451" y="0"/>
                  </a:lnTo>
                  <a:close/>
                </a:path>
              </a:pathLst>
            </a:custGeom>
            <a:solidFill>
              <a:srgbClr val="BF8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41"/>
            <p:cNvSpPr/>
            <p:nvPr/>
          </p:nvSpPr>
          <p:spPr>
            <a:xfrm>
              <a:off x="5319700" y="2003663"/>
              <a:ext cx="72725" cy="94350"/>
            </a:xfrm>
            <a:custGeom>
              <a:avLst/>
              <a:gdLst/>
              <a:ahLst/>
              <a:cxnLst/>
              <a:rect l="l" t="t" r="r" b="b"/>
              <a:pathLst>
                <a:path w="2909" h="3774" extrusionOk="0">
                  <a:moveTo>
                    <a:pt x="2556" y="1"/>
                  </a:moveTo>
                  <a:lnTo>
                    <a:pt x="2269" y="128"/>
                  </a:lnTo>
                  <a:cubicBezTo>
                    <a:pt x="2401" y="423"/>
                    <a:pt x="2503" y="743"/>
                    <a:pt x="2511" y="874"/>
                  </a:cubicBezTo>
                  <a:cubicBezTo>
                    <a:pt x="2433" y="870"/>
                    <a:pt x="2306" y="845"/>
                    <a:pt x="2191" y="830"/>
                  </a:cubicBezTo>
                  <a:cubicBezTo>
                    <a:pt x="1859" y="774"/>
                    <a:pt x="1447" y="706"/>
                    <a:pt x="1073" y="706"/>
                  </a:cubicBezTo>
                  <a:cubicBezTo>
                    <a:pt x="640" y="706"/>
                    <a:pt x="256" y="798"/>
                    <a:pt x="99" y="1108"/>
                  </a:cubicBezTo>
                  <a:cubicBezTo>
                    <a:pt x="1" y="1309"/>
                    <a:pt x="33" y="1584"/>
                    <a:pt x="206" y="1904"/>
                  </a:cubicBezTo>
                  <a:cubicBezTo>
                    <a:pt x="616" y="2679"/>
                    <a:pt x="1786" y="3639"/>
                    <a:pt x="2802" y="3774"/>
                  </a:cubicBezTo>
                  <a:lnTo>
                    <a:pt x="2844" y="3463"/>
                  </a:lnTo>
                  <a:cubicBezTo>
                    <a:pt x="1949" y="3344"/>
                    <a:pt x="858" y="2466"/>
                    <a:pt x="481" y="1756"/>
                  </a:cubicBezTo>
                  <a:cubicBezTo>
                    <a:pt x="366" y="1538"/>
                    <a:pt x="329" y="1354"/>
                    <a:pt x="383" y="1248"/>
                  </a:cubicBezTo>
                  <a:cubicBezTo>
                    <a:pt x="469" y="1076"/>
                    <a:pt x="745" y="1022"/>
                    <a:pt x="1067" y="1022"/>
                  </a:cubicBezTo>
                  <a:cubicBezTo>
                    <a:pt x="1437" y="1022"/>
                    <a:pt x="1868" y="1093"/>
                    <a:pt x="2142" y="1137"/>
                  </a:cubicBezTo>
                  <a:cubicBezTo>
                    <a:pt x="2352" y="1174"/>
                    <a:pt x="2473" y="1192"/>
                    <a:pt x="2555" y="1192"/>
                  </a:cubicBezTo>
                  <a:cubicBezTo>
                    <a:pt x="2572" y="1192"/>
                    <a:pt x="2587" y="1191"/>
                    <a:pt x="2602" y="1190"/>
                  </a:cubicBezTo>
                  <a:cubicBezTo>
                    <a:pt x="2679" y="1182"/>
                    <a:pt x="2740" y="1141"/>
                    <a:pt x="2782" y="1071"/>
                  </a:cubicBezTo>
                  <a:cubicBezTo>
                    <a:pt x="2909" y="849"/>
                    <a:pt x="2691" y="304"/>
                    <a:pt x="2556" y="1"/>
                  </a:cubicBezTo>
                  <a:close/>
                </a:path>
              </a:pathLst>
            </a:custGeom>
            <a:solidFill>
              <a:srgbClr val="BF8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81" name="Google Shape;2281;p41"/>
            <p:cNvGrpSpPr/>
            <p:nvPr/>
          </p:nvGrpSpPr>
          <p:grpSpPr>
            <a:xfrm>
              <a:off x="7158598" y="3155565"/>
              <a:ext cx="856417" cy="1215324"/>
              <a:chOff x="4598640" y="4070171"/>
              <a:chExt cx="483633" cy="686430"/>
            </a:xfrm>
          </p:grpSpPr>
          <p:sp>
            <p:nvSpPr>
              <p:cNvPr id="2282" name="Google Shape;2282;p41"/>
              <p:cNvSpPr/>
              <p:nvPr/>
            </p:nvSpPr>
            <p:spPr>
              <a:xfrm flipH="1">
                <a:off x="4635663" y="4378790"/>
                <a:ext cx="117684" cy="107131"/>
              </a:xfrm>
              <a:custGeom>
                <a:avLst/>
                <a:gdLst/>
                <a:ahLst/>
                <a:cxnLst/>
                <a:rect l="l" t="t" r="r" b="b"/>
                <a:pathLst>
                  <a:path w="2063" h="1878" extrusionOk="0">
                    <a:moveTo>
                      <a:pt x="1032" y="1"/>
                    </a:moveTo>
                    <a:cubicBezTo>
                      <a:pt x="369" y="1"/>
                      <a:pt x="123" y="885"/>
                      <a:pt x="35" y="1438"/>
                    </a:cubicBezTo>
                    <a:cubicBezTo>
                      <a:pt x="0" y="1669"/>
                      <a:pt x="178" y="1878"/>
                      <a:pt x="413" y="1878"/>
                    </a:cubicBezTo>
                    <a:lnTo>
                      <a:pt x="1650" y="1878"/>
                    </a:lnTo>
                    <a:cubicBezTo>
                      <a:pt x="1881" y="1878"/>
                      <a:pt x="2062" y="1669"/>
                      <a:pt x="2025" y="1438"/>
                    </a:cubicBezTo>
                    <a:cubicBezTo>
                      <a:pt x="1936" y="885"/>
                      <a:pt x="1691" y="1"/>
                      <a:pt x="1032" y="1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3" name="Google Shape;2283;p41"/>
              <p:cNvSpPr/>
              <p:nvPr/>
            </p:nvSpPr>
            <p:spPr>
              <a:xfrm flipH="1">
                <a:off x="4734579" y="4308909"/>
                <a:ext cx="63548" cy="232401"/>
              </a:xfrm>
              <a:custGeom>
                <a:avLst/>
                <a:gdLst/>
                <a:ahLst/>
                <a:cxnLst/>
                <a:rect l="l" t="t" r="r" b="b"/>
                <a:pathLst>
                  <a:path w="1114" h="4074" extrusionOk="0">
                    <a:moveTo>
                      <a:pt x="274" y="0"/>
                    </a:moveTo>
                    <a:cubicBezTo>
                      <a:pt x="194" y="0"/>
                      <a:pt x="114" y="49"/>
                      <a:pt x="106" y="153"/>
                    </a:cubicBezTo>
                    <a:cubicBezTo>
                      <a:pt x="1" y="1516"/>
                      <a:pt x="301" y="2700"/>
                      <a:pt x="758" y="3977"/>
                    </a:cubicBezTo>
                    <a:cubicBezTo>
                      <a:pt x="782" y="4045"/>
                      <a:pt x="832" y="4074"/>
                      <a:pt x="886" y="4074"/>
                    </a:cubicBezTo>
                    <a:cubicBezTo>
                      <a:pt x="993" y="4074"/>
                      <a:pt x="1113" y="3960"/>
                      <a:pt x="1066" y="3823"/>
                    </a:cubicBezTo>
                    <a:cubicBezTo>
                      <a:pt x="629" y="2601"/>
                      <a:pt x="349" y="1489"/>
                      <a:pt x="448" y="181"/>
                    </a:cubicBezTo>
                    <a:cubicBezTo>
                      <a:pt x="457" y="63"/>
                      <a:pt x="365" y="0"/>
                      <a:pt x="274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4" name="Google Shape;2284;p41"/>
              <p:cNvSpPr/>
              <p:nvPr/>
            </p:nvSpPr>
            <p:spPr>
              <a:xfrm flipH="1">
                <a:off x="4675026" y="4070171"/>
                <a:ext cx="236052" cy="251397"/>
              </a:xfrm>
              <a:custGeom>
                <a:avLst/>
                <a:gdLst/>
                <a:ahLst/>
                <a:cxnLst/>
                <a:rect l="l" t="t" r="r" b="b"/>
                <a:pathLst>
                  <a:path w="4138" h="4407" extrusionOk="0">
                    <a:moveTo>
                      <a:pt x="2018" y="0"/>
                    </a:moveTo>
                    <a:cubicBezTo>
                      <a:pt x="188" y="0"/>
                      <a:pt x="0" y="2765"/>
                      <a:pt x="0" y="3915"/>
                    </a:cubicBezTo>
                    <a:cubicBezTo>
                      <a:pt x="0" y="4185"/>
                      <a:pt x="222" y="4404"/>
                      <a:pt x="492" y="4404"/>
                    </a:cubicBezTo>
                    <a:cubicBezTo>
                      <a:pt x="728" y="4402"/>
                      <a:pt x="1034" y="4402"/>
                      <a:pt x="1368" y="4402"/>
                    </a:cubicBezTo>
                    <a:cubicBezTo>
                      <a:pt x="2149" y="4402"/>
                      <a:pt x="3085" y="4405"/>
                      <a:pt x="3643" y="4407"/>
                    </a:cubicBezTo>
                    <a:cubicBezTo>
                      <a:pt x="3920" y="4407"/>
                      <a:pt x="4138" y="4182"/>
                      <a:pt x="4131" y="3905"/>
                    </a:cubicBezTo>
                    <a:cubicBezTo>
                      <a:pt x="4104" y="2745"/>
                      <a:pt x="3841" y="0"/>
                      <a:pt x="2018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5" name="Google Shape;2285;p41"/>
              <p:cNvSpPr/>
              <p:nvPr/>
            </p:nvSpPr>
            <p:spPr>
              <a:xfrm flipH="1">
                <a:off x="4639369" y="4222313"/>
                <a:ext cx="38220" cy="362863"/>
              </a:xfrm>
              <a:custGeom>
                <a:avLst/>
                <a:gdLst/>
                <a:ahLst/>
                <a:cxnLst/>
                <a:rect l="l" t="t" r="r" b="b"/>
                <a:pathLst>
                  <a:path w="670" h="6361" extrusionOk="0">
                    <a:moveTo>
                      <a:pt x="278" y="0"/>
                    </a:moveTo>
                    <a:cubicBezTo>
                      <a:pt x="178" y="0"/>
                      <a:pt x="68" y="85"/>
                      <a:pt x="93" y="214"/>
                    </a:cubicBezTo>
                    <a:cubicBezTo>
                      <a:pt x="284" y="1241"/>
                      <a:pt x="325" y="2265"/>
                      <a:pt x="229" y="3303"/>
                    </a:cubicBezTo>
                    <a:cubicBezTo>
                      <a:pt x="141" y="4269"/>
                      <a:pt x="0" y="5225"/>
                      <a:pt x="96" y="6198"/>
                    </a:cubicBezTo>
                    <a:cubicBezTo>
                      <a:pt x="107" y="6306"/>
                      <a:pt x="199" y="6360"/>
                      <a:pt x="285" y="6360"/>
                    </a:cubicBezTo>
                    <a:cubicBezTo>
                      <a:pt x="370" y="6360"/>
                      <a:pt x="449" y="6307"/>
                      <a:pt x="437" y="6198"/>
                    </a:cubicBezTo>
                    <a:cubicBezTo>
                      <a:pt x="335" y="5150"/>
                      <a:pt x="509" y="4129"/>
                      <a:pt x="591" y="3089"/>
                    </a:cubicBezTo>
                    <a:cubicBezTo>
                      <a:pt x="670" y="2091"/>
                      <a:pt x="608" y="1105"/>
                      <a:pt x="424" y="125"/>
                    </a:cubicBezTo>
                    <a:cubicBezTo>
                      <a:pt x="408" y="38"/>
                      <a:pt x="345" y="0"/>
                      <a:pt x="278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6" name="Google Shape;2286;p41"/>
              <p:cNvSpPr/>
              <p:nvPr/>
            </p:nvSpPr>
            <p:spPr>
              <a:xfrm flipH="1">
                <a:off x="4598640" y="4103372"/>
                <a:ext cx="132687" cy="142099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2491" extrusionOk="0">
                    <a:moveTo>
                      <a:pt x="1079" y="1"/>
                    </a:moveTo>
                    <a:cubicBezTo>
                      <a:pt x="151" y="1"/>
                      <a:pt x="17" y="1527"/>
                      <a:pt x="4" y="2166"/>
                    </a:cubicBezTo>
                    <a:cubicBezTo>
                      <a:pt x="0" y="2319"/>
                      <a:pt x="117" y="2445"/>
                      <a:pt x="270" y="2453"/>
                    </a:cubicBezTo>
                    <a:lnTo>
                      <a:pt x="1110" y="2490"/>
                    </a:lnTo>
                    <a:cubicBezTo>
                      <a:pt x="1557" y="2480"/>
                      <a:pt x="1847" y="2480"/>
                      <a:pt x="2035" y="2480"/>
                    </a:cubicBezTo>
                    <a:cubicBezTo>
                      <a:pt x="2036" y="2480"/>
                      <a:pt x="2038" y="2480"/>
                      <a:pt x="2040" y="2480"/>
                    </a:cubicBezTo>
                    <a:cubicBezTo>
                      <a:pt x="2198" y="2480"/>
                      <a:pt x="2325" y="2341"/>
                      <a:pt x="2315" y="2183"/>
                    </a:cubicBezTo>
                    <a:cubicBezTo>
                      <a:pt x="2264" y="1524"/>
                      <a:pt x="2048" y="36"/>
                      <a:pt x="1110" y="1"/>
                    </a:cubicBezTo>
                    <a:cubicBezTo>
                      <a:pt x="1099" y="1"/>
                      <a:pt x="1089" y="1"/>
                      <a:pt x="1079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7" name="Google Shape;2287;p41"/>
              <p:cNvSpPr/>
              <p:nvPr/>
            </p:nvSpPr>
            <p:spPr>
              <a:xfrm flipH="1">
                <a:off x="4782497" y="4318207"/>
                <a:ext cx="20593" cy="247290"/>
              </a:xfrm>
              <a:custGeom>
                <a:avLst/>
                <a:gdLst/>
                <a:ahLst/>
                <a:cxnLst/>
                <a:rect l="l" t="t" r="r" b="b"/>
                <a:pathLst>
                  <a:path w="361" h="4335" extrusionOk="0">
                    <a:moveTo>
                      <a:pt x="172" y="1"/>
                    </a:moveTo>
                    <a:cubicBezTo>
                      <a:pt x="86" y="1"/>
                      <a:pt x="1" y="55"/>
                      <a:pt x="2" y="165"/>
                    </a:cubicBezTo>
                    <a:cubicBezTo>
                      <a:pt x="6" y="1499"/>
                      <a:pt x="12" y="2834"/>
                      <a:pt x="15" y="4168"/>
                    </a:cubicBezTo>
                    <a:cubicBezTo>
                      <a:pt x="18" y="4279"/>
                      <a:pt x="104" y="4335"/>
                      <a:pt x="189" y="4335"/>
                    </a:cubicBezTo>
                    <a:cubicBezTo>
                      <a:pt x="275" y="4335"/>
                      <a:pt x="360" y="4279"/>
                      <a:pt x="360" y="4168"/>
                    </a:cubicBezTo>
                    <a:cubicBezTo>
                      <a:pt x="354" y="2834"/>
                      <a:pt x="351" y="1499"/>
                      <a:pt x="343" y="165"/>
                    </a:cubicBezTo>
                    <a:cubicBezTo>
                      <a:pt x="343" y="55"/>
                      <a:pt x="257" y="1"/>
                      <a:pt x="172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8" name="Google Shape;2288;p41"/>
              <p:cNvSpPr/>
              <p:nvPr/>
            </p:nvSpPr>
            <p:spPr>
              <a:xfrm flipH="1">
                <a:off x="4722715" y="4179186"/>
                <a:ext cx="146492" cy="172789"/>
              </a:xfrm>
              <a:custGeom>
                <a:avLst/>
                <a:gdLst/>
                <a:ahLst/>
                <a:cxnLst/>
                <a:rect l="l" t="t" r="r" b="b"/>
                <a:pathLst>
                  <a:path w="2568" h="3029" extrusionOk="0">
                    <a:moveTo>
                      <a:pt x="1284" y="0"/>
                    </a:moveTo>
                    <a:cubicBezTo>
                      <a:pt x="232" y="0"/>
                      <a:pt x="41" y="1789"/>
                      <a:pt x="7" y="2619"/>
                    </a:cubicBezTo>
                    <a:cubicBezTo>
                      <a:pt x="0" y="2841"/>
                      <a:pt x="178" y="3029"/>
                      <a:pt x="404" y="3029"/>
                    </a:cubicBezTo>
                    <a:lnTo>
                      <a:pt x="2162" y="3029"/>
                    </a:lnTo>
                    <a:cubicBezTo>
                      <a:pt x="2387" y="3029"/>
                      <a:pt x="2567" y="2841"/>
                      <a:pt x="2557" y="2619"/>
                    </a:cubicBezTo>
                    <a:cubicBezTo>
                      <a:pt x="2523" y="1789"/>
                      <a:pt x="2332" y="0"/>
                      <a:pt x="1284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9" name="Google Shape;2289;p41"/>
              <p:cNvSpPr/>
              <p:nvPr/>
            </p:nvSpPr>
            <p:spPr>
              <a:xfrm flipH="1">
                <a:off x="4675366" y="4456715"/>
                <a:ext cx="54877" cy="88363"/>
              </a:xfrm>
              <a:custGeom>
                <a:avLst/>
                <a:gdLst/>
                <a:ahLst/>
                <a:cxnLst/>
                <a:rect l="l" t="t" r="r" b="b"/>
                <a:pathLst>
                  <a:path w="962" h="1549" extrusionOk="0">
                    <a:moveTo>
                      <a:pt x="713" y="0"/>
                    </a:moveTo>
                    <a:cubicBezTo>
                      <a:pt x="611" y="0"/>
                      <a:pt x="502" y="85"/>
                      <a:pt x="531" y="215"/>
                    </a:cubicBezTo>
                    <a:cubicBezTo>
                      <a:pt x="572" y="399"/>
                      <a:pt x="432" y="642"/>
                      <a:pt x="357" y="798"/>
                    </a:cubicBezTo>
                    <a:cubicBezTo>
                      <a:pt x="279" y="970"/>
                      <a:pt x="183" y="1133"/>
                      <a:pt x="84" y="1294"/>
                    </a:cubicBezTo>
                    <a:cubicBezTo>
                      <a:pt x="0" y="1425"/>
                      <a:pt x="119" y="1548"/>
                      <a:pt x="238" y="1548"/>
                    </a:cubicBezTo>
                    <a:cubicBezTo>
                      <a:pt x="290" y="1548"/>
                      <a:pt x="342" y="1525"/>
                      <a:pt x="377" y="1468"/>
                    </a:cubicBezTo>
                    <a:cubicBezTo>
                      <a:pt x="606" y="1110"/>
                      <a:pt x="961" y="570"/>
                      <a:pt x="862" y="122"/>
                    </a:cubicBezTo>
                    <a:cubicBezTo>
                      <a:pt x="843" y="37"/>
                      <a:pt x="779" y="0"/>
                      <a:pt x="713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0" name="Google Shape;2290;p41"/>
              <p:cNvSpPr/>
              <p:nvPr/>
            </p:nvSpPr>
            <p:spPr>
              <a:xfrm flipH="1">
                <a:off x="4749016" y="4489573"/>
                <a:ext cx="333257" cy="267028"/>
              </a:xfrm>
              <a:custGeom>
                <a:avLst/>
                <a:gdLst/>
                <a:ahLst/>
                <a:cxnLst/>
                <a:rect l="l" t="t" r="r" b="b"/>
                <a:pathLst>
                  <a:path w="5842" h="4681" extrusionOk="0">
                    <a:moveTo>
                      <a:pt x="279" y="0"/>
                    </a:moveTo>
                    <a:cubicBezTo>
                      <a:pt x="77" y="0"/>
                      <a:pt x="1" y="111"/>
                      <a:pt x="104" y="359"/>
                    </a:cubicBezTo>
                    <a:cubicBezTo>
                      <a:pt x="687" y="1766"/>
                      <a:pt x="5739" y="4630"/>
                      <a:pt x="5774" y="4681"/>
                    </a:cubicBezTo>
                    <a:lnTo>
                      <a:pt x="5842" y="4548"/>
                    </a:lnTo>
                    <a:cubicBezTo>
                      <a:pt x="4872" y="2401"/>
                      <a:pt x="1218" y="0"/>
                      <a:pt x="279" y="0"/>
                    </a:cubicBezTo>
                    <a:close/>
                  </a:path>
                </a:pathLst>
              </a:custGeom>
              <a:solidFill>
                <a:srgbClr val="6052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1" name="Google Shape;2291;p41"/>
              <p:cNvSpPr/>
              <p:nvPr/>
            </p:nvSpPr>
            <p:spPr>
              <a:xfrm flipH="1">
                <a:off x="4768297" y="4503207"/>
                <a:ext cx="299886" cy="228522"/>
              </a:xfrm>
              <a:custGeom>
                <a:avLst/>
                <a:gdLst/>
                <a:ahLst/>
                <a:cxnLst/>
                <a:rect l="l" t="t" r="r" b="b"/>
                <a:pathLst>
                  <a:path w="5257" h="4006" extrusionOk="0">
                    <a:moveTo>
                      <a:pt x="0" y="0"/>
                    </a:moveTo>
                    <a:cubicBezTo>
                      <a:pt x="211" y="178"/>
                      <a:pt x="427" y="349"/>
                      <a:pt x="641" y="526"/>
                    </a:cubicBezTo>
                    <a:lnTo>
                      <a:pt x="1167" y="943"/>
                    </a:lnTo>
                    <a:cubicBezTo>
                      <a:pt x="1106" y="953"/>
                      <a:pt x="1048" y="960"/>
                      <a:pt x="986" y="974"/>
                    </a:cubicBezTo>
                    <a:cubicBezTo>
                      <a:pt x="904" y="994"/>
                      <a:pt x="823" y="1015"/>
                      <a:pt x="741" y="1045"/>
                    </a:cubicBezTo>
                    <a:cubicBezTo>
                      <a:pt x="826" y="1059"/>
                      <a:pt x="911" y="1062"/>
                      <a:pt x="996" y="1062"/>
                    </a:cubicBezTo>
                    <a:cubicBezTo>
                      <a:pt x="1082" y="1062"/>
                      <a:pt x="1164" y="1056"/>
                      <a:pt x="1249" y="1045"/>
                    </a:cubicBezTo>
                    <a:lnTo>
                      <a:pt x="1294" y="1042"/>
                    </a:lnTo>
                    <a:cubicBezTo>
                      <a:pt x="1498" y="1206"/>
                      <a:pt x="1707" y="1366"/>
                      <a:pt x="1911" y="1524"/>
                    </a:cubicBezTo>
                    <a:cubicBezTo>
                      <a:pt x="1881" y="1537"/>
                      <a:pt x="1850" y="1547"/>
                      <a:pt x="1820" y="1560"/>
                    </a:cubicBezTo>
                    <a:cubicBezTo>
                      <a:pt x="1744" y="1588"/>
                      <a:pt x="1672" y="1622"/>
                      <a:pt x="1604" y="1670"/>
                    </a:cubicBezTo>
                    <a:cubicBezTo>
                      <a:pt x="1614" y="1671"/>
                      <a:pt x="1624" y="1671"/>
                      <a:pt x="1634" y="1671"/>
                    </a:cubicBezTo>
                    <a:cubicBezTo>
                      <a:pt x="1706" y="1671"/>
                      <a:pt x="1774" y="1661"/>
                      <a:pt x="1843" y="1650"/>
                    </a:cubicBezTo>
                    <a:cubicBezTo>
                      <a:pt x="1905" y="1639"/>
                      <a:pt x="1963" y="1622"/>
                      <a:pt x="2020" y="1609"/>
                    </a:cubicBezTo>
                    <a:cubicBezTo>
                      <a:pt x="2212" y="1755"/>
                      <a:pt x="2403" y="1902"/>
                      <a:pt x="2594" y="2049"/>
                    </a:cubicBezTo>
                    <a:cubicBezTo>
                      <a:pt x="2625" y="2072"/>
                      <a:pt x="2659" y="2097"/>
                      <a:pt x="2690" y="2124"/>
                    </a:cubicBezTo>
                    <a:cubicBezTo>
                      <a:pt x="2598" y="2162"/>
                      <a:pt x="2509" y="2203"/>
                      <a:pt x="2423" y="2261"/>
                    </a:cubicBezTo>
                    <a:cubicBezTo>
                      <a:pt x="2553" y="2257"/>
                      <a:pt x="2672" y="2230"/>
                      <a:pt x="2792" y="2199"/>
                    </a:cubicBezTo>
                    <a:cubicBezTo>
                      <a:pt x="3035" y="2384"/>
                      <a:pt x="3280" y="2564"/>
                      <a:pt x="3523" y="2745"/>
                    </a:cubicBezTo>
                    <a:cubicBezTo>
                      <a:pt x="3403" y="2779"/>
                      <a:pt x="3284" y="2817"/>
                      <a:pt x="3167" y="2875"/>
                    </a:cubicBezTo>
                    <a:cubicBezTo>
                      <a:pt x="3196" y="2877"/>
                      <a:pt x="3223" y="2878"/>
                      <a:pt x="3251" y="2878"/>
                    </a:cubicBezTo>
                    <a:cubicBezTo>
                      <a:pt x="3384" y="2878"/>
                      <a:pt x="3512" y="2859"/>
                      <a:pt x="3638" y="2834"/>
                    </a:cubicBezTo>
                    <a:cubicBezTo>
                      <a:pt x="3731" y="2902"/>
                      <a:pt x="3823" y="2970"/>
                      <a:pt x="3915" y="3039"/>
                    </a:cubicBezTo>
                    <a:cubicBezTo>
                      <a:pt x="4041" y="3131"/>
                      <a:pt x="4164" y="3223"/>
                      <a:pt x="4291" y="3312"/>
                    </a:cubicBezTo>
                    <a:cubicBezTo>
                      <a:pt x="4232" y="3332"/>
                      <a:pt x="4178" y="3356"/>
                      <a:pt x="4123" y="3387"/>
                    </a:cubicBezTo>
                    <a:cubicBezTo>
                      <a:pt x="4170" y="3394"/>
                      <a:pt x="4215" y="3396"/>
                      <a:pt x="4259" y="3396"/>
                    </a:cubicBezTo>
                    <a:cubicBezTo>
                      <a:pt x="4304" y="3396"/>
                      <a:pt x="4347" y="3394"/>
                      <a:pt x="4390" y="3391"/>
                    </a:cubicBezTo>
                    <a:lnTo>
                      <a:pt x="4393" y="3391"/>
                    </a:lnTo>
                    <a:cubicBezTo>
                      <a:pt x="4680" y="3599"/>
                      <a:pt x="4966" y="3804"/>
                      <a:pt x="5256" y="4005"/>
                    </a:cubicBezTo>
                    <a:lnTo>
                      <a:pt x="4615" y="3482"/>
                    </a:lnTo>
                    <a:lnTo>
                      <a:pt x="4434" y="3336"/>
                    </a:lnTo>
                    <a:lnTo>
                      <a:pt x="4431" y="3329"/>
                    </a:lnTo>
                    <a:cubicBezTo>
                      <a:pt x="4424" y="3244"/>
                      <a:pt x="4410" y="3158"/>
                      <a:pt x="4386" y="3076"/>
                    </a:cubicBezTo>
                    <a:cubicBezTo>
                      <a:pt x="4363" y="2991"/>
                      <a:pt x="4335" y="2909"/>
                      <a:pt x="4291" y="2827"/>
                    </a:cubicBezTo>
                    <a:cubicBezTo>
                      <a:pt x="4273" y="2920"/>
                      <a:pt x="4277" y="3008"/>
                      <a:pt x="4284" y="3093"/>
                    </a:cubicBezTo>
                    <a:cubicBezTo>
                      <a:pt x="4291" y="3142"/>
                      <a:pt x="4298" y="3189"/>
                      <a:pt x="4304" y="3237"/>
                    </a:cubicBezTo>
                    <a:lnTo>
                      <a:pt x="3966" y="2970"/>
                    </a:lnTo>
                    <a:cubicBezTo>
                      <a:pt x="3878" y="2899"/>
                      <a:pt x="3786" y="2830"/>
                      <a:pt x="3697" y="2759"/>
                    </a:cubicBezTo>
                    <a:cubicBezTo>
                      <a:pt x="3687" y="2677"/>
                      <a:pt x="3676" y="2595"/>
                      <a:pt x="3659" y="2513"/>
                    </a:cubicBezTo>
                    <a:cubicBezTo>
                      <a:pt x="3638" y="2431"/>
                      <a:pt x="3618" y="2346"/>
                      <a:pt x="3584" y="2264"/>
                    </a:cubicBezTo>
                    <a:cubicBezTo>
                      <a:pt x="3570" y="2353"/>
                      <a:pt x="3567" y="2438"/>
                      <a:pt x="3567" y="2523"/>
                    </a:cubicBezTo>
                    <a:cubicBezTo>
                      <a:pt x="3567" y="2571"/>
                      <a:pt x="3570" y="2616"/>
                      <a:pt x="3574" y="2663"/>
                    </a:cubicBezTo>
                    <a:cubicBezTo>
                      <a:pt x="3335" y="2479"/>
                      <a:pt x="3096" y="2294"/>
                      <a:pt x="2857" y="2110"/>
                    </a:cubicBezTo>
                    <a:cubicBezTo>
                      <a:pt x="2857" y="2028"/>
                      <a:pt x="2854" y="1943"/>
                      <a:pt x="2844" y="1861"/>
                    </a:cubicBezTo>
                    <a:cubicBezTo>
                      <a:pt x="2830" y="1769"/>
                      <a:pt x="2816" y="1680"/>
                      <a:pt x="2786" y="1588"/>
                    </a:cubicBezTo>
                    <a:cubicBezTo>
                      <a:pt x="2762" y="1680"/>
                      <a:pt x="2751" y="1773"/>
                      <a:pt x="2748" y="1864"/>
                    </a:cubicBezTo>
                    <a:cubicBezTo>
                      <a:pt x="2745" y="1916"/>
                      <a:pt x="2745" y="1970"/>
                      <a:pt x="2745" y="2022"/>
                    </a:cubicBezTo>
                    <a:cubicBezTo>
                      <a:pt x="2717" y="2001"/>
                      <a:pt x="2690" y="1981"/>
                      <a:pt x="2663" y="1960"/>
                    </a:cubicBezTo>
                    <a:cubicBezTo>
                      <a:pt x="2478" y="1820"/>
                      <a:pt x="2297" y="1683"/>
                      <a:pt x="2116" y="1547"/>
                    </a:cubicBezTo>
                    <a:lnTo>
                      <a:pt x="2116" y="1540"/>
                    </a:lnTo>
                    <a:cubicBezTo>
                      <a:pt x="2113" y="1404"/>
                      <a:pt x="2106" y="1267"/>
                      <a:pt x="2065" y="1130"/>
                    </a:cubicBezTo>
                    <a:cubicBezTo>
                      <a:pt x="2028" y="1243"/>
                      <a:pt x="2014" y="1352"/>
                      <a:pt x="2007" y="1465"/>
                    </a:cubicBezTo>
                    <a:cubicBezTo>
                      <a:pt x="1785" y="1298"/>
                      <a:pt x="1563" y="1130"/>
                      <a:pt x="1341" y="966"/>
                    </a:cubicBezTo>
                    <a:lnTo>
                      <a:pt x="1297" y="936"/>
                    </a:lnTo>
                    <a:cubicBezTo>
                      <a:pt x="1297" y="861"/>
                      <a:pt x="1294" y="789"/>
                      <a:pt x="1283" y="714"/>
                    </a:cubicBezTo>
                    <a:cubicBezTo>
                      <a:pt x="1273" y="622"/>
                      <a:pt x="1259" y="530"/>
                      <a:pt x="1232" y="438"/>
                    </a:cubicBezTo>
                    <a:cubicBezTo>
                      <a:pt x="1212" y="530"/>
                      <a:pt x="1198" y="622"/>
                      <a:pt x="1191" y="714"/>
                    </a:cubicBezTo>
                    <a:cubicBezTo>
                      <a:pt x="1188" y="762"/>
                      <a:pt x="1188" y="810"/>
                      <a:pt x="1185" y="854"/>
                    </a:cubicBezTo>
                    <a:lnTo>
                      <a:pt x="676" y="479"/>
                    </a:lnTo>
                    <a:cubicBezTo>
                      <a:pt x="451" y="322"/>
                      <a:pt x="229" y="158"/>
                      <a:pt x="0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2" name="Google Shape;2292;p41"/>
              <p:cNvSpPr/>
              <p:nvPr/>
            </p:nvSpPr>
            <p:spPr>
              <a:xfrm flipH="1">
                <a:off x="4817924" y="4245417"/>
                <a:ext cx="125100" cy="272048"/>
              </a:xfrm>
              <a:custGeom>
                <a:avLst/>
                <a:gdLst/>
                <a:ahLst/>
                <a:cxnLst/>
                <a:rect l="l" t="t" r="r" b="b"/>
                <a:pathLst>
                  <a:path w="2193" h="4769" extrusionOk="0">
                    <a:moveTo>
                      <a:pt x="711" y="0"/>
                    </a:moveTo>
                    <a:lnTo>
                      <a:pt x="711" y="0"/>
                    </a:lnTo>
                    <a:cubicBezTo>
                      <a:pt x="714" y="191"/>
                      <a:pt x="724" y="379"/>
                      <a:pt x="732" y="570"/>
                    </a:cubicBezTo>
                    <a:cubicBezTo>
                      <a:pt x="752" y="762"/>
                      <a:pt x="765" y="952"/>
                      <a:pt x="789" y="1140"/>
                    </a:cubicBezTo>
                    <a:cubicBezTo>
                      <a:pt x="820" y="1386"/>
                      <a:pt x="861" y="1628"/>
                      <a:pt x="909" y="1871"/>
                    </a:cubicBezTo>
                    <a:cubicBezTo>
                      <a:pt x="612" y="1686"/>
                      <a:pt x="311" y="1509"/>
                      <a:pt x="1" y="1348"/>
                    </a:cubicBezTo>
                    <a:lnTo>
                      <a:pt x="1" y="1348"/>
                    </a:lnTo>
                    <a:cubicBezTo>
                      <a:pt x="305" y="1587"/>
                      <a:pt x="622" y="1813"/>
                      <a:pt x="943" y="2028"/>
                    </a:cubicBezTo>
                    <a:cubicBezTo>
                      <a:pt x="960" y="2110"/>
                      <a:pt x="981" y="2188"/>
                      <a:pt x="998" y="2266"/>
                    </a:cubicBezTo>
                    <a:cubicBezTo>
                      <a:pt x="1069" y="2547"/>
                      <a:pt x="1151" y="2827"/>
                      <a:pt x="1250" y="3100"/>
                    </a:cubicBezTo>
                    <a:cubicBezTo>
                      <a:pt x="1219" y="3089"/>
                      <a:pt x="1192" y="3076"/>
                      <a:pt x="1165" y="3065"/>
                    </a:cubicBezTo>
                    <a:cubicBezTo>
                      <a:pt x="1072" y="3032"/>
                      <a:pt x="981" y="2997"/>
                      <a:pt x="888" y="2970"/>
                    </a:cubicBezTo>
                    <a:cubicBezTo>
                      <a:pt x="704" y="2909"/>
                      <a:pt x="513" y="2857"/>
                      <a:pt x="322" y="2813"/>
                    </a:cubicBezTo>
                    <a:lnTo>
                      <a:pt x="322" y="2813"/>
                    </a:lnTo>
                    <a:cubicBezTo>
                      <a:pt x="499" y="2901"/>
                      <a:pt x="673" y="2983"/>
                      <a:pt x="855" y="3059"/>
                    </a:cubicBezTo>
                    <a:lnTo>
                      <a:pt x="1117" y="3175"/>
                    </a:lnTo>
                    <a:cubicBezTo>
                      <a:pt x="1162" y="3196"/>
                      <a:pt x="1206" y="3212"/>
                      <a:pt x="1247" y="3232"/>
                    </a:cubicBezTo>
                    <a:cubicBezTo>
                      <a:pt x="1253" y="3236"/>
                      <a:pt x="1266" y="3244"/>
                      <a:pt x="1268" y="3244"/>
                    </a:cubicBezTo>
                    <a:cubicBezTo>
                      <a:pt x="1268" y="3244"/>
                      <a:pt x="1268" y="3244"/>
                      <a:pt x="1267" y="3243"/>
                    </a:cubicBezTo>
                    <a:cubicBezTo>
                      <a:pt x="1264" y="3243"/>
                      <a:pt x="1264" y="3240"/>
                      <a:pt x="1260" y="3237"/>
                    </a:cubicBezTo>
                    <a:lnTo>
                      <a:pt x="1260" y="3229"/>
                    </a:lnTo>
                    <a:cubicBezTo>
                      <a:pt x="1260" y="3232"/>
                      <a:pt x="1271" y="3250"/>
                      <a:pt x="1281" y="3257"/>
                    </a:cubicBezTo>
                    <a:cubicBezTo>
                      <a:pt x="1294" y="3267"/>
                      <a:pt x="1305" y="3267"/>
                      <a:pt x="1312" y="3270"/>
                    </a:cubicBezTo>
                    <a:cubicBezTo>
                      <a:pt x="1326" y="3298"/>
                      <a:pt x="1335" y="3328"/>
                      <a:pt x="1346" y="3359"/>
                    </a:cubicBezTo>
                    <a:cubicBezTo>
                      <a:pt x="1431" y="3560"/>
                      <a:pt x="1520" y="3758"/>
                      <a:pt x="1619" y="3949"/>
                    </a:cubicBezTo>
                    <a:cubicBezTo>
                      <a:pt x="1493" y="3929"/>
                      <a:pt x="1362" y="3916"/>
                      <a:pt x="1233" y="3905"/>
                    </a:cubicBezTo>
                    <a:cubicBezTo>
                      <a:pt x="1104" y="3894"/>
                      <a:pt x="975" y="3887"/>
                      <a:pt x="844" y="3887"/>
                    </a:cubicBezTo>
                    <a:cubicBezTo>
                      <a:pt x="819" y="3887"/>
                      <a:pt x="794" y="3887"/>
                      <a:pt x="768" y="3888"/>
                    </a:cubicBezTo>
                    <a:cubicBezTo>
                      <a:pt x="919" y="3939"/>
                      <a:pt x="1069" y="3974"/>
                      <a:pt x="1219" y="4004"/>
                    </a:cubicBezTo>
                    <a:cubicBezTo>
                      <a:pt x="1370" y="4035"/>
                      <a:pt x="1520" y="4059"/>
                      <a:pt x="1674" y="4080"/>
                    </a:cubicBezTo>
                    <a:lnTo>
                      <a:pt x="1694" y="4083"/>
                    </a:lnTo>
                    <a:cubicBezTo>
                      <a:pt x="1752" y="4182"/>
                      <a:pt x="2076" y="4677"/>
                      <a:pt x="2141" y="4769"/>
                    </a:cubicBezTo>
                    <a:cubicBezTo>
                      <a:pt x="2192" y="4656"/>
                      <a:pt x="1776" y="4168"/>
                      <a:pt x="1728" y="4066"/>
                    </a:cubicBezTo>
                    <a:lnTo>
                      <a:pt x="1738" y="4042"/>
                    </a:lnTo>
                    <a:cubicBezTo>
                      <a:pt x="1789" y="3916"/>
                      <a:pt x="1841" y="3785"/>
                      <a:pt x="1888" y="3656"/>
                    </a:cubicBezTo>
                    <a:cubicBezTo>
                      <a:pt x="1912" y="3591"/>
                      <a:pt x="1933" y="3523"/>
                      <a:pt x="1953" y="3458"/>
                    </a:cubicBezTo>
                    <a:cubicBezTo>
                      <a:pt x="1977" y="3393"/>
                      <a:pt x="1994" y="3325"/>
                      <a:pt x="2022" y="3260"/>
                    </a:cubicBezTo>
                    <a:lnTo>
                      <a:pt x="2022" y="3260"/>
                    </a:lnTo>
                    <a:cubicBezTo>
                      <a:pt x="1970" y="3311"/>
                      <a:pt x="1940" y="3376"/>
                      <a:pt x="1902" y="3434"/>
                    </a:cubicBezTo>
                    <a:cubicBezTo>
                      <a:pt x="1868" y="3495"/>
                      <a:pt x="1830" y="3554"/>
                      <a:pt x="1800" y="3618"/>
                    </a:cubicBezTo>
                    <a:cubicBezTo>
                      <a:pt x="1752" y="3714"/>
                      <a:pt x="1704" y="3810"/>
                      <a:pt x="1663" y="3908"/>
                    </a:cubicBezTo>
                    <a:cubicBezTo>
                      <a:pt x="1653" y="3892"/>
                      <a:pt x="1646" y="3875"/>
                      <a:pt x="1639" y="3858"/>
                    </a:cubicBezTo>
                    <a:cubicBezTo>
                      <a:pt x="1564" y="3683"/>
                      <a:pt x="1499" y="3503"/>
                      <a:pt x="1438" y="3325"/>
                    </a:cubicBezTo>
                    <a:cubicBezTo>
                      <a:pt x="1424" y="3287"/>
                      <a:pt x="1414" y="3250"/>
                      <a:pt x="1400" y="3209"/>
                    </a:cubicBezTo>
                    <a:cubicBezTo>
                      <a:pt x="1411" y="3199"/>
                      <a:pt x="1421" y="3185"/>
                      <a:pt x="1428" y="3171"/>
                    </a:cubicBezTo>
                    <a:cubicBezTo>
                      <a:pt x="1537" y="3007"/>
                      <a:pt x="1633" y="2837"/>
                      <a:pt x="1725" y="2666"/>
                    </a:cubicBezTo>
                    <a:cubicBezTo>
                      <a:pt x="1817" y="2495"/>
                      <a:pt x="1902" y="2318"/>
                      <a:pt x="1977" y="2137"/>
                    </a:cubicBezTo>
                    <a:lnTo>
                      <a:pt x="1977" y="2137"/>
                    </a:lnTo>
                    <a:cubicBezTo>
                      <a:pt x="1858" y="2294"/>
                      <a:pt x="1745" y="2454"/>
                      <a:pt x="1639" y="2615"/>
                    </a:cubicBezTo>
                    <a:lnTo>
                      <a:pt x="1353" y="3059"/>
                    </a:lnTo>
                    <a:cubicBezTo>
                      <a:pt x="1267" y="2786"/>
                      <a:pt x="1189" y="2512"/>
                      <a:pt x="1121" y="2236"/>
                    </a:cubicBezTo>
                    <a:cubicBezTo>
                      <a:pt x="1100" y="2158"/>
                      <a:pt x="1083" y="2082"/>
                      <a:pt x="1066" y="2004"/>
                    </a:cubicBezTo>
                    <a:cubicBezTo>
                      <a:pt x="1247" y="1768"/>
                      <a:pt x="1424" y="1529"/>
                      <a:pt x="1598" y="1283"/>
                    </a:cubicBezTo>
                    <a:cubicBezTo>
                      <a:pt x="1776" y="1034"/>
                      <a:pt x="1950" y="779"/>
                      <a:pt x="2110" y="512"/>
                    </a:cubicBezTo>
                    <a:lnTo>
                      <a:pt x="2110" y="512"/>
                    </a:lnTo>
                    <a:cubicBezTo>
                      <a:pt x="1902" y="741"/>
                      <a:pt x="1704" y="976"/>
                      <a:pt x="1513" y="1219"/>
                    </a:cubicBezTo>
                    <a:cubicBezTo>
                      <a:pt x="1346" y="1423"/>
                      <a:pt x="1189" y="1635"/>
                      <a:pt x="1031" y="1847"/>
                    </a:cubicBezTo>
                    <a:cubicBezTo>
                      <a:pt x="1018" y="1792"/>
                      <a:pt x="1004" y="1737"/>
                      <a:pt x="994" y="1683"/>
                    </a:cubicBezTo>
                    <a:cubicBezTo>
                      <a:pt x="950" y="1499"/>
                      <a:pt x="926" y="1311"/>
                      <a:pt x="885" y="1127"/>
                    </a:cubicBezTo>
                    <a:cubicBezTo>
                      <a:pt x="817" y="754"/>
                      <a:pt x="768" y="376"/>
                      <a:pt x="711" y="0"/>
                    </a:cubicBezTo>
                    <a:close/>
                  </a:path>
                </a:pathLst>
              </a:custGeom>
              <a:solidFill>
                <a:srgbClr val="6052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3" name="Google Shape;2293;p41"/>
              <p:cNvSpPr/>
              <p:nvPr/>
            </p:nvSpPr>
            <p:spPr>
              <a:xfrm flipH="1">
                <a:off x="4871090" y="4206968"/>
                <a:ext cx="55733" cy="49059"/>
              </a:xfrm>
              <a:custGeom>
                <a:avLst/>
                <a:gdLst/>
                <a:ahLst/>
                <a:cxnLst/>
                <a:rect l="l" t="t" r="r" b="b"/>
                <a:pathLst>
                  <a:path w="977" h="860" extrusionOk="0">
                    <a:moveTo>
                      <a:pt x="487" y="1"/>
                    </a:moveTo>
                    <a:cubicBezTo>
                      <a:pt x="425" y="1"/>
                      <a:pt x="363" y="14"/>
                      <a:pt x="304" y="43"/>
                    </a:cubicBezTo>
                    <a:cubicBezTo>
                      <a:pt x="89" y="145"/>
                      <a:pt x="0" y="401"/>
                      <a:pt x="103" y="616"/>
                    </a:cubicBezTo>
                    <a:cubicBezTo>
                      <a:pt x="177" y="769"/>
                      <a:pt x="331" y="860"/>
                      <a:pt x="490" y="860"/>
                    </a:cubicBezTo>
                    <a:cubicBezTo>
                      <a:pt x="552" y="860"/>
                      <a:pt x="614" y="846"/>
                      <a:pt x="673" y="818"/>
                    </a:cubicBezTo>
                    <a:cubicBezTo>
                      <a:pt x="888" y="715"/>
                      <a:pt x="976" y="459"/>
                      <a:pt x="874" y="244"/>
                    </a:cubicBezTo>
                    <a:cubicBezTo>
                      <a:pt x="800" y="91"/>
                      <a:pt x="646" y="1"/>
                      <a:pt x="487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4" name="Google Shape;2294;p41"/>
              <p:cNvSpPr/>
              <p:nvPr/>
            </p:nvSpPr>
            <p:spPr>
              <a:xfrm flipH="1">
                <a:off x="4799440" y="4256598"/>
                <a:ext cx="55733" cy="48945"/>
              </a:xfrm>
              <a:custGeom>
                <a:avLst/>
                <a:gdLst/>
                <a:ahLst/>
                <a:cxnLst/>
                <a:rect l="l" t="t" r="r" b="b"/>
                <a:pathLst>
                  <a:path w="977" h="858" extrusionOk="0">
                    <a:moveTo>
                      <a:pt x="490" y="0"/>
                    </a:moveTo>
                    <a:cubicBezTo>
                      <a:pt x="428" y="0"/>
                      <a:pt x="364" y="14"/>
                      <a:pt x="304" y="43"/>
                    </a:cubicBezTo>
                    <a:cubicBezTo>
                      <a:pt x="93" y="145"/>
                      <a:pt x="0" y="402"/>
                      <a:pt x="103" y="613"/>
                    </a:cubicBezTo>
                    <a:cubicBezTo>
                      <a:pt x="176" y="768"/>
                      <a:pt x="329" y="857"/>
                      <a:pt x="489" y="857"/>
                    </a:cubicBezTo>
                    <a:cubicBezTo>
                      <a:pt x="552" y="857"/>
                      <a:pt x="616" y="843"/>
                      <a:pt x="676" y="815"/>
                    </a:cubicBezTo>
                    <a:cubicBezTo>
                      <a:pt x="887" y="712"/>
                      <a:pt x="977" y="456"/>
                      <a:pt x="878" y="244"/>
                    </a:cubicBezTo>
                    <a:cubicBezTo>
                      <a:pt x="804" y="90"/>
                      <a:pt x="651" y="0"/>
                      <a:pt x="490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5" name="Google Shape;2295;p41"/>
              <p:cNvSpPr/>
              <p:nvPr/>
            </p:nvSpPr>
            <p:spPr>
              <a:xfrm flipH="1">
                <a:off x="4800410" y="4336234"/>
                <a:ext cx="51112" cy="44894"/>
              </a:xfrm>
              <a:custGeom>
                <a:avLst/>
                <a:gdLst/>
                <a:ahLst/>
                <a:cxnLst/>
                <a:rect l="l" t="t" r="r" b="b"/>
                <a:pathLst>
                  <a:path w="896" h="787" extrusionOk="0">
                    <a:moveTo>
                      <a:pt x="449" y="1"/>
                    </a:moveTo>
                    <a:cubicBezTo>
                      <a:pt x="393" y="1"/>
                      <a:pt x="335" y="13"/>
                      <a:pt x="281" y="40"/>
                    </a:cubicBezTo>
                    <a:cubicBezTo>
                      <a:pt x="83" y="132"/>
                      <a:pt x="1" y="367"/>
                      <a:pt x="97" y="562"/>
                    </a:cubicBezTo>
                    <a:cubicBezTo>
                      <a:pt x="163" y="704"/>
                      <a:pt x="303" y="786"/>
                      <a:pt x="448" y="786"/>
                    </a:cubicBezTo>
                    <a:cubicBezTo>
                      <a:pt x="506" y="786"/>
                      <a:pt x="564" y="773"/>
                      <a:pt x="619" y="747"/>
                    </a:cubicBezTo>
                    <a:cubicBezTo>
                      <a:pt x="814" y="654"/>
                      <a:pt x="896" y="419"/>
                      <a:pt x="803" y="224"/>
                    </a:cubicBezTo>
                    <a:cubicBezTo>
                      <a:pt x="737" y="84"/>
                      <a:pt x="596" y="1"/>
                      <a:pt x="449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6" name="Google Shape;2296;p41"/>
              <p:cNvSpPr/>
              <p:nvPr/>
            </p:nvSpPr>
            <p:spPr>
              <a:xfrm flipH="1">
                <a:off x="4898928" y="4383525"/>
                <a:ext cx="51283" cy="44894"/>
              </a:xfrm>
              <a:custGeom>
                <a:avLst/>
                <a:gdLst/>
                <a:ahLst/>
                <a:cxnLst/>
                <a:rect l="l" t="t" r="r" b="b"/>
                <a:pathLst>
                  <a:path w="899" h="787" extrusionOk="0">
                    <a:moveTo>
                      <a:pt x="451" y="0"/>
                    </a:moveTo>
                    <a:cubicBezTo>
                      <a:pt x="394" y="0"/>
                      <a:pt x="335" y="13"/>
                      <a:pt x="280" y="40"/>
                    </a:cubicBezTo>
                    <a:cubicBezTo>
                      <a:pt x="83" y="132"/>
                      <a:pt x="1" y="368"/>
                      <a:pt x="96" y="562"/>
                    </a:cubicBezTo>
                    <a:cubicBezTo>
                      <a:pt x="162" y="703"/>
                      <a:pt x="303" y="786"/>
                      <a:pt x="449" y="786"/>
                    </a:cubicBezTo>
                    <a:cubicBezTo>
                      <a:pt x="506" y="786"/>
                      <a:pt x="564" y="774"/>
                      <a:pt x="618" y="747"/>
                    </a:cubicBezTo>
                    <a:cubicBezTo>
                      <a:pt x="813" y="655"/>
                      <a:pt x="899" y="419"/>
                      <a:pt x="803" y="225"/>
                    </a:cubicBezTo>
                    <a:cubicBezTo>
                      <a:pt x="736" y="83"/>
                      <a:pt x="597" y="0"/>
                      <a:pt x="451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7" name="Google Shape;2297;p41"/>
              <p:cNvSpPr/>
              <p:nvPr/>
            </p:nvSpPr>
            <p:spPr>
              <a:xfrm flipH="1">
                <a:off x="4877137" y="4452893"/>
                <a:ext cx="35140" cy="30975"/>
              </a:xfrm>
              <a:custGeom>
                <a:avLst/>
                <a:gdLst/>
                <a:ahLst/>
                <a:cxnLst/>
                <a:rect l="l" t="t" r="r" b="b"/>
                <a:pathLst>
                  <a:path w="616" h="543" extrusionOk="0">
                    <a:moveTo>
                      <a:pt x="306" y="1"/>
                    </a:moveTo>
                    <a:cubicBezTo>
                      <a:pt x="272" y="1"/>
                      <a:pt x="236" y="8"/>
                      <a:pt x="202" y="22"/>
                    </a:cubicBezTo>
                    <a:cubicBezTo>
                      <a:pt x="62" y="84"/>
                      <a:pt x="1" y="241"/>
                      <a:pt x="59" y="378"/>
                    </a:cubicBezTo>
                    <a:cubicBezTo>
                      <a:pt x="105" y="482"/>
                      <a:pt x="205" y="543"/>
                      <a:pt x="309" y="543"/>
                    </a:cubicBezTo>
                    <a:cubicBezTo>
                      <a:pt x="344" y="543"/>
                      <a:pt x="379" y="536"/>
                      <a:pt x="414" y="521"/>
                    </a:cubicBezTo>
                    <a:cubicBezTo>
                      <a:pt x="554" y="460"/>
                      <a:pt x="615" y="302"/>
                      <a:pt x="557" y="166"/>
                    </a:cubicBezTo>
                    <a:cubicBezTo>
                      <a:pt x="511" y="63"/>
                      <a:pt x="411" y="1"/>
                      <a:pt x="306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8" name="Google Shape;2298;p41"/>
              <p:cNvSpPr/>
              <p:nvPr/>
            </p:nvSpPr>
            <p:spPr>
              <a:xfrm flipH="1">
                <a:off x="4809594" y="4411534"/>
                <a:ext cx="35083" cy="30861"/>
              </a:xfrm>
              <a:custGeom>
                <a:avLst/>
                <a:gdLst/>
                <a:ahLst/>
                <a:cxnLst/>
                <a:rect l="l" t="t" r="r" b="b"/>
                <a:pathLst>
                  <a:path w="615" h="541" extrusionOk="0">
                    <a:moveTo>
                      <a:pt x="310" y="1"/>
                    </a:moveTo>
                    <a:cubicBezTo>
                      <a:pt x="274" y="1"/>
                      <a:pt x="237" y="8"/>
                      <a:pt x="202" y="24"/>
                    </a:cubicBezTo>
                    <a:cubicBezTo>
                      <a:pt x="65" y="82"/>
                      <a:pt x="1" y="243"/>
                      <a:pt x="62" y="379"/>
                    </a:cubicBezTo>
                    <a:cubicBezTo>
                      <a:pt x="105" y="480"/>
                      <a:pt x="205" y="541"/>
                      <a:pt x="310" y="541"/>
                    </a:cubicBezTo>
                    <a:cubicBezTo>
                      <a:pt x="346" y="541"/>
                      <a:pt x="382" y="534"/>
                      <a:pt x="417" y="519"/>
                    </a:cubicBezTo>
                    <a:cubicBezTo>
                      <a:pt x="554" y="461"/>
                      <a:pt x="615" y="300"/>
                      <a:pt x="557" y="164"/>
                    </a:cubicBezTo>
                    <a:cubicBezTo>
                      <a:pt x="514" y="62"/>
                      <a:pt x="415" y="1"/>
                      <a:pt x="310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9" name="Google Shape;2299;p41"/>
              <p:cNvSpPr/>
              <p:nvPr/>
            </p:nvSpPr>
            <p:spPr>
              <a:xfrm flipH="1">
                <a:off x="4918039" y="4291624"/>
                <a:ext cx="55733" cy="48945"/>
              </a:xfrm>
              <a:custGeom>
                <a:avLst/>
                <a:gdLst/>
                <a:ahLst/>
                <a:cxnLst/>
                <a:rect l="l" t="t" r="r" b="b"/>
                <a:pathLst>
                  <a:path w="977" h="858" extrusionOk="0">
                    <a:moveTo>
                      <a:pt x="489" y="1"/>
                    </a:moveTo>
                    <a:cubicBezTo>
                      <a:pt x="426" y="1"/>
                      <a:pt x="363" y="15"/>
                      <a:pt x="304" y="43"/>
                    </a:cubicBezTo>
                    <a:cubicBezTo>
                      <a:pt x="89" y="146"/>
                      <a:pt x="1" y="402"/>
                      <a:pt x="103" y="613"/>
                    </a:cubicBezTo>
                    <a:cubicBezTo>
                      <a:pt x="177" y="768"/>
                      <a:pt x="329" y="858"/>
                      <a:pt x="488" y="858"/>
                    </a:cubicBezTo>
                    <a:cubicBezTo>
                      <a:pt x="550" y="858"/>
                      <a:pt x="613" y="844"/>
                      <a:pt x="673" y="815"/>
                    </a:cubicBezTo>
                    <a:cubicBezTo>
                      <a:pt x="888" y="713"/>
                      <a:pt x="976" y="456"/>
                      <a:pt x="874" y="245"/>
                    </a:cubicBezTo>
                    <a:cubicBezTo>
                      <a:pt x="800" y="90"/>
                      <a:pt x="648" y="1"/>
                      <a:pt x="489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0" name="Google Shape;2300;p41"/>
              <p:cNvSpPr/>
              <p:nvPr/>
            </p:nvSpPr>
            <p:spPr>
              <a:xfrm flipH="1">
                <a:off x="4812446" y="4416612"/>
                <a:ext cx="16828" cy="14775"/>
              </a:xfrm>
              <a:custGeom>
                <a:avLst/>
                <a:gdLst/>
                <a:ahLst/>
                <a:cxnLst/>
                <a:rect l="l" t="t" r="r" b="b"/>
                <a:pathLst>
                  <a:path w="295" h="259" extrusionOk="0">
                    <a:moveTo>
                      <a:pt x="148" y="1"/>
                    </a:moveTo>
                    <a:cubicBezTo>
                      <a:pt x="130" y="1"/>
                      <a:pt x="111" y="5"/>
                      <a:pt x="93" y="13"/>
                    </a:cubicBezTo>
                    <a:cubicBezTo>
                      <a:pt x="28" y="44"/>
                      <a:pt x="0" y="122"/>
                      <a:pt x="31" y="184"/>
                    </a:cubicBezTo>
                    <a:cubicBezTo>
                      <a:pt x="53" y="231"/>
                      <a:pt x="100" y="258"/>
                      <a:pt x="148" y="258"/>
                    </a:cubicBezTo>
                    <a:cubicBezTo>
                      <a:pt x="166" y="258"/>
                      <a:pt x="185" y="254"/>
                      <a:pt x="202" y="245"/>
                    </a:cubicBezTo>
                    <a:cubicBezTo>
                      <a:pt x="266" y="215"/>
                      <a:pt x="294" y="140"/>
                      <a:pt x="263" y="75"/>
                    </a:cubicBezTo>
                    <a:cubicBezTo>
                      <a:pt x="241" y="28"/>
                      <a:pt x="196" y="1"/>
                      <a:pt x="148" y="1"/>
                    </a:cubicBezTo>
                    <a:close/>
                  </a:path>
                </a:pathLst>
              </a:custGeom>
              <a:solidFill>
                <a:srgbClr val="FEC3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1" name="Google Shape;2301;p41"/>
              <p:cNvSpPr/>
              <p:nvPr/>
            </p:nvSpPr>
            <p:spPr>
              <a:xfrm flipH="1">
                <a:off x="4895391" y="4457399"/>
                <a:ext cx="11751" cy="1032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81" extrusionOk="0">
                    <a:moveTo>
                      <a:pt x="99" y="0"/>
                    </a:moveTo>
                    <a:cubicBezTo>
                      <a:pt x="87" y="0"/>
                      <a:pt x="74" y="3"/>
                      <a:pt x="62" y="8"/>
                    </a:cubicBezTo>
                    <a:cubicBezTo>
                      <a:pt x="17" y="33"/>
                      <a:pt x="0" y="83"/>
                      <a:pt x="21" y="131"/>
                    </a:cubicBezTo>
                    <a:cubicBezTo>
                      <a:pt x="35" y="163"/>
                      <a:pt x="67" y="181"/>
                      <a:pt x="100" y="181"/>
                    </a:cubicBezTo>
                    <a:cubicBezTo>
                      <a:pt x="113" y="181"/>
                      <a:pt x="127" y="178"/>
                      <a:pt x="139" y="172"/>
                    </a:cubicBezTo>
                    <a:cubicBezTo>
                      <a:pt x="185" y="151"/>
                      <a:pt x="205" y="97"/>
                      <a:pt x="185" y="53"/>
                    </a:cubicBezTo>
                    <a:cubicBezTo>
                      <a:pt x="166" y="20"/>
                      <a:pt x="134" y="0"/>
                      <a:pt x="99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2" name="Google Shape;2302;p41"/>
              <p:cNvSpPr/>
              <p:nvPr/>
            </p:nvSpPr>
            <p:spPr>
              <a:xfrm flipH="1">
                <a:off x="4924427" y="4390656"/>
                <a:ext cx="19395" cy="16999"/>
              </a:xfrm>
              <a:custGeom>
                <a:avLst/>
                <a:gdLst/>
                <a:ahLst/>
                <a:cxnLst/>
                <a:rect l="l" t="t" r="r" b="b"/>
                <a:pathLst>
                  <a:path w="340" h="298" extrusionOk="0">
                    <a:moveTo>
                      <a:pt x="168" y="0"/>
                    </a:moveTo>
                    <a:cubicBezTo>
                      <a:pt x="146" y="0"/>
                      <a:pt x="124" y="5"/>
                      <a:pt x="103" y="15"/>
                    </a:cubicBezTo>
                    <a:cubicBezTo>
                      <a:pt x="32" y="51"/>
                      <a:pt x="1" y="141"/>
                      <a:pt x="35" y="212"/>
                    </a:cubicBezTo>
                    <a:cubicBezTo>
                      <a:pt x="60" y="267"/>
                      <a:pt x="114" y="298"/>
                      <a:pt x="170" y="298"/>
                    </a:cubicBezTo>
                    <a:cubicBezTo>
                      <a:pt x="191" y="298"/>
                      <a:pt x="213" y="293"/>
                      <a:pt x="234" y="284"/>
                    </a:cubicBezTo>
                    <a:cubicBezTo>
                      <a:pt x="308" y="246"/>
                      <a:pt x="339" y="158"/>
                      <a:pt x="302" y="86"/>
                    </a:cubicBezTo>
                    <a:cubicBezTo>
                      <a:pt x="277" y="31"/>
                      <a:pt x="224" y="0"/>
                      <a:pt x="168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3" name="Google Shape;2303;p41"/>
              <p:cNvSpPr/>
              <p:nvPr/>
            </p:nvSpPr>
            <p:spPr>
              <a:xfrm flipH="1">
                <a:off x="4944108" y="4297842"/>
                <a:ext cx="22647" cy="19966"/>
              </a:xfrm>
              <a:custGeom>
                <a:avLst/>
                <a:gdLst/>
                <a:ahLst/>
                <a:cxnLst/>
                <a:rect l="l" t="t" r="r" b="b"/>
                <a:pathLst>
                  <a:path w="397" h="350" extrusionOk="0">
                    <a:moveTo>
                      <a:pt x="200" y="1"/>
                    </a:moveTo>
                    <a:cubicBezTo>
                      <a:pt x="174" y="1"/>
                      <a:pt x="148" y="7"/>
                      <a:pt x="124" y="19"/>
                    </a:cubicBezTo>
                    <a:cubicBezTo>
                      <a:pt x="34" y="60"/>
                      <a:pt x="1" y="163"/>
                      <a:pt x="42" y="252"/>
                    </a:cubicBezTo>
                    <a:cubicBezTo>
                      <a:pt x="71" y="313"/>
                      <a:pt x="131" y="349"/>
                      <a:pt x="196" y="349"/>
                    </a:cubicBezTo>
                    <a:cubicBezTo>
                      <a:pt x="221" y="349"/>
                      <a:pt x="248" y="343"/>
                      <a:pt x="273" y="331"/>
                    </a:cubicBezTo>
                    <a:cubicBezTo>
                      <a:pt x="359" y="290"/>
                      <a:pt x="396" y="187"/>
                      <a:pt x="355" y="98"/>
                    </a:cubicBezTo>
                    <a:cubicBezTo>
                      <a:pt x="326" y="37"/>
                      <a:pt x="264" y="1"/>
                      <a:pt x="200" y="1"/>
                    </a:cubicBezTo>
                    <a:close/>
                  </a:path>
                </a:pathLst>
              </a:custGeom>
              <a:solidFill>
                <a:srgbClr val="FEC3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4" name="Google Shape;2304;p41"/>
              <p:cNvSpPr/>
              <p:nvPr/>
            </p:nvSpPr>
            <p:spPr>
              <a:xfrm flipH="1">
                <a:off x="4884724" y="4212900"/>
                <a:ext cx="22076" cy="19281"/>
              </a:xfrm>
              <a:custGeom>
                <a:avLst/>
                <a:gdLst/>
                <a:ahLst/>
                <a:cxnLst/>
                <a:rect l="l" t="t" r="r" b="b"/>
                <a:pathLst>
                  <a:path w="387" h="338" extrusionOk="0">
                    <a:moveTo>
                      <a:pt x="196" y="0"/>
                    </a:moveTo>
                    <a:cubicBezTo>
                      <a:pt x="171" y="0"/>
                      <a:pt x="145" y="6"/>
                      <a:pt x="120" y="17"/>
                    </a:cubicBezTo>
                    <a:cubicBezTo>
                      <a:pt x="38" y="58"/>
                      <a:pt x="1" y="157"/>
                      <a:pt x="42" y="243"/>
                    </a:cubicBezTo>
                    <a:cubicBezTo>
                      <a:pt x="71" y="302"/>
                      <a:pt x="131" y="337"/>
                      <a:pt x="194" y="337"/>
                    </a:cubicBezTo>
                    <a:cubicBezTo>
                      <a:pt x="218" y="337"/>
                      <a:pt x="243" y="332"/>
                      <a:pt x="267" y="321"/>
                    </a:cubicBezTo>
                    <a:cubicBezTo>
                      <a:pt x="352" y="280"/>
                      <a:pt x="387" y="181"/>
                      <a:pt x="346" y="95"/>
                    </a:cubicBezTo>
                    <a:cubicBezTo>
                      <a:pt x="316" y="35"/>
                      <a:pt x="258" y="0"/>
                      <a:pt x="196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5" name="Google Shape;2305;p41"/>
              <p:cNvSpPr/>
              <p:nvPr/>
            </p:nvSpPr>
            <p:spPr>
              <a:xfrm flipH="1">
                <a:off x="4805087" y="4267094"/>
                <a:ext cx="16999" cy="14889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61" extrusionOk="0">
                    <a:moveTo>
                      <a:pt x="148" y="0"/>
                    </a:moveTo>
                    <a:cubicBezTo>
                      <a:pt x="130" y="0"/>
                      <a:pt x="111" y="4"/>
                      <a:pt x="93" y="13"/>
                    </a:cubicBezTo>
                    <a:cubicBezTo>
                      <a:pt x="28" y="43"/>
                      <a:pt x="0" y="122"/>
                      <a:pt x="31" y="187"/>
                    </a:cubicBezTo>
                    <a:cubicBezTo>
                      <a:pt x="53" y="233"/>
                      <a:pt x="100" y="261"/>
                      <a:pt x="149" y="261"/>
                    </a:cubicBezTo>
                    <a:cubicBezTo>
                      <a:pt x="168" y="261"/>
                      <a:pt x="187" y="257"/>
                      <a:pt x="205" y="248"/>
                    </a:cubicBezTo>
                    <a:cubicBezTo>
                      <a:pt x="271" y="218"/>
                      <a:pt x="298" y="139"/>
                      <a:pt x="267" y="74"/>
                    </a:cubicBezTo>
                    <a:cubicBezTo>
                      <a:pt x="242" y="28"/>
                      <a:pt x="196" y="0"/>
                      <a:pt x="148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6" name="Google Shape;2306;p41"/>
              <p:cNvSpPr/>
              <p:nvPr/>
            </p:nvSpPr>
            <p:spPr>
              <a:xfrm flipH="1">
                <a:off x="4807255" y="4344163"/>
                <a:ext cx="17570" cy="15630"/>
              </a:xfrm>
              <a:custGeom>
                <a:avLst/>
                <a:gdLst/>
                <a:ahLst/>
                <a:cxnLst/>
                <a:rect l="l" t="t" r="r" b="b"/>
                <a:pathLst>
                  <a:path w="308" h="274" extrusionOk="0">
                    <a:moveTo>
                      <a:pt x="153" y="1"/>
                    </a:moveTo>
                    <a:cubicBezTo>
                      <a:pt x="134" y="1"/>
                      <a:pt x="114" y="5"/>
                      <a:pt x="97" y="14"/>
                    </a:cubicBezTo>
                    <a:cubicBezTo>
                      <a:pt x="28" y="47"/>
                      <a:pt x="1" y="129"/>
                      <a:pt x="32" y="195"/>
                    </a:cubicBezTo>
                    <a:cubicBezTo>
                      <a:pt x="54" y="244"/>
                      <a:pt x="102" y="273"/>
                      <a:pt x="153" y="273"/>
                    </a:cubicBezTo>
                    <a:cubicBezTo>
                      <a:pt x="173" y="273"/>
                      <a:pt x="193" y="269"/>
                      <a:pt x="212" y="259"/>
                    </a:cubicBezTo>
                    <a:cubicBezTo>
                      <a:pt x="281" y="228"/>
                      <a:pt x="308" y="146"/>
                      <a:pt x="278" y="78"/>
                    </a:cubicBezTo>
                    <a:cubicBezTo>
                      <a:pt x="253" y="29"/>
                      <a:pt x="203" y="1"/>
                      <a:pt x="153" y="1"/>
                    </a:cubicBezTo>
                    <a:close/>
                  </a:path>
                </a:pathLst>
              </a:custGeom>
              <a:solidFill>
                <a:srgbClr val="FEC3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7" name="Google Shape;2307;p41"/>
              <p:cNvSpPr/>
              <p:nvPr/>
            </p:nvSpPr>
            <p:spPr>
              <a:xfrm flipH="1">
                <a:off x="4630987" y="4519580"/>
                <a:ext cx="240730" cy="158357"/>
              </a:xfrm>
              <a:custGeom>
                <a:avLst/>
                <a:gdLst/>
                <a:ahLst/>
                <a:cxnLst/>
                <a:rect l="l" t="t" r="r" b="b"/>
                <a:pathLst>
                  <a:path w="4220" h="2776" extrusionOk="0">
                    <a:moveTo>
                      <a:pt x="2045" y="0"/>
                    </a:moveTo>
                    <a:cubicBezTo>
                      <a:pt x="226" y="0"/>
                      <a:pt x="0" y="1530"/>
                      <a:pt x="7" y="2318"/>
                    </a:cubicBezTo>
                    <a:cubicBezTo>
                      <a:pt x="7" y="2571"/>
                      <a:pt x="212" y="2776"/>
                      <a:pt x="468" y="2776"/>
                    </a:cubicBezTo>
                    <a:lnTo>
                      <a:pt x="1929" y="2776"/>
                    </a:lnTo>
                    <a:cubicBezTo>
                      <a:pt x="2215" y="2763"/>
                      <a:pt x="2572" y="2759"/>
                      <a:pt x="2918" y="2759"/>
                    </a:cubicBezTo>
                    <a:cubicBezTo>
                      <a:pt x="3218" y="2759"/>
                      <a:pt x="3509" y="2762"/>
                      <a:pt x="3738" y="2765"/>
                    </a:cubicBezTo>
                    <a:cubicBezTo>
                      <a:pt x="3742" y="2765"/>
                      <a:pt x="3746" y="2765"/>
                      <a:pt x="3751" y="2765"/>
                    </a:cubicBezTo>
                    <a:cubicBezTo>
                      <a:pt x="4011" y="2765"/>
                      <a:pt x="4219" y="2546"/>
                      <a:pt x="4205" y="2284"/>
                    </a:cubicBezTo>
                    <a:cubicBezTo>
                      <a:pt x="4161" y="1486"/>
                      <a:pt x="3834" y="0"/>
                      <a:pt x="2045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8" name="Google Shape;2308;p41"/>
              <p:cNvSpPr/>
              <p:nvPr/>
            </p:nvSpPr>
            <p:spPr>
              <a:xfrm flipH="1">
                <a:off x="4698584" y="4676912"/>
                <a:ext cx="102225" cy="79178"/>
              </a:xfrm>
              <a:custGeom>
                <a:avLst/>
                <a:gdLst/>
                <a:ahLst/>
                <a:cxnLst/>
                <a:rect l="l" t="t" r="r" b="b"/>
                <a:pathLst>
                  <a:path w="1792" h="1388" extrusionOk="0">
                    <a:moveTo>
                      <a:pt x="1546" y="1"/>
                    </a:moveTo>
                    <a:lnTo>
                      <a:pt x="259" y="18"/>
                    </a:lnTo>
                    <a:cubicBezTo>
                      <a:pt x="259" y="18"/>
                      <a:pt x="0" y="1387"/>
                      <a:pt x="871" y="1387"/>
                    </a:cubicBezTo>
                    <a:cubicBezTo>
                      <a:pt x="879" y="1387"/>
                      <a:pt x="886" y="1387"/>
                      <a:pt x="894" y="1387"/>
                    </a:cubicBezTo>
                    <a:cubicBezTo>
                      <a:pt x="1792" y="1366"/>
                      <a:pt x="1546" y="1"/>
                      <a:pt x="1546" y="1"/>
                    </a:cubicBezTo>
                    <a:close/>
                  </a:path>
                </a:pathLst>
              </a:custGeom>
              <a:solidFill>
                <a:srgbClr val="F4E9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9" name="Google Shape;2309;p41"/>
              <p:cNvSpPr/>
              <p:nvPr/>
            </p:nvSpPr>
            <p:spPr>
              <a:xfrm flipH="1">
                <a:off x="4749354" y="4603894"/>
                <a:ext cx="36109" cy="36052"/>
              </a:xfrm>
              <a:custGeom>
                <a:avLst/>
                <a:gdLst/>
                <a:ahLst/>
                <a:cxnLst/>
                <a:rect l="l" t="t" r="r" b="b"/>
                <a:pathLst>
                  <a:path w="633" h="632" extrusionOk="0">
                    <a:moveTo>
                      <a:pt x="318" y="0"/>
                    </a:moveTo>
                    <a:cubicBezTo>
                      <a:pt x="144" y="0"/>
                      <a:pt x="1" y="144"/>
                      <a:pt x="1" y="318"/>
                    </a:cubicBezTo>
                    <a:cubicBezTo>
                      <a:pt x="1" y="488"/>
                      <a:pt x="144" y="632"/>
                      <a:pt x="318" y="632"/>
                    </a:cubicBezTo>
                    <a:cubicBezTo>
                      <a:pt x="489" y="632"/>
                      <a:pt x="632" y="488"/>
                      <a:pt x="632" y="318"/>
                    </a:cubicBezTo>
                    <a:cubicBezTo>
                      <a:pt x="632" y="144"/>
                      <a:pt x="489" y="0"/>
                      <a:pt x="318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0" name="Google Shape;2310;p41"/>
              <p:cNvSpPr/>
              <p:nvPr/>
            </p:nvSpPr>
            <p:spPr>
              <a:xfrm flipH="1">
                <a:off x="4820091" y="4582216"/>
                <a:ext cx="37992" cy="35311"/>
              </a:xfrm>
              <a:custGeom>
                <a:avLst/>
                <a:gdLst/>
                <a:ahLst/>
                <a:cxnLst/>
                <a:rect l="l" t="t" r="r" b="b"/>
                <a:pathLst>
                  <a:path w="666" h="619" extrusionOk="0">
                    <a:moveTo>
                      <a:pt x="353" y="1"/>
                    </a:moveTo>
                    <a:cubicBezTo>
                      <a:pt x="238" y="1"/>
                      <a:pt x="123" y="73"/>
                      <a:pt x="68" y="193"/>
                    </a:cubicBezTo>
                    <a:cubicBezTo>
                      <a:pt x="0" y="353"/>
                      <a:pt x="62" y="534"/>
                      <a:pt x="205" y="596"/>
                    </a:cubicBezTo>
                    <a:cubicBezTo>
                      <a:pt x="241" y="611"/>
                      <a:pt x="278" y="619"/>
                      <a:pt x="315" y="619"/>
                    </a:cubicBezTo>
                    <a:cubicBezTo>
                      <a:pt x="430" y="619"/>
                      <a:pt x="542" y="547"/>
                      <a:pt x="594" y="429"/>
                    </a:cubicBezTo>
                    <a:cubicBezTo>
                      <a:pt x="666" y="268"/>
                      <a:pt x="604" y="87"/>
                      <a:pt x="458" y="22"/>
                    </a:cubicBezTo>
                    <a:cubicBezTo>
                      <a:pt x="424" y="8"/>
                      <a:pt x="388" y="1"/>
                      <a:pt x="353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1" name="Google Shape;2311;p41"/>
              <p:cNvSpPr/>
              <p:nvPr/>
            </p:nvSpPr>
            <p:spPr>
              <a:xfrm flipH="1">
                <a:off x="4735606" y="4537891"/>
                <a:ext cx="36623" cy="28066"/>
              </a:xfrm>
              <a:custGeom>
                <a:avLst/>
                <a:gdLst/>
                <a:ahLst/>
                <a:cxnLst/>
                <a:rect l="l" t="t" r="r" b="b"/>
                <a:pathLst>
                  <a:path w="642" h="492" extrusionOk="0">
                    <a:moveTo>
                      <a:pt x="322" y="0"/>
                    </a:moveTo>
                    <a:cubicBezTo>
                      <a:pt x="144" y="0"/>
                      <a:pt x="0" y="109"/>
                      <a:pt x="0" y="246"/>
                    </a:cubicBezTo>
                    <a:cubicBezTo>
                      <a:pt x="0" y="383"/>
                      <a:pt x="144" y="492"/>
                      <a:pt x="322" y="492"/>
                    </a:cubicBezTo>
                    <a:cubicBezTo>
                      <a:pt x="499" y="492"/>
                      <a:pt x="642" y="383"/>
                      <a:pt x="642" y="246"/>
                    </a:cubicBezTo>
                    <a:cubicBezTo>
                      <a:pt x="642" y="109"/>
                      <a:pt x="499" y="0"/>
                      <a:pt x="322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2" name="Google Shape;2312;p41"/>
              <p:cNvSpPr/>
              <p:nvPr/>
            </p:nvSpPr>
            <p:spPr>
              <a:xfrm flipH="1">
                <a:off x="4663728" y="4577025"/>
                <a:ext cx="31603" cy="29492"/>
              </a:xfrm>
              <a:custGeom>
                <a:avLst/>
                <a:gdLst/>
                <a:ahLst/>
                <a:cxnLst/>
                <a:rect l="l" t="t" r="r" b="b"/>
                <a:pathLst>
                  <a:path w="554" h="517" extrusionOk="0">
                    <a:moveTo>
                      <a:pt x="277" y="0"/>
                    </a:moveTo>
                    <a:cubicBezTo>
                      <a:pt x="124" y="0"/>
                      <a:pt x="1" y="116"/>
                      <a:pt x="1" y="257"/>
                    </a:cubicBezTo>
                    <a:cubicBezTo>
                      <a:pt x="1" y="400"/>
                      <a:pt x="124" y="516"/>
                      <a:pt x="277" y="516"/>
                    </a:cubicBezTo>
                    <a:cubicBezTo>
                      <a:pt x="431" y="516"/>
                      <a:pt x="554" y="400"/>
                      <a:pt x="554" y="257"/>
                    </a:cubicBezTo>
                    <a:cubicBezTo>
                      <a:pt x="554" y="116"/>
                      <a:pt x="431" y="0"/>
                      <a:pt x="277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313" name="Google Shape;2313;p41"/>
            <p:cNvSpPr/>
            <p:nvPr/>
          </p:nvSpPr>
          <p:spPr>
            <a:xfrm>
              <a:off x="6251075" y="4004813"/>
              <a:ext cx="46975" cy="47075"/>
            </a:xfrm>
            <a:custGeom>
              <a:avLst/>
              <a:gdLst/>
              <a:ahLst/>
              <a:cxnLst/>
              <a:rect l="l" t="t" r="r" b="b"/>
              <a:pathLst>
                <a:path w="1879" h="1883" extrusionOk="0">
                  <a:moveTo>
                    <a:pt x="939" y="0"/>
                  </a:moveTo>
                  <a:cubicBezTo>
                    <a:pt x="418" y="0"/>
                    <a:pt x="0" y="422"/>
                    <a:pt x="0" y="943"/>
                  </a:cubicBezTo>
                  <a:cubicBezTo>
                    <a:pt x="0" y="1460"/>
                    <a:pt x="418" y="1882"/>
                    <a:pt x="939" y="1882"/>
                  </a:cubicBezTo>
                  <a:cubicBezTo>
                    <a:pt x="1460" y="1882"/>
                    <a:pt x="1878" y="1460"/>
                    <a:pt x="1878" y="943"/>
                  </a:cubicBezTo>
                  <a:cubicBezTo>
                    <a:pt x="1878" y="422"/>
                    <a:pt x="1460" y="0"/>
                    <a:pt x="939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41"/>
            <p:cNvSpPr/>
            <p:nvPr/>
          </p:nvSpPr>
          <p:spPr>
            <a:xfrm>
              <a:off x="6400975" y="3962563"/>
              <a:ext cx="53650" cy="46975"/>
            </a:xfrm>
            <a:custGeom>
              <a:avLst/>
              <a:gdLst/>
              <a:ahLst/>
              <a:cxnLst/>
              <a:rect l="l" t="t" r="r" b="b"/>
              <a:pathLst>
                <a:path w="2146" h="1879" extrusionOk="0">
                  <a:moveTo>
                    <a:pt x="1071" y="0"/>
                  </a:moveTo>
                  <a:cubicBezTo>
                    <a:pt x="719" y="0"/>
                    <a:pt x="383" y="199"/>
                    <a:pt x="222" y="537"/>
                  </a:cubicBezTo>
                  <a:cubicBezTo>
                    <a:pt x="1" y="1009"/>
                    <a:pt x="202" y="1571"/>
                    <a:pt x="673" y="1789"/>
                  </a:cubicBezTo>
                  <a:cubicBezTo>
                    <a:pt x="802" y="1850"/>
                    <a:pt x="938" y="1879"/>
                    <a:pt x="1072" y="1879"/>
                  </a:cubicBezTo>
                  <a:cubicBezTo>
                    <a:pt x="1425" y="1879"/>
                    <a:pt x="1764" y="1679"/>
                    <a:pt x="1924" y="1341"/>
                  </a:cubicBezTo>
                  <a:cubicBezTo>
                    <a:pt x="2146" y="869"/>
                    <a:pt x="1945" y="312"/>
                    <a:pt x="1472" y="91"/>
                  </a:cubicBezTo>
                  <a:cubicBezTo>
                    <a:pt x="1342" y="29"/>
                    <a:pt x="1205" y="0"/>
                    <a:pt x="1071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8" name="Text Box 10">
            <a:extLst>
              <a:ext uri="{FF2B5EF4-FFF2-40B4-BE49-F238E27FC236}">
                <a16:creationId xmlns:a16="http://schemas.microsoft.com/office/drawing/2014/main" id="{50F12762-F25D-EB43-AF24-2643A89609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735" y="1785138"/>
            <a:ext cx="3777135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600" b="1" dirty="0" smtClean="0">
                <a:solidFill>
                  <a:srgbClr val="FF0000"/>
                </a:solidFill>
                <a:latin typeface="fiolex girl" panose="020B0506030404030204" pitchFamily="34" charset="0"/>
                <a:ea typeface="AvantGarde" panose="00000400000000000000" pitchFamily="2" charset="0"/>
                <a:cs typeface="fiolex girl" panose="020B0506030404030204" pitchFamily="34" charset="0"/>
              </a:rPr>
              <a:t>Thank you ! </a:t>
            </a:r>
            <a:endParaRPr lang="en-US" sz="6600" b="1" dirty="0">
              <a:solidFill>
                <a:srgbClr val="FF0000"/>
              </a:solidFill>
              <a:latin typeface="fiolex girl" panose="020B0506030404030204" pitchFamily="34" charset="0"/>
              <a:ea typeface="AvantGarde" panose="00000400000000000000" pitchFamily="2" charset="0"/>
              <a:cs typeface="fiolex girl" panose="020B05060304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nguage School Newsletter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FDAAE9B0125D644B7F58EE6BF1D0FC2" ma:contentTypeVersion="7" ma:contentTypeDescription="Tạo tài liệu mới." ma:contentTypeScope="" ma:versionID="187c717d593334c8e710119d2301a49f">
  <xsd:schema xmlns:xsd="http://www.w3.org/2001/XMLSchema" xmlns:xs="http://www.w3.org/2001/XMLSchema" xmlns:p="http://schemas.microsoft.com/office/2006/metadata/properties" xmlns:ns2="117084a5-40ce-44a9-aa97-9561c111c68a" xmlns:ns3="9f958c3a-144a-4219-afab-0ea9b7b8b61f" targetNamespace="http://schemas.microsoft.com/office/2006/metadata/properties" ma:root="true" ma:fieldsID="1ea5e4fc3a2616dc12c714c5ca916216" ns2:_="" ns3:_="">
    <xsd:import namespace="117084a5-40ce-44a9-aa97-9561c111c68a"/>
    <xsd:import namespace="9f958c3a-144a-4219-afab-0ea9b7b8b6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7084a5-40ce-44a9-aa97-9561c111c6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958c3a-144a-4219-afab-0ea9b7b8b61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AB858A2-AE67-4E6D-8F3F-180E8E237B43}"/>
</file>

<file path=customXml/itemProps2.xml><?xml version="1.0" encoding="utf-8"?>
<ds:datastoreItem xmlns:ds="http://schemas.openxmlformats.org/officeDocument/2006/customXml" ds:itemID="{FAFADAEC-5DB6-4390-AB66-526E1E1D5E05}"/>
</file>

<file path=customXml/itemProps3.xml><?xml version="1.0" encoding="utf-8"?>
<ds:datastoreItem xmlns:ds="http://schemas.openxmlformats.org/officeDocument/2006/customXml" ds:itemID="{57F5FDF9-F0BC-4498-A3C2-F71633FB6FCF}"/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330</Words>
  <Application>Microsoft Office PowerPoint</Application>
  <PresentationFormat>On-screen Show (16:9)</PresentationFormat>
  <Paragraphs>118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Barlow Semi Condensed</vt:lpstr>
      <vt:lpstr>Arial</vt:lpstr>
      <vt:lpstr>Fira Sans Extra Condensed</vt:lpstr>
      <vt:lpstr>Denk One</vt:lpstr>
      <vt:lpstr>Barlow</vt:lpstr>
      <vt:lpstr>Anton</vt:lpstr>
      <vt:lpstr>Barlow Semi Condensed Light</vt:lpstr>
      <vt:lpstr>fiolex girl</vt:lpstr>
      <vt:lpstr>Barlow Condensed</vt:lpstr>
      <vt:lpstr>AvantGarde</vt:lpstr>
      <vt:lpstr>Language School Newsletter By Slidesgo</vt:lpstr>
      <vt:lpstr>TOÁN</vt:lpstr>
      <vt:lpstr>Bài 1: Tính (theo mẫu)</vt:lpstr>
      <vt:lpstr>PowerPoint Presentation</vt:lpstr>
      <vt:lpstr>PowerPoint Presentation</vt:lpstr>
      <vt:lpstr>02</vt:lpstr>
      <vt:lpstr>PowerPoint Presentation</vt:lpstr>
      <vt:lpstr>03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</dc:title>
  <cp:lastModifiedBy>Phạm Thị Hạnh</cp:lastModifiedBy>
  <cp:revision>10</cp:revision>
  <dcterms:modified xsi:type="dcterms:W3CDTF">2022-04-01T16:03:31Z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0x010100DFDAAE9B0125D644B7F58EE6BF1D0FC2</vt:lpwstr>
  </property>
</Properties>
</file>