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18C9E-C2EC-4CBC-940F-98BAA7B3C21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ECA3-D44C-4707-BB3A-ADD73948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0" hangingPunct="0"/>
            <a:fld id="{81BA833C-C123-47EE-AD73-87AEAF8459D8}" type="slidenum">
              <a: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hangingPunct="0"/>
              <a:t>5</a:t>
            </a:fld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8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5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6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BE58-DF4A-41FE-8930-77412644EE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97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BE58-DF4A-41FE-8930-77412644EE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24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5351-2E12-46B8-921B-7CABC254419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A09F-1DDD-435C-8EAD-3564A544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8" r:id="rId13"/>
    <p:sldLayoutId id="214748366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7E2886F-46CE-4E99-AD29-D5E8A988BAE7}" type="slidenum">
              <a:rPr lang="en-US" altLang="vi-VN">
                <a:solidFill>
                  <a:srgbClr val="4A566A"/>
                </a:solidFill>
              </a:rPr>
              <a:pPr/>
              <a:t>1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56360" y="484596"/>
            <a:ext cx="9296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altLang="vi-VN" sz="6600" dirty="0">
                <a:solidFill>
                  <a:srgbClr val="FF0000"/>
                </a:solidFill>
                <a:latin typeface="iCiel Brush Up" panose="02000000000000000000" pitchFamily="2" charset="0"/>
              </a:rPr>
              <a:t>THỦ CÔNG 3</a:t>
            </a:r>
          </a:p>
          <a:p>
            <a:pPr algn="ctr">
              <a:lnSpc>
                <a:spcPct val="150000"/>
              </a:lnSpc>
            </a:pPr>
            <a:r>
              <a:rPr lang="vi-VN" altLang="vi-VN" sz="8800" dirty="0">
                <a:solidFill>
                  <a:srgbClr val="0070C0"/>
                </a:solidFill>
                <a:latin typeface="iCiel Brush Up" panose="02000000000000000000" pitchFamily="2" charset="0"/>
              </a:rPr>
              <a:t>ÔN </a:t>
            </a:r>
            <a:r>
              <a:rPr lang="vi-VN" altLang="vi-VN" sz="8800" dirty="0" smtClean="0">
                <a:solidFill>
                  <a:srgbClr val="0070C0"/>
                </a:solidFill>
                <a:latin typeface="iCiel Brush Up" panose="02000000000000000000" pitchFamily="2" charset="0"/>
              </a:rPr>
              <a:t>TẬP</a:t>
            </a:r>
            <a:endParaRPr lang="vi-VN" altLang="en-US" sz="8800" dirty="0">
              <a:solidFill>
                <a:srgbClr val="0070C0"/>
              </a:solidFill>
              <a:latin typeface="iCiel Brush U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3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638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12191999" cy="6843712"/>
          </a:xfrm>
        </p:spPr>
      </p:pic>
      <p:sp>
        <p:nvSpPr>
          <p:cNvPr id="16388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FEB0AF3-8C9B-4575-81E2-1DF71B4BCA00}" type="slidenum">
              <a:rPr lang="en-US" altLang="vi-VN">
                <a:solidFill>
                  <a:srgbClr val="4A566A"/>
                </a:solidFill>
              </a:rPr>
              <a:pPr/>
              <a:t>10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19400" y="14289"/>
            <a:ext cx="632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 : Làm quạt giấy tròn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3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vi-VN" b="1" u="sng" smtClean="0">
                <a:solidFill>
                  <a:srgbClr val="2B039B"/>
                </a:solidFill>
                <a:latin typeface=".VnTime" panose="020B7200000000000000" pitchFamily="34" charset="0"/>
              </a:rPr>
              <a:t>*</a:t>
            </a:r>
            <a:r>
              <a:rPr lang="en-US" altLang="vi-VN" b="1" u="sng" smtClean="0">
                <a:solidFill>
                  <a:srgbClr val="2B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b="1" u="sng" smtClean="0">
                <a:solidFill>
                  <a:srgbClr val="2B039B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vi-VN" b="1" u="sng" smtClean="0">
                <a:solidFill>
                  <a:srgbClr val="2B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Cắt giấy</a:t>
            </a:r>
            <a:endParaRPr lang="en-US" altLang="vi-VN" b="1" smtClean="0">
              <a:solidFill>
                <a:srgbClr val="2B039B"/>
              </a:solidFill>
              <a:latin typeface=".VnTime" panose="020B7200000000000000" pitchFamily="34" charset="0"/>
            </a:endParaRPr>
          </a:p>
        </p:txBody>
      </p:sp>
      <p:sp>
        <p:nvSpPr>
          <p:cNvPr id="17411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3810A50-62AE-4DFE-817A-B6B3C0F8A08B}" type="slidenum">
              <a:rPr lang="en-US" altLang="vi-VN">
                <a:solidFill>
                  <a:srgbClr val="4A566A"/>
                </a:solidFill>
              </a:rPr>
              <a:pPr/>
              <a:t>11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7412" name="Text Box 4040"/>
          <p:cNvSpPr txBox="1">
            <a:spLocks noChangeArrowheads="1"/>
          </p:cNvSpPr>
          <p:nvPr/>
        </p:nvSpPr>
        <p:spPr bwMode="auto">
          <a:xfrm>
            <a:off x="1524000" y="358140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17413" name="Text Box 4044"/>
          <p:cNvSpPr txBox="1">
            <a:spLocks noChangeArrowheads="1"/>
          </p:cNvSpPr>
          <p:nvPr/>
        </p:nvSpPr>
        <p:spPr bwMode="auto">
          <a:xfrm>
            <a:off x="3352800" y="5486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latin typeface="Times New Roman" panose="02020603050405020304" pitchFamily="18" charset="0"/>
              </a:rPr>
              <a:t>(2 tờ)</a:t>
            </a:r>
          </a:p>
        </p:txBody>
      </p:sp>
      <p:grpSp>
        <p:nvGrpSpPr>
          <p:cNvPr id="17414" name="Group 4052"/>
          <p:cNvGrpSpPr>
            <a:grpSpLocks/>
          </p:cNvGrpSpPr>
          <p:nvPr/>
        </p:nvGrpSpPr>
        <p:grpSpPr bwMode="auto">
          <a:xfrm>
            <a:off x="1828800" y="1371600"/>
            <a:ext cx="8610600" cy="4541838"/>
            <a:chOff x="240" y="1440"/>
            <a:chExt cx="5424" cy="2861"/>
          </a:xfrm>
        </p:grpSpPr>
        <p:sp>
          <p:nvSpPr>
            <p:cNvPr id="17415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6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7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8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19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0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1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2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3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4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5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6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7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8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29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0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1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2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3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4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5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6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7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8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39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0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1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2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3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4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5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6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7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8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49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0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1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2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3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4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5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6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7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8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59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0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1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2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3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4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5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6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7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8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69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0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1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2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3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4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5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6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7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8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79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0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1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2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3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4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5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6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7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8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89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0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1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2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3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4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5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6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7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8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499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0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1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2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3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4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5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6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7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8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09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0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1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2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3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4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5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6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7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8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19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0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1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2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3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4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5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6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7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8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29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0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1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2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3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4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5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6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7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8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39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0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1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2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3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4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5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6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7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8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49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0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1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2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3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4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5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6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7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8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59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0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1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2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3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4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5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6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7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8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69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0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1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2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3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4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5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6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7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8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79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0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1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2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3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4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5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6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7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8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89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0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1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2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3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4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5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6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7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8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599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0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1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2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3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4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5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6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7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8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09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0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1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2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3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4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5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6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7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8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19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0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1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2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3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4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5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6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7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8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29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0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1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2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3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4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5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6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7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8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39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0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1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2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3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4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5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6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7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8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49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0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1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2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3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4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5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6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7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8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59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0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1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2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3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4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5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6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7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8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69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0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1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2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3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4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5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6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7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8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79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0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1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2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3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4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5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6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7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8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89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0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1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2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3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4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5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6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7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8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699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0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1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2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3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4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5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6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7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8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09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0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1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2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3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4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5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6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7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8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19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0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1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2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3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4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5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6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7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8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29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0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1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2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3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4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5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6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7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8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39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0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1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2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3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4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5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6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7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8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49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0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1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2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3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4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5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6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7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8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59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0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1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2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3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4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5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6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7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8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69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0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1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2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3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4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5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6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7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8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79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0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1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2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3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4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5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6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7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8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89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0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1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2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3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4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5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6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7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8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799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0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1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2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3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4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5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6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7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8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09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0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1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2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3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4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15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6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7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9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0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1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2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3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5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6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7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8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9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0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1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2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3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4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5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6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7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8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39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0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1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2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3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4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5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6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7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8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49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0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1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2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3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4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5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59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0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1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2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3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4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5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6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7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8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69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0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1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2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3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4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5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6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7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8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79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0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1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2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3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4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5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6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7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8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89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0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1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2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3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4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5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6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7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8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899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0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1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2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3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4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5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6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7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8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09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0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1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2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3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4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5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6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7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8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19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0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1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2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3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4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5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6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7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8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29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0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1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2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3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4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5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6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7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8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39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0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1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2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3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4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5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6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7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8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49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0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1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2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3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4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5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6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7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8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59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0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1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2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3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4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5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6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7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8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69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0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1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2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3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4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5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6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7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8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79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0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1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2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3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4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5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6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7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8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89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0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1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2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3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4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5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6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7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8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7999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0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1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2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3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4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5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6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7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8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09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0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1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2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3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4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5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6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7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8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19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0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1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2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3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4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5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6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7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8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29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0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1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2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3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4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5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6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7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8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39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0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1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2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3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4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5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6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7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8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49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vi-VN" altLang="vi-VN" sz="800">
                <a:latin typeface="Arial" panose="020B0604020202020204" pitchFamily="34" charset="0"/>
              </a:endParaRPr>
            </a:p>
          </p:txBody>
        </p:sp>
        <p:sp>
          <p:nvSpPr>
            <p:cNvPr id="18050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1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2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3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5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6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8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7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4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0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>
                  <a:latin typeface="Times New Roman" panose="02020603050405020304" pitchFamily="18" charset="0"/>
                </a:rPr>
                <a:t>24 ô</a:t>
              </a:r>
            </a:p>
          </p:txBody>
        </p:sp>
        <p:sp>
          <p:nvSpPr>
            <p:cNvPr id="18085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7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latin typeface="Times New Roman" panose="02020603050405020304" pitchFamily="18" charset="0"/>
                </a:rPr>
                <a:t>16 ô</a:t>
              </a:r>
            </a:p>
          </p:txBody>
        </p:sp>
        <p:sp>
          <p:nvSpPr>
            <p:cNvPr id="18088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90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latin typeface="Times New Roman" panose="02020603050405020304" pitchFamily="18" charset="0"/>
                </a:rPr>
                <a:t>12 ô</a:t>
              </a:r>
            </a:p>
          </p:txBody>
        </p:sp>
        <p:sp>
          <p:nvSpPr>
            <p:cNvPr id="18091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>
                  <a:latin typeface="Times New Roman" panose="02020603050405020304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460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 altLang="vi-VN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6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B9C2CF5-BE65-4300-B8A9-01918C0CC7A5}" type="slidenum">
              <a:rPr lang="en-US" altLang="vi-VN">
                <a:solidFill>
                  <a:srgbClr val="4A566A"/>
                </a:solidFill>
              </a:rPr>
              <a:pPr/>
              <a:t>12</a:t>
            </a:fld>
            <a:endParaRPr lang="en-US" altLang="vi-VN">
              <a:solidFill>
                <a:srgbClr val="4A566A"/>
              </a:solidFill>
            </a:endParaRPr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7391400" y="990601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8305800" y="457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7467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9448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7010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6477000" y="3048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anose="02020603050405020304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7086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8153400" y="617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3399"/>
                </a:solidFill>
                <a:latin typeface="Times New Roman" panose="02020603050405020304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7391400" y="5867401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800">
              <a:latin typeface=".VnTime" panose="020B7200000000000000" pitchFamily="34" charset="0"/>
            </a:endParaRPr>
          </a:p>
        </p:txBody>
      </p:sp>
      <p:sp>
        <p:nvSpPr>
          <p:cNvPr id="18847" name="Rectangle 2470"/>
          <p:cNvSpPr>
            <a:spLocks noChangeArrowheads="1"/>
          </p:cNvSpPr>
          <p:nvPr/>
        </p:nvSpPr>
        <p:spPr bwMode="auto">
          <a:xfrm>
            <a:off x="2362201" y="350839"/>
            <a:ext cx="4557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200" b="1" u="sng">
                <a:solidFill>
                  <a:srgbClr val="CC0000"/>
                </a:solidFill>
                <a:latin typeface="Times New Roman" panose="02020603050405020304" pitchFamily="18" charset="0"/>
              </a:rPr>
              <a:t>BƯỚC 2:</a:t>
            </a:r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rgbClr val="2B039B"/>
                </a:solidFill>
                <a:latin typeface="Times New Roman" panose="02020603050405020304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2247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8" grpId="0"/>
      <p:bldP spid="78241" grpId="0"/>
      <p:bldP spid="78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1" y="381000"/>
            <a:ext cx="74279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hoàn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quạt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5943600" y="1600200"/>
          <a:ext cx="4470400" cy="3257552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66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EDF96A5-9A3F-4559-8512-B0679FC912CC}" type="slidenum">
              <a:rPr lang="en-US" altLang="vi-VN">
                <a:solidFill>
                  <a:srgbClr val="4A566A"/>
                </a:solidFill>
              </a:rPr>
              <a:pPr/>
              <a:t>13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5943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5867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5943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7620000" y="1081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16200000">
            <a:off x="5264944" y="2820194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1295400"/>
            <a:ext cx="3657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>
                <a:solidFill>
                  <a:srgbClr val="FF0066"/>
                </a:solidFill>
                <a:latin typeface="Arial" panose="020B0604020202020204" pitchFamily="34" charset="0"/>
              </a:rPr>
              <a:t>1. Lấy từng tờ giấy làm cán quạt gấp cuộn theo cạnh 16 ô  với nếp gấp rộng 1 ô cho đến hết tờ giấy. Bôi keo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4572000" y="5867401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5410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75" name="Text Box 162"/>
          <p:cNvSpPr txBox="1">
            <a:spLocks noChangeArrowheads="1"/>
          </p:cNvSpPr>
          <p:nvPr/>
        </p:nvSpPr>
        <p:spPr bwMode="auto">
          <a:xfrm>
            <a:off x="5867400" y="4038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>
              <a:latin typeface=".VnTime" panose="020B7200000000000000" pitchFamily="34" charset="0"/>
            </a:endParaRPr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7162800" y="4953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6705600" y="63150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.VnTime" panose="020B7200000000000000" pitchFamily="34" charset="0"/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977061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5" grpId="0" animBg="1"/>
      <p:bldP spid="8346" grpId="0"/>
      <p:bldP spid="8347" grpId="0"/>
      <p:bldP spid="7" grpId="0"/>
      <p:bldP spid="8351" grpId="0" animBg="1"/>
      <p:bldP spid="8355" grpId="0"/>
      <p:bldP spid="8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172075" y="0"/>
            <a:ext cx="38478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3:</a:t>
            </a:r>
            <a:r>
              <a:rPr lang="en-US" altLang="vi-VN" sz="2800" dirty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</a:p>
          <a:p>
            <a:pPr algn="ctr" eaLnBrk="1" hangingPunct="1"/>
            <a:r>
              <a:rPr lang="en-US" altLang="vi-VN" sz="6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Thực</a:t>
            </a:r>
            <a:r>
              <a:rPr lang="en-US" altLang="vi-VN" sz="6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6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hành</a:t>
            </a:r>
            <a:r>
              <a:rPr lang="en-US" altLang="vi-VN" sz="6000" dirty="0">
                <a:solidFill>
                  <a:srgbClr val="3366FF"/>
                </a:solidFill>
                <a:latin typeface="iCiel Brush Up" panose="02000000000000000000" pitchFamily="2" charset="0"/>
              </a:rPr>
              <a:t>  </a:t>
            </a:r>
          </a:p>
        </p:txBody>
      </p:sp>
      <p:sp>
        <p:nvSpPr>
          <p:cNvPr id="2048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4DBA7CA-2745-43BA-BA56-5194E3FC022C}" type="slidenum">
              <a:rPr lang="en-US" altLang="vi-VN">
                <a:solidFill>
                  <a:srgbClr val="4A566A"/>
                </a:solidFill>
              </a:rPr>
              <a:pPr/>
              <a:t>14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40280" y="2116138"/>
            <a:ext cx="8382000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2800" dirty="0">
                <a:solidFill>
                  <a:srgbClr val="6600CC"/>
                </a:solidFill>
                <a:latin typeface="Arial" panose="020B0604020202020204" pitchFamily="34" charset="0"/>
              </a:rPr>
              <a:t>     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+ Thao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đẹp</a:t>
            </a:r>
            <a:endParaRPr lang="en-US" alt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55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120572" y="1680755"/>
            <a:ext cx="68072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: 15 – 20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vi-VN" sz="36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088822" y="2518955"/>
            <a:ext cx="61531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3600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nhóm</a:t>
            </a:r>
            <a:endParaRPr lang="en-US" altLang="vi-VN" sz="36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145972" y="3433355"/>
            <a:ext cx="61912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CC0000"/>
                </a:solidFill>
                <a:latin typeface="Times New Roman" panose="02020603050405020304" pitchFamily="18" charset="0"/>
              </a:rPr>
              <a:t>- Nhận xét và đánh giá sản phẩm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1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9EB7987-F6DB-4F21-AD8D-406A4BF171BF}" type="slidenum">
              <a:rPr lang="en-US" altLang="vi-VN">
                <a:solidFill>
                  <a:srgbClr val="4A566A"/>
                </a:solidFill>
              </a:rPr>
              <a:pPr/>
              <a:t>15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389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9" grpId="0" animBg="1"/>
      <p:bldP spid="727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2667"/>
          <a:stretch/>
        </p:blipFill>
        <p:spPr>
          <a:xfrm>
            <a:off x="0" y="5368834"/>
            <a:ext cx="12192000" cy="1489166"/>
          </a:xfrm>
          <a:prstGeom prst="rect">
            <a:avLst/>
          </a:prstGeom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098925" y="2479266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 i="1">
              <a:latin typeface="Arial" panose="020B0604020202020204" pitchFamily="34" charset="0"/>
            </a:endParaRP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5166388" y="743611"/>
            <a:ext cx="688842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13: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Đan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nong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mốt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14: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Đan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nong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đôi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16: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lọ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gắn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tường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17: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hồ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bàn</a:t>
            </a:r>
            <a:endParaRPr lang="en-US" altLang="vi-VN"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18: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quạt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giấy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4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597970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CED10C4-E4EC-4630-8300-C88F81226D27}" type="slidenum">
              <a:rPr lang="en-US" altLang="vi-VN">
                <a:solidFill>
                  <a:srgbClr val="4A566A"/>
                </a:solidFill>
              </a:rPr>
              <a:pPr/>
              <a:t>2</a:t>
            </a:fld>
            <a:endParaRPr lang="en-US" altLang="vi-VN">
              <a:solidFill>
                <a:srgbClr val="4A566A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69183" y="2154790"/>
            <a:ext cx="4554196" cy="10156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40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</a:t>
            </a:r>
            <a:r>
              <a:rPr lang="en-US" altLang="vi-VN" sz="4000" b="1" dirty="0" smtClean="0">
                <a:solidFill>
                  <a:srgbClr val="FF0066"/>
                </a:solidFill>
                <a:latin typeface="iCiel Brush Up" panose="02000000000000000000" pitchFamily="2" charset="0"/>
              </a:rPr>
              <a:t>1:</a:t>
            </a:r>
            <a:r>
              <a:rPr lang="en-US" altLang="vi-VN" sz="4000" dirty="0" smtClean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 smtClean="0">
                <a:solidFill>
                  <a:srgbClr val="FF00FF"/>
                </a:solidFill>
                <a:latin typeface="iCiel Brush Up" panose="02000000000000000000" pitchFamily="2" charset="0"/>
              </a:rPr>
              <a:t>LiệT</a:t>
            </a:r>
            <a:r>
              <a:rPr lang="en-US" altLang="vi-VN" sz="4000" dirty="0" smtClean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 smtClean="0">
                <a:solidFill>
                  <a:srgbClr val="FF00FF"/>
                </a:solidFill>
                <a:latin typeface="iCiel Brush Up" panose="02000000000000000000" pitchFamily="2" charset="0"/>
              </a:rPr>
              <a:t>kê</a:t>
            </a:r>
            <a:endParaRPr lang="en-US" altLang="vi-VN" sz="4000" dirty="0">
              <a:solidFill>
                <a:srgbClr val="FF00FF"/>
              </a:solidFill>
              <a:latin typeface="iCiel Brush U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0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698967" y="2000250"/>
            <a:ext cx="8957580" cy="17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4000" b="1" dirty="0">
                <a:solidFill>
                  <a:srgbClr val="FF0066"/>
                </a:solidFill>
                <a:latin typeface="iCiel Brush Up" panose="02000000000000000000" pitchFamily="2" charset="0"/>
              </a:rPr>
              <a:t>HOẠT ĐỘNG 2:</a:t>
            </a:r>
            <a:r>
              <a:rPr lang="en-US" altLang="vi-VN" sz="4000" dirty="0">
                <a:solidFill>
                  <a:srgbClr val="FF00FF"/>
                </a:solidFill>
                <a:latin typeface="iCiel Brush Up" panose="02000000000000000000" pitchFamily="2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Nhắc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lại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qui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trình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gấp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,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cắt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,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dán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từng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  <a:r>
              <a:rPr lang="en-US" altLang="vi-VN" sz="4000" dirty="0" err="1">
                <a:solidFill>
                  <a:srgbClr val="3366FF"/>
                </a:solidFill>
                <a:latin typeface="iCiel Brush Up" panose="02000000000000000000" pitchFamily="2" charset="0"/>
              </a:rPr>
              <a:t>bài</a:t>
            </a:r>
            <a:r>
              <a:rPr lang="en-US" altLang="vi-VN" sz="4000" dirty="0">
                <a:solidFill>
                  <a:srgbClr val="3366FF"/>
                </a:solidFill>
                <a:latin typeface="iCiel Brush Up" panose="02000000000000000000" pitchFamily="2" charset="0"/>
              </a:rPr>
              <a:t> </a:t>
            </a:r>
          </a:p>
        </p:txBody>
      </p:sp>
      <p:sp>
        <p:nvSpPr>
          <p:cNvPr id="8195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1BA6070-2BC5-408E-99F8-74E769D5B6CA}" type="slidenum">
              <a:rPr lang="en-US" altLang="vi-VN">
                <a:solidFill>
                  <a:srgbClr val="4A566A"/>
                </a:solidFill>
              </a:rPr>
              <a:pPr/>
              <a:t>3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58" name="Group 146"/>
          <p:cNvGraphicFramePr>
            <a:graphicFrameLocks noGrp="1"/>
          </p:cNvGraphicFramePr>
          <p:nvPr>
            <p:ph/>
          </p:nvPr>
        </p:nvGraphicFramePr>
        <p:xfrm>
          <a:off x="3306764" y="1493838"/>
          <a:ext cx="2447925" cy="1992312"/>
        </p:xfrm>
        <a:graphic>
          <a:graphicData uri="http://schemas.openxmlformats.org/drawingml/2006/table">
            <a:tbl>
              <a:tblPr/>
              <a:tblGrid>
                <a:gridCol w="2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20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1C673C0-6EAD-4D94-8734-581932B4B416}" type="slidenum">
              <a:rPr lang="en-US" altLang="vi-VN">
                <a:solidFill>
                  <a:srgbClr val="4A566A"/>
                </a:solidFill>
              </a:rPr>
              <a:pPr/>
              <a:t>4</a:t>
            </a:fld>
            <a:endParaRPr lang="en-US" altLang="vi-VN">
              <a:solidFill>
                <a:srgbClr val="4A566A"/>
              </a:solidFill>
            </a:endParaRPr>
          </a:p>
        </p:txBody>
      </p:sp>
      <p:graphicFrame>
        <p:nvGraphicFramePr>
          <p:cNvPr id="13692" name="Group 380"/>
          <p:cNvGraphicFramePr>
            <a:graphicFrameLocks noGrp="1"/>
          </p:cNvGraphicFramePr>
          <p:nvPr/>
        </p:nvGraphicFramePr>
        <p:xfrm>
          <a:off x="6494464" y="1493838"/>
          <a:ext cx="2219322" cy="1992312"/>
        </p:xfrm>
        <a:graphic>
          <a:graphicData uri="http://schemas.openxmlformats.org/drawingml/2006/table">
            <a:tbl>
              <a:tblPr/>
              <a:tblGrid>
                <a:gridCol w="2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929" name="Group 617"/>
          <p:cNvGraphicFramePr>
            <a:graphicFrameLocks noGrp="1"/>
          </p:cNvGraphicFramePr>
          <p:nvPr/>
        </p:nvGraphicFramePr>
        <p:xfrm>
          <a:off x="3306764" y="3771901"/>
          <a:ext cx="2447925" cy="2105022"/>
        </p:xfrm>
        <a:graphic>
          <a:graphicData uri="http://schemas.openxmlformats.org/drawingml/2006/table">
            <a:tbl>
              <a:tblPr/>
              <a:tblGrid>
                <a:gridCol w="2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990" name="Group 678"/>
          <p:cNvGraphicFramePr>
            <a:graphicFrameLocks noGrp="1"/>
          </p:cNvGraphicFramePr>
          <p:nvPr/>
        </p:nvGraphicFramePr>
        <p:xfrm>
          <a:off x="6494464" y="3771901"/>
          <a:ext cx="2219322" cy="2105022"/>
        </p:xfrm>
        <a:graphic>
          <a:graphicData uri="http://schemas.openxmlformats.org/drawingml/2006/table">
            <a:tbl>
              <a:tblPr/>
              <a:tblGrid>
                <a:gridCol w="24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7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61" marR="6856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27" name="Rectangle 679"/>
          <p:cNvSpPr>
            <a:spLocks noChangeArrowheads="1"/>
          </p:cNvSpPr>
          <p:nvPr/>
        </p:nvSpPr>
        <p:spPr bwMode="auto">
          <a:xfrm>
            <a:off x="3962400" y="682626"/>
            <a:ext cx="41544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Đan nong mốt</a:t>
            </a:r>
          </a:p>
        </p:txBody>
      </p:sp>
    </p:spTree>
    <p:extLst>
      <p:ext uri="{BB962C8B-B14F-4D97-AF65-F5344CB8AC3E}">
        <p14:creationId xmlns:p14="http://schemas.microsoft.com/office/powerpoint/2010/main" val="2498500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30300"/>
            <a:ext cx="1252538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48388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237289" y="1471613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277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166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505575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594475" y="1471613"/>
            <a:ext cx="90488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684964" y="1471613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775450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64350" y="1471613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148388" y="1335088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148388" y="1268414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953250" y="1268414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381750" y="1143001"/>
            <a:ext cx="3556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ô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148388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237289" y="2184400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3277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4166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505575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594475" y="2184400"/>
            <a:ext cx="90488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684964" y="2184400"/>
            <a:ext cx="90487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775450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864350" y="2184400"/>
            <a:ext cx="88900" cy="10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6148388" y="2047875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6148388" y="197961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6953250" y="1979614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381750" y="1828801"/>
            <a:ext cx="355600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105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ô</a:t>
            </a:r>
          </a:p>
        </p:txBody>
      </p: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3986214" y="5121275"/>
            <a:ext cx="3527425" cy="1417638"/>
            <a:chOff x="144" y="2768"/>
            <a:chExt cx="4599" cy="2128"/>
          </a:xfrm>
        </p:grpSpPr>
        <p:sp>
          <p:nvSpPr>
            <p:cNvPr id="10319" name="Rectangle 30"/>
            <p:cNvSpPr>
              <a:spLocks noChangeArrowheads="1"/>
            </p:cNvSpPr>
            <p:nvPr/>
          </p:nvSpPr>
          <p:spPr bwMode="auto">
            <a:xfrm>
              <a:off x="3547" y="2777"/>
              <a:ext cx="242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0" name="Rectangle 31"/>
            <p:cNvSpPr>
              <a:spLocks noChangeArrowheads="1"/>
            </p:cNvSpPr>
            <p:nvPr/>
          </p:nvSpPr>
          <p:spPr bwMode="auto">
            <a:xfrm>
              <a:off x="4018" y="2777"/>
              <a:ext cx="242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1" name="Rectangle 32"/>
            <p:cNvSpPr>
              <a:spLocks noChangeArrowheads="1"/>
            </p:cNvSpPr>
            <p:nvPr/>
          </p:nvSpPr>
          <p:spPr bwMode="auto">
            <a:xfrm>
              <a:off x="3072" y="2777"/>
              <a:ext cx="241" cy="211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2" name="Rectangle 33"/>
            <p:cNvSpPr>
              <a:spLocks noChangeArrowheads="1"/>
            </p:cNvSpPr>
            <p:nvPr/>
          </p:nvSpPr>
          <p:spPr bwMode="auto">
            <a:xfrm rot="-5400000">
              <a:off x="3544" y="2254"/>
              <a:ext cx="241" cy="2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3" name="Rectangle 34"/>
            <p:cNvSpPr>
              <a:spLocks noChangeArrowheads="1"/>
            </p:cNvSpPr>
            <p:nvPr/>
          </p:nvSpPr>
          <p:spPr bwMode="auto">
            <a:xfrm>
              <a:off x="2833" y="2784"/>
              <a:ext cx="241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4" name="Rectangle 35"/>
            <p:cNvSpPr>
              <a:spLocks noChangeArrowheads="1"/>
            </p:cNvSpPr>
            <p:nvPr/>
          </p:nvSpPr>
          <p:spPr bwMode="auto">
            <a:xfrm>
              <a:off x="3312" y="2784"/>
              <a:ext cx="239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5" name="Rectangle 36"/>
            <p:cNvSpPr>
              <a:spLocks noChangeArrowheads="1"/>
            </p:cNvSpPr>
            <p:nvPr/>
          </p:nvSpPr>
          <p:spPr bwMode="auto">
            <a:xfrm>
              <a:off x="3789" y="2784"/>
              <a:ext cx="241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6" name="Rectangle 37"/>
            <p:cNvSpPr>
              <a:spLocks noChangeArrowheads="1"/>
            </p:cNvSpPr>
            <p:nvPr/>
          </p:nvSpPr>
          <p:spPr bwMode="auto">
            <a:xfrm>
              <a:off x="4260" y="2784"/>
              <a:ext cx="239" cy="210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7" name="Rectangle 38"/>
            <p:cNvSpPr>
              <a:spLocks noChangeArrowheads="1"/>
            </p:cNvSpPr>
            <p:nvPr/>
          </p:nvSpPr>
          <p:spPr bwMode="auto">
            <a:xfrm>
              <a:off x="2833" y="296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8" name="Rectangle 39"/>
            <p:cNvSpPr>
              <a:spLocks noChangeArrowheads="1"/>
            </p:cNvSpPr>
            <p:nvPr/>
          </p:nvSpPr>
          <p:spPr bwMode="auto">
            <a:xfrm>
              <a:off x="3312" y="296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9" name="Rectangle 40"/>
            <p:cNvSpPr>
              <a:spLocks noChangeArrowheads="1"/>
            </p:cNvSpPr>
            <p:nvPr/>
          </p:nvSpPr>
          <p:spPr bwMode="auto">
            <a:xfrm>
              <a:off x="3789" y="296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0" name="Rectangle 41"/>
            <p:cNvSpPr>
              <a:spLocks noChangeArrowheads="1"/>
            </p:cNvSpPr>
            <p:nvPr/>
          </p:nvSpPr>
          <p:spPr bwMode="auto">
            <a:xfrm>
              <a:off x="4260" y="296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1" name="Rectangle 42"/>
            <p:cNvSpPr>
              <a:spLocks noChangeArrowheads="1"/>
            </p:cNvSpPr>
            <p:nvPr/>
          </p:nvSpPr>
          <p:spPr bwMode="auto">
            <a:xfrm>
              <a:off x="2833" y="2777"/>
              <a:ext cx="241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2" name="Rectangle 43"/>
            <p:cNvSpPr>
              <a:spLocks noChangeArrowheads="1"/>
            </p:cNvSpPr>
            <p:nvPr/>
          </p:nvSpPr>
          <p:spPr bwMode="auto">
            <a:xfrm>
              <a:off x="3312" y="2777"/>
              <a:ext cx="239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3" name="Rectangle 44"/>
            <p:cNvSpPr>
              <a:spLocks noChangeArrowheads="1"/>
            </p:cNvSpPr>
            <p:nvPr/>
          </p:nvSpPr>
          <p:spPr bwMode="auto">
            <a:xfrm>
              <a:off x="3789" y="2777"/>
              <a:ext cx="241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4" name="Rectangle 45"/>
            <p:cNvSpPr>
              <a:spLocks noChangeArrowheads="1"/>
            </p:cNvSpPr>
            <p:nvPr/>
          </p:nvSpPr>
          <p:spPr bwMode="auto">
            <a:xfrm>
              <a:off x="4260" y="2777"/>
              <a:ext cx="239" cy="1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5" name="Rectangle 46"/>
            <p:cNvSpPr>
              <a:spLocks noChangeArrowheads="1"/>
            </p:cNvSpPr>
            <p:nvPr/>
          </p:nvSpPr>
          <p:spPr bwMode="auto">
            <a:xfrm>
              <a:off x="2833" y="344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6" name="Rectangle 47"/>
            <p:cNvSpPr>
              <a:spLocks noChangeArrowheads="1"/>
            </p:cNvSpPr>
            <p:nvPr/>
          </p:nvSpPr>
          <p:spPr bwMode="auto">
            <a:xfrm>
              <a:off x="3312" y="3449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7" name="Rectangle 48"/>
            <p:cNvSpPr>
              <a:spLocks noChangeArrowheads="1"/>
            </p:cNvSpPr>
            <p:nvPr/>
          </p:nvSpPr>
          <p:spPr bwMode="auto">
            <a:xfrm>
              <a:off x="3789" y="344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8" name="Rectangle 49"/>
            <p:cNvSpPr>
              <a:spLocks noChangeArrowheads="1"/>
            </p:cNvSpPr>
            <p:nvPr/>
          </p:nvSpPr>
          <p:spPr bwMode="auto">
            <a:xfrm>
              <a:off x="4260" y="3449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9" name="Rectangle 50"/>
            <p:cNvSpPr>
              <a:spLocks noChangeArrowheads="1"/>
            </p:cNvSpPr>
            <p:nvPr/>
          </p:nvSpPr>
          <p:spPr bwMode="auto">
            <a:xfrm>
              <a:off x="2591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0" name="Rectangle 51"/>
            <p:cNvSpPr>
              <a:spLocks noChangeArrowheads="1"/>
            </p:cNvSpPr>
            <p:nvPr/>
          </p:nvSpPr>
          <p:spPr bwMode="auto">
            <a:xfrm>
              <a:off x="3072" y="368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1" name="Rectangle 52"/>
            <p:cNvSpPr>
              <a:spLocks noChangeArrowheads="1"/>
            </p:cNvSpPr>
            <p:nvPr/>
          </p:nvSpPr>
          <p:spPr bwMode="auto">
            <a:xfrm>
              <a:off x="3551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2" name="Rectangle 53"/>
            <p:cNvSpPr>
              <a:spLocks noChangeArrowheads="1"/>
            </p:cNvSpPr>
            <p:nvPr/>
          </p:nvSpPr>
          <p:spPr bwMode="auto">
            <a:xfrm>
              <a:off x="4018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3" name="Rectangle 54"/>
            <p:cNvSpPr>
              <a:spLocks noChangeArrowheads="1"/>
            </p:cNvSpPr>
            <p:nvPr/>
          </p:nvSpPr>
          <p:spPr bwMode="auto">
            <a:xfrm>
              <a:off x="4489" y="3688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4" name="Rectangle 55"/>
            <p:cNvSpPr>
              <a:spLocks noChangeArrowheads="1"/>
            </p:cNvSpPr>
            <p:nvPr/>
          </p:nvSpPr>
          <p:spPr bwMode="auto">
            <a:xfrm>
              <a:off x="2833" y="3928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5" name="Rectangle 56"/>
            <p:cNvSpPr>
              <a:spLocks noChangeArrowheads="1"/>
            </p:cNvSpPr>
            <p:nvPr/>
          </p:nvSpPr>
          <p:spPr bwMode="auto">
            <a:xfrm>
              <a:off x="3312" y="3928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6" name="Rectangle 57"/>
            <p:cNvSpPr>
              <a:spLocks noChangeArrowheads="1"/>
            </p:cNvSpPr>
            <p:nvPr/>
          </p:nvSpPr>
          <p:spPr bwMode="auto">
            <a:xfrm>
              <a:off x="3789" y="3928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7" name="Rectangle 58"/>
            <p:cNvSpPr>
              <a:spLocks noChangeArrowheads="1"/>
            </p:cNvSpPr>
            <p:nvPr/>
          </p:nvSpPr>
          <p:spPr bwMode="auto">
            <a:xfrm>
              <a:off x="4260" y="3928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8" name="Rectangle 59"/>
            <p:cNvSpPr>
              <a:spLocks noChangeArrowheads="1"/>
            </p:cNvSpPr>
            <p:nvPr/>
          </p:nvSpPr>
          <p:spPr bwMode="auto">
            <a:xfrm>
              <a:off x="2591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9" name="Rectangle 60"/>
            <p:cNvSpPr>
              <a:spLocks noChangeArrowheads="1"/>
            </p:cNvSpPr>
            <p:nvPr/>
          </p:nvSpPr>
          <p:spPr bwMode="auto">
            <a:xfrm>
              <a:off x="3072" y="4169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0" name="Rectangle 61"/>
            <p:cNvSpPr>
              <a:spLocks noChangeArrowheads="1"/>
            </p:cNvSpPr>
            <p:nvPr/>
          </p:nvSpPr>
          <p:spPr bwMode="auto">
            <a:xfrm>
              <a:off x="3551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1" name="Rectangle 62"/>
            <p:cNvSpPr>
              <a:spLocks noChangeArrowheads="1"/>
            </p:cNvSpPr>
            <p:nvPr/>
          </p:nvSpPr>
          <p:spPr bwMode="auto">
            <a:xfrm>
              <a:off x="4018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2" name="Rectangle 63"/>
            <p:cNvSpPr>
              <a:spLocks noChangeArrowheads="1"/>
            </p:cNvSpPr>
            <p:nvPr/>
          </p:nvSpPr>
          <p:spPr bwMode="auto">
            <a:xfrm>
              <a:off x="4489" y="4169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3" name="Rectangle 64"/>
            <p:cNvSpPr>
              <a:spLocks noChangeArrowheads="1"/>
            </p:cNvSpPr>
            <p:nvPr/>
          </p:nvSpPr>
          <p:spPr bwMode="auto">
            <a:xfrm>
              <a:off x="2833" y="440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4" name="Rectangle 65"/>
            <p:cNvSpPr>
              <a:spLocks noChangeArrowheads="1"/>
            </p:cNvSpPr>
            <p:nvPr/>
          </p:nvSpPr>
          <p:spPr bwMode="auto">
            <a:xfrm>
              <a:off x="3312" y="4408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5" name="Rectangle 66"/>
            <p:cNvSpPr>
              <a:spLocks noChangeArrowheads="1"/>
            </p:cNvSpPr>
            <p:nvPr/>
          </p:nvSpPr>
          <p:spPr bwMode="auto">
            <a:xfrm>
              <a:off x="3789" y="4408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6" name="Rectangle 67"/>
            <p:cNvSpPr>
              <a:spLocks noChangeArrowheads="1"/>
            </p:cNvSpPr>
            <p:nvPr/>
          </p:nvSpPr>
          <p:spPr bwMode="auto">
            <a:xfrm>
              <a:off x="4260" y="4408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7" name="Rectangle 68"/>
            <p:cNvSpPr>
              <a:spLocks noChangeArrowheads="1"/>
            </p:cNvSpPr>
            <p:nvPr/>
          </p:nvSpPr>
          <p:spPr bwMode="auto">
            <a:xfrm rot="5400000">
              <a:off x="3544" y="1827"/>
              <a:ext cx="239" cy="21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8" name="Rectangle 69"/>
            <p:cNvSpPr>
              <a:spLocks noChangeArrowheads="1"/>
            </p:cNvSpPr>
            <p:nvPr/>
          </p:nvSpPr>
          <p:spPr bwMode="auto">
            <a:xfrm>
              <a:off x="4493" y="2777"/>
              <a:ext cx="241" cy="2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9" name="Rectangle 70"/>
            <p:cNvSpPr>
              <a:spLocks noChangeArrowheads="1"/>
            </p:cNvSpPr>
            <p:nvPr/>
          </p:nvSpPr>
          <p:spPr bwMode="auto">
            <a:xfrm rot="5400000">
              <a:off x="3564" y="3707"/>
              <a:ext cx="239" cy="21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0" name="Rectangle 71"/>
            <p:cNvSpPr>
              <a:spLocks noChangeArrowheads="1"/>
            </p:cNvSpPr>
            <p:nvPr/>
          </p:nvSpPr>
          <p:spPr bwMode="auto">
            <a:xfrm>
              <a:off x="2591" y="2777"/>
              <a:ext cx="242" cy="2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1" name="Rectangle 72"/>
            <p:cNvSpPr>
              <a:spLocks noChangeArrowheads="1"/>
            </p:cNvSpPr>
            <p:nvPr/>
          </p:nvSpPr>
          <p:spPr bwMode="auto">
            <a:xfrm>
              <a:off x="1100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2" name="Rectangle 73"/>
            <p:cNvSpPr>
              <a:spLocks noChangeArrowheads="1"/>
            </p:cNvSpPr>
            <p:nvPr/>
          </p:nvSpPr>
          <p:spPr bwMode="auto">
            <a:xfrm>
              <a:off x="2028" y="2784"/>
              <a:ext cx="254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3" name="Rectangle 74"/>
            <p:cNvSpPr>
              <a:spLocks noChangeArrowheads="1"/>
            </p:cNvSpPr>
            <p:nvPr/>
          </p:nvSpPr>
          <p:spPr bwMode="auto">
            <a:xfrm>
              <a:off x="1571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4" name="Rectangle 75"/>
            <p:cNvSpPr>
              <a:spLocks noChangeArrowheads="1"/>
            </p:cNvSpPr>
            <p:nvPr/>
          </p:nvSpPr>
          <p:spPr bwMode="auto">
            <a:xfrm>
              <a:off x="623" y="2784"/>
              <a:ext cx="242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5" name="Rectangle 76"/>
            <p:cNvSpPr>
              <a:spLocks noChangeArrowheads="1"/>
            </p:cNvSpPr>
            <p:nvPr/>
          </p:nvSpPr>
          <p:spPr bwMode="auto">
            <a:xfrm>
              <a:off x="144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6" name="Rectangle 77"/>
            <p:cNvSpPr>
              <a:spLocks noChangeArrowheads="1"/>
            </p:cNvSpPr>
            <p:nvPr/>
          </p:nvSpPr>
          <p:spPr bwMode="auto">
            <a:xfrm rot="-5400000">
              <a:off x="1098" y="2262"/>
              <a:ext cx="239" cy="2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7" name="Rectangle 78"/>
            <p:cNvSpPr>
              <a:spLocks noChangeArrowheads="1"/>
            </p:cNvSpPr>
            <p:nvPr/>
          </p:nvSpPr>
          <p:spPr bwMode="auto">
            <a:xfrm>
              <a:off x="385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8" name="Rectangle 79"/>
            <p:cNvSpPr>
              <a:spLocks noChangeArrowheads="1"/>
            </p:cNvSpPr>
            <p:nvPr/>
          </p:nvSpPr>
          <p:spPr bwMode="auto">
            <a:xfrm>
              <a:off x="866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9" name="Rectangle 80"/>
            <p:cNvSpPr>
              <a:spLocks noChangeArrowheads="1"/>
            </p:cNvSpPr>
            <p:nvPr/>
          </p:nvSpPr>
          <p:spPr bwMode="auto">
            <a:xfrm>
              <a:off x="1340" y="2784"/>
              <a:ext cx="239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0" name="Rectangle 81"/>
            <p:cNvSpPr>
              <a:spLocks noChangeArrowheads="1"/>
            </p:cNvSpPr>
            <p:nvPr/>
          </p:nvSpPr>
          <p:spPr bwMode="auto">
            <a:xfrm>
              <a:off x="1810" y="2784"/>
              <a:ext cx="241" cy="21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1" name="Rectangle 82"/>
            <p:cNvSpPr>
              <a:spLocks noChangeArrowheads="1"/>
            </p:cNvSpPr>
            <p:nvPr/>
          </p:nvSpPr>
          <p:spPr bwMode="auto">
            <a:xfrm>
              <a:off x="385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2" name="Rectangle 83"/>
            <p:cNvSpPr>
              <a:spLocks noChangeArrowheads="1"/>
            </p:cNvSpPr>
            <p:nvPr/>
          </p:nvSpPr>
          <p:spPr bwMode="auto">
            <a:xfrm>
              <a:off x="866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3" name="Rectangle 84"/>
            <p:cNvSpPr>
              <a:spLocks noChangeArrowheads="1"/>
            </p:cNvSpPr>
            <p:nvPr/>
          </p:nvSpPr>
          <p:spPr bwMode="auto">
            <a:xfrm>
              <a:off x="1340" y="2975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4" name="Rectangle 85"/>
            <p:cNvSpPr>
              <a:spLocks noChangeArrowheads="1"/>
            </p:cNvSpPr>
            <p:nvPr/>
          </p:nvSpPr>
          <p:spPr bwMode="auto">
            <a:xfrm>
              <a:off x="1810" y="2975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5" name="Rectangle 86"/>
            <p:cNvSpPr>
              <a:spLocks noChangeArrowheads="1"/>
            </p:cNvSpPr>
            <p:nvPr/>
          </p:nvSpPr>
          <p:spPr bwMode="auto">
            <a:xfrm>
              <a:off x="385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6" name="Rectangle 87"/>
            <p:cNvSpPr>
              <a:spLocks noChangeArrowheads="1"/>
            </p:cNvSpPr>
            <p:nvPr/>
          </p:nvSpPr>
          <p:spPr bwMode="auto">
            <a:xfrm>
              <a:off x="866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7" name="Rectangle 88"/>
            <p:cNvSpPr>
              <a:spLocks noChangeArrowheads="1"/>
            </p:cNvSpPr>
            <p:nvPr/>
          </p:nvSpPr>
          <p:spPr bwMode="auto">
            <a:xfrm>
              <a:off x="1340" y="2784"/>
              <a:ext cx="239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8" name="Rectangle 89"/>
            <p:cNvSpPr>
              <a:spLocks noChangeArrowheads="1"/>
            </p:cNvSpPr>
            <p:nvPr/>
          </p:nvSpPr>
          <p:spPr bwMode="auto">
            <a:xfrm>
              <a:off x="1810" y="2784"/>
              <a:ext cx="241" cy="1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9" name="Rectangle 90"/>
            <p:cNvSpPr>
              <a:spLocks noChangeArrowheads="1"/>
            </p:cNvSpPr>
            <p:nvPr/>
          </p:nvSpPr>
          <p:spPr bwMode="auto">
            <a:xfrm>
              <a:off x="385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0" name="Rectangle 91"/>
            <p:cNvSpPr>
              <a:spLocks noChangeArrowheads="1"/>
            </p:cNvSpPr>
            <p:nvPr/>
          </p:nvSpPr>
          <p:spPr bwMode="auto">
            <a:xfrm>
              <a:off x="866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1" name="Rectangle 92"/>
            <p:cNvSpPr>
              <a:spLocks noChangeArrowheads="1"/>
            </p:cNvSpPr>
            <p:nvPr/>
          </p:nvSpPr>
          <p:spPr bwMode="auto">
            <a:xfrm>
              <a:off x="1340" y="3456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2" name="Rectangle 93"/>
            <p:cNvSpPr>
              <a:spLocks noChangeArrowheads="1"/>
            </p:cNvSpPr>
            <p:nvPr/>
          </p:nvSpPr>
          <p:spPr bwMode="auto">
            <a:xfrm>
              <a:off x="1810" y="3456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3" name="Rectangle 94"/>
            <p:cNvSpPr>
              <a:spLocks noChangeArrowheads="1"/>
            </p:cNvSpPr>
            <p:nvPr/>
          </p:nvSpPr>
          <p:spPr bwMode="auto">
            <a:xfrm>
              <a:off x="144" y="3697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4" name="Rectangle 95"/>
            <p:cNvSpPr>
              <a:spLocks noChangeArrowheads="1"/>
            </p:cNvSpPr>
            <p:nvPr/>
          </p:nvSpPr>
          <p:spPr bwMode="auto">
            <a:xfrm>
              <a:off x="623" y="3697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5" name="Rectangle 96"/>
            <p:cNvSpPr>
              <a:spLocks noChangeArrowheads="1"/>
            </p:cNvSpPr>
            <p:nvPr/>
          </p:nvSpPr>
          <p:spPr bwMode="auto">
            <a:xfrm>
              <a:off x="1104" y="3697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6" name="Rectangle 97"/>
            <p:cNvSpPr>
              <a:spLocks noChangeArrowheads="1"/>
            </p:cNvSpPr>
            <p:nvPr/>
          </p:nvSpPr>
          <p:spPr bwMode="auto">
            <a:xfrm>
              <a:off x="1571" y="3697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7" name="Rectangle 98"/>
            <p:cNvSpPr>
              <a:spLocks noChangeArrowheads="1"/>
            </p:cNvSpPr>
            <p:nvPr/>
          </p:nvSpPr>
          <p:spPr bwMode="auto">
            <a:xfrm>
              <a:off x="2042" y="3697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8" name="Rectangle 99"/>
            <p:cNvSpPr>
              <a:spLocks noChangeArrowheads="1"/>
            </p:cNvSpPr>
            <p:nvPr/>
          </p:nvSpPr>
          <p:spPr bwMode="auto">
            <a:xfrm>
              <a:off x="385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89" name="Rectangle 100"/>
            <p:cNvSpPr>
              <a:spLocks noChangeArrowheads="1"/>
            </p:cNvSpPr>
            <p:nvPr/>
          </p:nvSpPr>
          <p:spPr bwMode="auto">
            <a:xfrm>
              <a:off x="866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0" name="Rectangle 101"/>
            <p:cNvSpPr>
              <a:spLocks noChangeArrowheads="1"/>
            </p:cNvSpPr>
            <p:nvPr/>
          </p:nvSpPr>
          <p:spPr bwMode="auto">
            <a:xfrm>
              <a:off x="1340" y="3937"/>
              <a:ext cx="239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1" name="Rectangle 102"/>
            <p:cNvSpPr>
              <a:spLocks noChangeArrowheads="1"/>
            </p:cNvSpPr>
            <p:nvPr/>
          </p:nvSpPr>
          <p:spPr bwMode="auto">
            <a:xfrm>
              <a:off x="1810" y="3937"/>
              <a:ext cx="241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2" name="Rectangle 103"/>
            <p:cNvSpPr>
              <a:spLocks noChangeArrowheads="1"/>
            </p:cNvSpPr>
            <p:nvPr/>
          </p:nvSpPr>
          <p:spPr bwMode="auto">
            <a:xfrm>
              <a:off x="144" y="4176"/>
              <a:ext cx="241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3" name="Rectangle 104"/>
            <p:cNvSpPr>
              <a:spLocks noChangeArrowheads="1"/>
            </p:cNvSpPr>
            <p:nvPr/>
          </p:nvSpPr>
          <p:spPr bwMode="auto">
            <a:xfrm>
              <a:off x="623" y="4176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4" name="Rectangle 105"/>
            <p:cNvSpPr>
              <a:spLocks noChangeArrowheads="1"/>
            </p:cNvSpPr>
            <p:nvPr/>
          </p:nvSpPr>
          <p:spPr bwMode="auto">
            <a:xfrm>
              <a:off x="1104" y="417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5" name="Rectangle 106"/>
            <p:cNvSpPr>
              <a:spLocks noChangeArrowheads="1"/>
            </p:cNvSpPr>
            <p:nvPr/>
          </p:nvSpPr>
          <p:spPr bwMode="auto">
            <a:xfrm>
              <a:off x="1571" y="4176"/>
              <a:ext cx="239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6" name="Rectangle 107"/>
            <p:cNvSpPr>
              <a:spLocks noChangeArrowheads="1"/>
            </p:cNvSpPr>
            <p:nvPr/>
          </p:nvSpPr>
          <p:spPr bwMode="auto">
            <a:xfrm>
              <a:off x="2042" y="4176"/>
              <a:ext cx="242" cy="2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7" name="Rectangle 108"/>
            <p:cNvSpPr>
              <a:spLocks noChangeArrowheads="1"/>
            </p:cNvSpPr>
            <p:nvPr/>
          </p:nvSpPr>
          <p:spPr bwMode="auto">
            <a:xfrm>
              <a:off x="385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8" name="Rectangle 109"/>
            <p:cNvSpPr>
              <a:spLocks noChangeArrowheads="1"/>
            </p:cNvSpPr>
            <p:nvPr/>
          </p:nvSpPr>
          <p:spPr bwMode="auto">
            <a:xfrm>
              <a:off x="866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99" name="Rectangle 110"/>
            <p:cNvSpPr>
              <a:spLocks noChangeArrowheads="1"/>
            </p:cNvSpPr>
            <p:nvPr/>
          </p:nvSpPr>
          <p:spPr bwMode="auto">
            <a:xfrm>
              <a:off x="1340" y="4415"/>
              <a:ext cx="239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00" name="Rectangle 111"/>
            <p:cNvSpPr>
              <a:spLocks noChangeArrowheads="1"/>
            </p:cNvSpPr>
            <p:nvPr/>
          </p:nvSpPr>
          <p:spPr bwMode="auto">
            <a:xfrm>
              <a:off x="1810" y="4415"/>
              <a:ext cx="241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70" name="Text Box 112"/>
          <p:cNvSpPr txBox="1">
            <a:spLocks noChangeArrowheads="1"/>
          </p:cNvSpPr>
          <p:nvPr/>
        </p:nvSpPr>
        <p:spPr bwMode="auto">
          <a:xfrm>
            <a:off x="2759076" y="592138"/>
            <a:ext cx="486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Kẻ, cắt các nan đan</a:t>
            </a:r>
          </a:p>
        </p:txBody>
      </p:sp>
      <p:sp>
        <p:nvSpPr>
          <p:cNvPr id="10271" name="Text Box 113"/>
          <p:cNvSpPr txBox="1">
            <a:spLocks noChangeArrowheads="1"/>
          </p:cNvSpPr>
          <p:nvPr/>
        </p:nvSpPr>
        <p:spPr bwMode="auto">
          <a:xfrm>
            <a:off x="2759076" y="2292351"/>
            <a:ext cx="768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 nong mốt  (theo cách đan nhấc một nan, đè một nan; đan xong mỗi nan ngang cần dồn cho khít ).</a:t>
            </a:r>
          </a:p>
        </p:txBody>
      </p:sp>
      <p:sp>
        <p:nvSpPr>
          <p:cNvPr id="10272" name="Text Box 114"/>
          <p:cNvSpPr txBox="1">
            <a:spLocks noChangeArrowheads="1"/>
          </p:cNvSpPr>
          <p:nvPr/>
        </p:nvSpPr>
        <p:spPr bwMode="auto">
          <a:xfrm>
            <a:off x="2703514" y="4437063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</a:t>
            </a:r>
            <a:r>
              <a:rPr lang="en-US" altLang="vi-VN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3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Dán nẹp xung quanh tấm nan.</a:t>
            </a:r>
          </a:p>
        </p:txBody>
      </p:sp>
      <p:sp>
        <p:nvSpPr>
          <p:cNvPr id="10273" name="Rectangle 115"/>
          <p:cNvSpPr>
            <a:spLocks noChangeArrowheads="1"/>
          </p:cNvSpPr>
          <p:nvPr/>
        </p:nvSpPr>
        <p:spPr bwMode="auto">
          <a:xfrm>
            <a:off x="6170613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4" name="Rectangle 116"/>
          <p:cNvSpPr>
            <a:spLocks noChangeArrowheads="1"/>
          </p:cNvSpPr>
          <p:nvPr/>
        </p:nvSpPr>
        <p:spPr bwMode="auto">
          <a:xfrm>
            <a:off x="6713539" y="3084514"/>
            <a:ext cx="14763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5" name="Rectangle 117"/>
          <p:cNvSpPr>
            <a:spLocks noChangeArrowheads="1"/>
          </p:cNvSpPr>
          <p:nvPr/>
        </p:nvSpPr>
        <p:spPr bwMode="auto">
          <a:xfrm>
            <a:off x="6445250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6" name="Rectangle 118"/>
          <p:cNvSpPr>
            <a:spLocks noChangeArrowheads="1"/>
          </p:cNvSpPr>
          <p:nvPr/>
        </p:nvSpPr>
        <p:spPr bwMode="auto">
          <a:xfrm>
            <a:off x="5889625" y="3084514"/>
            <a:ext cx="141288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7" name="Rectangle 119"/>
          <p:cNvSpPr>
            <a:spLocks noChangeArrowheads="1"/>
          </p:cNvSpPr>
          <p:nvPr/>
        </p:nvSpPr>
        <p:spPr bwMode="auto">
          <a:xfrm>
            <a:off x="5608639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8" name="Rectangle 120"/>
          <p:cNvSpPr>
            <a:spLocks noChangeArrowheads="1"/>
          </p:cNvSpPr>
          <p:nvPr/>
        </p:nvSpPr>
        <p:spPr bwMode="auto">
          <a:xfrm>
            <a:off x="5749925" y="3084514"/>
            <a:ext cx="139700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9" name="Rectangle 121"/>
          <p:cNvSpPr>
            <a:spLocks noChangeArrowheads="1"/>
          </p:cNvSpPr>
          <p:nvPr/>
        </p:nvSpPr>
        <p:spPr bwMode="auto">
          <a:xfrm>
            <a:off x="6030914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0" name="Rectangle 122"/>
          <p:cNvSpPr>
            <a:spLocks noChangeArrowheads="1"/>
          </p:cNvSpPr>
          <p:nvPr/>
        </p:nvSpPr>
        <p:spPr bwMode="auto">
          <a:xfrm>
            <a:off x="6310314" y="3084514"/>
            <a:ext cx="141287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1" name="Rectangle 123"/>
          <p:cNvSpPr>
            <a:spLocks noChangeArrowheads="1"/>
          </p:cNvSpPr>
          <p:nvPr/>
        </p:nvSpPr>
        <p:spPr bwMode="auto">
          <a:xfrm>
            <a:off x="6592888" y="3084514"/>
            <a:ext cx="163512" cy="108108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2" name="Rectangle 124"/>
          <p:cNvSpPr>
            <a:spLocks noChangeArrowheads="1"/>
          </p:cNvSpPr>
          <p:nvPr/>
        </p:nvSpPr>
        <p:spPr bwMode="auto">
          <a:xfrm>
            <a:off x="5634039" y="35607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83" name="Rectangle 125"/>
          <p:cNvSpPr>
            <a:spLocks noChangeArrowheads="1"/>
          </p:cNvSpPr>
          <p:nvPr/>
        </p:nvSpPr>
        <p:spPr bwMode="auto">
          <a:xfrm>
            <a:off x="5889626" y="3606800"/>
            <a:ext cx="150813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4" name="Rectangle 126"/>
          <p:cNvSpPr>
            <a:spLocks noChangeArrowheads="1"/>
          </p:cNvSpPr>
          <p:nvPr/>
        </p:nvSpPr>
        <p:spPr bwMode="auto">
          <a:xfrm>
            <a:off x="6172200" y="3578226"/>
            <a:ext cx="192088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5" name="Rectangle 127"/>
          <p:cNvSpPr>
            <a:spLocks noChangeArrowheads="1"/>
          </p:cNvSpPr>
          <p:nvPr/>
        </p:nvSpPr>
        <p:spPr bwMode="auto">
          <a:xfrm>
            <a:off x="6445250" y="35607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6" name="Rectangle 128"/>
          <p:cNvSpPr>
            <a:spLocks noChangeArrowheads="1"/>
          </p:cNvSpPr>
          <p:nvPr/>
        </p:nvSpPr>
        <p:spPr bwMode="auto">
          <a:xfrm>
            <a:off x="6721475" y="35607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7" name="Rectangle 129"/>
          <p:cNvSpPr>
            <a:spLocks noChangeArrowheads="1"/>
          </p:cNvSpPr>
          <p:nvPr/>
        </p:nvSpPr>
        <p:spPr bwMode="auto">
          <a:xfrm>
            <a:off x="5749925" y="3683001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Rectangle 130"/>
          <p:cNvSpPr>
            <a:spLocks noChangeArrowheads="1"/>
          </p:cNvSpPr>
          <p:nvPr/>
        </p:nvSpPr>
        <p:spPr bwMode="auto">
          <a:xfrm>
            <a:off x="6030914" y="3683001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9" name="Rectangle 131"/>
          <p:cNvSpPr>
            <a:spLocks noChangeArrowheads="1"/>
          </p:cNvSpPr>
          <p:nvPr/>
        </p:nvSpPr>
        <p:spPr bwMode="auto">
          <a:xfrm>
            <a:off x="6310314" y="3683001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0" name="Rectangle 132"/>
          <p:cNvSpPr>
            <a:spLocks noChangeArrowheads="1"/>
          </p:cNvSpPr>
          <p:nvPr/>
        </p:nvSpPr>
        <p:spPr bwMode="auto">
          <a:xfrm>
            <a:off x="6584950" y="3683001"/>
            <a:ext cx="141288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1" name="Rectangle 133"/>
          <p:cNvSpPr>
            <a:spLocks noChangeArrowheads="1"/>
          </p:cNvSpPr>
          <p:nvPr/>
        </p:nvSpPr>
        <p:spPr bwMode="auto">
          <a:xfrm>
            <a:off x="5608639" y="38068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92" name="Rectangle 134"/>
          <p:cNvSpPr>
            <a:spLocks noChangeArrowheads="1"/>
          </p:cNvSpPr>
          <p:nvPr/>
        </p:nvSpPr>
        <p:spPr bwMode="auto">
          <a:xfrm>
            <a:off x="5889625" y="38068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Rectangle 135"/>
          <p:cNvSpPr>
            <a:spLocks noChangeArrowheads="1"/>
          </p:cNvSpPr>
          <p:nvPr/>
        </p:nvSpPr>
        <p:spPr bwMode="auto">
          <a:xfrm>
            <a:off x="6172200" y="38068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4" name="Rectangle 136"/>
          <p:cNvSpPr>
            <a:spLocks noChangeArrowheads="1"/>
          </p:cNvSpPr>
          <p:nvPr/>
        </p:nvSpPr>
        <p:spPr bwMode="auto">
          <a:xfrm>
            <a:off x="6445250" y="38068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5" name="Rectangle 137"/>
          <p:cNvSpPr>
            <a:spLocks noChangeArrowheads="1"/>
          </p:cNvSpPr>
          <p:nvPr/>
        </p:nvSpPr>
        <p:spPr bwMode="auto">
          <a:xfrm>
            <a:off x="6721475" y="38068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6" name="Rectangle 138"/>
          <p:cNvSpPr>
            <a:spLocks noChangeArrowheads="1"/>
          </p:cNvSpPr>
          <p:nvPr/>
        </p:nvSpPr>
        <p:spPr bwMode="auto">
          <a:xfrm>
            <a:off x="5749925" y="3929064"/>
            <a:ext cx="139700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97" name="Rectangle 139"/>
          <p:cNvSpPr>
            <a:spLocks noChangeArrowheads="1"/>
          </p:cNvSpPr>
          <p:nvPr/>
        </p:nvSpPr>
        <p:spPr bwMode="auto">
          <a:xfrm>
            <a:off x="6030914" y="39290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8" name="Rectangle 140"/>
          <p:cNvSpPr>
            <a:spLocks noChangeArrowheads="1"/>
          </p:cNvSpPr>
          <p:nvPr/>
        </p:nvSpPr>
        <p:spPr bwMode="auto">
          <a:xfrm>
            <a:off x="6310314" y="3929064"/>
            <a:ext cx="141287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9" name="Rectangle 141"/>
          <p:cNvSpPr>
            <a:spLocks noChangeArrowheads="1"/>
          </p:cNvSpPr>
          <p:nvPr/>
        </p:nvSpPr>
        <p:spPr bwMode="auto">
          <a:xfrm>
            <a:off x="6584950" y="3929064"/>
            <a:ext cx="141288" cy="122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0" name="Rectangle 142"/>
          <p:cNvSpPr>
            <a:spLocks noChangeArrowheads="1"/>
          </p:cNvSpPr>
          <p:nvPr/>
        </p:nvSpPr>
        <p:spPr bwMode="auto">
          <a:xfrm>
            <a:off x="4735513" y="3087689"/>
            <a:ext cx="139700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1" name="Rectangle 143"/>
          <p:cNvSpPr>
            <a:spLocks noChangeArrowheads="1"/>
          </p:cNvSpPr>
          <p:nvPr/>
        </p:nvSpPr>
        <p:spPr bwMode="auto">
          <a:xfrm>
            <a:off x="5278439" y="3084513"/>
            <a:ext cx="149225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2" name="Rectangle 144"/>
          <p:cNvSpPr>
            <a:spLocks noChangeArrowheads="1"/>
          </p:cNvSpPr>
          <p:nvPr/>
        </p:nvSpPr>
        <p:spPr bwMode="auto">
          <a:xfrm>
            <a:off x="5011738" y="3087689"/>
            <a:ext cx="139700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3" name="Rectangle 145"/>
          <p:cNvSpPr>
            <a:spLocks noChangeArrowheads="1"/>
          </p:cNvSpPr>
          <p:nvPr/>
        </p:nvSpPr>
        <p:spPr bwMode="auto">
          <a:xfrm>
            <a:off x="4456114" y="3087689"/>
            <a:ext cx="14128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4" name="Rectangle 146"/>
          <p:cNvSpPr>
            <a:spLocks noChangeArrowheads="1"/>
          </p:cNvSpPr>
          <p:nvPr/>
        </p:nvSpPr>
        <p:spPr bwMode="auto">
          <a:xfrm>
            <a:off x="4186239" y="3087689"/>
            <a:ext cx="14128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5" name="Rectangle 147"/>
          <p:cNvSpPr>
            <a:spLocks noChangeArrowheads="1"/>
          </p:cNvSpPr>
          <p:nvPr/>
        </p:nvSpPr>
        <p:spPr bwMode="auto">
          <a:xfrm>
            <a:off x="4322763" y="3084513"/>
            <a:ext cx="138112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6" name="Rectangle 148"/>
          <p:cNvSpPr>
            <a:spLocks noChangeArrowheads="1"/>
          </p:cNvSpPr>
          <p:nvPr/>
        </p:nvSpPr>
        <p:spPr bwMode="auto">
          <a:xfrm>
            <a:off x="4597400" y="3084513"/>
            <a:ext cx="139700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7" name="Rectangle 149"/>
          <p:cNvSpPr>
            <a:spLocks noChangeArrowheads="1"/>
          </p:cNvSpPr>
          <p:nvPr/>
        </p:nvSpPr>
        <p:spPr bwMode="auto">
          <a:xfrm>
            <a:off x="4875214" y="3084513"/>
            <a:ext cx="141287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8" name="Rectangle 150"/>
          <p:cNvSpPr>
            <a:spLocks noChangeArrowheads="1"/>
          </p:cNvSpPr>
          <p:nvPr/>
        </p:nvSpPr>
        <p:spPr bwMode="auto">
          <a:xfrm>
            <a:off x="5151439" y="3084513"/>
            <a:ext cx="141287" cy="1085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9" name="Rectangle 151"/>
          <p:cNvSpPr>
            <a:spLocks noChangeArrowheads="1"/>
          </p:cNvSpPr>
          <p:nvPr/>
        </p:nvSpPr>
        <p:spPr bwMode="auto">
          <a:xfrm>
            <a:off x="4186239" y="38195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10" name="Rectangle 152"/>
          <p:cNvSpPr>
            <a:spLocks noChangeArrowheads="1"/>
          </p:cNvSpPr>
          <p:nvPr/>
        </p:nvSpPr>
        <p:spPr bwMode="auto">
          <a:xfrm>
            <a:off x="4456114" y="3819525"/>
            <a:ext cx="141287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1" name="Rectangle 153"/>
          <p:cNvSpPr>
            <a:spLocks noChangeArrowheads="1"/>
          </p:cNvSpPr>
          <p:nvPr/>
        </p:nvSpPr>
        <p:spPr bwMode="auto">
          <a:xfrm>
            <a:off x="4737100" y="3819525"/>
            <a:ext cx="141288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2" name="Rectangle 154"/>
          <p:cNvSpPr>
            <a:spLocks noChangeArrowheads="1"/>
          </p:cNvSpPr>
          <p:nvPr/>
        </p:nvSpPr>
        <p:spPr bwMode="auto">
          <a:xfrm>
            <a:off x="5011738" y="38195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3" name="Rectangle 155"/>
          <p:cNvSpPr>
            <a:spLocks noChangeArrowheads="1"/>
          </p:cNvSpPr>
          <p:nvPr/>
        </p:nvSpPr>
        <p:spPr bwMode="auto">
          <a:xfrm>
            <a:off x="5287963" y="3819525"/>
            <a:ext cx="139700" cy="122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4" name="Rectangle 156"/>
          <p:cNvSpPr>
            <a:spLocks noChangeArrowheads="1"/>
          </p:cNvSpPr>
          <p:nvPr/>
        </p:nvSpPr>
        <p:spPr bwMode="auto">
          <a:xfrm>
            <a:off x="4316413" y="3941764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15" name="Rectangle 157"/>
          <p:cNvSpPr>
            <a:spLocks noChangeArrowheads="1"/>
          </p:cNvSpPr>
          <p:nvPr/>
        </p:nvSpPr>
        <p:spPr bwMode="auto">
          <a:xfrm>
            <a:off x="4597400" y="3941764"/>
            <a:ext cx="139700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6" name="Rectangle 158"/>
          <p:cNvSpPr>
            <a:spLocks noChangeArrowheads="1"/>
          </p:cNvSpPr>
          <p:nvPr/>
        </p:nvSpPr>
        <p:spPr bwMode="auto">
          <a:xfrm>
            <a:off x="4875214" y="3941764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7" name="Rectangle 159"/>
          <p:cNvSpPr>
            <a:spLocks noChangeArrowheads="1"/>
          </p:cNvSpPr>
          <p:nvPr/>
        </p:nvSpPr>
        <p:spPr bwMode="auto">
          <a:xfrm>
            <a:off x="5151439" y="3941764"/>
            <a:ext cx="141287" cy="123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8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D52927A-76BA-4211-9046-54199888CAD0}" type="slidenum">
              <a:rPr lang="en-US" altLang="vi-VN">
                <a:solidFill>
                  <a:srgbClr val="4A566A"/>
                </a:solidFill>
              </a:rPr>
              <a:pPr/>
              <a:t>5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793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38438" y="1385888"/>
            <a:ext cx="6781800" cy="5373000"/>
            <a:chOff x="1152" y="1353"/>
            <a:chExt cx="3024" cy="2819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378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5" name="Rectangle 5"/>
            <p:cNvSpPr>
              <a:spLocks noChangeArrowheads="1"/>
            </p:cNvSpPr>
            <p:nvPr/>
          </p:nvSpPr>
          <p:spPr bwMode="auto">
            <a:xfrm>
              <a:off x="346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314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282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250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218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186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1" name="Rectangle 11"/>
            <p:cNvSpPr>
              <a:spLocks noChangeArrowheads="1"/>
            </p:cNvSpPr>
            <p:nvPr/>
          </p:nvSpPr>
          <p:spPr bwMode="auto">
            <a:xfrm>
              <a:off x="154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2" name="Rectangle 12"/>
            <p:cNvSpPr>
              <a:spLocks noChangeArrowheads="1"/>
            </p:cNvSpPr>
            <p:nvPr/>
          </p:nvSpPr>
          <p:spPr bwMode="auto">
            <a:xfrm>
              <a:off x="1224" y="365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3784" y="337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3464" y="337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5" name="Rectangle 15"/>
            <p:cNvSpPr>
              <a:spLocks noChangeArrowheads="1"/>
            </p:cNvSpPr>
            <p:nvPr/>
          </p:nvSpPr>
          <p:spPr bwMode="auto">
            <a:xfrm>
              <a:off x="314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282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504" y="337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18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186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1544" y="337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auto">
            <a:xfrm>
              <a:off x="1224" y="337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auto">
            <a:xfrm>
              <a:off x="3784" y="3090"/>
              <a:ext cx="320" cy="2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auto">
            <a:xfrm>
              <a:off x="346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auto">
            <a:xfrm>
              <a:off x="314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auto">
            <a:xfrm>
              <a:off x="282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auto">
            <a:xfrm>
              <a:off x="250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218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8" name="Rectangle 28"/>
            <p:cNvSpPr>
              <a:spLocks noChangeArrowheads="1"/>
            </p:cNvSpPr>
            <p:nvPr/>
          </p:nvSpPr>
          <p:spPr bwMode="auto">
            <a:xfrm>
              <a:off x="1864" y="3090"/>
              <a:ext cx="320" cy="2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1544" y="3090"/>
              <a:ext cx="320" cy="2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1224" y="3090"/>
              <a:ext cx="320" cy="2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3784" y="2806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2" name="Rectangle 32"/>
            <p:cNvSpPr>
              <a:spLocks noChangeArrowheads="1"/>
            </p:cNvSpPr>
            <p:nvPr/>
          </p:nvSpPr>
          <p:spPr bwMode="auto">
            <a:xfrm>
              <a:off x="346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3" name="Rectangle 33"/>
            <p:cNvSpPr>
              <a:spLocks noChangeArrowheads="1"/>
            </p:cNvSpPr>
            <p:nvPr/>
          </p:nvSpPr>
          <p:spPr bwMode="auto">
            <a:xfrm>
              <a:off x="314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4" name="Rectangle 34"/>
            <p:cNvSpPr>
              <a:spLocks noChangeArrowheads="1"/>
            </p:cNvSpPr>
            <p:nvPr/>
          </p:nvSpPr>
          <p:spPr bwMode="auto">
            <a:xfrm>
              <a:off x="282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5" name="Rectangle 35"/>
            <p:cNvSpPr>
              <a:spLocks noChangeArrowheads="1"/>
            </p:cNvSpPr>
            <p:nvPr/>
          </p:nvSpPr>
          <p:spPr bwMode="auto">
            <a:xfrm>
              <a:off x="250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6" name="Rectangle 36"/>
            <p:cNvSpPr>
              <a:spLocks noChangeArrowheads="1"/>
            </p:cNvSpPr>
            <p:nvPr/>
          </p:nvSpPr>
          <p:spPr bwMode="auto">
            <a:xfrm>
              <a:off x="2184" y="2806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7" name="Rectangle 37"/>
            <p:cNvSpPr>
              <a:spLocks noChangeArrowheads="1"/>
            </p:cNvSpPr>
            <p:nvPr/>
          </p:nvSpPr>
          <p:spPr bwMode="auto">
            <a:xfrm>
              <a:off x="186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8" name="Rectangle 38"/>
            <p:cNvSpPr>
              <a:spLocks noChangeArrowheads="1"/>
            </p:cNvSpPr>
            <p:nvPr/>
          </p:nvSpPr>
          <p:spPr bwMode="auto">
            <a:xfrm>
              <a:off x="1544" y="2806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29" name="Rectangle 39"/>
            <p:cNvSpPr>
              <a:spLocks noChangeArrowheads="1"/>
            </p:cNvSpPr>
            <p:nvPr/>
          </p:nvSpPr>
          <p:spPr bwMode="auto">
            <a:xfrm>
              <a:off x="1224" y="2806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0" name="Rectangle 40"/>
            <p:cNvSpPr>
              <a:spLocks noChangeArrowheads="1"/>
            </p:cNvSpPr>
            <p:nvPr/>
          </p:nvSpPr>
          <p:spPr bwMode="auto">
            <a:xfrm>
              <a:off x="3784" y="2522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1" name="Rectangle 41"/>
            <p:cNvSpPr>
              <a:spLocks noChangeArrowheads="1"/>
            </p:cNvSpPr>
            <p:nvPr/>
          </p:nvSpPr>
          <p:spPr bwMode="auto">
            <a:xfrm>
              <a:off x="346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2" name="Rectangle 42"/>
            <p:cNvSpPr>
              <a:spLocks noChangeArrowheads="1"/>
            </p:cNvSpPr>
            <p:nvPr/>
          </p:nvSpPr>
          <p:spPr bwMode="auto">
            <a:xfrm>
              <a:off x="314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3" name="Rectangle 43"/>
            <p:cNvSpPr>
              <a:spLocks noChangeArrowheads="1"/>
            </p:cNvSpPr>
            <p:nvPr/>
          </p:nvSpPr>
          <p:spPr bwMode="auto">
            <a:xfrm>
              <a:off x="282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4" name="Rectangle 44"/>
            <p:cNvSpPr>
              <a:spLocks noChangeArrowheads="1"/>
            </p:cNvSpPr>
            <p:nvPr/>
          </p:nvSpPr>
          <p:spPr bwMode="auto">
            <a:xfrm>
              <a:off x="250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5" name="Rectangle 45"/>
            <p:cNvSpPr>
              <a:spLocks noChangeArrowheads="1"/>
            </p:cNvSpPr>
            <p:nvPr/>
          </p:nvSpPr>
          <p:spPr bwMode="auto">
            <a:xfrm>
              <a:off x="218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6" name="Rectangle 46"/>
            <p:cNvSpPr>
              <a:spLocks noChangeArrowheads="1"/>
            </p:cNvSpPr>
            <p:nvPr/>
          </p:nvSpPr>
          <p:spPr bwMode="auto">
            <a:xfrm>
              <a:off x="1864" y="2522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7" name="Rectangle 47"/>
            <p:cNvSpPr>
              <a:spLocks noChangeArrowheads="1"/>
            </p:cNvSpPr>
            <p:nvPr/>
          </p:nvSpPr>
          <p:spPr bwMode="auto">
            <a:xfrm>
              <a:off x="1544" y="2522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8" name="Rectangle 48"/>
            <p:cNvSpPr>
              <a:spLocks noChangeArrowheads="1"/>
            </p:cNvSpPr>
            <p:nvPr/>
          </p:nvSpPr>
          <p:spPr bwMode="auto">
            <a:xfrm>
              <a:off x="1224" y="2522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39" name="Rectangle 49"/>
            <p:cNvSpPr>
              <a:spLocks noChangeArrowheads="1"/>
            </p:cNvSpPr>
            <p:nvPr/>
          </p:nvSpPr>
          <p:spPr bwMode="auto">
            <a:xfrm>
              <a:off x="3784" y="2181"/>
              <a:ext cx="320" cy="3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0" name="Rectangle 50"/>
            <p:cNvSpPr>
              <a:spLocks noChangeArrowheads="1"/>
            </p:cNvSpPr>
            <p:nvPr/>
          </p:nvSpPr>
          <p:spPr bwMode="auto">
            <a:xfrm>
              <a:off x="346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1" name="Rectangle 51"/>
            <p:cNvSpPr>
              <a:spLocks noChangeArrowheads="1"/>
            </p:cNvSpPr>
            <p:nvPr/>
          </p:nvSpPr>
          <p:spPr bwMode="auto">
            <a:xfrm>
              <a:off x="314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2" name="Rectangle 52"/>
            <p:cNvSpPr>
              <a:spLocks noChangeArrowheads="1"/>
            </p:cNvSpPr>
            <p:nvPr/>
          </p:nvSpPr>
          <p:spPr bwMode="auto">
            <a:xfrm>
              <a:off x="282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3" name="Rectangle 53"/>
            <p:cNvSpPr>
              <a:spLocks noChangeArrowheads="1"/>
            </p:cNvSpPr>
            <p:nvPr/>
          </p:nvSpPr>
          <p:spPr bwMode="auto">
            <a:xfrm>
              <a:off x="250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4" name="Rectangle 54"/>
            <p:cNvSpPr>
              <a:spLocks noChangeArrowheads="1"/>
            </p:cNvSpPr>
            <p:nvPr/>
          </p:nvSpPr>
          <p:spPr bwMode="auto">
            <a:xfrm>
              <a:off x="2184" y="2181"/>
              <a:ext cx="320" cy="3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5" name="Rectangle 55"/>
            <p:cNvSpPr>
              <a:spLocks noChangeArrowheads="1"/>
            </p:cNvSpPr>
            <p:nvPr/>
          </p:nvSpPr>
          <p:spPr bwMode="auto">
            <a:xfrm>
              <a:off x="186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ctr" hangingPunct="1"/>
              <a:r>
                <a:rPr lang="en-US" altLang="en-US">
                  <a:latin typeface="VNI-Times" pitchFamily="2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6" name="Rectangle 56"/>
            <p:cNvSpPr>
              <a:spLocks noChangeArrowheads="1"/>
            </p:cNvSpPr>
            <p:nvPr/>
          </p:nvSpPr>
          <p:spPr bwMode="auto">
            <a:xfrm>
              <a:off x="1544" y="2181"/>
              <a:ext cx="320" cy="3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7" name="Rectangle 57"/>
            <p:cNvSpPr>
              <a:spLocks noChangeArrowheads="1"/>
            </p:cNvSpPr>
            <p:nvPr/>
          </p:nvSpPr>
          <p:spPr bwMode="auto">
            <a:xfrm>
              <a:off x="1224" y="2181"/>
              <a:ext cx="320" cy="3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8" name="Rectangle 58"/>
            <p:cNvSpPr>
              <a:spLocks noChangeArrowheads="1"/>
            </p:cNvSpPr>
            <p:nvPr/>
          </p:nvSpPr>
          <p:spPr bwMode="auto">
            <a:xfrm>
              <a:off x="3784" y="189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49" name="Rectangle 59"/>
            <p:cNvSpPr>
              <a:spLocks noChangeArrowheads="1"/>
            </p:cNvSpPr>
            <p:nvPr/>
          </p:nvSpPr>
          <p:spPr bwMode="auto">
            <a:xfrm>
              <a:off x="346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0" name="Rectangle 60"/>
            <p:cNvSpPr>
              <a:spLocks noChangeArrowheads="1"/>
            </p:cNvSpPr>
            <p:nvPr/>
          </p:nvSpPr>
          <p:spPr bwMode="auto">
            <a:xfrm>
              <a:off x="314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1" name="Rectangle 61"/>
            <p:cNvSpPr>
              <a:spLocks noChangeArrowheads="1"/>
            </p:cNvSpPr>
            <p:nvPr/>
          </p:nvSpPr>
          <p:spPr bwMode="auto">
            <a:xfrm>
              <a:off x="282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2" name="Rectangle 62"/>
            <p:cNvSpPr>
              <a:spLocks noChangeArrowheads="1"/>
            </p:cNvSpPr>
            <p:nvPr/>
          </p:nvSpPr>
          <p:spPr bwMode="auto">
            <a:xfrm>
              <a:off x="250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3" name="Rectangle 63"/>
            <p:cNvSpPr>
              <a:spLocks noChangeArrowheads="1"/>
            </p:cNvSpPr>
            <p:nvPr/>
          </p:nvSpPr>
          <p:spPr bwMode="auto">
            <a:xfrm>
              <a:off x="218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4" name="Rectangle 64"/>
            <p:cNvSpPr>
              <a:spLocks noChangeArrowheads="1"/>
            </p:cNvSpPr>
            <p:nvPr/>
          </p:nvSpPr>
          <p:spPr bwMode="auto">
            <a:xfrm>
              <a:off x="1864" y="1897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5" name="Rectangle 65"/>
            <p:cNvSpPr>
              <a:spLocks noChangeArrowheads="1"/>
            </p:cNvSpPr>
            <p:nvPr/>
          </p:nvSpPr>
          <p:spPr bwMode="auto">
            <a:xfrm>
              <a:off x="1544" y="1897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6" name="Rectangle 66"/>
            <p:cNvSpPr>
              <a:spLocks noChangeArrowheads="1"/>
            </p:cNvSpPr>
            <p:nvPr/>
          </p:nvSpPr>
          <p:spPr bwMode="auto">
            <a:xfrm>
              <a:off x="1224" y="1897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7" name="Rectangle 67"/>
            <p:cNvSpPr>
              <a:spLocks noChangeArrowheads="1"/>
            </p:cNvSpPr>
            <p:nvPr/>
          </p:nvSpPr>
          <p:spPr bwMode="auto">
            <a:xfrm>
              <a:off x="3784" y="161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8" name="Rectangle 68"/>
            <p:cNvSpPr>
              <a:spLocks noChangeArrowheads="1"/>
            </p:cNvSpPr>
            <p:nvPr/>
          </p:nvSpPr>
          <p:spPr bwMode="auto">
            <a:xfrm>
              <a:off x="346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59" name="Rectangle 69"/>
            <p:cNvSpPr>
              <a:spLocks noChangeArrowheads="1"/>
            </p:cNvSpPr>
            <p:nvPr/>
          </p:nvSpPr>
          <p:spPr bwMode="auto">
            <a:xfrm>
              <a:off x="314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0" name="Rectangle 70"/>
            <p:cNvSpPr>
              <a:spLocks noChangeArrowheads="1"/>
            </p:cNvSpPr>
            <p:nvPr/>
          </p:nvSpPr>
          <p:spPr bwMode="auto">
            <a:xfrm>
              <a:off x="282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1" name="Rectangle 71"/>
            <p:cNvSpPr>
              <a:spLocks noChangeArrowheads="1"/>
            </p:cNvSpPr>
            <p:nvPr/>
          </p:nvSpPr>
          <p:spPr bwMode="auto">
            <a:xfrm>
              <a:off x="250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2" name="Rectangle 72"/>
            <p:cNvSpPr>
              <a:spLocks noChangeArrowheads="1"/>
            </p:cNvSpPr>
            <p:nvPr/>
          </p:nvSpPr>
          <p:spPr bwMode="auto">
            <a:xfrm>
              <a:off x="2184" y="1613"/>
              <a:ext cx="320" cy="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3" name="Rectangle 73"/>
            <p:cNvSpPr>
              <a:spLocks noChangeArrowheads="1"/>
            </p:cNvSpPr>
            <p:nvPr/>
          </p:nvSpPr>
          <p:spPr bwMode="auto">
            <a:xfrm>
              <a:off x="186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4" name="Rectangle 74"/>
            <p:cNvSpPr>
              <a:spLocks noChangeArrowheads="1"/>
            </p:cNvSpPr>
            <p:nvPr/>
          </p:nvSpPr>
          <p:spPr bwMode="auto">
            <a:xfrm>
              <a:off x="1544" y="1613"/>
              <a:ext cx="320" cy="2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fontAlgn="b" hangingPunct="1"/>
              <a:r>
                <a:rPr lang="en-US" altLang="en-US" sz="1400">
                  <a:solidFill>
                    <a:srgbClr val="FF0000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5" name="Rectangle 75"/>
            <p:cNvSpPr>
              <a:spLocks noChangeArrowheads="1"/>
            </p:cNvSpPr>
            <p:nvPr/>
          </p:nvSpPr>
          <p:spPr bwMode="auto">
            <a:xfrm>
              <a:off x="1224" y="1613"/>
              <a:ext cx="320" cy="28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6" name="Rectangle 76"/>
            <p:cNvSpPr>
              <a:spLocks noChangeArrowheads="1"/>
            </p:cNvSpPr>
            <p:nvPr/>
          </p:nvSpPr>
          <p:spPr bwMode="auto">
            <a:xfrm>
              <a:off x="378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7" name="Rectangle 77"/>
            <p:cNvSpPr>
              <a:spLocks noChangeArrowheads="1"/>
            </p:cNvSpPr>
            <p:nvPr/>
          </p:nvSpPr>
          <p:spPr bwMode="auto">
            <a:xfrm>
              <a:off x="346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8" name="Rectangle 78"/>
            <p:cNvSpPr>
              <a:spLocks noChangeArrowheads="1"/>
            </p:cNvSpPr>
            <p:nvPr/>
          </p:nvSpPr>
          <p:spPr bwMode="auto">
            <a:xfrm>
              <a:off x="314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69" name="Rectangle 79"/>
            <p:cNvSpPr>
              <a:spLocks noChangeArrowheads="1"/>
            </p:cNvSpPr>
            <p:nvPr/>
          </p:nvSpPr>
          <p:spPr bwMode="auto">
            <a:xfrm>
              <a:off x="282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0" name="Rectangle 80"/>
            <p:cNvSpPr>
              <a:spLocks noChangeArrowheads="1"/>
            </p:cNvSpPr>
            <p:nvPr/>
          </p:nvSpPr>
          <p:spPr bwMode="auto">
            <a:xfrm>
              <a:off x="250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1" name="Rectangle 81"/>
            <p:cNvSpPr>
              <a:spLocks noChangeArrowheads="1"/>
            </p:cNvSpPr>
            <p:nvPr/>
          </p:nvSpPr>
          <p:spPr bwMode="auto">
            <a:xfrm>
              <a:off x="218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2" name="Rectangle 82"/>
            <p:cNvSpPr>
              <a:spLocks noChangeArrowheads="1"/>
            </p:cNvSpPr>
            <p:nvPr/>
          </p:nvSpPr>
          <p:spPr bwMode="auto">
            <a:xfrm>
              <a:off x="186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3" name="Rectangle 83"/>
            <p:cNvSpPr>
              <a:spLocks noChangeArrowheads="1"/>
            </p:cNvSpPr>
            <p:nvPr/>
          </p:nvSpPr>
          <p:spPr bwMode="auto">
            <a:xfrm>
              <a:off x="154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4" name="Rectangle 84"/>
            <p:cNvSpPr>
              <a:spLocks noChangeArrowheads="1"/>
            </p:cNvSpPr>
            <p:nvPr/>
          </p:nvSpPr>
          <p:spPr bwMode="auto">
            <a:xfrm>
              <a:off x="1224" y="1353"/>
              <a:ext cx="320" cy="26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5" name="Rectangle 85"/>
            <p:cNvSpPr>
              <a:spLocks noChangeArrowheads="1"/>
            </p:cNvSpPr>
            <p:nvPr/>
          </p:nvSpPr>
          <p:spPr bwMode="auto">
            <a:xfrm>
              <a:off x="2204" y="3394"/>
              <a:ext cx="312" cy="2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marL="342900" indent="-3429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b" hangingPunct="1"/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376" name="Text Box 86"/>
            <p:cNvSpPr txBox="1">
              <a:spLocks noChangeArrowheads="1"/>
            </p:cNvSpPr>
            <p:nvPr/>
          </p:nvSpPr>
          <p:spPr bwMode="auto">
            <a:xfrm>
              <a:off x="1152" y="3897"/>
              <a:ext cx="302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377" name="Line 87"/>
            <p:cNvSpPr>
              <a:spLocks noChangeShapeType="1"/>
            </p:cNvSpPr>
            <p:nvPr/>
          </p:nvSpPr>
          <p:spPr bwMode="auto">
            <a:xfrm>
              <a:off x="1857" y="21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88"/>
            <p:cNvSpPr>
              <a:spLocks noChangeShapeType="1"/>
            </p:cNvSpPr>
            <p:nvPr/>
          </p:nvSpPr>
          <p:spPr bwMode="auto">
            <a:xfrm>
              <a:off x="2180" y="17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89"/>
            <p:cNvSpPr>
              <a:spLocks noChangeShapeType="1"/>
            </p:cNvSpPr>
            <p:nvPr/>
          </p:nvSpPr>
          <p:spPr bwMode="auto">
            <a:xfrm>
              <a:off x="2516" y="1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90"/>
            <p:cNvSpPr>
              <a:spLocks noChangeShapeType="1"/>
            </p:cNvSpPr>
            <p:nvPr/>
          </p:nvSpPr>
          <p:spPr bwMode="auto">
            <a:xfrm>
              <a:off x="3450" y="18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91"/>
            <p:cNvSpPr>
              <a:spLocks noChangeShapeType="1"/>
            </p:cNvSpPr>
            <p:nvPr/>
          </p:nvSpPr>
          <p:spPr bwMode="auto">
            <a:xfrm>
              <a:off x="3127" y="21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92"/>
            <p:cNvSpPr>
              <a:spLocks noChangeShapeType="1"/>
            </p:cNvSpPr>
            <p:nvPr/>
          </p:nvSpPr>
          <p:spPr bwMode="auto">
            <a:xfrm>
              <a:off x="2808" y="24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93"/>
            <p:cNvSpPr>
              <a:spLocks noChangeShapeType="1"/>
            </p:cNvSpPr>
            <p:nvPr/>
          </p:nvSpPr>
          <p:spPr bwMode="auto">
            <a:xfrm>
              <a:off x="2503" y="27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94"/>
            <p:cNvSpPr>
              <a:spLocks noChangeShapeType="1"/>
            </p:cNvSpPr>
            <p:nvPr/>
          </p:nvSpPr>
          <p:spPr bwMode="auto">
            <a:xfrm>
              <a:off x="2193" y="3004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95"/>
            <p:cNvSpPr>
              <a:spLocks noChangeShapeType="1"/>
            </p:cNvSpPr>
            <p:nvPr/>
          </p:nvSpPr>
          <p:spPr bwMode="auto">
            <a:xfrm>
              <a:off x="1857" y="325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96"/>
            <p:cNvSpPr>
              <a:spLocks noChangeShapeType="1"/>
            </p:cNvSpPr>
            <p:nvPr/>
          </p:nvSpPr>
          <p:spPr bwMode="auto">
            <a:xfrm>
              <a:off x="3127" y="32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97"/>
            <p:cNvSpPr>
              <a:spLocks noChangeShapeType="1"/>
            </p:cNvSpPr>
            <p:nvPr/>
          </p:nvSpPr>
          <p:spPr bwMode="auto">
            <a:xfrm>
              <a:off x="3450" y="2987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98"/>
            <p:cNvSpPr>
              <a:spLocks noChangeShapeType="1"/>
            </p:cNvSpPr>
            <p:nvPr/>
          </p:nvSpPr>
          <p:spPr bwMode="auto">
            <a:xfrm>
              <a:off x="1940" y="2529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99"/>
            <p:cNvSpPr>
              <a:spLocks noChangeShapeType="1"/>
            </p:cNvSpPr>
            <p:nvPr/>
          </p:nvSpPr>
          <p:spPr bwMode="auto">
            <a:xfrm>
              <a:off x="1500" y="2799"/>
              <a:ext cx="9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00"/>
            <p:cNvSpPr>
              <a:spLocks noChangeShapeType="1"/>
            </p:cNvSpPr>
            <p:nvPr/>
          </p:nvSpPr>
          <p:spPr bwMode="auto">
            <a:xfrm>
              <a:off x="2909" y="2817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01"/>
            <p:cNvSpPr>
              <a:spLocks noChangeShapeType="1"/>
            </p:cNvSpPr>
            <p:nvPr/>
          </p:nvSpPr>
          <p:spPr bwMode="auto">
            <a:xfrm>
              <a:off x="2267" y="21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02"/>
            <p:cNvSpPr>
              <a:spLocks noChangeShapeType="1"/>
            </p:cNvSpPr>
            <p:nvPr/>
          </p:nvSpPr>
          <p:spPr bwMode="auto">
            <a:xfrm>
              <a:off x="2586" y="190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03"/>
            <p:cNvSpPr>
              <a:spLocks noChangeShapeType="1"/>
            </p:cNvSpPr>
            <p:nvPr/>
          </p:nvSpPr>
          <p:spPr bwMode="auto">
            <a:xfrm>
              <a:off x="2590" y="310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04"/>
            <p:cNvSpPr>
              <a:spLocks noChangeShapeType="1"/>
            </p:cNvSpPr>
            <p:nvPr/>
          </p:nvSpPr>
          <p:spPr bwMode="auto">
            <a:xfrm>
              <a:off x="1556" y="3083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05"/>
            <p:cNvSpPr>
              <a:spLocks noChangeShapeType="1"/>
            </p:cNvSpPr>
            <p:nvPr/>
          </p:nvSpPr>
          <p:spPr bwMode="auto">
            <a:xfrm>
              <a:off x="3127" y="3257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06"/>
            <p:cNvSpPr>
              <a:spLocks noChangeShapeType="1"/>
            </p:cNvSpPr>
            <p:nvPr/>
          </p:nvSpPr>
          <p:spPr bwMode="auto">
            <a:xfrm>
              <a:off x="2193" y="282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07"/>
            <p:cNvSpPr>
              <a:spLocks noChangeShapeType="1"/>
            </p:cNvSpPr>
            <p:nvPr/>
          </p:nvSpPr>
          <p:spPr bwMode="auto">
            <a:xfrm>
              <a:off x="2259" y="33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08"/>
            <p:cNvSpPr>
              <a:spLocks noChangeShapeType="1"/>
            </p:cNvSpPr>
            <p:nvPr/>
          </p:nvSpPr>
          <p:spPr bwMode="auto">
            <a:xfrm>
              <a:off x="3197" y="252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09"/>
            <p:cNvSpPr>
              <a:spLocks noChangeShapeType="1"/>
            </p:cNvSpPr>
            <p:nvPr/>
          </p:nvSpPr>
          <p:spPr bwMode="auto">
            <a:xfrm>
              <a:off x="1547" y="19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19401" y="457201"/>
            <a:ext cx="661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latin typeface="Arial" panose="020B0604020202020204" pitchFamily="34" charset="0"/>
              </a:rPr>
              <a:t>Bài 14 : Đan nong đôi</a:t>
            </a:r>
            <a:endParaRPr lang="vi-VN" altLang="vi-VN" sz="2800" b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581E7CE-963E-4707-BA4E-B21CF2F21591}" type="slidenum">
              <a:rPr lang="en-US" altLang="vi-VN">
                <a:solidFill>
                  <a:srgbClr val="4A566A"/>
                </a:solidFill>
              </a:rPr>
              <a:pPr/>
              <a:t>6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48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0"/>
            <a:ext cx="9144000" cy="7010400"/>
            <a:chOff x="477" y="864"/>
            <a:chExt cx="4515" cy="3315"/>
          </a:xfrm>
        </p:grpSpPr>
        <p:pic>
          <p:nvPicPr>
            <p:cNvPr id="13316" name="Picture 4" descr="So do dan nong d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008"/>
              <a:ext cx="20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Ke-cat n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2130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701" y="1016"/>
              <a:ext cx="192" cy="15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576" y="2496"/>
              <a:ext cx="2496" cy="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576" y="864"/>
              <a:ext cx="436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80" y="4080"/>
              <a:ext cx="4464" cy="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77" y="868"/>
              <a:ext cx="96" cy="3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896" y="864"/>
              <a:ext cx="96" cy="33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1206" y="30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5" name="Picture 13" descr="Mau dan 4 nan da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18"/>
              <a:ext cx="1296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 descr="Mau dan 7 nan(that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36"/>
              <a:ext cx="115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5" descr="Buoc dan ne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2544"/>
              <a:ext cx="1354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528" y="3840"/>
              <a:ext cx="4416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880" y="2208"/>
              <a:ext cx="288" cy="18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3072" y="2208"/>
              <a:ext cx="1824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4464" y="2448"/>
              <a:ext cx="480" cy="15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>
                <a:solidFill>
                  <a:srgbClr val="FF66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15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713AD68-1A05-431A-A2E7-5F784A4DF7B2}" type="slidenum">
              <a:rPr lang="en-US" altLang="vi-VN">
                <a:solidFill>
                  <a:srgbClr val="4A566A"/>
                </a:solidFill>
              </a:rPr>
              <a:pPr/>
              <a:t>7</a:t>
            </a:fld>
            <a:endParaRPr lang="en-US" altLang="vi-VN">
              <a:solidFill>
                <a:srgbClr val="4A5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13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4339" name="Picture 4" descr="20160115_1717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6400800" cy="6858000"/>
          </a:xfrm>
          <a:noFill/>
        </p:spPr>
      </p:pic>
      <p:pic>
        <p:nvPicPr>
          <p:cNvPr id="76805" name="Picture 5" descr="20160115_171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52600" y="177800"/>
            <a:ext cx="6705600" cy="584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vi-VN" sz="3200" b="1" dirty="0">
                <a:solidFill>
                  <a:srgbClr val="FF0000"/>
                </a:solidFill>
                <a:cs typeface="Times New Roman" pitchFamily="18" charset="0"/>
              </a:rPr>
              <a:t>ường.</a:t>
            </a:r>
          </a:p>
        </p:txBody>
      </p:sp>
    </p:spTree>
    <p:extLst>
      <p:ext uri="{BB962C8B-B14F-4D97-AF65-F5344CB8AC3E}">
        <p14:creationId xmlns:p14="http://schemas.microsoft.com/office/powerpoint/2010/main" val="25084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01 color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7" b="50000"/>
          <a:stretch>
            <a:fillRect/>
          </a:stretch>
        </p:blipFill>
        <p:spPr>
          <a:xfrm>
            <a:off x="4419601" y="584200"/>
            <a:ext cx="2066925" cy="2362200"/>
          </a:xfrm>
          <a:noFill/>
        </p:spPr>
      </p:pic>
      <p:pic>
        <p:nvPicPr>
          <p:cNvPr id="13319" name="Picture 7" descr="Hinh 7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45000" r="60013" b="-5000"/>
          <a:stretch>
            <a:fillRect/>
          </a:stretch>
        </p:blipFill>
        <p:spPr bwMode="auto">
          <a:xfrm>
            <a:off x="6477000" y="279400"/>
            <a:ext cx="1911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7895" r="36884" b="50000"/>
          <a:stretch>
            <a:fillRect/>
          </a:stretch>
        </p:blipFill>
        <p:spPr bwMode="auto">
          <a:xfrm>
            <a:off x="1752600" y="482601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01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3" t="60001" r="8600"/>
          <a:stretch>
            <a:fillRect/>
          </a:stretch>
        </p:blipFill>
        <p:spPr bwMode="auto">
          <a:xfrm>
            <a:off x="8401050" y="279400"/>
            <a:ext cx="2266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Bước 1:</a:t>
            </a:r>
            <a:r>
              <a:rPr lang="en-US" altLang="en-US" b="1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Gấp phần giấy làm đế lọ hoa và gấp các nếp gấp cách đều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2819400"/>
            <a:ext cx="449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b="1">
                <a:solidFill>
                  <a:srgbClr val="3366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Tách phần đế lọ hoa ra </a:t>
            </a:r>
            <a:b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khỏi các nếp gấp làm thân lọ hoa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77000" y="2971800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Bước 3: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Làm thành lọ hoa </a:t>
            </a:r>
            <a:b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gắn tường</a:t>
            </a:r>
          </a:p>
        </p:txBody>
      </p:sp>
      <p:pic>
        <p:nvPicPr>
          <p:cNvPr id="71690" name="Picture 10" descr="IMG00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33800" y="4038600"/>
            <a:ext cx="2286000" cy="2819400"/>
            <a:chOff x="2858" y="1344"/>
            <a:chExt cx="2688" cy="2976"/>
          </a:xfrm>
        </p:grpSpPr>
        <p:pic>
          <p:nvPicPr>
            <p:cNvPr id="15373" name="Picture 6" descr="Hinh 6 col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344"/>
              <a:ext cx="2688" cy="297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2881" y="2447"/>
              <a:ext cx="1204" cy="39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b="1">
                <a:solidFill>
                  <a:schemeClr val="bg1"/>
                </a:solidFill>
                <a:latin typeface="Copperplate Gothic Light" pitchFamily="34" charset="0"/>
              </a:endParaRP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4094" y="2519"/>
              <a:ext cx="336" cy="38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>
                <a:latin typeface="Comic Sans MS" panose="030F0702030302020204" pitchFamily="66" charset="0"/>
              </a:endParaRPr>
            </a:p>
          </p:txBody>
        </p:sp>
        <p:sp>
          <p:nvSpPr>
            <p:cNvPr id="15376" name="Rectangle 15"/>
            <p:cNvSpPr>
              <a:spLocks noChangeArrowheads="1"/>
            </p:cNvSpPr>
            <p:nvPr/>
          </p:nvSpPr>
          <p:spPr bwMode="auto">
            <a:xfrm rot="183749">
              <a:off x="4104" y="1558"/>
              <a:ext cx="336" cy="1873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>
              <a:off x="2880" y="1344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>
              <a:off x="288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5520" y="1344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699" name="Picture 19" descr="20160115_1712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86200"/>
            <a:ext cx="1851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256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443750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622912-18DA-4E45-8CDA-0EEBF055645F}"/>
</file>

<file path=customXml/itemProps2.xml><?xml version="1.0" encoding="utf-8"?>
<ds:datastoreItem xmlns:ds="http://schemas.openxmlformats.org/officeDocument/2006/customXml" ds:itemID="{5129266B-A712-4CBD-B3C4-205AD700A9F5}"/>
</file>

<file path=customXml/itemProps3.xml><?xml version="1.0" encoding="utf-8"?>
<ds:datastoreItem xmlns:ds="http://schemas.openxmlformats.org/officeDocument/2006/customXml" ds:itemID="{B367F817-B93A-4E6D-A103-A81E50245D9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397</Words>
  <Application>Microsoft Office PowerPoint</Application>
  <PresentationFormat>Widescreen</PresentationFormat>
  <Paragraphs>147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Comic Sans MS</vt:lpstr>
      <vt:lpstr>Copperplate Gothic Light</vt:lpstr>
      <vt:lpstr>iCiel Brush Up</vt:lpstr>
      <vt:lpstr>Tahoma</vt:lpstr>
      <vt:lpstr>Times New Roman</vt:lpstr>
      <vt:lpstr>Trebuchet MS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Trần Thị Thảo Linh</cp:lastModifiedBy>
  <cp:revision>4</cp:revision>
  <dcterms:created xsi:type="dcterms:W3CDTF">2022-03-23T11:39:44Z</dcterms:created>
  <dcterms:modified xsi:type="dcterms:W3CDTF">2022-03-23T11:44:49Z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