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60" r:id="rId3"/>
    <p:sldId id="257" r:id="rId4"/>
    <p:sldId id="323" r:id="rId5"/>
    <p:sldId id="324" r:id="rId6"/>
    <p:sldId id="268" r:id="rId7"/>
    <p:sldId id="272" r:id="rId8"/>
    <p:sldId id="370" r:id="rId9"/>
    <p:sldId id="382" r:id="rId10"/>
    <p:sldId id="386" r:id="rId11"/>
    <p:sldId id="385" r:id="rId12"/>
    <p:sldId id="387" r:id="rId13"/>
    <p:sldId id="270" r:id="rId14"/>
    <p:sldId id="269" r:id="rId15"/>
  </p:sldIdLst>
  <p:sldSz cx="9144000" cy="5143500" type="screen16x9"/>
  <p:notesSz cx="6858000" cy="9144000"/>
  <p:embeddedFontLst>
    <p:embeddedFont>
      <p:font typeface="Catamaran" panose="020B0604020202020204" charset="0"/>
      <p:regular r:id="rId17"/>
      <p:bold r:id="rId18"/>
    </p:embeddedFont>
    <p:embeddedFont>
      <p:font typeface="Comfortaa" panose="020B0604020202020204" charset="0"/>
      <p:regular r:id="rId19"/>
      <p:bold r:id="rId20"/>
    </p:embeddedFont>
    <p:embeddedFont>
      <p:font typeface="HP001 5 hàng" panose="020B0603050302020204" pitchFamily="34" charset="0"/>
      <p:regular r:id="rId21"/>
      <p:bold r:id="rId22"/>
    </p:embeddedFont>
    <p:embeddedFont>
      <p:font typeface="HP001 5H" panose="020B0604020202020204" charset="0"/>
      <p:regular r:id="rId23"/>
      <p:bold r:id="rId24"/>
    </p:embeddedFont>
    <p:embeddedFont>
      <p:font typeface="Roboto Slab Light" panose="020B0604020202020204" charset="0"/>
      <p:regular r:id="rId25"/>
      <p:bold r:id="rId26"/>
    </p:embeddedFont>
    <p:embeddedFont>
      <p:font typeface="Vibur" panose="020B0604020202020204" charset="0"/>
      <p:regular r:id="rId27"/>
    </p:embeddedFont>
    <p:embeddedFont>
      <p:font typeface="Work Sans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871AF6-011A-4D4B-8607-A95088F25263}">
  <a:tblStyle styleId="{EE871AF6-011A-4D4B-8607-A95088F25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8" autoAdjust="0"/>
    <p:restoredTop sz="94660"/>
  </p:normalViewPr>
  <p:slideViewPr>
    <p:cSldViewPr snapToGrid="0">
      <p:cViewPr varScale="1">
        <p:scale>
          <a:sx n="96" d="100"/>
          <a:sy n="96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78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09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d768e69cfa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d768e69cfa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d768e69cfa_0_5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d768e69cfa_0_5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d4d592a5c7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d4d592a5c7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245253" y="632460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1368-21B7-4CA4-A054-93BB1529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75FA-B5A1-408F-B6A7-D4517FB0EB2A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D125-6764-46AF-95A4-FCD46A5B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63305-AB03-40DA-9312-916B6EE1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B45CA-F7AC-46FA-A12E-A516F09A0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51317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8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5652113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761888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3207000" y="3284300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69" r:id="rId9"/>
    <p:sldLayoutId id="2147483678" r:id="rId10"/>
    <p:sldLayoutId id="2147483679" r:id="rId11"/>
    <p:sldLayoutId id="2147483680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7B86C1-57BA-4D6B-B112-B45791B2A327}"/>
              </a:ext>
            </a:extLst>
          </p:cNvPr>
          <p:cNvSpPr txBox="1"/>
          <p:nvPr/>
        </p:nvSpPr>
        <p:spPr>
          <a:xfrm>
            <a:off x="1492371" y="69011"/>
            <a:ext cx="588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Thứ 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CA4A4-F55B-4738-BE7D-381C43D3BE74}"/>
              </a:ext>
            </a:extLst>
          </p:cNvPr>
          <p:cNvSpPr txBox="1"/>
          <p:nvPr/>
        </p:nvSpPr>
        <p:spPr>
          <a:xfrm>
            <a:off x="2165230" y="1345721"/>
            <a:ext cx="445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5 hàng" panose="020B0603050302020204" pitchFamily="34" charset="0"/>
              </a:rPr>
              <a:t>Tập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đọc</a:t>
            </a:r>
            <a:r>
              <a:rPr lang="en-US" sz="3600" b="1" dirty="0">
                <a:latin typeface="HP001 5 hàng" panose="020B0603050302020204" pitchFamily="34" charset="0"/>
              </a:rPr>
              <a:t> – </a:t>
            </a:r>
            <a:r>
              <a:rPr lang="en-US" sz="3600" b="1" dirty="0" err="1">
                <a:latin typeface="HP001 5 hàng" panose="020B0603050302020204" pitchFamily="34" charset="0"/>
              </a:rPr>
              <a:t>kể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chuyện</a:t>
            </a:r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2CA22-B161-48B0-BC40-C5E08947E30A}"/>
              </a:ext>
            </a:extLst>
          </p:cNvPr>
          <p:cNvSpPr txBox="1"/>
          <p:nvPr/>
        </p:nvSpPr>
        <p:spPr>
          <a:xfrm>
            <a:off x="1207699" y="2299266"/>
            <a:ext cx="6452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Gặp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gỡ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ở </a:t>
            </a:r>
            <a:r>
              <a:rPr lang="en-US" sz="44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Lúc-xăm-bua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1EB875-5087-4C57-9472-8686F0F79D73}"/>
              </a:ext>
            </a:extLst>
          </p:cNvPr>
          <p:cNvSpPr/>
          <p:nvPr/>
        </p:nvSpPr>
        <p:spPr>
          <a:xfrm>
            <a:off x="1408014" y="105196"/>
            <a:ext cx="6478686" cy="467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1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 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6A.Các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Nam.  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                    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bài "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rưng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>
              <a:defRPr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Nam -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Minh"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389568-EDB9-4459-BEF8-3081E50DF411}"/>
              </a:ext>
            </a:extLst>
          </p:cNvPr>
          <p:cNvSpPr/>
          <p:nvPr/>
        </p:nvSpPr>
        <p:spPr>
          <a:xfrm>
            <a:off x="1428750" y="103585"/>
            <a:ext cx="634365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1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. 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6A</a:t>
            </a:r>
            <a:endParaRPr lang="en-US" sz="21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Nam. </a:t>
            </a:r>
          </a:p>
          <a:p>
            <a:pPr algn="just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Nam qua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1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F372-FBA7-4FCC-8081-8AA6C897C53E}"/>
              </a:ext>
            </a:extLst>
          </p:cNvPr>
          <p:cNvSpPr/>
          <p:nvPr/>
        </p:nvSpPr>
        <p:spPr>
          <a:xfrm>
            <a:off x="1011503" y="20241"/>
            <a:ext cx="7460857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5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5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Nam. </a:t>
            </a:r>
          </a:p>
          <a:p>
            <a:pPr algn="just">
              <a:defRPr/>
            </a:pP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35962-0F0B-4A00-818B-E2513DC80989}"/>
              </a:ext>
            </a:extLst>
          </p:cNvPr>
          <p:cNvSpPr txBox="1"/>
          <p:nvPr/>
        </p:nvSpPr>
        <p:spPr>
          <a:xfrm>
            <a:off x="1319001" y="1812616"/>
            <a:ext cx="639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3" name="Google Shape;2163;p50"/>
          <p:cNvGrpSpPr/>
          <p:nvPr/>
        </p:nvGrpSpPr>
        <p:grpSpPr>
          <a:xfrm>
            <a:off x="538480" y="3799483"/>
            <a:ext cx="927254" cy="923917"/>
            <a:chOff x="-243665" y="2997029"/>
            <a:chExt cx="355474" cy="354208"/>
          </a:xfrm>
        </p:grpSpPr>
        <p:sp>
          <p:nvSpPr>
            <p:cNvPr id="2164" name="Google Shape;2164;p50"/>
            <p:cNvSpPr/>
            <p:nvPr/>
          </p:nvSpPr>
          <p:spPr>
            <a:xfrm>
              <a:off x="-243665" y="3203737"/>
              <a:ext cx="85730" cy="130586"/>
            </a:xfrm>
            <a:custGeom>
              <a:avLst/>
              <a:gdLst/>
              <a:ahLst/>
              <a:cxnLst/>
              <a:rect l="l" t="t" r="r" b="b"/>
              <a:pathLst>
                <a:path w="13411" h="20428" extrusionOk="0">
                  <a:moveTo>
                    <a:pt x="5007" y="0"/>
                  </a:moveTo>
                  <a:cubicBezTo>
                    <a:pt x="4033" y="0"/>
                    <a:pt x="3077" y="293"/>
                    <a:pt x="2369" y="958"/>
                  </a:cubicBezTo>
                  <a:cubicBezTo>
                    <a:pt x="1569" y="1792"/>
                    <a:pt x="1135" y="2959"/>
                    <a:pt x="1202" y="4127"/>
                  </a:cubicBezTo>
                  <a:cubicBezTo>
                    <a:pt x="1268" y="5294"/>
                    <a:pt x="1535" y="6462"/>
                    <a:pt x="1969" y="7529"/>
                  </a:cubicBezTo>
                  <a:cubicBezTo>
                    <a:pt x="3070" y="10531"/>
                    <a:pt x="4537" y="13367"/>
                    <a:pt x="6339" y="16002"/>
                  </a:cubicBezTo>
                  <a:lnTo>
                    <a:pt x="2169" y="15168"/>
                  </a:lnTo>
                  <a:cubicBezTo>
                    <a:pt x="1927" y="15087"/>
                    <a:pt x="1672" y="15043"/>
                    <a:pt x="1420" y="15043"/>
                  </a:cubicBezTo>
                  <a:cubicBezTo>
                    <a:pt x="1256" y="15043"/>
                    <a:pt x="1093" y="15062"/>
                    <a:pt x="935" y="15101"/>
                  </a:cubicBezTo>
                  <a:cubicBezTo>
                    <a:pt x="234" y="15435"/>
                    <a:pt x="1068" y="16035"/>
                    <a:pt x="1469" y="16169"/>
                  </a:cubicBezTo>
                  <a:cubicBezTo>
                    <a:pt x="2269" y="16469"/>
                    <a:pt x="3103" y="16702"/>
                    <a:pt x="3937" y="16902"/>
                  </a:cubicBezTo>
                  <a:cubicBezTo>
                    <a:pt x="3036" y="16936"/>
                    <a:pt x="2136" y="17036"/>
                    <a:pt x="1235" y="17169"/>
                  </a:cubicBezTo>
                  <a:cubicBezTo>
                    <a:pt x="901" y="17203"/>
                    <a:pt x="568" y="17303"/>
                    <a:pt x="268" y="17469"/>
                  </a:cubicBezTo>
                  <a:cubicBezTo>
                    <a:pt x="201" y="17503"/>
                    <a:pt x="134" y="17570"/>
                    <a:pt x="101" y="17636"/>
                  </a:cubicBezTo>
                  <a:cubicBezTo>
                    <a:pt x="1" y="17836"/>
                    <a:pt x="268" y="17970"/>
                    <a:pt x="468" y="18037"/>
                  </a:cubicBezTo>
                  <a:cubicBezTo>
                    <a:pt x="985" y="18187"/>
                    <a:pt x="1519" y="18262"/>
                    <a:pt x="2052" y="18262"/>
                  </a:cubicBezTo>
                  <a:cubicBezTo>
                    <a:pt x="2575" y="18262"/>
                    <a:pt x="3097" y="18190"/>
                    <a:pt x="3603" y="18046"/>
                  </a:cubicBezTo>
                  <a:lnTo>
                    <a:pt x="3603" y="18046"/>
                  </a:lnTo>
                  <a:cubicBezTo>
                    <a:pt x="2963" y="18245"/>
                    <a:pt x="1834" y="19415"/>
                    <a:pt x="1769" y="20038"/>
                  </a:cubicBezTo>
                  <a:cubicBezTo>
                    <a:pt x="1735" y="20138"/>
                    <a:pt x="1769" y="20205"/>
                    <a:pt x="1802" y="20271"/>
                  </a:cubicBezTo>
                  <a:cubicBezTo>
                    <a:pt x="1835" y="20305"/>
                    <a:pt x="1869" y="20372"/>
                    <a:pt x="1936" y="20372"/>
                  </a:cubicBezTo>
                  <a:cubicBezTo>
                    <a:pt x="2061" y="20409"/>
                    <a:pt x="2186" y="20428"/>
                    <a:pt x="2309" y="20428"/>
                  </a:cubicBezTo>
                  <a:cubicBezTo>
                    <a:pt x="2515" y="20428"/>
                    <a:pt x="2715" y="20376"/>
                    <a:pt x="2903" y="20271"/>
                  </a:cubicBezTo>
                  <a:cubicBezTo>
                    <a:pt x="4070" y="19838"/>
                    <a:pt x="5337" y="19338"/>
                    <a:pt x="6137" y="18372"/>
                  </a:cubicBezTo>
                  <a:lnTo>
                    <a:pt x="6137" y="18372"/>
                  </a:lnTo>
                  <a:cubicBezTo>
                    <a:pt x="6089" y="18444"/>
                    <a:pt x="7373" y="18937"/>
                    <a:pt x="7473" y="18971"/>
                  </a:cubicBezTo>
                  <a:cubicBezTo>
                    <a:pt x="7848" y="19046"/>
                    <a:pt x="8223" y="19083"/>
                    <a:pt x="8599" y="19083"/>
                  </a:cubicBezTo>
                  <a:cubicBezTo>
                    <a:pt x="8724" y="19083"/>
                    <a:pt x="8849" y="19079"/>
                    <a:pt x="8974" y="19071"/>
                  </a:cubicBezTo>
                  <a:cubicBezTo>
                    <a:pt x="10008" y="18971"/>
                    <a:pt x="10975" y="18504"/>
                    <a:pt x="11676" y="17736"/>
                  </a:cubicBezTo>
                  <a:cubicBezTo>
                    <a:pt x="13077" y="16235"/>
                    <a:pt x="13410" y="13967"/>
                    <a:pt x="13144" y="11966"/>
                  </a:cubicBezTo>
                  <a:lnTo>
                    <a:pt x="10342" y="2692"/>
                  </a:lnTo>
                  <a:cubicBezTo>
                    <a:pt x="9207" y="1692"/>
                    <a:pt x="8040" y="724"/>
                    <a:pt x="6606" y="257"/>
                  </a:cubicBezTo>
                  <a:cubicBezTo>
                    <a:pt x="6093" y="90"/>
                    <a:pt x="5547" y="0"/>
                    <a:pt x="5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0"/>
            <p:cNvSpPr/>
            <p:nvPr/>
          </p:nvSpPr>
          <p:spPr>
            <a:xfrm>
              <a:off x="26297" y="3203737"/>
              <a:ext cx="85512" cy="130586"/>
            </a:xfrm>
            <a:custGeom>
              <a:avLst/>
              <a:gdLst/>
              <a:ahLst/>
              <a:cxnLst/>
              <a:rect l="l" t="t" r="r" b="b"/>
              <a:pathLst>
                <a:path w="13377" h="20428" extrusionOk="0">
                  <a:moveTo>
                    <a:pt x="8402" y="0"/>
                  </a:moveTo>
                  <a:cubicBezTo>
                    <a:pt x="7863" y="0"/>
                    <a:pt x="7317" y="90"/>
                    <a:pt x="6805" y="257"/>
                  </a:cubicBezTo>
                  <a:cubicBezTo>
                    <a:pt x="5371" y="724"/>
                    <a:pt x="4170" y="1692"/>
                    <a:pt x="3069" y="2692"/>
                  </a:cubicBezTo>
                  <a:lnTo>
                    <a:pt x="234" y="11966"/>
                  </a:lnTo>
                  <a:cubicBezTo>
                    <a:pt x="0" y="13967"/>
                    <a:pt x="334" y="16235"/>
                    <a:pt x="1701" y="17736"/>
                  </a:cubicBezTo>
                  <a:cubicBezTo>
                    <a:pt x="2435" y="18504"/>
                    <a:pt x="3402" y="18971"/>
                    <a:pt x="4437" y="19071"/>
                  </a:cubicBezTo>
                  <a:cubicBezTo>
                    <a:pt x="4562" y="19079"/>
                    <a:pt x="4687" y="19083"/>
                    <a:pt x="4811" y="19083"/>
                  </a:cubicBezTo>
                  <a:cubicBezTo>
                    <a:pt x="5185" y="19083"/>
                    <a:pt x="5554" y="19046"/>
                    <a:pt x="5904" y="18971"/>
                  </a:cubicBezTo>
                  <a:cubicBezTo>
                    <a:pt x="6038" y="18937"/>
                    <a:pt x="7305" y="18437"/>
                    <a:pt x="7272" y="18370"/>
                  </a:cubicBezTo>
                  <a:lnTo>
                    <a:pt x="7272" y="18370"/>
                  </a:lnTo>
                  <a:cubicBezTo>
                    <a:pt x="8072" y="19337"/>
                    <a:pt x="9307" y="19838"/>
                    <a:pt x="10508" y="20271"/>
                  </a:cubicBezTo>
                  <a:cubicBezTo>
                    <a:pt x="10695" y="20376"/>
                    <a:pt x="10896" y="20428"/>
                    <a:pt x="11093" y="20428"/>
                  </a:cubicBezTo>
                  <a:cubicBezTo>
                    <a:pt x="11212" y="20428"/>
                    <a:pt x="11329" y="20409"/>
                    <a:pt x="11442" y="20372"/>
                  </a:cubicBezTo>
                  <a:cubicBezTo>
                    <a:pt x="11508" y="20372"/>
                    <a:pt x="11575" y="20305"/>
                    <a:pt x="11608" y="20271"/>
                  </a:cubicBezTo>
                  <a:cubicBezTo>
                    <a:pt x="11642" y="20205"/>
                    <a:pt x="11642" y="20138"/>
                    <a:pt x="11642" y="20038"/>
                  </a:cubicBezTo>
                  <a:cubicBezTo>
                    <a:pt x="11542" y="19409"/>
                    <a:pt x="10392" y="18222"/>
                    <a:pt x="9788" y="18041"/>
                  </a:cubicBezTo>
                  <a:lnTo>
                    <a:pt x="9788" y="18041"/>
                  </a:lnTo>
                  <a:cubicBezTo>
                    <a:pt x="10300" y="18188"/>
                    <a:pt x="10829" y="18262"/>
                    <a:pt x="11358" y="18262"/>
                  </a:cubicBezTo>
                  <a:cubicBezTo>
                    <a:pt x="11892" y="18262"/>
                    <a:pt x="12426" y="18187"/>
                    <a:pt x="12943" y="18037"/>
                  </a:cubicBezTo>
                  <a:cubicBezTo>
                    <a:pt x="13109" y="17970"/>
                    <a:pt x="13376" y="17836"/>
                    <a:pt x="13310" y="17636"/>
                  </a:cubicBezTo>
                  <a:cubicBezTo>
                    <a:pt x="13276" y="17570"/>
                    <a:pt x="13209" y="17503"/>
                    <a:pt x="13143" y="17469"/>
                  </a:cubicBezTo>
                  <a:cubicBezTo>
                    <a:pt x="12843" y="17303"/>
                    <a:pt x="12509" y="17203"/>
                    <a:pt x="12175" y="17169"/>
                  </a:cubicBezTo>
                  <a:cubicBezTo>
                    <a:pt x="11275" y="17036"/>
                    <a:pt x="10374" y="16936"/>
                    <a:pt x="9473" y="16902"/>
                  </a:cubicBezTo>
                  <a:cubicBezTo>
                    <a:pt x="10307" y="16736"/>
                    <a:pt x="11108" y="16469"/>
                    <a:pt x="11909" y="16169"/>
                  </a:cubicBezTo>
                  <a:cubicBezTo>
                    <a:pt x="12342" y="16035"/>
                    <a:pt x="13176" y="15435"/>
                    <a:pt x="12476" y="15101"/>
                  </a:cubicBezTo>
                  <a:cubicBezTo>
                    <a:pt x="12318" y="15062"/>
                    <a:pt x="12155" y="15043"/>
                    <a:pt x="11990" y="15043"/>
                  </a:cubicBezTo>
                  <a:cubicBezTo>
                    <a:pt x="11738" y="15043"/>
                    <a:pt x="11484" y="15087"/>
                    <a:pt x="11241" y="15168"/>
                  </a:cubicBezTo>
                  <a:lnTo>
                    <a:pt x="7072" y="16002"/>
                  </a:lnTo>
                  <a:cubicBezTo>
                    <a:pt x="8840" y="13367"/>
                    <a:pt x="10307" y="10531"/>
                    <a:pt x="11442" y="7529"/>
                  </a:cubicBezTo>
                  <a:cubicBezTo>
                    <a:pt x="11875" y="6462"/>
                    <a:pt x="12142" y="5294"/>
                    <a:pt x="12209" y="4127"/>
                  </a:cubicBezTo>
                  <a:cubicBezTo>
                    <a:pt x="12275" y="2959"/>
                    <a:pt x="11842" y="1792"/>
                    <a:pt x="11008" y="958"/>
                  </a:cubicBezTo>
                  <a:cubicBezTo>
                    <a:pt x="10322" y="293"/>
                    <a:pt x="9373" y="0"/>
                    <a:pt x="8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0"/>
            <p:cNvSpPr/>
            <p:nvPr/>
          </p:nvSpPr>
          <p:spPr>
            <a:xfrm>
              <a:off x="-221700" y="3227511"/>
              <a:ext cx="59284" cy="72772"/>
            </a:xfrm>
            <a:custGeom>
              <a:avLst/>
              <a:gdLst/>
              <a:ahLst/>
              <a:cxnLst/>
              <a:rect l="l" t="t" r="r" b="b"/>
              <a:pathLst>
                <a:path w="9274" h="11384" extrusionOk="0">
                  <a:moveTo>
                    <a:pt x="119" y="0"/>
                  </a:moveTo>
                  <a:cubicBezTo>
                    <a:pt x="109" y="0"/>
                    <a:pt x="103" y="3"/>
                    <a:pt x="101" y="7"/>
                  </a:cubicBezTo>
                  <a:cubicBezTo>
                    <a:pt x="1" y="141"/>
                    <a:pt x="2736" y="2009"/>
                    <a:pt x="5271" y="5211"/>
                  </a:cubicBezTo>
                  <a:cubicBezTo>
                    <a:pt x="7746" y="8346"/>
                    <a:pt x="9046" y="11383"/>
                    <a:pt x="9203" y="11383"/>
                  </a:cubicBezTo>
                  <a:cubicBezTo>
                    <a:pt x="9204" y="11383"/>
                    <a:pt x="9206" y="11383"/>
                    <a:pt x="9207" y="11382"/>
                  </a:cubicBezTo>
                  <a:cubicBezTo>
                    <a:pt x="9274" y="11349"/>
                    <a:pt x="9040" y="10548"/>
                    <a:pt x="8473" y="9314"/>
                  </a:cubicBezTo>
                  <a:cubicBezTo>
                    <a:pt x="6939" y="6145"/>
                    <a:pt x="4704" y="3343"/>
                    <a:pt x="1935" y="1175"/>
                  </a:cubicBezTo>
                  <a:cubicBezTo>
                    <a:pt x="944" y="401"/>
                    <a:pt x="24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0"/>
            <p:cNvSpPr/>
            <p:nvPr/>
          </p:nvSpPr>
          <p:spPr>
            <a:xfrm>
              <a:off x="30772" y="3227511"/>
              <a:ext cx="59284" cy="72772"/>
            </a:xfrm>
            <a:custGeom>
              <a:avLst/>
              <a:gdLst/>
              <a:ahLst/>
              <a:cxnLst/>
              <a:rect l="l" t="t" r="r" b="b"/>
              <a:pathLst>
                <a:path w="9274" h="11384" extrusionOk="0">
                  <a:moveTo>
                    <a:pt x="9156" y="0"/>
                  </a:moveTo>
                  <a:cubicBezTo>
                    <a:pt x="9034" y="0"/>
                    <a:pt x="8330" y="401"/>
                    <a:pt x="7339" y="1175"/>
                  </a:cubicBezTo>
                  <a:cubicBezTo>
                    <a:pt x="4570" y="3343"/>
                    <a:pt x="2336" y="6145"/>
                    <a:pt x="801" y="9314"/>
                  </a:cubicBezTo>
                  <a:cubicBezTo>
                    <a:pt x="234" y="10548"/>
                    <a:pt x="1" y="11349"/>
                    <a:pt x="67" y="11382"/>
                  </a:cubicBezTo>
                  <a:cubicBezTo>
                    <a:pt x="69" y="11383"/>
                    <a:pt x="70" y="11383"/>
                    <a:pt x="72" y="11383"/>
                  </a:cubicBezTo>
                  <a:cubicBezTo>
                    <a:pt x="227" y="11383"/>
                    <a:pt x="1462" y="8313"/>
                    <a:pt x="4003" y="5211"/>
                  </a:cubicBezTo>
                  <a:cubicBezTo>
                    <a:pt x="6539" y="2042"/>
                    <a:pt x="9274" y="141"/>
                    <a:pt x="9174" y="7"/>
                  </a:cubicBezTo>
                  <a:cubicBezTo>
                    <a:pt x="9171" y="3"/>
                    <a:pt x="9165" y="0"/>
                    <a:pt x="9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0"/>
            <p:cNvSpPr/>
            <p:nvPr/>
          </p:nvSpPr>
          <p:spPr>
            <a:xfrm>
              <a:off x="-193861" y="3182814"/>
              <a:ext cx="68975" cy="168423"/>
            </a:xfrm>
            <a:custGeom>
              <a:avLst/>
              <a:gdLst/>
              <a:ahLst/>
              <a:cxnLst/>
              <a:rect l="l" t="t" r="r" b="b"/>
              <a:pathLst>
                <a:path w="10790" h="26347" extrusionOk="0">
                  <a:moveTo>
                    <a:pt x="8376" y="1"/>
                  </a:moveTo>
                  <a:cubicBezTo>
                    <a:pt x="5462" y="1"/>
                    <a:pt x="3035" y="2192"/>
                    <a:pt x="2050" y="4998"/>
                  </a:cubicBezTo>
                  <a:cubicBezTo>
                    <a:pt x="1316" y="7066"/>
                    <a:pt x="1383" y="9368"/>
                    <a:pt x="1717" y="11536"/>
                  </a:cubicBezTo>
                  <a:cubicBezTo>
                    <a:pt x="2284" y="14972"/>
                    <a:pt x="3418" y="18274"/>
                    <a:pt x="5086" y="21343"/>
                  </a:cubicBezTo>
                  <a:cubicBezTo>
                    <a:pt x="4297" y="21196"/>
                    <a:pt x="3498" y="21120"/>
                    <a:pt x="2701" y="21120"/>
                  </a:cubicBezTo>
                  <a:cubicBezTo>
                    <a:pt x="2047" y="21120"/>
                    <a:pt x="1395" y="21171"/>
                    <a:pt x="749" y="21276"/>
                  </a:cubicBezTo>
                  <a:cubicBezTo>
                    <a:pt x="416" y="21343"/>
                    <a:pt x="49" y="21476"/>
                    <a:pt x="15" y="21810"/>
                  </a:cubicBezTo>
                  <a:cubicBezTo>
                    <a:pt x="0" y="22232"/>
                    <a:pt x="584" y="22347"/>
                    <a:pt x="1278" y="22347"/>
                  </a:cubicBezTo>
                  <a:cubicBezTo>
                    <a:pt x="2120" y="22347"/>
                    <a:pt x="3125" y="22177"/>
                    <a:pt x="3418" y="22177"/>
                  </a:cubicBezTo>
                  <a:cubicBezTo>
                    <a:pt x="2684" y="22510"/>
                    <a:pt x="1950" y="22911"/>
                    <a:pt x="1316" y="23378"/>
                  </a:cubicBezTo>
                  <a:cubicBezTo>
                    <a:pt x="949" y="23611"/>
                    <a:pt x="582" y="23978"/>
                    <a:pt x="683" y="24412"/>
                  </a:cubicBezTo>
                  <a:cubicBezTo>
                    <a:pt x="869" y="24516"/>
                    <a:pt x="1071" y="24560"/>
                    <a:pt x="1278" y="24560"/>
                  </a:cubicBezTo>
                  <a:cubicBezTo>
                    <a:pt x="1665" y="24560"/>
                    <a:pt x="2069" y="24407"/>
                    <a:pt x="2417" y="24212"/>
                  </a:cubicBezTo>
                  <a:cubicBezTo>
                    <a:pt x="3118" y="23878"/>
                    <a:pt x="3785" y="23411"/>
                    <a:pt x="4419" y="22911"/>
                  </a:cubicBezTo>
                  <a:lnTo>
                    <a:pt x="4419" y="22911"/>
                  </a:lnTo>
                  <a:cubicBezTo>
                    <a:pt x="4285" y="23978"/>
                    <a:pt x="4452" y="25079"/>
                    <a:pt x="4919" y="26046"/>
                  </a:cubicBezTo>
                  <a:cubicBezTo>
                    <a:pt x="4986" y="26180"/>
                    <a:pt x="5086" y="26346"/>
                    <a:pt x="5252" y="26346"/>
                  </a:cubicBezTo>
                  <a:cubicBezTo>
                    <a:pt x="5419" y="26313"/>
                    <a:pt x="5453" y="26213"/>
                    <a:pt x="5519" y="26080"/>
                  </a:cubicBezTo>
                  <a:cubicBezTo>
                    <a:pt x="6053" y="25046"/>
                    <a:pt x="5920" y="23778"/>
                    <a:pt x="5753" y="22644"/>
                  </a:cubicBezTo>
                  <a:lnTo>
                    <a:pt x="5753" y="22644"/>
                  </a:lnTo>
                  <a:cubicBezTo>
                    <a:pt x="6295" y="22803"/>
                    <a:pt x="6855" y="22882"/>
                    <a:pt x="7413" y="22882"/>
                  </a:cubicBezTo>
                  <a:cubicBezTo>
                    <a:pt x="8605" y="22882"/>
                    <a:pt x="9790" y="22525"/>
                    <a:pt x="10790" y="21843"/>
                  </a:cubicBezTo>
                  <a:lnTo>
                    <a:pt x="9422" y="94"/>
                  </a:lnTo>
                  <a:cubicBezTo>
                    <a:pt x="9068" y="31"/>
                    <a:pt x="8718" y="1"/>
                    <a:pt x="8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0"/>
            <p:cNvSpPr/>
            <p:nvPr/>
          </p:nvSpPr>
          <p:spPr>
            <a:xfrm>
              <a:off x="-7609" y="3182137"/>
              <a:ext cx="68860" cy="169101"/>
            </a:xfrm>
            <a:custGeom>
              <a:avLst/>
              <a:gdLst/>
              <a:ahLst/>
              <a:cxnLst/>
              <a:rect l="l" t="t" r="r" b="b"/>
              <a:pathLst>
                <a:path w="10772" h="26453" extrusionOk="0">
                  <a:moveTo>
                    <a:pt x="1835" y="0"/>
                  </a:moveTo>
                  <a:lnTo>
                    <a:pt x="0" y="21949"/>
                  </a:lnTo>
                  <a:cubicBezTo>
                    <a:pt x="1000" y="22631"/>
                    <a:pt x="2170" y="22988"/>
                    <a:pt x="3363" y="22988"/>
                  </a:cubicBezTo>
                  <a:cubicBezTo>
                    <a:pt x="3921" y="22988"/>
                    <a:pt x="4484" y="22909"/>
                    <a:pt x="5037" y="22750"/>
                  </a:cubicBezTo>
                  <a:lnTo>
                    <a:pt x="5037" y="22750"/>
                  </a:lnTo>
                  <a:cubicBezTo>
                    <a:pt x="4870" y="23884"/>
                    <a:pt x="4737" y="25152"/>
                    <a:pt x="5237" y="26186"/>
                  </a:cubicBezTo>
                  <a:cubicBezTo>
                    <a:pt x="5304" y="26319"/>
                    <a:pt x="5371" y="26419"/>
                    <a:pt x="5504" y="26452"/>
                  </a:cubicBezTo>
                  <a:cubicBezTo>
                    <a:pt x="5671" y="26452"/>
                    <a:pt x="5771" y="26286"/>
                    <a:pt x="5838" y="26152"/>
                  </a:cubicBezTo>
                  <a:cubicBezTo>
                    <a:pt x="6305" y="25185"/>
                    <a:pt x="6505" y="24084"/>
                    <a:pt x="6371" y="23017"/>
                  </a:cubicBezTo>
                  <a:lnTo>
                    <a:pt x="6371" y="23017"/>
                  </a:lnTo>
                  <a:cubicBezTo>
                    <a:pt x="6972" y="23517"/>
                    <a:pt x="7639" y="23984"/>
                    <a:pt x="8373" y="24318"/>
                  </a:cubicBezTo>
                  <a:cubicBezTo>
                    <a:pt x="8721" y="24513"/>
                    <a:pt x="9125" y="24666"/>
                    <a:pt x="9503" y="24666"/>
                  </a:cubicBezTo>
                  <a:cubicBezTo>
                    <a:pt x="9705" y="24666"/>
                    <a:pt x="9900" y="24622"/>
                    <a:pt x="10074" y="24518"/>
                  </a:cubicBezTo>
                  <a:cubicBezTo>
                    <a:pt x="10174" y="24084"/>
                    <a:pt x="9807" y="23717"/>
                    <a:pt x="9474" y="23484"/>
                  </a:cubicBezTo>
                  <a:cubicBezTo>
                    <a:pt x="8807" y="23017"/>
                    <a:pt x="8106" y="22616"/>
                    <a:pt x="7339" y="22283"/>
                  </a:cubicBezTo>
                  <a:cubicBezTo>
                    <a:pt x="7650" y="22283"/>
                    <a:pt x="8663" y="22453"/>
                    <a:pt x="9504" y="22453"/>
                  </a:cubicBezTo>
                  <a:cubicBezTo>
                    <a:pt x="10196" y="22453"/>
                    <a:pt x="10771" y="22338"/>
                    <a:pt x="10741" y="21916"/>
                  </a:cubicBezTo>
                  <a:cubicBezTo>
                    <a:pt x="10708" y="21582"/>
                    <a:pt x="10341" y="21449"/>
                    <a:pt x="10007" y="21382"/>
                  </a:cubicBezTo>
                  <a:cubicBezTo>
                    <a:pt x="9362" y="21277"/>
                    <a:pt x="8709" y="21226"/>
                    <a:pt x="8056" y="21226"/>
                  </a:cubicBezTo>
                  <a:cubicBezTo>
                    <a:pt x="7258" y="21226"/>
                    <a:pt x="6460" y="21302"/>
                    <a:pt x="5671" y="21449"/>
                  </a:cubicBezTo>
                  <a:cubicBezTo>
                    <a:pt x="7339" y="18380"/>
                    <a:pt x="8473" y="15078"/>
                    <a:pt x="9040" y="11642"/>
                  </a:cubicBezTo>
                  <a:cubicBezTo>
                    <a:pt x="9374" y="9474"/>
                    <a:pt x="9440" y="7172"/>
                    <a:pt x="8706" y="5104"/>
                  </a:cubicBezTo>
                  <a:cubicBezTo>
                    <a:pt x="7572" y="1768"/>
                    <a:pt x="4970" y="767"/>
                    <a:pt x="1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0"/>
            <p:cNvSpPr/>
            <p:nvPr/>
          </p:nvSpPr>
          <p:spPr>
            <a:xfrm>
              <a:off x="-165829" y="3182776"/>
              <a:ext cx="204285" cy="166780"/>
            </a:xfrm>
            <a:custGeom>
              <a:avLst/>
              <a:gdLst/>
              <a:ahLst/>
              <a:cxnLst/>
              <a:rect l="l" t="t" r="r" b="b"/>
              <a:pathLst>
                <a:path w="31957" h="26090" extrusionOk="0">
                  <a:moveTo>
                    <a:pt x="26886" y="0"/>
                  </a:moveTo>
                  <a:lnTo>
                    <a:pt x="3369" y="1134"/>
                  </a:lnTo>
                  <a:cubicBezTo>
                    <a:pt x="701" y="6138"/>
                    <a:pt x="0" y="12609"/>
                    <a:pt x="2168" y="17913"/>
                  </a:cubicBezTo>
                  <a:cubicBezTo>
                    <a:pt x="4532" y="23698"/>
                    <a:pt x="9998" y="26090"/>
                    <a:pt x="15917" y="26090"/>
                  </a:cubicBezTo>
                  <a:cubicBezTo>
                    <a:pt x="16347" y="26090"/>
                    <a:pt x="16779" y="26077"/>
                    <a:pt x="17212" y="26052"/>
                  </a:cubicBezTo>
                  <a:cubicBezTo>
                    <a:pt x="19748" y="25952"/>
                    <a:pt x="22183" y="25152"/>
                    <a:pt x="24284" y="23751"/>
                  </a:cubicBezTo>
                  <a:cubicBezTo>
                    <a:pt x="31956" y="18480"/>
                    <a:pt x="30555" y="7239"/>
                    <a:pt x="26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0"/>
            <p:cNvSpPr/>
            <p:nvPr/>
          </p:nvSpPr>
          <p:spPr>
            <a:xfrm>
              <a:off x="-147496" y="3187251"/>
              <a:ext cx="165905" cy="135400"/>
            </a:xfrm>
            <a:custGeom>
              <a:avLst/>
              <a:gdLst/>
              <a:ahLst/>
              <a:cxnLst/>
              <a:rect l="l" t="t" r="r" b="b"/>
              <a:pathLst>
                <a:path w="25953" h="21181" extrusionOk="0">
                  <a:moveTo>
                    <a:pt x="21850" y="1"/>
                  </a:moveTo>
                  <a:lnTo>
                    <a:pt x="2736" y="935"/>
                  </a:lnTo>
                  <a:cubicBezTo>
                    <a:pt x="568" y="5004"/>
                    <a:pt x="1" y="10241"/>
                    <a:pt x="1769" y="14545"/>
                  </a:cubicBezTo>
                  <a:cubicBezTo>
                    <a:pt x="3694" y="19265"/>
                    <a:pt x="8105" y="21181"/>
                    <a:pt x="12904" y="21181"/>
                  </a:cubicBezTo>
                  <a:cubicBezTo>
                    <a:pt x="13260" y="21181"/>
                    <a:pt x="13618" y="21170"/>
                    <a:pt x="13978" y="21149"/>
                  </a:cubicBezTo>
                  <a:cubicBezTo>
                    <a:pt x="16046" y="21083"/>
                    <a:pt x="18014" y="20415"/>
                    <a:pt x="19748" y="19315"/>
                  </a:cubicBezTo>
                  <a:cubicBezTo>
                    <a:pt x="25953" y="15012"/>
                    <a:pt x="24819" y="5872"/>
                    <a:pt x="218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0"/>
            <p:cNvSpPr/>
            <p:nvPr/>
          </p:nvSpPr>
          <p:spPr>
            <a:xfrm>
              <a:off x="-189712" y="2997029"/>
              <a:ext cx="243733" cy="218374"/>
            </a:xfrm>
            <a:custGeom>
              <a:avLst/>
              <a:gdLst/>
              <a:ahLst/>
              <a:cxnLst/>
              <a:rect l="l" t="t" r="r" b="b"/>
              <a:pathLst>
                <a:path w="38128" h="34161" extrusionOk="0">
                  <a:moveTo>
                    <a:pt x="6233" y="0"/>
                  </a:moveTo>
                  <a:cubicBezTo>
                    <a:pt x="4665" y="0"/>
                    <a:pt x="3107" y="664"/>
                    <a:pt x="2002" y="1938"/>
                  </a:cubicBezTo>
                  <a:cubicBezTo>
                    <a:pt x="634" y="3606"/>
                    <a:pt x="134" y="5807"/>
                    <a:pt x="667" y="7875"/>
                  </a:cubicBezTo>
                  <a:cubicBezTo>
                    <a:pt x="968" y="9310"/>
                    <a:pt x="1902" y="10644"/>
                    <a:pt x="3269" y="11111"/>
                  </a:cubicBezTo>
                  <a:cubicBezTo>
                    <a:pt x="2302" y="13012"/>
                    <a:pt x="1334" y="14914"/>
                    <a:pt x="834" y="16982"/>
                  </a:cubicBezTo>
                  <a:cubicBezTo>
                    <a:pt x="0" y="20618"/>
                    <a:pt x="367" y="24721"/>
                    <a:pt x="2602" y="27790"/>
                  </a:cubicBezTo>
                  <a:cubicBezTo>
                    <a:pt x="5504" y="31793"/>
                    <a:pt x="11442" y="33427"/>
                    <a:pt x="16045" y="33994"/>
                  </a:cubicBezTo>
                  <a:cubicBezTo>
                    <a:pt x="16846" y="34061"/>
                    <a:pt x="17646" y="34128"/>
                    <a:pt x="18447" y="34161"/>
                  </a:cubicBezTo>
                  <a:lnTo>
                    <a:pt x="19681" y="34161"/>
                  </a:lnTo>
                  <a:cubicBezTo>
                    <a:pt x="20481" y="34128"/>
                    <a:pt x="21282" y="34061"/>
                    <a:pt x="22083" y="33994"/>
                  </a:cubicBezTo>
                  <a:cubicBezTo>
                    <a:pt x="26719" y="33427"/>
                    <a:pt x="32623" y="31793"/>
                    <a:pt x="35559" y="27790"/>
                  </a:cubicBezTo>
                  <a:cubicBezTo>
                    <a:pt x="37761" y="24721"/>
                    <a:pt x="38127" y="20585"/>
                    <a:pt x="37294" y="16982"/>
                  </a:cubicBezTo>
                  <a:cubicBezTo>
                    <a:pt x="36827" y="14880"/>
                    <a:pt x="35826" y="12979"/>
                    <a:pt x="34858" y="11111"/>
                  </a:cubicBezTo>
                  <a:cubicBezTo>
                    <a:pt x="36226" y="10644"/>
                    <a:pt x="37160" y="9276"/>
                    <a:pt x="37494" y="7875"/>
                  </a:cubicBezTo>
                  <a:cubicBezTo>
                    <a:pt x="37994" y="5774"/>
                    <a:pt x="37494" y="3606"/>
                    <a:pt x="36159" y="1938"/>
                  </a:cubicBezTo>
                  <a:cubicBezTo>
                    <a:pt x="35054" y="664"/>
                    <a:pt x="33485" y="0"/>
                    <a:pt x="31909" y="0"/>
                  </a:cubicBezTo>
                  <a:cubicBezTo>
                    <a:pt x="30679" y="0"/>
                    <a:pt x="29444" y="404"/>
                    <a:pt x="28420" y="1237"/>
                  </a:cubicBezTo>
                  <a:cubicBezTo>
                    <a:pt x="26619" y="2738"/>
                    <a:pt x="26119" y="4873"/>
                    <a:pt x="25852" y="7108"/>
                  </a:cubicBezTo>
                  <a:cubicBezTo>
                    <a:pt x="23680" y="6146"/>
                    <a:pt x="21350" y="5637"/>
                    <a:pt x="18992" y="5637"/>
                  </a:cubicBezTo>
                  <a:cubicBezTo>
                    <a:pt x="18489" y="5637"/>
                    <a:pt x="17984" y="5660"/>
                    <a:pt x="17479" y="5707"/>
                  </a:cubicBezTo>
                  <a:cubicBezTo>
                    <a:pt x="15678" y="5874"/>
                    <a:pt x="13577" y="5974"/>
                    <a:pt x="11975" y="6875"/>
                  </a:cubicBezTo>
                  <a:cubicBezTo>
                    <a:pt x="12176" y="4740"/>
                    <a:pt x="11342" y="2638"/>
                    <a:pt x="9707" y="1237"/>
                  </a:cubicBezTo>
                  <a:cubicBezTo>
                    <a:pt x="8684" y="404"/>
                    <a:pt x="7455" y="0"/>
                    <a:pt x="6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-164979" y="3015599"/>
              <a:ext cx="31355" cy="31349"/>
            </a:xfrm>
            <a:custGeom>
              <a:avLst/>
              <a:gdLst/>
              <a:ahLst/>
              <a:cxnLst/>
              <a:rect l="l" t="t" r="r" b="b"/>
              <a:pathLst>
                <a:path w="4905" h="4904" extrusionOk="0">
                  <a:moveTo>
                    <a:pt x="2469" y="0"/>
                  </a:moveTo>
                  <a:cubicBezTo>
                    <a:pt x="1101" y="0"/>
                    <a:pt x="1" y="1101"/>
                    <a:pt x="1" y="2435"/>
                  </a:cubicBezTo>
                  <a:cubicBezTo>
                    <a:pt x="1" y="3803"/>
                    <a:pt x="1101" y="4904"/>
                    <a:pt x="2469" y="4904"/>
                  </a:cubicBezTo>
                  <a:cubicBezTo>
                    <a:pt x="3803" y="4904"/>
                    <a:pt x="4904" y="3803"/>
                    <a:pt x="4904" y="2435"/>
                  </a:cubicBezTo>
                  <a:cubicBezTo>
                    <a:pt x="4904" y="1101"/>
                    <a:pt x="3803" y="0"/>
                    <a:pt x="2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-183530" y="3095467"/>
              <a:ext cx="227528" cy="119725"/>
            </a:xfrm>
            <a:custGeom>
              <a:avLst/>
              <a:gdLst/>
              <a:ahLst/>
              <a:cxnLst/>
              <a:rect l="l" t="t" r="r" b="b"/>
              <a:pathLst>
                <a:path w="35593" h="18729" extrusionOk="0">
                  <a:moveTo>
                    <a:pt x="16694" y="1"/>
                  </a:moveTo>
                  <a:cubicBezTo>
                    <a:pt x="13953" y="1"/>
                    <a:pt x="11224" y="526"/>
                    <a:pt x="8707" y="1616"/>
                  </a:cubicBezTo>
                  <a:cubicBezTo>
                    <a:pt x="5138" y="3184"/>
                    <a:pt x="2135" y="5753"/>
                    <a:pt x="1" y="8988"/>
                  </a:cubicBezTo>
                  <a:cubicBezTo>
                    <a:pt x="334" y="10189"/>
                    <a:pt x="868" y="11357"/>
                    <a:pt x="1602" y="12391"/>
                  </a:cubicBezTo>
                  <a:cubicBezTo>
                    <a:pt x="4537" y="16394"/>
                    <a:pt x="10475" y="17995"/>
                    <a:pt x="15078" y="18562"/>
                  </a:cubicBezTo>
                  <a:cubicBezTo>
                    <a:pt x="15879" y="18662"/>
                    <a:pt x="16679" y="18729"/>
                    <a:pt x="17480" y="18729"/>
                  </a:cubicBezTo>
                  <a:lnTo>
                    <a:pt x="18714" y="18729"/>
                  </a:lnTo>
                  <a:cubicBezTo>
                    <a:pt x="19514" y="18729"/>
                    <a:pt x="20315" y="18662"/>
                    <a:pt x="21116" y="18562"/>
                  </a:cubicBezTo>
                  <a:cubicBezTo>
                    <a:pt x="25752" y="17995"/>
                    <a:pt x="31656" y="16394"/>
                    <a:pt x="34592" y="12357"/>
                  </a:cubicBezTo>
                  <a:cubicBezTo>
                    <a:pt x="34959" y="11824"/>
                    <a:pt x="35292" y="11257"/>
                    <a:pt x="35593" y="10656"/>
                  </a:cubicBezTo>
                  <a:cubicBezTo>
                    <a:pt x="33725" y="7721"/>
                    <a:pt x="31223" y="5219"/>
                    <a:pt x="28287" y="3318"/>
                  </a:cubicBezTo>
                  <a:cubicBezTo>
                    <a:pt x="24825" y="1149"/>
                    <a:pt x="20746" y="1"/>
                    <a:pt x="16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-84376" y="3050144"/>
              <a:ext cx="32845" cy="20283"/>
            </a:xfrm>
            <a:custGeom>
              <a:avLst/>
              <a:gdLst/>
              <a:ahLst/>
              <a:cxnLst/>
              <a:rect l="l" t="t" r="r" b="b"/>
              <a:pathLst>
                <a:path w="5138" h="3173" extrusionOk="0">
                  <a:moveTo>
                    <a:pt x="5004" y="0"/>
                  </a:moveTo>
                  <a:cubicBezTo>
                    <a:pt x="4904" y="0"/>
                    <a:pt x="4871" y="467"/>
                    <a:pt x="4637" y="1168"/>
                  </a:cubicBezTo>
                  <a:cubicBezTo>
                    <a:pt x="4537" y="1535"/>
                    <a:pt x="4304" y="1868"/>
                    <a:pt x="4037" y="2168"/>
                  </a:cubicBezTo>
                  <a:cubicBezTo>
                    <a:pt x="3670" y="2469"/>
                    <a:pt x="3203" y="2635"/>
                    <a:pt x="2736" y="2635"/>
                  </a:cubicBezTo>
                  <a:cubicBezTo>
                    <a:pt x="2686" y="2639"/>
                    <a:pt x="2636" y="2640"/>
                    <a:pt x="2587" y="2640"/>
                  </a:cubicBezTo>
                  <a:cubicBezTo>
                    <a:pt x="2143" y="2640"/>
                    <a:pt x="1732" y="2505"/>
                    <a:pt x="1402" y="2235"/>
                  </a:cubicBezTo>
                  <a:cubicBezTo>
                    <a:pt x="1068" y="2002"/>
                    <a:pt x="801" y="1668"/>
                    <a:pt x="601" y="1334"/>
                  </a:cubicBezTo>
                  <a:cubicBezTo>
                    <a:pt x="301" y="701"/>
                    <a:pt x="267" y="234"/>
                    <a:pt x="201" y="234"/>
                  </a:cubicBezTo>
                  <a:cubicBezTo>
                    <a:pt x="134" y="234"/>
                    <a:pt x="1" y="701"/>
                    <a:pt x="301" y="1468"/>
                  </a:cubicBezTo>
                  <a:cubicBezTo>
                    <a:pt x="434" y="1901"/>
                    <a:pt x="734" y="2302"/>
                    <a:pt x="1101" y="2602"/>
                  </a:cubicBezTo>
                  <a:cubicBezTo>
                    <a:pt x="1535" y="2974"/>
                    <a:pt x="2083" y="3173"/>
                    <a:pt x="2640" y="3173"/>
                  </a:cubicBezTo>
                  <a:cubicBezTo>
                    <a:pt x="2683" y="3173"/>
                    <a:pt x="2726" y="3171"/>
                    <a:pt x="2769" y="3169"/>
                  </a:cubicBezTo>
                  <a:cubicBezTo>
                    <a:pt x="3870" y="3169"/>
                    <a:pt x="4837" y="2368"/>
                    <a:pt x="5038" y="1268"/>
                  </a:cubicBezTo>
                  <a:cubicBezTo>
                    <a:pt x="5138" y="467"/>
                    <a:pt x="5038" y="0"/>
                    <a:pt x="5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0"/>
            <p:cNvSpPr/>
            <p:nvPr/>
          </p:nvSpPr>
          <p:spPr>
            <a:xfrm>
              <a:off x="-166258" y="3235655"/>
              <a:ext cx="34334" cy="91061"/>
            </a:xfrm>
            <a:custGeom>
              <a:avLst/>
              <a:gdLst/>
              <a:ahLst/>
              <a:cxnLst/>
              <a:rect l="l" t="t" r="r" b="b"/>
              <a:pathLst>
                <a:path w="5371" h="14245" extrusionOk="0">
                  <a:moveTo>
                    <a:pt x="0" y="1"/>
                  </a:moveTo>
                  <a:lnTo>
                    <a:pt x="0" y="1"/>
                  </a:lnTo>
                  <a:cubicBezTo>
                    <a:pt x="101" y="168"/>
                    <a:pt x="201" y="368"/>
                    <a:pt x="334" y="535"/>
                  </a:cubicBezTo>
                  <a:cubicBezTo>
                    <a:pt x="534" y="835"/>
                    <a:pt x="834" y="1335"/>
                    <a:pt x="1201" y="1936"/>
                  </a:cubicBezTo>
                  <a:cubicBezTo>
                    <a:pt x="2169" y="3470"/>
                    <a:pt x="2969" y="5105"/>
                    <a:pt x="3636" y="6806"/>
                  </a:cubicBezTo>
                  <a:cubicBezTo>
                    <a:pt x="4037" y="7806"/>
                    <a:pt x="4337" y="8774"/>
                    <a:pt x="4604" y="9641"/>
                  </a:cubicBezTo>
                  <a:cubicBezTo>
                    <a:pt x="4837" y="10442"/>
                    <a:pt x="5037" y="11242"/>
                    <a:pt x="5137" y="12043"/>
                  </a:cubicBezTo>
                  <a:cubicBezTo>
                    <a:pt x="5204" y="12577"/>
                    <a:pt x="5171" y="13144"/>
                    <a:pt x="5004" y="13644"/>
                  </a:cubicBezTo>
                  <a:cubicBezTo>
                    <a:pt x="4904" y="14044"/>
                    <a:pt x="4804" y="14211"/>
                    <a:pt x="4804" y="14244"/>
                  </a:cubicBezTo>
                  <a:cubicBezTo>
                    <a:pt x="4871" y="14178"/>
                    <a:pt x="4871" y="14144"/>
                    <a:pt x="4904" y="14111"/>
                  </a:cubicBezTo>
                  <a:cubicBezTo>
                    <a:pt x="5004" y="13978"/>
                    <a:pt x="5071" y="13844"/>
                    <a:pt x="5104" y="13677"/>
                  </a:cubicBezTo>
                  <a:cubicBezTo>
                    <a:pt x="5304" y="13144"/>
                    <a:pt x="5371" y="12577"/>
                    <a:pt x="5304" y="12009"/>
                  </a:cubicBezTo>
                  <a:cubicBezTo>
                    <a:pt x="5238" y="11209"/>
                    <a:pt x="5071" y="10375"/>
                    <a:pt x="4837" y="9574"/>
                  </a:cubicBezTo>
                  <a:cubicBezTo>
                    <a:pt x="4570" y="8607"/>
                    <a:pt x="4237" y="7640"/>
                    <a:pt x="3870" y="6706"/>
                  </a:cubicBezTo>
                  <a:cubicBezTo>
                    <a:pt x="3203" y="5004"/>
                    <a:pt x="2369" y="3370"/>
                    <a:pt x="1368" y="1802"/>
                  </a:cubicBezTo>
                  <a:cubicBezTo>
                    <a:pt x="1001" y="1235"/>
                    <a:pt x="668" y="768"/>
                    <a:pt x="401" y="468"/>
                  </a:cubicBezTo>
                  <a:cubicBezTo>
                    <a:pt x="301" y="301"/>
                    <a:pt x="167" y="1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0"/>
            <p:cNvSpPr/>
            <p:nvPr/>
          </p:nvSpPr>
          <p:spPr>
            <a:xfrm>
              <a:off x="-999" y="3236940"/>
              <a:ext cx="43079" cy="90205"/>
            </a:xfrm>
            <a:custGeom>
              <a:avLst/>
              <a:gdLst/>
              <a:ahLst/>
              <a:cxnLst/>
              <a:rect l="l" t="t" r="r" b="b"/>
              <a:pathLst>
                <a:path w="6739" h="14111" extrusionOk="0">
                  <a:moveTo>
                    <a:pt x="6738" y="0"/>
                  </a:moveTo>
                  <a:lnTo>
                    <a:pt x="6738" y="0"/>
                  </a:lnTo>
                  <a:cubicBezTo>
                    <a:pt x="6538" y="100"/>
                    <a:pt x="6372" y="234"/>
                    <a:pt x="6238" y="400"/>
                  </a:cubicBezTo>
                  <a:cubicBezTo>
                    <a:pt x="5938" y="667"/>
                    <a:pt x="5504" y="1101"/>
                    <a:pt x="5037" y="1635"/>
                  </a:cubicBezTo>
                  <a:cubicBezTo>
                    <a:pt x="3736" y="3036"/>
                    <a:pt x="2635" y="4603"/>
                    <a:pt x="1768" y="6305"/>
                  </a:cubicBezTo>
                  <a:cubicBezTo>
                    <a:pt x="868" y="8006"/>
                    <a:pt x="300" y="9840"/>
                    <a:pt x="100" y="11742"/>
                  </a:cubicBezTo>
                  <a:cubicBezTo>
                    <a:pt x="34" y="12309"/>
                    <a:pt x="0" y="12909"/>
                    <a:pt x="34" y="13476"/>
                  </a:cubicBezTo>
                  <a:cubicBezTo>
                    <a:pt x="34" y="13676"/>
                    <a:pt x="34" y="13910"/>
                    <a:pt x="100" y="14110"/>
                  </a:cubicBezTo>
                  <a:cubicBezTo>
                    <a:pt x="134" y="14110"/>
                    <a:pt x="100" y="13209"/>
                    <a:pt x="267" y="11775"/>
                  </a:cubicBezTo>
                  <a:cubicBezTo>
                    <a:pt x="534" y="9907"/>
                    <a:pt x="1134" y="8106"/>
                    <a:pt x="1968" y="6405"/>
                  </a:cubicBezTo>
                  <a:cubicBezTo>
                    <a:pt x="2836" y="4737"/>
                    <a:pt x="3903" y="3169"/>
                    <a:pt x="5171" y="1735"/>
                  </a:cubicBezTo>
                  <a:cubicBezTo>
                    <a:pt x="5638" y="1201"/>
                    <a:pt x="6038" y="767"/>
                    <a:pt x="6305" y="467"/>
                  </a:cubicBezTo>
                  <a:cubicBezTo>
                    <a:pt x="6472" y="334"/>
                    <a:pt x="6605" y="167"/>
                    <a:pt x="6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0"/>
            <p:cNvSpPr/>
            <p:nvPr/>
          </p:nvSpPr>
          <p:spPr>
            <a:xfrm>
              <a:off x="-788" y="3020291"/>
              <a:ext cx="30716" cy="31349"/>
            </a:xfrm>
            <a:custGeom>
              <a:avLst/>
              <a:gdLst/>
              <a:ahLst/>
              <a:cxnLst/>
              <a:rect l="l" t="t" r="r" b="b"/>
              <a:pathLst>
                <a:path w="4805" h="4904" extrusionOk="0">
                  <a:moveTo>
                    <a:pt x="2402" y="0"/>
                  </a:moveTo>
                  <a:cubicBezTo>
                    <a:pt x="1068" y="0"/>
                    <a:pt x="1" y="1101"/>
                    <a:pt x="1" y="2435"/>
                  </a:cubicBezTo>
                  <a:cubicBezTo>
                    <a:pt x="1" y="3803"/>
                    <a:pt x="1068" y="4904"/>
                    <a:pt x="2402" y="4904"/>
                  </a:cubicBezTo>
                  <a:cubicBezTo>
                    <a:pt x="3703" y="4904"/>
                    <a:pt x="4804" y="3803"/>
                    <a:pt x="4804" y="2435"/>
                  </a:cubicBezTo>
                  <a:cubicBezTo>
                    <a:pt x="4804" y="1101"/>
                    <a:pt x="3703" y="0"/>
                    <a:pt x="2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9" name="Google Shape;2179;p50"/>
          <p:cNvGrpSpPr/>
          <p:nvPr/>
        </p:nvGrpSpPr>
        <p:grpSpPr>
          <a:xfrm>
            <a:off x="7381691" y="2107623"/>
            <a:ext cx="1207591" cy="1062037"/>
            <a:chOff x="-1142450" y="3001983"/>
            <a:chExt cx="431807" cy="379746"/>
          </a:xfrm>
        </p:grpSpPr>
        <p:sp>
          <p:nvSpPr>
            <p:cNvPr id="2180" name="Google Shape;2180;p50"/>
            <p:cNvSpPr/>
            <p:nvPr/>
          </p:nvSpPr>
          <p:spPr>
            <a:xfrm>
              <a:off x="-1047771" y="3254206"/>
              <a:ext cx="47982" cy="48583"/>
            </a:xfrm>
            <a:custGeom>
              <a:avLst/>
              <a:gdLst/>
              <a:ahLst/>
              <a:cxnLst/>
              <a:rect l="l" t="t" r="r" b="b"/>
              <a:pathLst>
                <a:path w="7506" h="7600" extrusionOk="0">
                  <a:moveTo>
                    <a:pt x="5304" y="1"/>
                  </a:moveTo>
                  <a:cubicBezTo>
                    <a:pt x="3202" y="168"/>
                    <a:pt x="1301" y="1202"/>
                    <a:pt x="0" y="2836"/>
                  </a:cubicBezTo>
                  <a:cubicBezTo>
                    <a:pt x="133" y="3203"/>
                    <a:pt x="467" y="3437"/>
                    <a:pt x="867" y="3437"/>
                  </a:cubicBezTo>
                  <a:cubicBezTo>
                    <a:pt x="1234" y="3437"/>
                    <a:pt x="1635" y="3337"/>
                    <a:pt x="1968" y="3170"/>
                  </a:cubicBezTo>
                  <a:lnTo>
                    <a:pt x="3402" y="2569"/>
                  </a:lnTo>
                  <a:lnTo>
                    <a:pt x="3402" y="2569"/>
                  </a:lnTo>
                  <a:cubicBezTo>
                    <a:pt x="2669" y="3170"/>
                    <a:pt x="2068" y="3937"/>
                    <a:pt x="1735" y="4804"/>
                  </a:cubicBezTo>
                  <a:cubicBezTo>
                    <a:pt x="1568" y="5071"/>
                    <a:pt x="1534" y="5405"/>
                    <a:pt x="1568" y="5705"/>
                  </a:cubicBezTo>
                  <a:cubicBezTo>
                    <a:pt x="1601" y="6039"/>
                    <a:pt x="1835" y="6305"/>
                    <a:pt x="2168" y="6372"/>
                  </a:cubicBezTo>
                  <a:cubicBezTo>
                    <a:pt x="2468" y="6339"/>
                    <a:pt x="2735" y="6205"/>
                    <a:pt x="2935" y="6005"/>
                  </a:cubicBezTo>
                  <a:cubicBezTo>
                    <a:pt x="3436" y="5505"/>
                    <a:pt x="3936" y="4971"/>
                    <a:pt x="4336" y="4371"/>
                  </a:cubicBezTo>
                  <a:lnTo>
                    <a:pt x="4336" y="4371"/>
                  </a:lnTo>
                  <a:cubicBezTo>
                    <a:pt x="3970" y="5205"/>
                    <a:pt x="3869" y="6139"/>
                    <a:pt x="4036" y="7039"/>
                  </a:cubicBezTo>
                  <a:cubicBezTo>
                    <a:pt x="4036" y="7206"/>
                    <a:pt x="4103" y="7373"/>
                    <a:pt x="4236" y="7506"/>
                  </a:cubicBezTo>
                  <a:cubicBezTo>
                    <a:pt x="4341" y="7566"/>
                    <a:pt x="4453" y="7599"/>
                    <a:pt x="4562" y="7599"/>
                  </a:cubicBezTo>
                  <a:cubicBezTo>
                    <a:pt x="4696" y="7599"/>
                    <a:pt x="4827" y="7550"/>
                    <a:pt x="4937" y="7440"/>
                  </a:cubicBezTo>
                  <a:cubicBezTo>
                    <a:pt x="5137" y="7273"/>
                    <a:pt x="5270" y="7039"/>
                    <a:pt x="5371" y="6806"/>
                  </a:cubicBezTo>
                  <a:cubicBezTo>
                    <a:pt x="6204" y="4971"/>
                    <a:pt x="6938" y="3070"/>
                    <a:pt x="7505" y="1135"/>
                  </a:cubicBez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0"/>
            <p:cNvSpPr/>
            <p:nvPr/>
          </p:nvSpPr>
          <p:spPr>
            <a:xfrm>
              <a:off x="-967168" y="3278305"/>
              <a:ext cx="46704" cy="51025"/>
            </a:xfrm>
            <a:custGeom>
              <a:avLst/>
              <a:gdLst/>
              <a:ahLst/>
              <a:cxnLst/>
              <a:rect l="l" t="t" r="r" b="b"/>
              <a:pathLst>
                <a:path w="7306" h="7982" extrusionOk="0">
                  <a:moveTo>
                    <a:pt x="6371" y="0"/>
                  </a:moveTo>
                  <a:lnTo>
                    <a:pt x="3169" y="601"/>
                  </a:lnTo>
                  <a:cubicBezTo>
                    <a:pt x="1735" y="1935"/>
                    <a:pt x="701" y="3636"/>
                    <a:pt x="133" y="5538"/>
                  </a:cubicBezTo>
                  <a:cubicBezTo>
                    <a:pt x="33" y="5804"/>
                    <a:pt x="0" y="6105"/>
                    <a:pt x="67" y="6405"/>
                  </a:cubicBezTo>
                  <a:cubicBezTo>
                    <a:pt x="133" y="6705"/>
                    <a:pt x="400" y="6905"/>
                    <a:pt x="701" y="6905"/>
                  </a:cubicBezTo>
                  <a:cubicBezTo>
                    <a:pt x="934" y="6839"/>
                    <a:pt x="1168" y="6672"/>
                    <a:pt x="1268" y="6438"/>
                  </a:cubicBezTo>
                  <a:lnTo>
                    <a:pt x="2702" y="4470"/>
                  </a:lnTo>
                  <a:lnTo>
                    <a:pt x="2702" y="4470"/>
                  </a:lnTo>
                  <a:cubicBezTo>
                    <a:pt x="2402" y="5538"/>
                    <a:pt x="2602" y="6705"/>
                    <a:pt x="3202" y="7639"/>
                  </a:cubicBezTo>
                  <a:cubicBezTo>
                    <a:pt x="3269" y="7773"/>
                    <a:pt x="3402" y="7906"/>
                    <a:pt x="3569" y="7973"/>
                  </a:cubicBezTo>
                  <a:cubicBezTo>
                    <a:pt x="3598" y="7979"/>
                    <a:pt x="3627" y="7981"/>
                    <a:pt x="3655" y="7981"/>
                  </a:cubicBezTo>
                  <a:cubicBezTo>
                    <a:pt x="3948" y="7981"/>
                    <a:pt x="4181" y="7677"/>
                    <a:pt x="4303" y="7372"/>
                  </a:cubicBezTo>
                  <a:cubicBezTo>
                    <a:pt x="4670" y="6572"/>
                    <a:pt x="4837" y="5704"/>
                    <a:pt x="4837" y="4804"/>
                  </a:cubicBezTo>
                  <a:cubicBezTo>
                    <a:pt x="5004" y="5571"/>
                    <a:pt x="5337" y="6238"/>
                    <a:pt x="5904" y="6772"/>
                  </a:cubicBezTo>
                  <a:cubicBezTo>
                    <a:pt x="6084" y="7012"/>
                    <a:pt x="6372" y="7144"/>
                    <a:pt x="6671" y="7144"/>
                  </a:cubicBezTo>
                  <a:cubicBezTo>
                    <a:pt x="6704" y="7144"/>
                    <a:pt x="6738" y="7142"/>
                    <a:pt x="6772" y="7139"/>
                  </a:cubicBezTo>
                  <a:cubicBezTo>
                    <a:pt x="7272" y="7005"/>
                    <a:pt x="7305" y="6305"/>
                    <a:pt x="7172" y="5771"/>
                  </a:cubicBezTo>
                  <a:cubicBezTo>
                    <a:pt x="6772" y="3870"/>
                    <a:pt x="5871" y="1902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0"/>
            <p:cNvSpPr/>
            <p:nvPr/>
          </p:nvSpPr>
          <p:spPr>
            <a:xfrm>
              <a:off x="-853765" y="3212444"/>
              <a:ext cx="143122" cy="169286"/>
            </a:xfrm>
            <a:custGeom>
              <a:avLst/>
              <a:gdLst/>
              <a:ahLst/>
              <a:cxnLst/>
              <a:rect l="l" t="t" r="r" b="b"/>
              <a:pathLst>
                <a:path w="22389" h="26482" extrusionOk="0">
                  <a:moveTo>
                    <a:pt x="1922" y="1"/>
                  </a:moveTo>
                  <a:cubicBezTo>
                    <a:pt x="1748" y="1"/>
                    <a:pt x="1625" y="233"/>
                    <a:pt x="1807" y="363"/>
                  </a:cubicBezTo>
                  <a:cubicBezTo>
                    <a:pt x="5477" y="3532"/>
                    <a:pt x="9713" y="6034"/>
                    <a:pt x="13482" y="9169"/>
                  </a:cubicBezTo>
                  <a:cubicBezTo>
                    <a:pt x="15317" y="10670"/>
                    <a:pt x="16985" y="12405"/>
                    <a:pt x="18419" y="14306"/>
                  </a:cubicBezTo>
                  <a:cubicBezTo>
                    <a:pt x="19153" y="15307"/>
                    <a:pt x="19787" y="16374"/>
                    <a:pt x="20321" y="17508"/>
                  </a:cubicBezTo>
                  <a:cubicBezTo>
                    <a:pt x="20988" y="18809"/>
                    <a:pt x="21455" y="20210"/>
                    <a:pt x="21688" y="21678"/>
                  </a:cubicBezTo>
                  <a:cubicBezTo>
                    <a:pt x="21855" y="22512"/>
                    <a:pt x="21755" y="23379"/>
                    <a:pt x="21455" y="24213"/>
                  </a:cubicBezTo>
                  <a:cubicBezTo>
                    <a:pt x="21321" y="24514"/>
                    <a:pt x="21088" y="24780"/>
                    <a:pt x="20754" y="24914"/>
                  </a:cubicBezTo>
                  <a:cubicBezTo>
                    <a:pt x="20696" y="24925"/>
                    <a:pt x="20639" y="24931"/>
                    <a:pt x="20583" y="24931"/>
                  </a:cubicBezTo>
                  <a:cubicBezTo>
                    <a:pt x="20319" y="24931"/>
                    <a:pt x="20086" y="24806"/>
                    <a:pt x="19920" y="24614"/>
                  </a:cubicBezTo>
                  <a:cubicBezTo>
                    <a:pt x="19687" y="24313"/>
                    <a:pt x="19487" y="24013"/>
                    <a:pt x="19387" y="23680"/>
                  </a:cubicBezTo>
                  <a:cubicBezTo>
                    <a:pt x="19220" y="23246"/>
                    <a:pt x="19053" y="22846"/>
                    <a:pt x="18920" y="22412"/>
                  </a:cubicBezTo>
                  <a:cubicBezTo>
                    <a:pt x="18619" y="21545"/>
                    <a:pt x="18386" y="20677"/>
                    <a:pt x="18186" y="19777"/>
                  </a:cubicBezTo>
                  <a:lnTo>
                    <a:pt x="18163" y="19782"/>
                  </a:lnTo>
                  <a:lnTo>
                    <a:pt x="18163" y="19782"/>
                  </a:lnTo>
                  <a:cubicBezTo>
                    <a:pt x="18159" y="19769"/>
                    <a:pt x="18156" y="19756"/>
                    <a:pt x="18152" y="19743"/>
                  </a:cubicBezTo>
                  <a:cubicBezTo>
                    <a:pt x="18126" y="19637"/>
                    <a:pt x="18046" y="19589"/>
                    <a:pt x="17963" y="19589"/>
                  </a:cubicBezTo>
                  <a:cubicBezTo>
                    <a:pt x="17840" y="19589"/>
                    <a:pt x="17712" y="19697"/>
                    <a:pt x="17752" y="19877"/>
                  </a:cubicBezTo>
                  <a:cubicBezTo>
                    <a:pt x="17752" y="19877"/>
                    <a:pt x="17752" y="19877"/>
                    <a:pt x="17752" y="19877"/>
                  </a:cubicBezTo>
                  <a:lnTo>
                    <a:pt x="17752" y="19877"/>
                  </a:lnTo>
                  <a:cubicBezTo>
                    <a:pt x="17831" y="20255"/>
                    <a:pt x="17925" y="20641"/>
                    <a:pt x="18030" y="21027"/>
                  </a:cubicBezTo>
                  <a:lnTo>
                    <a:pt x="18030" y="21027"/>
                  </a:lnTo>
                  <a:cubicBezTo>
                    <a:pt x="18139" y="21582"/>
                    <a:pt x="18213" y="22141"/>
                    <a:pt x="18252" y="22712"/>
                  </a:cubicBezTo>
                  <a:cubicBezTo>
                    <a:pt x="18286" y="23179"/>
                    <a:pt x="18286" y="23646"/>
                    <a:pt x="18252" y="24113"/>
                  </a:cubicBezTo>
                  <a:cubicBezTo>
                    <a:pt x="18286" y="24547"/>
                    <a:pt x="18219" y="24981"/>
                    <a:pt x="18052" y="25414"/>
                  </a:cubicBezTo>
                  <a:cubicBezTo>
                    <a:pt x="17919" y="25781"/>
                    <a:pt x="17585" y="26015"/>
                    <a:pt x="17185" y="26081"/>
                  </a:cubicBezTo>
                  <a:cubicBezTo>
                    <a:pt x="16785" y="26081"/>
                    <a:pt x="16551" y="25714"/>
                    <a:pt x="16418" y="25414"/>
                  </a:cubicBezTo>
                  <a:cubicBezTo>
                    <a:pt x="16051" y="24547"/>
                    <a:pt x="15751" y="23680"/>
                    <a:pt x="15517" y="22812"/>
                  </a:cubicBezTo>
                  <a:cubicBezTo>
                    <a:pt x="15216" y="21880"/>
                    <a:pt x="14943" y="20920"/>
                    <a:pt x="14696" y="19982"/>
                  </a:cubicBezTo>
                  <a:lnTo>
                    <a:pt x="14696" y="19982"/>
                  </a:lnTo>
                  <a:cubicBezTo>
                    <a:pt x="14683" y="19880"/>
                    <a:pt x="14668" y="19779"/>
                    <a:pt x="14650" y="19677"/>
                  </a:cubicBezTo>
                  <a:lnTo>
                    <a:pt x="14618" y="19685"/>
                  </a:lnTo>
                  <a:lnTo>
                    <a:pt x="14618" y="19685"/>
                  </a:lnTo>
                  <a:cubicBezTo>
                    <a:pt x="14618" y="19682"/>
                    <a:pt x="14617" y="19679"/>
                    <a:pt x="14616" y="19677"/>
                  </a:cubicBezTo>
                  <a:cubicBezTo>
                    <a:pt x="14591" y="19575"/>
                    <a:pt x="14527" y="19531"/>
                    <a:pt x="14457" y="19531"/>
                  </a:cubicBezTo>
                  <a:cubicBezTo>
                    <a:pt x="14344" y="19531"/>
                    <a:pt x="14216" y="19645"/>
                    <a:pt x="14216" y="19810"/>
                  </a:cubicBezTo>
                  <a:cubicBezTo>
                    <a:pt x="14416" y="21111"/>
                    <a:pt x="14316" y="22445"/>
                    <a:pt x="13883" y="23713"/>
                  </a:cubicBezTo>
                  <a:cubicBezTo>
                    <a:pt x="13725" y="24123"/>
                    <a:pt x="13448" y="24652"/>
                    <a:pt x="12967" y="24652"/>
                  </a:cubicBezTo>
                  <a:cubicBezTo>
                    <a:pt x="12939" y="24652"/>
                    <a:pt x="12911" y="24651"/>
                    <a:pt x="12882" y="24647"/>
                  </a:cubicBezTo>
                  <a:cubicBezTo>
                    <a:pt x="12248" y="24580"/>
                    <a:pt x="11948" y="23880"/>
                    <a:pt x="11848" y="23346"/>
                  </a:cubicBezTo>
                  <a:cubicBezTo>
                    <a:pt x="11748" y="22779"/>
                    <a:pt x="11714" y="22345"/>
                    <a:pt x="11648" y="21845"/>
                  </a:cubicBezTo>
                  <a:cubicBezTo>
                    <a:pt x="11581" y="21345"/>
                    <a:pt x="11514" y="20944"/>
                    <a:pt x="11448" y="20511"/>
                  </a:cubicBezTo>
                  <a:cubicBezTo>
                    <a:pt x="11247" y="19610"/>
                    <a:pt x="11047" y="18709"/>
                    <a:pt x="10780" y="17809"/>
                  </a:cubicBezTo>
                  <a:cubicBezTo>
                    <a:pt x="9680" y="14106"/>
                    <a:pt x="7945" y="10470"/>
                    <a:pt x="5343" y="7568"/>
                  </a:cubicBezTo>
                  <a:cubicBezTo>
                    <a:pt x="3976" y="6034"/>
                    <a:pt x="2308" y="4799"/>
                    <a:pt x="406" y="3932"/>
                  </a:cubicBezTo>
                  <a:cubicBezTo>
                    <a:pt x="379" y="3920"/>
                    <a:pt x="352" y="3915"/>
                    <a:pt x="326" y="3915"/>
                  </a:cubicBezTo>
                  <a:cubicBezTo>
                    <a:pt x="132" y="3915"/>
                    <a:pt x="0" y="4211"/>
                    <a:pt x="206" y="4299"/>
                  </a:cubicBezTo>
                  <a:cubicBezTo>
                    <a:pt x="3875" y="5867"/>
                    <a:pt x="6477" y="9203"/>
                    <a:pt x="8279" y="12638"/>
                  </a:cubicBezTo>
                  <a:cubicBezTo>
                    <a:pt x="9246" y="14473"/>
                    <a:pt x="9980" y="16374"/>
                    <a:pt x="10547" y="18376"/>
                  </a:cubicBezTo>
                  <a:cubicBezTo>
                    <a:pt x="10814" y="19310"/>
                    <a:pt x="11014" y="20244"/>
                    <a:pt x="11181" y="21211"/>
                  </a:cubicBezTo>
                  <a:cubicBezTo>
                    <a:pt x="11281" y="21678"/>
                    <a:pt x="11347" y="22112"/>
                    <a:pt x="11381" y="22579"/>
                  </a:cubicBezTo>
                  <a:cubicBezTo>
                    <a:pt x="11414" y="23146"/>
                    <a:pt x="11548" y="23713"/>
                    <a:pt x="11748" y="24247"/>
                  </a:cubicBezTo>
                  <a:cubicBezTo>
                    <a:pt x="11983" y="24717"/>
                    <a:pt x="12477" y="25032"/>
                    <a:pt x="13001" y="25032"/>
                  </a:cubicBezTo>
                  <a:cubicBezTo>
                    <a:pt x="13072" y="25032"/>
                    <a:pt x="13144" y="25026"/>
                    <a:pt x="13215" y="25014"/>
                  </a:cubicBezTo>
                  <a:cubicBezTo>
                    <a:pt x="13716" y="24880"/>
                    <a:pt x="14116" y="24514"/>
                    <a:pt x="14250" y="24013"/>
                  </a:cubicBezTo>
                  <a:cubicBezTo>
                    <a:pt x="14516" y="23346"/>
                    <a:pt x="14683" y="22646"/>
                    <a:pt x="14717" y="21978"/>
                  </a:cubicBezTo>
                  <a:cubicBezTo>
                    <a:pt x="14725" y="21877"/>
                    <a:pt x="14733" y="21775"/>
                    <a:pt x="14739" y="21673"/>
                  </a:cubicBezTo>
                  <a:lnTo>
                    <a:pt x="14739" y="21673"/>
                  </a:lnTo>
                  <a:cubicBezTo>
                    <a:pt x="14857" y="22101"/>
                    <a:pt x="14982" y="22526"/>
                    <a:pt x="15117" y="22946"/>
                  </a:cubicBezTo>
                  <a:cubicBezTo>
                    <a:pt x="15284" y="23479"/>
                    <a:pt x="15484" y="24013"/>
                    <a:pt x="15684" y="24547"/>
                  </a:cubicBezTo>
                  <a:cubicBezTo>
                    <a:pt x="15784" y="24981"/>
                    <a:pt x="15951" y="25414"/>
                    <a:pt x="16184" y="25814"/>
                  </a:cubicBezTo>
                  <a:cubicBezTo>
                    <a:pt x="16351" y="26148"/>
                    <a:pt x="16685" y="26382"/>
                    <a:pt x="17052" y="26482"/>
                  </a:cubicBezTo>
                  <a:cubicBezTo>
                    <a:pt x="17452" y="26482"/>
                    <a:pt x="17852" y="26348"/>
                    <a:pt x="18119" y="26048"/>
                  </a:cubicBezTo>
                  <a:cubicBezTo>
                    <a:pt x="18786" y="25381"/>
                    <a:pt x="18719" y="24247"/>
                    <a:pt x="18719" y="23379"/>
                  </a:cubicBezTo>
                  <a:cubicBezTo>
                    <a:pt x="18718" y="23331"/>
                    <a:pt x="18717" y="23282"/>
                    <a:pt x="18715" y="23234"/>
                  </a:cubicBezTo>
                  <a:lnTo>
                    <a:pt x="18715" y="23234"/>
                  </a:lnTo>
                  <a:cubicBezTo>
                    <a:pt x="18865" y="23638"/>
                    <a:pt x="19043" y="24031"/>
                    <a:pt x="19253" y="24413"/>
                  </a:cubicBezTo>
                  <a:cubicBezTo>
                    <a:pt x="19487" y="24947"/>
                    <a:pt x="20020" y="25314"/>
                    <a:pt x="20621" y="25314"/>
                  </a:cubicBezTo>
                  <a:cubicBezTo>
                    <a:pt x="21188" y="25214"/>
                    <a:pt x="21655" y="24780"/>
                    <a:pt x="21822" y="24213"/>
                  </a:cubicBezTo>
                  <a:cubicBezTo>
                    <a:pt x="22389" y="22746"/>
                    <a:pt x="22022" y="21011"/>
                    <a:pt x="21555" y="19577"/>
                  </a:cubicBezTo>
                  <a:cubicBezTo>
                    <a:pt x="21121" y="18276"/>
                    <a:pt x="20521" y="17008"/>
                    <a:pt x="19820" y="15807"/>
                  </a:cubicBezTo>
                  <a:cubicBezTo>
                    <a:pt x="18519" y="13606"/>
                    <a:pt x="16885" y="11638"/>
                    <a:pt x="14983" y="9970"/>
                  </a:cubicBezTo>
                  <a:cubicBezTo>
                    <a:pt x="13115" y="8302"/>
                    <a:pt x="11147" y="6767"/>
                    <a:pt x="9079" y="5366"/>
                  </a:cubicBezTo>
                  <a:cubicBezTo>
                    <a:pt x="6978" y="3832"/>
                    <a:pt x="4843" y="2364"/>
                    <a:pt x="2841" y="696"/>
                  </a:cubicBezTo>
                  <a:cubicBezTo>
                    <a:pt x="2575" y="496"/>
                    <a:pt x="2341" y="296"/>
                    <a:pt x="2074" y="63"/>
                  </a:cubicBezTo>
                  <a:cubicBezTo>
                    <a:pt x="2023" y="19"/>
                    <a:pt x="1970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0"/>
            <p:cNvSpPr/>
            <p:nvPr/>
          </p:nvSpPr>
          <p:spPr>
            <a:xfrm>
              <a:off x="-1142450" y="3011757"/>
              <a:ext cx="149700" cy="155459"/>
            </a:xfrm>
            <a:custGeom>
              <a:avLst/>
              <a:gdLst/>
              <a:ahLst/>
              <a:cxnLst/>
              <a:rect l="l" t="t" r="r" b="b"/>
              <a:pathLst>
                <a:path w="23418" h="24319" extrusionOk="0">
                  <a:moveTo>
                    <a:pt x="20649" y="1"/>
                  </a:moveTo>
                  <a:cubicBezTo>
                    <a:pt x="18580" y="134"/>
                    <a:pt x="15612" y="1735"/>
                    <a:pt x="14044" y="2503"/>
                  </a:cubicBezTo>
                  <a:cubicBezTo>
                    <a:pt x="11509" y="3670"/>
                    <a:pt x="9140" y="5271"/>
                    <a:pt x="7072" y="7173"/>
                  </a:cubicBezTo>
                  <a:cubicBezTo>
                    <a:pt x="2169" y="11776"/>
                    <a:pt x="34" y="17713"/>
                    <a:pt x="0" y="24318"/>
                  </a:cubicBezTo>
                  <a:cubicBezTo>
                    <a:pt x="2869" y="20816"/>
                    <a:pt x="6639" y="18147"/>
                    <a:pt x="10908" y="16613"/>
                  </a:cubicBezTo>
                  <a:cubicBezTo>
                    <a:pt x="14611" y="15245"/>
                    <a:pt x="18514" y="14545"/>
                    <a:pt x="22416" y="14511"/>
                  </a:cubicBezTo>
                  <a:cubicBezTo>
                    <a:pt x="23417" y="9541"/>
                    <a:pt x="23184" y="4104"/>
                    <a:pt x="20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0"/>
            <p:cNvSpPr/>
            <p:nvPr/>
          </p:nvSpPr>
          <p:spPr>
            <a:xfrm>
              <a:off x="-1142450" y="3065921"/>
              <a:ext cx="146925" cy="100867"/>
            </a:xfrm>
            <a:custGeom>
              <a:avLst/>
              <a:gdLst/>
              <a:ahLst/>
              <a:cxnLst/>
              <a:rect l="l" t="t" r="r" b="b"/>
              <a:pathLst>
                <a:path w="22984" h="15779" extrusionOk="0">
                  <a:moveTo>
                    <a:pt x="22984" y="1"/>
                  </a:moveTo>
                  <a:cubicBezTo>
                    <a:pt x="22550" y="67"/>
                    <a:pt x="22150" y="167"/>
                    <a:pt x="21649" y="301"/>
                  </a:cubicBezTo>
                  <a:cubicBezTo>
                    <a:pt x="19614" y="801"/>
                    <a:pt x="17580" y="1435"/>
                    <a:pt x="15645" y="2202"/>
                  </a:cubicBezTo>
                  <a:cubicBezTo>
                    <a:pt x="13210" y="3136"/>
                    <a:pt x="10908" y="4337"/>
                    <a:pt x="8740" y="5805"/>
                  </a:cubicBezTo>
                  <a:cubicBezTo>
                    <a:pt x="6605" y="7239"/>
                    <a:pt x="4670" y="8974"/>
                    <a:pt x="2969" y="10975"/>
                  </a:cubicBezTo>
                  <a:cubicBezTo>
                    <a:pt x="1835" y="12309"/>
                    <a:pt x="834" y="13777"/>
                    <a:pt x="0" y="15345"/>
                  </a:cubicBezTo>
                  <a:lnTo>
                    <a:pt x="0" y="15779"/>
                  </a:lnTo>
                  <a:cubicBezTo>
                    <a:pt x="868" y="14111"/>
                    <a:pt x="1935" y="12543"/>
                    <a:pt x="3169" y="11109"/>
                  </a:cubicBezTo>
                  <a:cubicBezTo>
                    <a:pt x="4837" y="9174"/>
                    <a:pt x="6772" y="7439"/>
                    <a:pt x="8907" y="6005"/>
                  </a:cubicBezTo>
                  <a:cubicBezTo>
                    <a:pt x="13477" y="2936"/>
                    <a:pt x="18247" y="1368"/>
                    <a:pt x="21716" y="468"/>
                  </a:cubicBezTo>
                  <a:lnTo>
                    <a:pt x="22984" y="167"/>
                  </a:lnTo>
                  <a:lnTo>
                    <a:pt x="229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0"/>
            <p:cNvSpPr/>
            <p:nvPr/>
          </p:nvSpPr>
          <p:spPr>
            <a:xfrm>
              <a:off x="-1142450" y="3089375"/>
              <a:ext cx="37537" cy="77841"/>
            </a:xfrm>
            <a:custGeom>
              <a:avLst/>
              <a:gdLst/>
              <a:ahLst/>
              <a:cxnLst/>
              <a:rect l="l" t="t" r="r" b="b"/>
              <a:pathLst>
                <a:path w="5872" h="12177" extrusionOk="0">
                  <a:moveTo>
                    <a:pt x="3103" y="1"/>
                  </a:moveTo>
                  <a:cubicBezTo>
                    <a:pt x="1001" y="3637"/>
                    <a:pt x="0" y="7773"/>
                    <a:pt x="0" y="12176"/>
                  </a:cubicBezTo>
                  <a:cubicBezTo>
                    <a:pt x="1635" y="10141"/>
                    <a:pt x="3636" y="8374"/>
                    <a:pt x="5871" y="6973"/>
                  </a:cubicBezTo>
                  <a:cubicBezTo>
                    <a:pt x="5705" y="6172"/>
                    <a:pt x="5504" y="5371"/>
                    <a:pt x="5271" y="4604"/>
                  </a:cubicBezTo>
                  <a:cubicBezTo>
                    <a:pt x="4771" y="2970"/>
                    <a:pt x="4037" y="1435"/>
                    <a:pt x="3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0"/>
            <p:cNvSpPr/>
            <p:nvPr/>
          </p:nvSpPr>
          <p:spPr>
            <a:xfrm>
              <a:off x="-1026234" y="3001983"/>
              <a:ext cx="220918" cy="298076"/>
            </a:xfrm>
            <a:custGeom>
              <a:avLst/>
              <a:gdLst/>
              <a:ahLst/>
              <a:cxnLst/>
              <a:rect l="l" t="t" r="r" b="b"/>
              <a:pathLst>
                <a:path w="34559" h="46629" extrusionOk="0">
                  <a:moveTo>
                    <a:pt x="11537" y="1"/>
                  </a:moveTo>
                  <a:cubicBezTo>
                    <a:pt x="11071" y="1"/>
                    <a:pt x="10605" y="21"/>
                    <a:pt x="10141" y="62"/>
                  </a:cubicBezTo>
                  <a:cubicBezTo>
                    <a:pt x="7839" y="196"/>
                    <a:pt x="3703" y="529"/>
                    <a:pt x="1768" y="1530"/>
                  </a:cubicBezTo>
                  <a:cubicBezTo>
                    <a:pt x="0" y="2464"/>
                    <a:pt x="1134" y="3364"/>
                    <a:pt x="1134" y="3364"/>
                  </a:cubicBezTo>
                  <a:cubicBezTo>
                    <a:pt x="1134" y="3364"/>
                    <a:pt x="6171" y="6200"/>
                    <a:pt x="6338" y="6600"/>
                  </a:cubicBezTo>
                  <a:cubicBezTo>
                    <a:pt x="7739" y="10069"/>
                    <a:pt x="2702" y="15406"/>
                    <a:pt x="2702" y="15406"/>
                  </a:cubicBezTo>
                  <a:cubicBezTo>
                    <a:pt x="2702" y="15406"/>
                    <a:pt x="2402" y="17008"/>
                    <a:pt x="2168" y="17775"/>
                  </a:cubicBezTo>
                  <a:cubicBezTo>
                    <a:pt x="1935" y="18475"/>
                    <a:pt x="1535" y="19876"/>
                    <a:pt x="1535" y="19876"/>
                  </a:cubicBezTo>
                  <a:cubicBezTo>
                    <a:pt x="1535" y="19876"/>
                    <a:pt x="1601" y="29850"/>
                    <a:pt x="5170" y="36188"/>
                  </a:cubicBezTo>
                  <a:cubicBezTo>
                    <a:pt x="6171" y="37956"/>
                    <a:pt x="7105" y="38289"/>
                    <a:pt x="8773" y="39457"/>
                  </a:cubicBezTo>
                  <a:cubicBezTo>
                    <a:pt x="11608" y="41425"/>
                    <a:pt x="14477" y="46629"/>
                    <a:pt x="14477" y="46629"/>
                  </a:cubicBezTo>
                  <a:cubicBezTo>
                    <a:pt x="14477" y="46629"/>
                    <a:pt x="17946" y="46629"/>
                    <a:pt x="22783" y="44727"/>
                  </a:cubicBezTo>
                  <a:cubicBezTo>
                    <a:pt x="25118" y="43760"/>
                    <a:pt x="27386" y="42559"/>
                    <a:pt x="29488" y="41158"/>
                  </a:cubicBezTo>
                  <a:cubicBezTo>
                    <a:pt x="30022" y="40825"/>
                    <a:pt x="34558" y="36688"/>
                    <a:pt x="33657" y="36021"/>
                  </a:cubicBezTo>
                  <a:cubicBezTo>
                    <a:pt x="30555" y="33686"/>
                    <a:pt x="27753" y="29883"/>
                    <a:pt x="27053" y="25947"/>
                  </a:cubicBezTo>
                  <a:cubicBezTo>
                    <a:pt x="26252" y="21411"/>
                    <a:pt x="24718" y="16941"/>
                    <a:pt x="23417" y="12471"/>
                  </a:cubicBezTo>
                  <a:lnTo>
                    <a:pt x="22950" y="10736"/>
                  </a:lnTo>
                  <a:cubicBezTo>
                    <a:pt x="21782" y="6600"/>
                    <a:pt x="20248" y="2164"/>
                    <a:pt x="15811" y="629"/>
                  </a:cubicBezTo>
                  <a:cubicBezTo>
                    <a:pt x="14424" y="200"/>
                    <a:pt x="12980" y="1"/>
                    <a:pt x="1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0"/>
            <p:cNvSpPr/>
            <p:nvPr/>
          </p:nvSpPr>
          <p:spPr>
            <a:xfrm>
              <a:off x="-948834" y="3129872"/>
              <a:ext cx="176778" cy="105336"/>
            </a:xfrm>
            <a:custGeom>
              <a:avLst/>
              <a:gdLst/>
              <a:ahLst/>
              <a:cxnLst/>
              <a:rect l="l" t="t" r="r" b="b"/>
              <a:pathLst>
                <a:path w="27654" h="16478" extrusionOk="0">
                  <a:moveTo>
                    <a:pt x="3952" y="0"/>
                  </a:moveTo>
                  <a:cubicBezTo>
                    <a:pt x="2063" y="0"/>
                    <a:pt x="690" y="847"/>
                    <a:pt x="401" y="2839"/>
                  </a:cubicBezTo>
                  <a:cubicBezTo>
                    <a:pt x="1" y="5508"/>
                    <a:pt x="901" y="8076"/>
                    <a:pt x="2436" y="10244"/>
                  </a:cubicBezTo>
                  <a:cubicBezTo>
                    <a:pt x="3770" y="12079"/>
                    <a:pt x="5238" y="13914"/>
                    <a:pt x="7239" y="15115"/>
                  </a:cubicBezTo>
                  <a:cubicBezTo>
                    <a:pt x="7999" y="15570"/>
                    <a:pt x="9761" y="16478"/>
                    <a:pt x="11129" y="16478"/>
                  </a:cubicBezTo>
                  <a:cubicBezTo>
                    <a:pt x="11864" y="16478"/>
                    <a:pt x="12485" y="16216"/>
                    <a:pt x="12777" y="15481"/>
                  </a:cubicBezTo>
                  <a:cubicBezTo>
                    <a:pt x="13043" y="14681"/>
                    <a:pt x="12643" y="13814"/>
                    <a:pt x="11843" y="13480"/>
                  </a:cubicBezTo>
                  <a:lnTo>
                    <a:pt x="11843" y="13480"/>
                  </a:lnTo>
                  <a:cubicBezTo>
                    <a:pt x="13350" y="14048"/>
                    <a:pt x="14949" y="14328"/>
                    <a:pt x="16553" y="14328"/>
                  </a:cubicBezTo>
                  <a:cubicBezTo>
                    <a:pt x="17682" y="14328"/>
                    <a:pt x="18813" y="14189"/>
                    <a:pt x="19915" y="13914"/>
                  </a:cubicBezTo>
                  <a:cubicBezTo>
                    <a:pt x="20382" y="13814"/>
                    <a:pt x="20849" y="13613"/>
                    <a:pt x="21216" y="13313"/>
                  </a:cubicBezTo>
                  <a:cubicBezTo>
                    <a:pt x="21616" y="12980"/>
                    <a:pt x="21750" y="12446"/>
                    <a:pt x="21583" y="11979"/>
                  </a:cubicBezTo>
                  <a:cubicBezTo>
                    <a:pt x="21449" y="11712"/>
                    <a:pt x="21216" y="11479"/>
                    <a:pt x="20916" y="11345"/>
                  </a:cubicBezTo>
                  <a:cubicBezTo>
                    <a:pt x="20115" y="10845"/>
                    <a:pt x="19181" y="10578"/>
                    <a:pt x="18247" y="10545"/>
                  </a:cubicBezTo>
                  <a:cubicBezTo>
                    <a:pt x="20749" y="10244"/>
                    <a:pt x="23217" y="9644"/>
                    <a:pt x="25552" y="8743"/>
                  </a:cubicBezTo>
                  <a:cubicBezTo>
                    <a:pt x="26320" y="8476"/>
                    <a:pt x="27187" y="8043"/>
                    <a:pt x="27387" y="7242"/>
                  </a:cubicBezTo>
                  <a:cubicBezTo>
                    <a:pt x="27654" y="6075"/>
                    <a:pt x="26353" y="5107"/>
                    <a:pt x="25152" y="5007"/>
                  </a:cubicBezTo>
                  <a:cubicBezTo>
                    <a:pt x="23184" y="4841"/>
                    <a:pt x="21549" y="4974"/>
                    <a:pt x="19581" y="4507"/>
                  </a:cubicBezTo>
                  <a:cubicBezTo>
                    <a:pt x="17613" y="4040"/>
                    <a:pt x="15679" y="3440"/>
                    <a:pt x="13777" y="2739"/>
                  </a:cubicBezTo>
                  <a:cubicBezTo>
                    <a:pt x="10642" y="1605"/>
                    <a:pt x="7573" y="137"/>
                    <a:pt x="4170" y="4"/>
                  </a:cubicBezTo>
                  <a:cubicBezTo>
                    <a:pt x="4097" y="1"/>
                    <a:pt x="4024" y="0"/>
                    <a:pt x="3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0"/>
            <p:cNvSpPr/>
            <p:nvPr/>
          </p:nvSpPr>
          <p:spPr>
            <a:xfrm>
              <a:off x="-1018985" y="3015056"/>
              <a:ext cx="100011" cy="87827"/>
            </a:xfrm>
            <a:custGeom>
              <a:avLst/>
              <a:gdLst/>
              <a:ahLst/>
              <a:cxnLst/>
              <a:rect l="l" t="t" r="r" b="b"/>
              <a:pathLst>
                <a:path w="15645" h="13739" extrusionOk="0">
                  <a:moveTo>
                    <a:pt x="6238" y="1"/>
                  </a:moveTo>
                  <a:cubicBezTo>
                    <a:pt x="5814" y="1"/>
                    <a:pt x="5383" y="24"/>
                    <a:pt x="4937" y="85"/>
                  </a:cubicBezTo>
                  <a:cubicBezTo>
                    <a:pt x="3236" y="252"/>
                    <a:pt x="1568" y="686"/>
                    <a:pt x="0" y="1319"/>
                  </a:cubicBezTo>
                  <a:lnTo>
                    <a:pt x="0" y="1353"/>
                  </a:lnTo>
                  <a:cubicBezTo>
                    <a:pt x="100" y="1686"/>
                    <a:pt x="200" y="2020"/>
                    <a:pt x="334" y="2354"/>
                  </a:cubicBezTo>
                  <a:cubicBezTo>
                    <a:pt x="1768" y="5823"/>
                    <a:pt x="2168" y="9659"/>
                    <a:pt x="1568" y="13361"/>
                  </a:cubicBezTo>
                  <a:cubicBezTo>
                    <a:pt x="2736" y="13613"/>
                    <a:pt x="3922" y="13739"/>
                    <a:pt x="5108" y="13739"/>
                  </a:cubicBezTo>
                  <a:cubicBezTo>
                    <a:pt x="6124" y="13739"/>
                    <a:pt x="7139" y="13646"/>
                    <a:pt x="8139" y="13461"/>
                  </a:cubicBezTo>
                  <a:cubicBezTo>
                    <a:pt x="9841" y="13061"/>
                    <a:pt x="11375" y="12994"/>
                    <a:pt x="12809" y="11894"/>
                  </a:cubicBezTo>
                  <a:cubicBezTo>
                    <a:pt x="14344" y="10693"/>
                    <a:pt x="15345" y="8858"/>
                    <a:pt x="15478" y="6890"/>
                  </a:cubicBezTo>
                  <a:cubicBezTo>
                    <a:pt x="15645" y="5289"/>
                    <a:pt x="14844" y="2821"/>
                    <a:pt x="13543" y="1820"/>
                  </a:cubicBezTo>
                  <a:cubicBezTo>
                    <a:pt x="12276" y="886"/>
                    <a:pt x="10775" y="319"/>
                    <a:pt x="9173" y="219"/>
                  </a:cubicBezTo>
                  <a:cubicBezTo>
                    <a:pt x="8152" y="126"/>
                    <a:pt x="7211" y="1"/>
                    <a:pt x="6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0"/>
            <p:cNvSpPr/>
            <p:nvPr/>
          </p:nvSpPr>
          <p:spPr>
            <a:xfrm>
              <a:off x="-973995" y="3035429"/>
              <a:ext cx="23460" cy="2346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5" y="0"/>
                    <a:pt x="1" y="834"/>
                    <a:pt x="1" y="1835"/>
                  </a:cubicBezTo>
                  <a:cubicBezTo>
                    <a:pt x="1" y="2869"/>
                    <a:pt x="835" y="3670"/>
                    <a:pt x="1835" y="3670"/>
                  </a:cubicBezTo>
                  <a:cubicBezTo>
                    <a:pt x="2869" y="3670"/>
                    <a:pt x="3670" y="2869"/>
                    <a:pt x="3670" y="1835"/>
                  </a:cubicBezTo>
                  <a:cubicBezTo>
                    <a:pt x="3670" y="834"/>
                    <a:pt x="2869" y="0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0"/>
            <p:cNvSpPr/>
            <p:nvPr/>
          </p:nvSpPr>
          <p:spPr>
            <a:xfrm>
              <a:off x="-1043935" y="3129041"/>
              <a:ext cx="112380" cy="170961"/>
            </a:xfrm>
            <a:custGeom>
              <a:avLst/>
              <a:gdLst/>
              <a:ahLst/>
              <a:cxnLst/>
              <a:rect l="l" t="t" r="r" b="b"/>
              <a:pathLst>
                <a:path w="17580" h="26744" extrusionOk="0">
                  <a:moveTo>
                    <a:pt x="4304" y="0"/>
                  </a:moveTo>
                  <a:cubicBezTo>
                    <a:pt x="2302" y="6472"/>
                    <a:pt x="0" y="13410"/>
                    <a:pt x="3603" y="19748"/>
                  </a:cubicBezTo>
                  <a:cubicBezTo>
                    <a:pt x="4604" y="21549"/>
                    <a:pt x="5971" y="23083"/>
                    <a:pt x="7673" y="24251"/>
                  </a:cubicBezTo>
                  <a:cubicBezTo>
                    <a:pt x="10232" y="26027"/>
                    <a:pt x="13226" y="26744"/>
                    <a:pt x="16287" y="26744"/>
                  </a:cubicBezTo>
                  <a:cubicBezTo>
                    <a:pt x="16617" y="26744"/>
                    <a:pt x="16948" y="26736"/>
                    <a:pt x="17279" y="26719"/>
                  </a:cubicBezTo>
                  <a:cubicBezTo>
                    <a:pt x="17580" y="23184"/>
                    <a:pt x="16946" y="19481"/>
                    <a:pt x="15912" y="16045"/>
                  </a:cubicBezTo>
                  <a:cubicBezTo>
                    <a:pt x="14844" y="12376"/>
                    <a:pt x="13143" y="8907"/>
                    <a:pt x="10875" y="5804"/>
                  </a:cubicBezTo>
                  <a:cubicBezTo>
                    <a:pt x="9107" y="3436"/>
                    <a:pt x="6872" y="1468"/>
                    <a:pt x="4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50"/>
          <p:cNvGrpSpPr/>
          <p:nvPr/>
        </p:nvGrpSpPr>
        <p:grpSpPr>
          <a:xfrm>
            <a:off x="619254" y="1499686"/>
            <a:ext cx="1114964" cy="691938"/>
            <a:chOff x="1252468" y="2302425"/>
            <a:chExt cx="1114964" cy="691938"/>
          </a:xfrm>
        </p:grpSpPr>
        <p:sp>
          <p:nvSpPr>
            <p:cNvPr id="2192" name="Google Shape;2192;p50"/>
            <p:cNvSpPr/>
            <p:nvPr/>
          </p:nvSpPr>
          <p:spPr>
            <a:xfrm>
              <a:off x="1397688" y="2670586"/>
              <a:ext cx="10971" cy="89110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0"/>
            <p:cNvSpPr/>
            <p:nvPr/>
          </p:nvSpPr>
          <p:spPr>
            <a:xfrm>
              <a:off x="2111313" y="2668828"/>
              <a:ext cx="121689" cy="80149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0"/>
            <p:cNvSpPr/>
            <p:nvPr/>
          </p:nvSpPr>
          <p:spPr>
            <a:xfrm>
              <a:off x="1252468" y="2488599"/>
              <a:ext cx="806261" cy="296475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0"/>
            <p:cNvSpPr/>
            <p:nvPr/>
          </p:nvSpPr>
          <p:spPr>
            <a:xfrm>
              <a:off x="1332364" y="2601996"/>
              <a:ext cx="695460" cy="183078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0"/>
            <p:cNvSpPr/>
            <p:nvPr/>
          </p:nvSpPr>
          <p:spPr>
            <a:xfrm>
              <a:off x="1486714" y="2563387"/>
              <a:ext cx="119930" cy="8919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0"/>
            <p:cNvSpPr/>
            <p:nvPr/>
          </p:nvSpPr>
          <p:spPr>
            <a:xfrm>
              <a:off x="1808058" y="2512635"/>
              <a:ext cx="103599" cy="65911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0"/>
            <p:cNvSpPr/>
            <p:nvPr/>
          </p:nvSpPr>
          <p:spPr>
            <a:xfrm>
              <a:off x="1606558" y="2489018"/>
              <a:ext cx="181654" cy="103599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0"/>
            <p:cNvSpPr/>
            <p:nvPr/>
          </p:nvSpPr>
          <p:spPr>
            <a:xfrm>
              <a:off x="1252468" y="2302425"/>
              <a:ext cx="1114964" cy="579801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0"/>
            <p:cNvSpPr/>
            <p:nvPr/>
          </p:nvSpPr>
          <p:spPr>
            <a:xfrm>
              <a:off x="1909730" y="2619332"/>
              <a:ext cx="308786" cy="256526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0"/>
            <p:cNvSpPr/>
            <p:nvPr/>
          </p:nvSpPr>
          <p:spPr>
            <a:xfrm>
              <a:off x="2020530" y="2741857"/>
              <a:ext cx="303091" cy="221184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0"/>
            <p:cNvSpPr/>
            <p:nvPr/>
          </p:nvSpPr>
          <p:spPr>
            <a:xfrm>
              <a:off x="2169435" y="2349241"/>
              <a:ext cx="52679" cy="44890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0"/>
            <p:cNvSpPr/>
            <p:nvPr/>
          </p:nvSpPr>
          <p:spPr>
            <a:xfrm>
              <a:off x="2225715" y="2371518"/>
              <a:ext cx="134419" cy="63147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0"/>
            <p:cNvSpPr/>
            <p:nvPr/>
          </p:nvSpPr>
          <p:spPr>
            <a:xfrm>
              <a:off x="1926061" y="2592532"/>
              <a:ext cx="109042" cy="101756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2109471" y="2808605"/>
              <a:ext cx="121772" cy="158036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1613761" y="2770332"/>
              <a:ext cx="212557" cy="224031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1610160" y="2790432"/>
              <a:ext cx="96313" cy="167165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1791727" y="2765056"/>
              <a:ext cx="47319" cy="205271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0"/>
            <p:cNvSpPr/>
            <p:nvPr/>
          </p:nvSpPr>
          <p:spPr>
            <a:xfrm>
              <a:off x="1256069" y="2806846"/>
              <a:ext cx="294214" cy="154351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0"/>
            <p:cNvSpPr/>
            <p:nvPr/>
          </p:nvSpPr>
          <p:spPr>
            <a:xfrm>
              <a:off x="1259754" y="2788673"/>
              <a:ext cx="176210" cy="121689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0"/>
            <p:cNvSpPr/>
            <p:nvPr/>
          </p:nvSpPr>
          <p:spPr>
            <a:xfrm>
              <a:off x="1533864" y="2819492"/>
              <a:ext cx="43717" cy="49161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AA1A50-12E8-488F-9B68-722F042D7086}"/>
              </a:ext>
            </a:extLst>
          </p:cNvPr>
          <p:cNvSpPr txBox="1"/>
          <p:nvPr/>
        </p:nvSpPr>
        <p:spPr>
          <a:xfrm>
            <a:off x="875360" y="1760847"/>
            <a:ext cx="726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984958" y="1389758"/>
            <a:ext cx="2723182" cy="3320192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627;p39">
            <a:extLst>
              <a:ext uri="{FF2B5EF4-FFF2-40B4-BE49-F238E27FC236}">
                <a16:creationId xmlns:a16="http://schemas.microsoft.com/office/drawing/2014/main" id="{7E949F44-8ADA-4554-83D1-4232452570E0}"/>
              </a:ext>
            </a:extLst>
          </p:cNvPr>
          <p:cNvGrpSpPr/>
          <p:nvPr/>
        </p:nvGrpSpPr>
        <p:grpSpPr>
          <a:xfrm>
            <a:off x="5262114" y="879894"/>
            <a:ext cx="1487934" cy="1321524"/>
            <a:chOff x="451814" y="2209625"/>
            <a:chExt cx="873890" cy="888696"/>
          </a:xfrm>
        </p:grpSpPr>
        <p:sp>
          <p:nvSpPr>
            <p:cNvPr id="55" name="Google Shape;1628;p39">
              <a:extLst>
                <a:ext uri="{FF2B5EF4-FFF2-40B4-BE49-F238E27FC236}">
                  <a16:creationId xmlns:a16="http://schemas.microsoft.com/office/drawing/2014/main" id="{9DC57A71-7694-409A-9C39-E952053B0679}"/>
                </a:ext>
              </a:extLst>
            </p:cNvPr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6" name="Google Shape;1629;p39">
              <a:extLst>
                <a:ext uri="{FF2B5EF4-FFF2-40B4-BE49-F238E27FC236}">
                  <a16:creationId xmlns:a16="http://schemas.microsoft.com/office/drawing/2014/main" id="{1D250A6E-76AF-4A02-AA34-57361E30E9E8}"/>
                </a:ext>
              </a:extLst>
            </p:cNvPr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04C90AD-D8CC-4EC9-B0B8-E9387C91096C}"/>
              </a:ext>
            </a:extLst>
          </p:cNvPr>
          <p:cNvSpPr txBox="1"/>
          <p:nvPr/>
        </p:nvSpPr>
        <p:spPr>
          <a:xfrm>
            <a:off x="5512428" y="1087635"/>
            <a:ext cx="1035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B028C-345A-4610-B63C-01E9D1D40E89}"/>
              </a:ext>
            </a:extLst>
          </p:cNvPr>
          <p:cNvSpPr txBox="1"/>
          <p:nvPr/>
        </p:nvSpPr>
        <p:spPr>
          <a:xfrm>
            <a:off x="3744984" y="2555146"/>
            <a:ext cx="4623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D2B6A9-DCC0-4325-A361-8624E55C00B0}"/>
              </a:ext>
            </a:extLst>
          </p:cNvPr>
          <p:cNvSpPr/>
          <p:nvPr/>
        </p:nvSpPr>
        <p:spPr>
          <a:xfrm>
            <a:off x="467983" y="1068327"/>
            <a:ext cx="82080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6A. 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-ca”, “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Giét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-xi-ca”,… 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tơ-rưng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46E5D-DA7D-4480-88F6-3CAFF5FA20DA}"/>
              </a:ext>
            </a:extLst>
          </p:cNvPr>
          <p:cNvSpPr txBox="1"/>
          <p:nvPr/>
        </p:nvSpPr>
        <p:spPr>
          <a:xfrm>
            <a:off x="1147314" y="60771"/>
            <a:ext cx="645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Gặp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gỡ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Lúc-xăm-bua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93C54950-FCE1-4BD9-B84D-B91FFFCD6215}"/>
              </a:ext>
            </a:extLst>
          </p:cNvPr>
          <p:cNvSpPr txBox="1"/>
          <p:nvPr/>
        </p:nvSpPr>
        <p:spPr>
          <a:xfrm>
            <a:off x="1354348" y="586983"/>
            <a:ext cx="645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Gặp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gỡ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Lúc-xăm-bua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E1459-C116-479A-9153-6913A2CC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59944"/>
            <a:ext cx="8458200" cy="246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 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73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93C54950-FCE1-4BD9-B84D-B91FFFCD6215}"/>
              </a:ext>
            </a:extLst>
          </p:cNvPr>
          <p:cNvSpPr txBox="1"/>
          <p:nvPr/>
        </p:nvSpPr>
        <p:spPr>
          <a:xfrm>
            <a:off x="1354348" y="586983"/>
            <a:ext cx="645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Gặp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gỡ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Lúc-xăm-bua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1CF9C-CDD4-457A-9B2D-15281F127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23" y="1917970"/>
            <a:ext cx="8018253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Lý thuyết tập đọc: cuộc gặp gỡ ở lúc-xăm-bua tiếng việt 3">
            <a:extLst>
              <a:ext uri="{FF2B5EF4-FFF2-40B4-BE49-F238E27FC236}">
                <a16:creationId xmlns:a16="http://schemas.microsoft.com/office/drawing/2014/main" id="{CF54C170-302A-4C44-9786-AED017D5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46" y="890124"/>
            <a:ext cx="6051259" cy="25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DB1615-7625-4880-8640-EDDA32A6FB67}"/>
              </a:ext>
            </a:extLst>
          </p:cNvPr>
          <p:cNvSpPr/>
          <p:nvPr/>
        </p:nvSpPr>
        <p:spPr>
          <a:xfrm>
            <a:off x="2557083" y="113288"/>
            <a:ext cx="3422931" cy="7768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8382F-D632-49ED-8634-C9DDBBBC9477}"/>
              </a:ext>
            </a:extLst>
          </p:cNvPr>
          <p:cNvSpPr txBox="1"/>
          <p:nvPr/>
        </p:nvSpPr>
        <p:spPr>
          <a:xfrm>
            <a:off x="2921224" y="88315"/>
            <a:ext cx="289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CB2378E-5E51-4F6C-B71C-057AA52EF7DC}"/>
              </a:ext>
            </a:extLst>
          </p:cNvPr>
          <p:cNvSpPr txBox="1"/>
          <p:nvPr/>
        </p:nvSpPr>
        <p:spPr>
          <a:xfrm>
            <a:off x="1500146" y="3526333"/>
            <a:ext cx="6143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Cuộc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gỡ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thú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đầy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bất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ngờ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đoàn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cán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Nam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tiểu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Lúc-xăm-bua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Cuộc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gỡ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hữu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nghị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đoàn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tộc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p53"/>
          <p:cNvSpPr txBox="1">
            <a:spLocks noGrp="1"/>
          </p:cNvSpPr>
          <p:nvPr>
            <p:ph type="title" idx="2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276" name="Google Shape;2276;p53"/>
          <p:cNvGrpSpPr/>
          <p:nvPr/>
        </p:nvGrpSpPr>
        <p:grpSpPr>
          <a:xfrm rot="-463557">
            <a:off x="3952083" y="1040130"/>
            <a:ext cx="4222525" cy="4222525"/>
            <a:chOff x="4047215" y="1356594"/>
            <a:chExt cx="3936583" cy="3936583"/>
          </a:xfrm>
        </p:grpSpPr>
        <p:sp>
          <p:nvSpPr>
            <p:cNvPr id="2277" name="Google Shape;2277;p53"/>
            <p:cNvSpPr/>
            <p:nvPr/>
          </p:nvSpPr>
          <p:spPr>
            <a:xfrm rot="2700000">
              <a:off x="4338177" y="2218631"/>
              <a:ext cx="3354659" cy="2212511"/>
            </a:xfrm>
            <a:custGeom>
              <a:avLst/>
              <a:gdLst/>
              <a:ahLst/>
              <a:cxnLst/>
              <a:rect l="l" t="t" r="r" b="b"/>
              <a:pathLst>
                <a:path w="70051" h="46201" extrusionOk="0">
                  <a:moveTo>
                    <a:pt x="69884" y="1"/>
                  </a:moveTo>
                  <a:cubicBezTo>
                    <a:pt x="66214" y="1068"/>
                    <a:pt x="62779" y="4437"/>
                    <a:pt x="61444" y="8540"/>
                  </a:cubicBezTo>
                  <a:cubicBezTo>
                    <a:pt x="59776" y="4470"/>
                    <a:pt x="56007" y="1635"/>
                    <a:pt x="52004" y="1535"/>
                  </a:cubicBezTo>
                  <a:lnTo>
                    <a:pt x="52004" y="1535"/>
                  </a:lnTo>
                  <a:cubicBezTo>
                    <a:pt x="51937" y="1535"/>
                    <a:pt x="52972" y="5304"/>
                    <a:pt x="53138" y="5638"/>
                  </a:cubicBezTo>
                  <a:cubicBezTo>
                    <a:pt x="53672" y="7006"/>
                    <a:pt x="54406" y="8273"/>
                    <a:pt x="55307" y="9441"/>
                  </a:cubicBezTo>
                  <a:cubicBezTo>
                    <a:pt x="56774" y="11342"/>
                    <a:pt x="58909" y="13177"/>
                    <a:pt x="61144" y="13977"/>
                  </a:cubicBezTo>
                  <a:cubicBezTo>
                    <a:pt x="60977" y="20182"/>
                    <a:pt x="56274" y="26119"/>
                    <a:pt x="50803" y="26653"/>
                  </a:cubicBezTo>
                  <a:cubicBezTo>
                    <a:pt x="50467" y="26686"/>
                    <a:pt x="50135" y="26701"/>
                    <a:pt x="49805" y="26701"/>
                  </a:cubicBezTo>
                  <a:cubicBezTo>
                    <a:pt x="43746" y="26701"/>
                    <a:pt x="38657" y="21396"/>
                    <a:pt x="33057" y="18580"/>
                  </a:cubicBezTo>
                  <a:cubicBezTo>
                    <a:pt x="29902" y="17003"/>
                    <a:pt x="26473" y="16216"/>
                    <a:pt x="23042" y="16216"/>
                  </a:cubicBezTo>
                  <a:cubicBezTo>
                    <a:pt x="20016" y="16216"/>
                    <a:pt x="16988" y="16828"/>
                    <a:pt x="14144" y="18047"/>
                  </a:cubicBezTo>
                  <a:cubicBezTo>
                    <a:pt x="8073" y="20682"/>
                    <a:pt x="2869" y="26119"/>
                    <a:pt x="0" y="32791"/>
                  </a:cubicBezTo>
                  <a:cubicBezTo>
                    <a:pt x="501" y="33891"/>
                    <a:pt x="1068" y="34959"/>
                    <a:pt x="1735" y="35993"/>
                  </a:cubicBezTo>
                  <a:cubicBezTo>
                    <a:pt x="2512" y="36317"/>
                    <a:pt x="3257" y="36828"/>
                    <a:pt x="4123" y="36828"/>
                  </a:cubicBezTo>
                  <a:cubicBezTo>
                    <a:pt x="4149" y="36828"/>
                    <a:pt x="4176" y="36828"/>
                    <a:pt x="4203" y="36827"/>
                  </a:cubicBezTo>
                  <a:cubicBezTo>
                    <a:pt x="5271" y="36827"/>
                    <a:pt x="6272" y="35860"/>
                    <a:pt x="5738" y="34625"/>
                  </a:cubicBezTo>
                  <a:cubicBezTo>
                    <a:pt x="5570" y="34242"/>
                    <a:pt x="5884" y="33858"/>
                    <a:pt x="6186" y="33858"/>
                  </a:cubicBezTo>
                  <a:cubicBezTo>
                    <a:pt x="6304" y="33858"/>
                    <a:pt x="6421" y="33917"/>
                    <a:pt x="6505" y="34058"/>
                  </a:cubicBezTo>
                  <a:cubicBezTo>
                    <a:pt x="7206" y="35326"/>
                    <a:pt x="6739" y="36927"/>
                    <a:pt x="5471" y="37627"/>
                  </a:cubicBezTo>
                  <a:cubicBezTo>
                    <a:pt x="5074" y="37835"/>
                    <a:pt x="4635" y="37936"/>
                    <a:pt x="4196" y="37936"/>
                  </a:cubicBezTo>
                  <a:cubicBezTo>
                    <a:pt x="3858" y="37936"/>
                    <a:pt x="3521" y="37877"/>
                    <a:pt x="3203" y="37761"/>
                  </a:cubicBezTo>
                  <a:lnTo>
                    <a:pt x="3203" y="37761"/>
                  </a:lnTo>
                  <a:lnTo>
                    <a:pt x="3269" y="37861"/>
                  </a:lnTo>
                  <a:cubicBezTo>
                    <a:pt x="3736" y="38328"/>
                    <a:pt x="4203" y="38762"/>
                    <a:pt x="4704" y="39195"/>
                  </a:cubicBezTo>
                  <a:cubicBezTo>
                    <a:pt x="9974" y="43865"/>
                    <a:pt x="16812" y="46167"/>
                    <a:pt x="23617" y="46200"/>
                  </a:cubicBezTo>
                  <a:cubicBezTo>
                    <a:pt x="23665" y="46200"/>
                    <a:pt x="23713" y="46201"/>
                    <a:pt x="23761" y="46201"/>
                  </a:cubicBezTo>
                  <a:cubicBezTo>
                    <a:pt x="31285" y="46201"/>
                    <a:pt x="38771" y="43606"/>
                    <a:pt x="45533" y="39629"/>
                  </a:cubicBezTo>
                  <a:cubicBezTo>
                    <a:pt x="49969" y="36994"/>
                    <a:pt x="54239" y="33725"/>
                    <a:pt x="57541" y="29422"/>
                  </a:cubicBezTo>
                  <a:cubicBezTo>
                    <a:pt x="58075" y="28688"/>
                    <a:pt x="58576" y="27954"/>
                    <a:pt x="59076" y="27187"/>
                  </a:cubicBezTo>
                  <a:cubicBezTo>
                    <a:pt x="61611" y="23284"/>
                    <a:pt x="63079" y="18781"/>
                    <a:pt x="63379" y="14111"/>
                  </a:cubicBezTo>
                  <a:cubicBezTo>
                    <a:pt x="65114" y="13510"/>
                    <a:pt x="66548" y="11242"/>
                    <a:pt x="67515" y="9574"/>
                  </a:cubicBezTo>
                  <a:cubicBezTo>
                    <a:pt x="69183" y="6672"/>
                    <a:pt x="70050" y="3370"/>
                    <a:pt x="69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3"/>
            <p:cNvSpPr/>
            <p:nvPr/>
          </p:nvSpPr>
          <p:spPr>
            <a:xfrm rot="2700000">
              <a:off x="4743182" y="2504216"/>
              <a:ext cx="159518" cy="150179"/>
            </a:xfrm>
            <a:custGeom>
              <a:avLst/>
              <a:gdLst/>
              <a:ahLst/>
              <a:cxnLst/>
              <a:rect l="l" t="t" r="r" b="b"/>
              <a:pathLst>
                <a:path w="3331" h="3136" extrusionOk="0">
                  <a:moveTo>
                    <a:pt x="2623" y="0"/>
                  </a:moveTo>
                  <a:cubicBezTo>
                    <a:pt x="2487" y="0"/>
                    <a:pt x="2357" y="96"/>
                    <a:pt x="2330" y="255"/>
                  </a:cubicBezTo>
                  <a:cubicBezTo>
                    <a:pt x="2063" y="888"/>
                    <a:pt x="2797" y="1689"/>
                    <a:pt x="1997" y="2123"/>
                  </a:cubicBezTo>
                  <a:cubicBezTo>
                    <a:pt x="1863" y="2189"/>
                    <a:pt x="1740" y="2217"/>
                    <a:pt x="1625" y="2217"/>
                  </a:cubicBezTo>
                  <a:cubicBezTo>
                    <a:pt x="1164" y="2217"/>
                    <a:pt x="822" y="1769"/>
                    <a:pt x="395" y="1555"/>
                  </a:cubicBezTo>
                  <a:cubicBezTo>
                    <a:pt x="368" y="1539"/>
                    <a:pt x="339" y="1532"/>
                    <a:pt x="309" y="1532"/>
                  </a:cubicBezTo>
                  <a:cubicBezTo>
                    <a:pt x="159" y="1532"/>
                    <a:pt x="1" y="1722"/>
                    <a:pt x="28" y="1889"/>
                  </a:cubicBezTo>
                  <a:cubicBezTo>
                    <a:pt x="172" y="2700"/>
                    <a:pt x="928" y="3135"/>
                    <a:pt x="1652" y="3135"/>
                  </a:cubicBezTo>
                  <a:cubicBezTo>
                    <a:pt x="1942" y="3135"/>
                    <a:pt x="2226" y="3066"/>
                    <a:pt x="2464" y="2923"/>
                  </a:cubicBezTo>
                  <a:cubicBezTo>
                    <a:pt x="2897" y="2623"/>
                    <a:pt x="3197" y="2123"/>
                    <a:pt x="3264" y="1589"/>
                  </a:cubicBezTo>
                  <a:cubicBezTo>
                    <a:pt x="3331" y="1022"/>
                    <a:pt x="3231" y="255"/>
                    <a:pt x="2730" y="21"/>
                  </a:cubicBezTo>
                  <a:cubicBezTo>
                    <a:pt x="2696" y="7"/>
                    <a:pt x="2659" y="0"/>
                    <a:pt x="2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3"/>
            <p:cNvSpPr/>
            <p:nvPr/>
          </p:nvSpPr>
          <p:spPr>
            <a:xfrm rot="2700000">
              <a:off x="4145763" y="3223112"/>
              <a:ext cx="2605438" cy="910606"/>
            </a:xfrm>
            <a:custGeom>
              <a:avLst/>
              <a:gdLst/>
              <a:ahLst/>
              <a:cxnLst/>
              <a:rect l="l" t="t" r="r" b="b"/>
              <a:pathLst>
                <a:path w="54406" h="19015" extrusionOk="0">
                  <a:moveTo>
                    <a:pt x="54406" y="1"/>
                  </a:moveTo>
                  <a:lnTo>
                    <a:pt x="54406" y="1"/>
                  </a:lnTo>
                  <a:cubicBezTo>
                    <a:pt x="46567" y="6839"/>
                    <a:pt x="36860" y="10808"/>
                    <a:pt x="27086" y="11109"/>
                  </a:cubicBezTo>
                  <a:cubicBezTo>
                    <a:pt x="26619" y="11142"/>
                    <a:pt x="26152" y="11142"/>
                    <a:pt x="25685" y="11142"/>
                  </a:cubicBezTo>
                  <a:lnTo>
                    <a:pt x="25519" y="11142"/>
                  </a:lnTo>
                  <a:cubicBezTo>
                    <a:pt x="23851" y="11109"/>
                    <a:pt x="22183" y="11009"/>
                    <a:pt x="20515" y="10842"/>
                  </a:cubicBezTo>
                  <a:cubicBezTo>
                    <a:pt x="20115" y="10808"/>
                    <a:pt x="19748" y="10775"/>
                    <a:pt x="19314" y="10742"/>
                  </a:cubicBezTo>
                  <a:cubicBezTo>
                    <a:pt x="17546" y="10575"/>
                    <a:pt x="15745" y="10375"/>
                    <a:pt x="13944" y="10241"/>
                  </a:cubicBezTo>
                  <a:cubicBezTo>
                    <a:pt x="13610" y="10208"/>
                    <a:pt x="13243" y="10175"/>
                    <a:pt x="12910" y="10175"/>
                  </a:cubicBezTo>
                  <a:lnTo>
                    <a:pt x="11942" y="10108"/>
                  </a:lnTo>
                  <a:lnTo>
                    <a:pt x="9040" y="10108"/>
                  </a:lnTo>
                  <a:lnTo>
                    <a:pt x="8140" y="10175"/>
                  </a:lnTo>
                  <a:cubicBezTo>
                    <a:pt x="6905" y="10208"/>
                    <a:pt x="5704" y="10375"/>
                    <a:pt x="4470" y="10608"/>
                  </a:cubicBezTo>
                  <a:cubicBezTo>
                    <a:pt x="4303" y="10642"/>
                    <a:pt x="4137" y="10675"/>
                    <a:pt x="3970" y="10708"/>
                  </a:cubicBezTo>
                  <a:cubicBezTo>
                    <a:pt x="3136" y="10908"/>
                    <a:pt x="2302" y="11142"/>
                    <a:pt x="1468" y="11409"/>
                  </a:cubicBezTo>
                  <a:cubicBezTo>
                    <a:pt x="1301" y="11476"/>
                    <a:pt x="1135" y="11542"/>
                    <a:pt x="968" y="11609"/>
                  </a:cubicBezTo>
                  <a:cubicBezTo>
                    <a:pt x="634" y="11742"/>
                    <a:pt x="334" y="11876"/>
                    <a:pt x="0" y="12009"/>
                  </a:cubicBezTo>
                  <a:cubicBezTo>
                    <a:pt x="5304" y="16679"/>
                    <a:pt x="12142" y="18981"/>
                    <a:pt x="18914" y="19014"/>
                  </a:cubicBezTo>
                  <a:cubicBezTo>
                    <a:pt x="18962" y="19014"/>
                    <a:pt x="19010" y="19015"/>
                    <a:pt x="19058" y="19015"/>
                  </a:cubicBezTo>
                  <a:cubicBezTo>
                    <a:pt x="26582" y="19015"/>
                    <a:pt x="34068" y="16420"/>
                    <a:pt x="40830" y="12443"/>
                  </a:cubicBezTo>
                  <a:cubicBezTo>
                    <a:pt x="42397" y="11509"/>
                    <a:pt x="43898" y="10508"/>
                    <a:pt x="45366" y="9441"/>
                  </a:cubicBezTo>
                  <a:cubicBezTo>
                    <a:pt x="46167" y="8874"/>
                    <a:pt x="46934" y="8273"/>
                    <a:pt x="47668" y="7639"/>
                  </a:cubicBezTo>
                  <a:cubicBezTo>
                    <a:pt x="48802" y="6672"/>
                    <a:pt x="49836" y="5671"/>
                    <a:pt x="50837" y="4604"/>
                  </a:cubicBezTo>
                  <a:cubicBezTo>
                    <a:pt x="51270" y="4137"/>
                    <a:pt x="51704" y="3670"/>
                    <a:pt x="52104" y="3170"/>
                  </a:cubicBezTo>
                  <a:cubicBezTo>
                    <a:pt x="52371" y="2869"/>
                    <a:pt x="52605" y="2536"/>
                    <a:pt x="52871" y="2236"/>
                  </a:cubicBezTo>
                  <a:cubicBezTo>
                    <a:pt x="53405" y="1502"/>
                    <a:pt x="53906" y="768"/>
                    <a:pt x="54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3"/>
            <p:cNvSpPr/>
            <p:nvPr/>
          </p:nvSpPr>
          <p:spPr>
            <a:xfrm rot="2700000">
              <a:off x="4127795" y="3448505"/>
              <a:ext cx="2238083" cy="474578"/>
            </a:xfrm>
            <a:custGeom>
              <a:avLst/>
              <a:gdLst/>
              <a:ahLst/>
              <a:cxnLst/>
              <a:rect l="l" t="t" r="r" b="b"/>
              <a:pathLst>
                <a:path w="46735" h="9910" extrusionOk="0">
                  <a:moveTo>
                    <a:pt x="46734" y="0"/>
                  </a:moveTo>
                  <a:lnTo>
                    <a:pt x="46734" y="0"/>
                  </a:lnTo>
                  <a:cubicBezTo>
                    <a:pt x="44799" y="1001"/>
                    <a:pt x="42798" y="1935"/>
                    <a:pt x="40830" y="2802"/>
                  </a:cubicBezTo>
                  <a:cubicBezTo>
                    <a:pt x="36360" y="4804"/>
                    <a:pt x="31723" y="6405"/>
                    <a:pt x="26987" y="7639"/>
                  </a:cubicBezTo>
                  <a:cubicBezTo>
                    <a:pt x="23541" y="8507"/>
                    <a:pt x="19984" y="9098"/>
                    <a:pt x="16440" y="9098"/>
                  </a:cubicBezTo>
                  <a:cubicBezTo>
                    <a:pt x="15216" y="9098"/>
                    <a:pt x="13993" y="9028"/>
                    <a:pt x="12777" y="8873"/>
                  </a:cubicBezTo>
                  <a:cubicBezTo>
                    <a:pt x="8340" y="8273"/>
                    <a:pt x="4104" y="6538"/>
                    <a:pt x="501" y="3803"/>
                  </a:cubicBezTo>
                  <a:cubicBezTo>
                    <a:pt x="334" y="3870"/>
                    <a:pt x="168" y="3937"/>
                    <a:pt x="1" y="4003"/>
                  </a:cubicBezTo>
                  <a:cubicBezTo>
                    <a:pt x="4467" y="8327"/>
                    <a:pt x="10703" y="9910"/>
                    <a:pt x="16622" y="9910"/>
                  </a:cubicBezTo>
                  <a:cubicBezTo>
                    <a:pt x="17644" y="9910"/>
                    <a:pt x="18656" y="9863"/>
                    <a:pt x="19648" y="9774"/>
                  </a:cubicBezTo>
                  <a:cubicBezTo>
                    <a:pt x="27420" y="9040"/>
                    <a:pt x="35126" y="6138"/>
                    <a:pt x="42364" y="2802"/>
                  </a:cubicBezTo>
                  <a:cubicBezTo>
                    <a:pt x="43065" y="2469"/>
                    <a:pt x="43732" y="2135"/>
                    <a:pt x="44432" y="1802"/>
                  </a:cubicBezTo>
                  <a:cubicBezTo>
                    <a:pt x="45200" y="1235"/>
                    <a:pt x="45967" y="634"/>
                    <a:pt x="46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3"/>
            <p:cNvSpPr/>
            <p:nvPr/>
          </p:nvSpPr>
          <p:spPr>
            <a:xfrm rot="2700000">
              <a:off x="4326915" y="3404260"/>
              <a:ext cx="2303547" cy="603160"/>
            </a:xfrm>
            <a:custGeom>
              <a:avLst/>
              <a:gdLst/>
              <a:ahLst/>
              <a:cxnLst/>
              <a:rect l="l" t="t" r="r" b="b"/>
              <a:pathLst>
                <a:path w="48102" h="12595" extrusionOk="0">
                  <a:moveTo>
                    <a:pt x="48101" y="1"/>
                  </a:moveTo>
                  <a:cubicBezTo>
                    <a:pt x="47367" y="501"/>
                    <a:pt x="46600" y="1001"/>
                    <a:pt x="45833" y="1435"/>
                  </a:cubicBezTo>
                  <a:cubicBezTo>
                    <a:pt x="43798" y="2602"/>
                    <a:pt x="41697" y="3670"/>
                    <a:pt x="39562" y="4637"/>
                  </a:cubicBezTo>
                  <a:cubicBezTo>
                    <a:pt x="35125" y="6605"/>
                    <a:pt x="30555" y="8240"/>
                    <a:pt x="25885" y="9541"/>
                  </a:cubicBezTo>
                  <a:cubicBezTo>
                    <a:pt x="21624" y="10739"/>
                    <a:pt x="17071" y="11847"/>
                    <a:pt x="12692" y="11847"/>
                  </a:cubicBezTo>
                  <a:cubicBezTo>
                    <a:pt x="8297" y="11847"/>
                    <a:pt x="4077" y="10731"/>
                    <a:pt x="501" y="7473"/>
                  </a:cubicBezTo>
                  <a:cubicBezTo>
                    <a:pt x="334" y="7473"/>
                    <a:pt x="167" y="7539"/>
                    <a:pt x="0" y="7573"/>
                  </a:cubicBezTo>
                  <a:cubicBezTo>
                    <a:pt x="3146" y="11333"/>
                    <a:pt x="7884" y="12595"/>
                    <a:pt x="12527" y="12595"/>
                  </a:cubicBezTo>
                  <a:cubicBezTo>
                    <a:pt x="14433" y="12595"/>
                    <a:pt x="16323" y="12382"/>
                    <a:pt x="18080" y="12043"/>
                  </a:cubicBezTo>
                  <a:cubicBezTo>
                    <a:pt x="25652" y="10608"/>
                    <a:pt x="33224" y="7973"/>
                    <a:pt x="40362" y="4737"/>
                  </a:cubicBezTo>
                  <a:cubicBezTo>
                    <a:pt x="42431" y="3803"/>
                    <a:pt x="44432" y="2803"/>
                    <a:pt x="46433" y="1668"/>
                  </a:cubicBezTo>
                  <a:lnTo>
                    <a:pt x="46834" y="1435"/>
                  </a:lnTo>
                  <a:cubicBezTo>
                    <a:pt x="47267" y="968"/>
                    <a:pt x="47701" y="501"/>
                    <a:pt x="4810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3"/>
            <p:cNvSpPr/>
            <p:nvPr/>
          </p:nvSpPr>
          <p:spPr>
            <a:xfrm rot="2700000">
              <a:off x="4585103" y="3349471"/>
              <a:ext cx="907397" cy="182744"/>
            </a:xfrm>
            <a:custGeom>
              <a:avLst/>
              <a:gdLst/>
              <a:ahLst/>
              <a:cxnLst/>
              <a:rect l="l" t="t" r="r" b="b"/>
              <a:pathLst>
                <a:path w="18948" h="3816" extrusionOk="0">
                  <a:moveTo>
                    <a:pt x="902" y="0"/>
                  </a:moveTo>
                  <a:lnTo>
                    <a:pt x="1" y="34"/>
                  </a:lnTo>
                  <a:cubicBezTo>
                    <a:pt x="2793" y="2537"/>
                    <a:pt x="6431" y="3816"/>
                    <a:pt x="10086" y="3816"/>
                  </a:cubicBezTo>
                  <a:cubicBezTo>
                    <a:pt x="13199" y="3816"/>
                    <a:pt x="16324" y="2888"/>
                    <a:pt x="18948" y="1001"/>
                  </a:cubicBezTo>
                  <a:cubicBezTo>
                    <a:pt x="18481" y="1001"/>
                    <a:pt x="18014" y="1034"/>
                    <a:pt x="17513" y="1034"/>
                  </a:cubicBezTo>
                  <a:cubicBezTo>
                    <a:pt x="15162" y="2414"/>
                    <a:pt x="12487" y="3145"/>
                    <a:pt x="9765" y="3145"/>
                  </a:cubicBezTo>
                  <a:cubicBezTo>
                    <a:pt x="9590" y="3145"/>
                    <a:pt x="9416" y="3142"/>
                    <a:pt x="9241" y="3136"/>
                  </a:cubicBezTo>
                  <a:cubicBezTo>
                    <a:pt x="6139" y="2969"/>
                    <a:pt x="3403" y="1802"/>
                    <a:pt x="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3"/>
            <p:cNvSpPr/>
            <p:nvPr/>
          </p:nvSpPr>
          <p:spPr>
            <a:xfrm rot="2700000">
              <a:off x="4861582" y="3336806"/>
              <a:ext cx="364290" cy="76239"/>
            </a:xfrm>
            <a:custGeom>
              <a:avLst/>
              <a:gdLst/>
              <a:ahLst/>
              <a:cxnLst/>
              <a:rect l="l" t="t" r="r" b="b"/>
              <a:pathLst>
                <a:path w="7607" h="1592" extrusionOk="0">
                  <a:moveTo>
                    <a:pt x="1" y="1"/>
                  </a:moveTo>
                  <a:cubicBezTo>
                    <a:pt x="1228" y="1055"/>
                    <a:pt x="2763" y="1592"/>
                    <a:pt x="4302" y="1592"/>
                  </a:cubicBezTo>
                  <a:cubicBezTo>
                    <a:pt x="5442" y="1592"/>
                    <a:pt x="6585" y="1297"/>
                    <a:pt x="7606" y="701"/>
                  </a:cubicBezTo>
                  <a:cubicBezTo>
                    <a:pt x="7206" y="668"/>
                    <a:pt x="6806" y="601"/>
                    <a:pt x="6406" y="568"/>
                  </a:cubicBezTo>
                  <a:cubicBezTo>
                    <a:pt x="5697" y="863"/>
                    <a:pt x="4941" y="1008"/>
                    <a:pt x="4187" y="1008"/>
                  </a:cubicBezTo>
                  <a:cubicBezTo>
                    <a:pt x="3664" y="1008"/>
                    <a:pt x="3142" y="938"/>
                    <a:pt x="2636" y="802"/>
                  </a:cubicBezTo>
                  <a:cubicBezTo>
                    <a:pt x="2069" y="635"/>
                    <a:pt x="1535" y="401"/>
                    <a:pt x="1035" y="68"/>
                  </a:cubicBezTo>
                  <a:cubicBezTo>
                    <a:pt x="701" y="34"/>
                    <a:pt x="33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3"/>
            <p:cNvSpPr/>
            <p:nvPr/>
          </p:nvSpPr>
          <p:spPr>
            <a:xfrm rot="2700000">
              <a:off x="7085831" y="3376322"/>
              <a:ext cx="359118" cy="408156"/>
            </a:xfrm>
            <a:custGeom>
              <a:avLst/>
              <a:gdLst/>
              <a:ahLst/>
              <a:cxnLst/>
              <a:rect l="l" t="t" r="r" b="b"/>
              <a:pathLst>
                <a:path w="7499" h="8523" extrusionOk="0">
                  <a:moveTo>
                    <a:pt x="68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634" y="2015"/>
                    <a:pt x="1635" y="3783"/>
                    <a:pt x="3002" y="5284"/>
                  </a:cubicBezTo>
                  <a:cubicBezTo>
                    <a:pt x="4170" y="6585"/>
                    <a:pt x="5671" y="8052"/>
                    <a:pt x="7272" y="8519"/>
                  </a:cubicBezTo>
                  <a:cubicBezTo>
                    <a:pt x="7282" y="8522"/>
                    <a:pt x="7292" y="8523"/>
                    <a:pt x="7302" y="8523"/>
                  </a:cubicBezTo>
                  <a:cubicBezTo>
                    <a:pt x="7420" y="8523"/>
                    <a:pt x="7498" y="8347"/>
                    <a:pt x="7406" y="8286"/>
                  </a:cubicBezTo>
                  <a:cubicBezTo>
                    <a:pt x="5938" y="7085"/>
                    <a:pt x="4437" y="6318"/>
                    <a:pt x="3169" y="4850"/>
                  </a:cubicBezTo>
                  <a:cubicBezTo>
                    <a:pt x="1935" y="3382"/>
                    <a:pt x="934" y="1748"/>
                    <a:pt x="100" y="13"/>
                  </a:cubicBezTo>
                  <a:cubicBezTo>
                    <a:pt x="91" y="4"/>
                    <a:pt x="8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3"/>
            <p:cNvSpPr/>
            <p:nvPr/>
          </p:nvSpPr>
          <p:spPr>
            <a:xfrm rot="2700000">
              <a:off x="7146640" y="3374182"/>
              <a:ext cx="336850" cy="376406"/>
            </a:xfrm>
            <a:custGeom>
              <a:avLst/>
              <a:gdLst/>
              <a:ahLst/>
              <a:cxnLst/>
              <a:rect l="l" t="t" r="r" b="b"/>
              <a:pathLst>
                <a:path w="7034" h="7860" extrusionOk="0">
                  <a:moveTo>
                    <a:pt x="65" y="0"/>
                  </a:moveTo>
                  <a:cubicBezTo>
                    <a:pt x="34" y="0"/>
                    <a:pt x="1" y="24"/>
                    <a:pt x="1" y="47"/>
                  </a:cubicBezTo>
                  <a:cubicBezTo>
                    <a:pt x="434" y="1682"/>
                    <a:pt x="1635" y="3150"/>
                    <a:pt x="2636" y="4317"/>
                  </a:cubicBezTo>
                  <a:cubicBezTo>
                    <a:pt x="3770" y="5651"/>
                    <a:pt x="5104" y="6852"/>
                    <a:pt x="6572" y="7820"/>
                  </a:cubicBezTo>
                  <a:cubicBezTo>
                    <a:pt x="6611" y="7847"/>
                    <a:pt x="6650" y="7859"/>
                    <a:pt x="6688" y="7859"/>
                  </a:cubicBezTo>
                  <a:cubicBezTo>
                    <a:pt x="6880" y="7859"/>
                    <a:pt x="7034" y="7553"/>
                    <a:pt x="6839" y="7386"/>
                  </a:cubicBezTo>
                  <a:cubicBezTo>
                    <a:pt x="5405" y="6319"/>
                    <a:pt x="4070" y="5084"/>
                    <a:pt x="2903" y="3750"/>
                  </a:cubicBezTo>
                  <a:cubicBezTo>
                    <a:pt x="1902" y="2549"/>
                    <a:pt x="1135" y="1081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3"/>
            <p:cNvSpPr/>
            <p:nvPr/>
          </p:nvSpPr>
          <p:spPr>
            <a:xfrm rot="2700000">
              <a:off x="7250349" y="3489491"/>
              <a:ext cx="173693" cy="205347"/>
            </a:xfrm>
            <a:custGeom>
              <a:avLst/>
              <a:gdLst/>
              <a:ahLst/>
              <a:cxnLst/>
              <a:rect l="l" t="t" r="r" b="b"/>
              <a:pathLst>
                <a:path w="3627" h="4288" extrusionOk="0">
                  <a:moveTo>
                    <a:pt x="229" y="1"/>
                  </a:moveTo>
                  <a:cubicBezTo>
                    <a:pt x="99" y="1"/>
                    <a:pt x="0" y="218"/>
                    <a:pt x="133" y="350"/>
                  </a:cubicBezTo>
                  <a:cubicBezTo>
                    <a:pt x="800" y="950"/>
                    <a:pt x="1434" y="1651"/>
                    <a:pt x="2001" y="2351"/>
                  </a:cubicBezTo>
                  <a:cubicBezTo>
                    <a:pt x="2468" y="2952"/>
                    <a:pt x="2835" y="3786"/>
                    <a:pt x="3368" y="4253"/>
                  </a:cubicBezTo>
                  <a:cubicBezTo>
                    <a:pt x="3393" y="4277"/>
                    <a:pt x="3421" y="4288"/>
                    <a:pt x="3450" y="4288"/>
                  </a:cubicBezTo>
                  <a:cubicBezTo>
                    <a:pt x="3538" y="4288"/>
                    <a:pt x="3627" y="4187"/>
                    <a:pt x="3602" y="4086"/>
                  </a:cubicBezTo>
                  <a:cubicBezTo>
                    <a:pt x="3368" y="3252"/>
                    <a:pt x="2734" y="2585"/>
                    <a:pt x="2234" y="1984"/>
                  </a:cubicBezTo>
                  <a:cubicBezTo>
                    <a:pt x="1634" y="1284"/>
                    <a:pt x="1000" y="617"/>
                    <a:pt x="333" y="50"/>
                  </a:cubicBezTo>
                  <a:cubicBezTo>
                    <a:pt x="298" y="15"/>
                    <a:pt x="26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3"/>
            <p:cNvSpPr/>
            <p:nvPr/>
          </p:nvSpPr>
          <p:spPr>
            <a:xfrm rot="2700000">
              <a:off x="7469013" y="3649580"/>
              <a:ext cx="216697" cy="227137"/>
            </a:xfrm>
            <a:custGeom>
              <a:avLst/>
              <a:gdLst/>
              <a:ahLst/>
              <a:cxnLst/>
              <a:rect l="l" t="t" r="r" b="b"/>
              <a:pathLst>
                <a:path w="4525" h="4743" extrusionOk="0">
                  <a:moveTo>
                    <a:pt x="4265" y="0"/>
                  </a:moveTo>
                  <a:cubicBezTo>
                    <a:pt x="4239" y="0"/>
                    <a:pt x="4211" y="10"/>
                    <a:pt x="4184" y="31"/>
                  </a:cubicBezTo>
                  <a:cubicBezTo>
                    <a:pt x="2483" y="1232"/>
                    <a:pt x="1082" y="2800"/>
                    <a:pt x="48" y="4601"/>
                  </a:cubicBezTo>
                  <a:cubicBezTo>
                    <a:pt x="1" y="4672"/>
                    <a:pt x="54" y="4743"/>
                    <a:pt x="124" y="4743"/>
                  </a:cubicBezTo>
                  <a:cubicBezTo>
                    <a:pt x="153" y="4743"/>
                    <a:pt x="185" y="4730"/>
                    <a:pt x="215" y="4701"/>
                  </a:cubicBezTo>
                  <a:cubicBezTo>
                    <a:pt x="1416" y="3100"/>
                    <a:pt x="2817" y="1666"/>
                    <a:pt x="4384" y="398"/>
                  </a:cubicBezTo>
                  <a:cubicBezTo>
                    <a:pt x="4524" y="258"/>
                    <a:pt x="4406" y="0"/>
                    <a:pt x="4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3"/>
            <p:cNvSpPr/>
            <p:nvPr/>
          </p:nvSpPr>
          <p:spPr>
            <a:xfrm rot="2700000">
              <a:off x="7515445" y="3624726"/>
              <a:ext cx="246819" cy="324590"/>
            </a:xfrm>
            <a:custGeom>
              <a:avLst/>
              <a:gdLst/>
              <a:ahLst/>
              <a:cxnLst/>
              <a:rect l="l" t="t" r="r" b="b"/>
              <a:pathLst>
                <a:path w="5154" h="6778" extrusionOk="0">
                  <a:moveTo>
                    <a:pt x="4951" y="1"/>
                  </a:moveTo>
                  <a:cubicBezTo>
                    <a:pt x="4909" y="1"/>
                    <a:pt x="4869" y="21"/>
                    <a:pt x="4839" y="70"/>
                  </a:cubicBezTo>
                  <a:cubicBezTo>
                    <a:pt x="4139" y="1171"/>
                    <a:pt x="3572" y="2305"/>
                    <a:pt x="2838" y="3372"/>
                  </a:cubicBezTo>
                  <a:cubicBezTo>
                    <a:pt x="2037" y="4473"/>
                    <a:pt x="1137" y="5474"/>
                    <a:pt x="136" y="6441"/>
                  </a:cubicBezTo>
                  <a:cubicBezTo>
                    <a:pt x="1" y="6576"/>
                    <a:pt x="107" y="6777"/>
                    <a:pt x="241" y="6777"/>
                  </a:cubicBezTo>
                  <a:cubicBezTo>
                    <a:pt x="272" y="6777"/>
                    <a:pt x="305" y="6766"/>
                    <a:pt x="336" y="6741"/>
                  </a:cubicBezTo>
                  <a:cubicBezTo>
                    <a:pt x="2271" y="5173"/>
                    <a:pt x="4306" y="2838"/>
                    <a:pt x="5106" y="237"/>
                  </a:cubicBezTo>
                  <a:cubicBezTo>
                    <a:pt x="5153" y="119"/>
                    <a:pt x="5050" y="1"/>
                    <a:pt x="4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3"/>
            <p:cNvSpPr/>
            <p:nvPr/>
          </p:nvSpPr>
          <p:spPr>
            <a:xfrm rot="2700000">
              <a:off x="7444627" y="3671809"/>
              <a:ext cx="275696" cy="381722"/>
            </a:xfrm>
            <a:custGeom>
              <a:avLst/>
              <a:gdLst/>
              <a:ahLst/>
              <a:cxnLst/>
              <a:rect l="l" t="t" r="r" b="b"/>
              <a:pathLst>
                <a:path w="5757" h="7971" extrusionOk="0">
                  <a:moveTo>
                    <a:pt x="5703" y="1"/>
                  </a:moveTo>
                  <a:cubicBezTo>
                    <a:pt x="5674" y="1"/>
                    <a:pt x="5640" y="18"/>
                    <a:pt x="5624" y="51"/>
                  </a:cubicBezTo>
                  <a:cubicBezTo>
                    <a:pt x="5023" y="1552"/>
                    <a:pt x="4289" y="3020"/>
                    <a:pt x="3389" y="4387"/>
                  </a:cubicBezTo>
                  <a:cubicBezTo>
                    <a:pt x="2421" y="5622"/>
                    <a:pt x="1320" y="6756"/>
                    <a:pt x="86" y="7723"/>
                  </a:cubicBezTo>
                  <a:cubicBezTo>
                    <a:pt x="0" y="7809"/>
                    <a:pt x="62" y="7970"/>
                    <a:pt x="167" y="7970"/>
                  </a:cubicBezTo>
                  <a:cubicBezTo>
                    <a:pt x="183" y="7970"/>
                    <a:pt x="201" y="7966"/>
                    <a:pt x="220" y="7957"/>
                  </a:cubicBezTo>
                  <a:cubicBezTo>
                    <a:pt x="2888" y="6656"/>
                    <a:pt x="5223" y="3320"/>
                    <a:pt x="5757" y="51"/>
                  </a:cubicBezTo>
                  <a:cubicBezTo>
                    <a:pt x="5757" y="18"/>
                    <a:pt x="5732" y="1"/>
                    <a:pt x="5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3"/>
            <p:cNvSpPr/>
            <p:nvPr/>
          </p:nvSpPr>
          <p:spPr>
            <a:xfrm rot="2700000">
              <a:off x="5004727" y="3547921"/>
              <a:ext cx="552780" cy="313336"/>
            </a:xfrm>
            <a:custGeom>
              <a:avLst/>
              <a:gdLst/>
              <a:ahLst/>
              <a:cxnLst/>
              <a:rect l="l" t="t" r="r" b="b"/>
              <a:pathLst>
                <a:path w="11543" h="6543" extrusionOk="0">
                  <a:moveTo>
                    <a:pt x="1959" y="1"/>
                  </a:moveTo>
                  <a:cubicBezTo>
                    <a:pt x="1310" y="1"/>
                    <a:pt x="656" y="59"/>
                    <a:pt x="1" y="180"/>
                  </a:cubicBezTo>
                  <a:cubicBezTo>
                    <a:pt x="834" y="2548"/>
                    <a:pt x="2502" y="4516"/>
                    <a:pt x="4737" y="5684"/>
                  </a:cubicBezTo>
                  <a:cubicBezTo>
                    <a:pt x="5886" y="6258"/>
                    <a:pt x="7132" y="6543"/>
                    <a:pt x="8380" y="6543"/>
                  </a:cubicBezTo>
                  <a:cubicBezTo>
                    <a:pt x="9452" y="6543"/>
                    <a:pt x="10525" y="6333"/>
                    <a:pt x="11542" y="5917"/>
                  </a:cubicBezTo>
                  <a:cubicBezTo>
                    <a:pt x="9705" y="2242"/>
                    <a:pt x="5964" y="1"/>
                    <a:pt x="1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3"/>
            <p:cNvSpPr/>
            <p:nvPr/>
          </p:nvSpPr>
          <p:spPr>
            <a:xfrm rot="2700000">
              <a:off x="5547667" y="2589339"/>
              <a:ext cx="244424" cy="163013"/>
            </a:xfrm>
            <a:custGeom>
              <a:avLst/>
              <a:gdLst/>
              <a:ahLst/>
              <a:cxnLst/>
              <a:rect l="l" t="t" r="r" b="b"/>
              <a:pathLst>
                <a:path w="5104" h="3404" fill="none" extrusionOk="0">
                  <a:moveTo>
                    <a:pt x="334" y="2136"/>
                  </a:moveTo>
                  <a:cubicBezTo>
                    <a:pt x="400" y="2669"/>
                    <a:pt x="901" y="2903"/>
                    <a:pt x="1334" y="3036"/>
                  </a:cubicBezTo>
                  <a:cubicBezTo>
                    <a:pt x="2135" y="3303"/>
                    <a:pt x="3002" y="3403"/>
                    <a:pt x="3836" y="3337"/>
                  </a:cubicBezTo>
                  <a:cubicBezTo>
                    <a:pt x="4103" y="3303"/>
                    <a:pt x="4370" y="3237"/>
                    <a:pt x="4603" y="3136"/>
                  </a:cubicBezTo>
                  <a:cubicBezTo>
                    <a:pt x="4837" y="3003"/>
                    <a:pt x="5037" y="2770"/>
                    <a:pt x="5104" y="2469"/>
                  </a:cubicBezTo>
                  <a:cubicBezTo>
                    <a:pt x="5104" y="2002"/>
                    <a:pt x="4870" y="1535"/>
                    <a:pt x="4470" y="1302"/>
                  </a:cubicBezTo>
                  <a:cubicBezTo>
                    <a:pt x="3769" y="768"/>
                    <a:pt x="0" y="1"/>
                    <a:pt x="334" y="2136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3"/>
            <p:cNvSpPr/>
            <p:nvPr/>
          </p:nvSpPr>
          <p:spPr>
            <a:xfrm rot="2700000">
              <a:off x="5749516" y="2774774"/>
              <a:ext cx="150227" cy="103871"/>
            </a:xfrm>
            <a:custGeom>
              <a:avLst/>
              <a:gdLst/>
              <a:ahLst/>
              <a:cxnLst/>
              <a:rect l="l" t="t" r="r" b="b"/>
              <a:pathLst>
                <a:path w="3137" h="2169" fill="none" extrusionOk="0">
                  <a:moveTo>
                    <a:pt x="3103" y="1001"/>
                  </a:moveTo>
                  <a:cubicBezTo>
                    <a:pt x="3103" y="534"/>
                    <a:pt x="2769" y="101"/>
                    <a:pt x="2269" y="34"/>
                  </a:cubicBezTo>
                  <a:cubicBezTo>
                    <a:pt x="1935" y="1"/>
                    <a:pt x="1635" y="1"/>
                    <a:pt x="1302" y="101"/>
                  </a:cubicBezTo>
                  <a:cubicBezTo>
                    <a:pt x="968" y="101"/>
                    <a:pt x="634" y="234"/>
                    <a:pt x="368" y="468"/>
                  </a:cubicBezTo>
                  <a:cubicBezTo>
                    <a:pt x="1" y="835"/>
                    <a:pt x="34" y="1402"/>
                    <a:pt x="401" y="1769"/>
                  </a:cubicBezTo>
                  <a:cubicBezTo>
                    <a:pt x="701" y="1969"/>
                    <a:pt x="1035" y="2069"/>
                    <a:pt x="1368" y="2069"/>
                  </a:cubicBezTo>
                  <a:cubicBezTo>
                    <a:pt x="1669" y="2136"/>
                    <a:pt x="2002" y="2169"/>
                    <a:pt x="2336" y="2102"/>
                  </a:cubicBezTo>
                  <a:cubicBezTo>
                    <a:pt x="2836" y="1969"/>
                    <a:pt x="3136" y="1502"/>
                    <a:pt x="3103" y="10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3"/>
            <p:cNvSpPr/>
            <p:nvPr/>
          </p:nvSpPr>
          <p:spPr>
            <a:xfrm rot="2700000">
              <a:off x="5675493" y="2873864"/>
              <a:ext cx="92665" cy="75138"/>
            </a:xfrm>
            <a:custGeom>
              <a:avLst/>
              <a:gdLst/>
              <a:ahLst/>
              <a:cxnLst/>
              <a:rect l="l" t="t" r="r" b="b"/>
              <a:pathLst>
                <a:path w="1935" h="1569" fill="none" extrusionOk="0">
                  <a:moveTo>
                    <a:pt x="1668" y="234"/>
                  </a:moveTo>
                  <a:cubicBezTo>
                    <a:pt x="1501" y="67"/>
                    <a:pt x="1268" y="1"/>
                    <a:pt x="1068" y="34"/>
                  </a:cubicBezTo>
                  <a:cubicBezTo>
                    <a:pt x="868" y="1"/>
                    <a:pt x="634" y="34"/>
                    <a:pt x="467" y="134"/>
                  </a:cubicBezTo>
                  <a:cubicBezTo>
                    <a:pt x="34" y="401"/>
                    <a:pt x="0" y="968"/>
                    <a:pt x="367" y="1301"/>
                  </a:cubicBezTo>
                  <a:cubicBezTo>
                    <a:pt x="534" y="1435"/>
                    <a:pt x="734" y="1502"/>
                    <a:pt x="934" y="1502"/>
                  </a:cubicBezTo>
                  <a:cubicBezTo>
                    <a:pt x="1134" y="1568"/>
                    <a:pt x="1368" y="1535"/>
                    <a:pt x="1568" y="1435"/>
                  </a:cubicBezTo>
                  <a:cubicBezTo>
                    <a:pt x="1768" y="1301"/>
                    <a:pt x="1902" y="1101"/>
                    <a:pt x="1935" y="868"/>
                  </a:cubicBezTo>
                  <a:cubicBezTo>
                    <a:pt x="1935" y="601"/>
                    <a:pt x="1835" y="367"/>
                    <a:pt x="1668" y="2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3"/>
            <p:cNvSpPr/>
            <p:nvPr/>
          </p:nvSpPr>
          <p:spPr>
            <a:xfrm rot="2700000">
              <a:off x="5803857" y="2961305"/>
              <a:ext cx="126235" cy="91132"/>
            </a:xfrm>
            <a:custGeom>
              <a:avLst/>
              <a:gdLst/>
              <a:ahLst/>
              <a:cxnLst/>
              <a:rect l="l" t="t" r="r" b="b"/>
              <a:pathLst>
                <a:path w="2636" h="1903" fill="none" extrusionOk="0">
                  <a:moveTo>
                    <a:pt x="2135" y="168"/>
                  </a:moveTo>
                  <a:cubicBezTo>
                    <a:pt x="1869" y="68"/>
                    <a:pt x="1635" y="34"/>
                    <a:pt x="1368" y="34"/>
                  </a:cubicBezTo>
                  <a:cubicBezTo>
                    <a:pt x="1135" y="1"/>
                    <a:pt x="901" y="1"/>
                    <a:pt x="634" y="34"/>
                  </a:cubicBezTo>
                  <a:cubicBezTo>
                    <a:pt x="301" y="101"/>
                    <a:pt x="67" y="401"/>
                    <a:pt x="34" y="768"/>
                  </a:cubicBezTo>
                  <a:cubicBezTo>
                    <a:pt x="1" y="1102"/>
                    <a:pt x="167" y="1435"/>
                    <a:pt x="501" y="1602"/>
                  </a:cubicBezTo>
                  <a:cubicBezTo>
                    <a:pt x="734" y="1669"/>
                    <a:pt x="968" y="1735"/>
                    <a:pt x="1201" y="1802"/>
                  </a:cubicBezTo>
                  <a:cubicBezTo>
                    <a:pt x="1435" y="1869"/>
                    <a:pt x="1702" y="1902"/>
                    <a:pt x="1935" y="1869"/>
                  </a:cubicBezTo>
                  <a:cubicBezTo>
                    <a:pt x="2302" y="1769"/>
                    <a:pt x="2569" y="1435"/>
                    <a:pt x="2569" y="1068"/>
                  </a:cubicBezTo>
                  <a:cubicBezTo>
                    <a:pt x="2636" y="701"/>
                    <a:pt x="2436" y="334"/>
                    <a:pt x="2135" y="16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3"/>
            <p:cNvSpPr/>
            <p:nvPr/>
          </p:nvSpPr>
          <p:spPr>
            <a:xfrm rot="2700000">
              <a:off x="5926017" y="2934059"/>
              <a:ext cx="67140" cy="57514"/>
            </a:xfrm>
            <a:custGeom>
              <a:avLst/>
              <a:gdLst/>
              <a:ahLst/>
              <a:cxnLst/>
              <a:rect l="l" t="t" r="r" b="b"/>
              <a:pathLst>
                <a:path w="1402" h="1201" fill="none" extrusionOk="0">
                  <a:moveTo>
                    <a:pt x="1068" y="133"/>
                  </a:moveTo>
                  <a:cubicBezTo>
                    <a:pt x="901" y="33"/>
                    <a:pt x="768" y="0"/>
                    <a:pt x="601" y="0"/>
                  </a:cubicBezTo>
                  <a:cubicBezTo>
                    <a:pt x="168" y="67"/>
                    <a:pt x="1" y="534"/>
                    <a:pt x="301" y="834"/>
                  </a:cubicBezTo>
                  <a:cubicBezTo>
                    <a:pt x="368" y="901"/>
                    <a:pt x="434" y="967"/>
                    <a:pt x="501" y="1001"/>
                  </a:cubicBezTo>
                  <a:cubicBezTo>
                    <a:pt x="568" y="1034"/>
                    <a:pt x="635" y="1067"/>
                    <a:pt x="735" y="1101"/>
                  </a:cubicBezTo>
                  <a:cubicBezTo>
                    <a:pt x="968" y="1201"/>
                    <a:pt x="1268" y="1034"/>
                    <a:pt x="1335" y="767"/>
                  </a:cubicBezTo>
                  <a:cubicBezTo>
                    <a:pt x="1402" y="534"/>
                    <a:pt x="1302" y="234"/>
                    <a:pt x="1068" y="13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3"/>
            <p:cNvSpPr/>
            <p:nvPr/>
          </p:nvSpPr>
          <p:spPr>
            <a:xfrm rot="2700000">
              <a:off x="5949603" y="3085026"/>
              <a:ext cx="118237" cy="91085"/>
            </a:xfrm>
            <a:custGeom>
              <a:avLst/>
              <a:gdLst/>
              <a:ahLst/>
              <a:cxnLst/>
              <a:rect l="l" t="t" r="r" b="b"/>
              <a:pathLst>
                <a:path w="2469" h="1902" fill="none" extrusionOk="0">
                  <a:moveTo>
                    <a:pt x="1935" y="234"/>
                  </a:moveTo>
                  <a:cubicBezTo>
                    <a:pt x="1568" y="100"/>
                    <a:pt x="1168" y="0"/>
                    <a:pt x="768" y="0"/>
                  </a:cubicBezTo>
                  <a:cubicBezTo>
                    <a:pt x="467" y="0"/>
                    <a:pt x="201" y="167"/>
                    <a:pt x="100" y="467"/>
                  </a:cubicBezTo>
                  <a:cubicBezTo>
                    <a:pt x="0" y="767"/>
                    <a:pt x="100" y="1101"/>
                    <a:pt x="334" y="1301"/>
                  </a:cubicBezTo>
                  <a:cubicBezTo>
                    <a:pt x="734" y="1534"/>
                    <a:pt x="1168" y="1701"/>
                    <a:pt x="1602" y="1801"/>
                  </a:cubicBezTo>
                  <a:cubicBezTo>
                    <a:pt x="1935" y="1901"/>
                    <a:pt x="2302" y="1501"/>
                    <a:pt x="2369" y="1168"/>
                  </a:cubicBezTo>
                  <a:cubicBezTo>
                    <a:pt x="2469" y="801"/>
                    <a:pt x="2269" y="400"/>
                    <a:pt x="1935" y="2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3"/>
            <p:cNvSpPr/>
            <p:nvPr/>
          </p:nvSpPr>
          <p:spPr>
            <a:xfrm rot="2700000">
              <a:off x="5895472" y="3129162"/>
              <a:ext cx="75138" cy="47985"/>
            </a:xfrm>
            <a:custGeom>
              <a:avLst/>
              <a:gdLst/>
              <a:ahLst/>
              <a:cxnLst/>
              <a:rect l="l" t="t" r="r" b="b"/>
              <a:pathLst>
                <a:path w="1569" h="1002" fill="none" extrusionOk="0">
                  <a:moveTo>
                    <a:pt x="1569" y="501"/>
                  </a:moveTo>
                  <a:cubicBezTo>
                    <a:pt x="1535" y="367"/>
                    <a:pt x="1402" y="234"/>
                    <a:pt x="1268" y="201"/>
                  </a:cubicBezTo>
                  <a:cubicBezTo>
                    <a:pt x="901" y="134"/>
                    <a:pt x="468" y="0"/>
                    <a:pt x="134" y="201"/>
                  </a:cubicBezTo>
                  <a:cubicBezTo>
                    <a:pt x="34" y="267"/>
                    <a:pt x="1" y="367"/>
                    <a:pt x="68" y="467"/>
                  </a:cubicBezTo>
                  <a:cubicBezTo>
                    <a:pt x="301" y="801"/>
                    <a:pt x="768" y="834"/>
                    <a:pt x="1102" y="934"/>
                  </a:cubicBezTo>
                  <a:cubicBezTo>
                    <a:pt x="1268" y="1001"/>
                    <a:pt x="1402" y="934"/>
                    <a:pt x="1502" y="801"/>
                  </a:cubicBezTo>
                  <a:cubicBezTo>
                    <a:pt x="1569" y="734"/>
                    <a:pt x="1569" y="601"/>
                    <a:pt x="1569" y="5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3"/>
            <p:cNvSpPr/>
            <p:nvPr/>
          </p:nvSpPr>
          <p:spPr>
            <a:xfrm rot="2700000">
              <a:off x="5957220" y="3265978"/>
              <a:ext cx="108660" cy="89504"/>
            </a:xfrm>
            <a:custGeom>
              <a:avLst/>
              <a:gdLst/>
              <a:ahLst/>
              <a:cxnLst/>
              <a:rect l="l" t="t" r="r" b="b"/>
              <a:pathLst>
                <a:path w="2269" h="1869" fill="none" extrusionOk="0">
                  <a:moveTo>
                    <a:pt x="1935" y="501"/>
                  </a:moveTo>
                  <a:cubicBezTo>
                    <a:pt x="1735" y="367"/>
                    <a:pt x="1468" y="267"/>
                    <a:pt x="1235" y="167"/>
                  </a:cubicBezTo>
                  <a:cubicBezTo>
                    <a:pt x="1001" y="34"/>
                    <a:pt x="734" y="0"/>
                    <a:pt x="467" y="34"/>
                  </a:cubicBezTo>
                  <a:cubicBezTo>
                    <a:pt x="67" y="100"/>
                    <a:pt x="0" y="601"/>
                    <a:pt x="167" y="901"/>
                  </a:cubicBezTo>
                  <a:cubicBezTo>
                    <a:pt x="301" y="1101"/>
                    <a:pt x="501" y="1268"/>
                    <a:pt x="701" y="1368"/>
                  </a:cubicBezTo>
                  <a:cubicBezTo>
                    <a:pt x="901" y="1535"/>
                    <a:pt x="1135" y="1635"/>
                    <a:pt x="1368" y="1735"/>
                  </a:cubicBezTo>
                  <a:cubicBezTo>
                    <a:pt x="1668" y="1868"/>
                    <a:pt x="2002" y="1701"/>
                    <a:pt x="2135" y="1401"/>
                  </a:cubicBezTo>
                  <a:cubicBezTo>
                    <a:pt x="2269" y="1101"/>
                    <a:pt x="2202" y="734"/>
                    <a:pt x="1935" y="5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3"/>
            <p:cNvSpPr/>
            <p:nvPr/>
          </p:nvSpPr>
          <p:spPr>
            <a:xfrm rot="2700000">
              <a:off x="6028287" y="3202814"/>
              <a:ext cx="86296" cy="73509"/>
            </a:xfrm>
            <a:custGeom>
              <a:avLst/>
              <a:gdLst/>
              <a:ahLst/>
              <a:cxnLst/>
              <a:rect l="l" t="t" r="r" b="b"/>
              <a:pathLst>
                <a:path w="1802" h="1535" fill="none" extrusionOk="0">
                  <a:moveTo>
                    <a:pt x="1735" y="1034"/>
                  </a:moveTo>
                  <a:cubicBezTo>
                    <a:pt x="1701" y="901"/>
                    <a:pt x="1668" y="801"/>
                    <a:pt x="1601" y="701"/>
                  </a:cubicBezTo>
                  <a:cubicBezTo>
                    <a:pt x="1535" y="634"/>
                    <a:pt x="1434" y="534"/>
                    <a:pt x="1368" y="501"/>
                  </a:cubicBezTo>
                  <a:cubicBezTo>
                    <a:pt x="1168" y="367"/>
                    <a:pt x="1001" y="267"/>
                    <a:pt x="801" y="167"/>
                  </a:cubicBezTo>
                  <a:cubicBezTo>
                    <a:pt x="567" y="0"/>
                    <a:pt x="234" y="67"/>
                    <a:pt x="134" y="367"/>
                  </a:cubicBezTo>
                  <a:cubicBezTo>
                    <a:pt x="0" y="634"/>
                    <a:pt x="100" y="968"/>
                    <a:pt x="367" y="1101"/>
                  </a:cubicBezTo>
                  <a:cubicBezTo>
                    <a:pt x="534" y="1201"/>
                    <a:pt x="734" y="1301"/>
                    <a:pt x="901" y="1401"/>
                  </a:cubicBezTo>
                  <a:cubicBezTo>
                    <a:pt x="1001" y="1468"/>
                    <a:pt x="1134" y="1501"/>
                    <a:pt x="1234" y="1535"/>
                  </a:cubicBezTo>
                  <a:cubicBezTo>
                    <a:pt x="1334" y="1501"/>
                    <a:pt x="1434" y="1501"/>
                    <a:pt x="1535" y="1468"/>
                  </a:cubicBezTo>
                  <a:cubicBezTo>
                    <a:pt x="1701" y="1401"/>
                    <a:pt x="1801" y="1201"/>
                    <a:pt x="1735" y="10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3"/>
            <p:cNvSpPr/>
            <p:nvPr/>
          </p:nvSpPr>
          <p:spPr>
            <a:xfrm rot="2700000">
              <a:off x="6052152" y="3422867"/>
              <a:ext cx="92713" cy="67140"/>
            </a:xfrm>
            <a:custGeom>
              <a:avLst/>
              <a:gdLst/>
              <a:ahLst/>
              <a:cxnLst/>
              <a:rect l="l" t="t" r="r" b="b"/>
              <a:pathLst>
                <a:path w="1936" h="1402" fill="none" extrusionOk="0">
                  <a:moveTo>
                    <a:pt x="1769" y="667"/>
                  </a:moveTo>
                  <a:cubicBezTo>
                    <a:pt x="1635" y="500"/>
                    <a:pt x="1502" y="400"/>
                    <a:pt x="1335" y="300"/>
                  </a:cubicBezTo>
                  <a:cubicBezTo>
                    <a:pt x="1168" y="200"/>
                    <a:pt x="1035" y="133"/>
                    <a:pt x="835" y="100"/>
                  </a:cubicBezTo>
                  <a:cubicBezTo>
                    <a:pt x="501" y="0"/>
                    <a:pt x="168" y="234"/>
                    <a:pt x="101" y="567"/>
                  </a:cubicBezTo>
                  <a:cubicBezTo>
                    <a:pt x="1" y="934"/>
                    <a:pt x="234" y="1268"/>
                    <a:pt x="601" y="1334"/>
                  </a:cubicBezTo>
                  <a:cubicBezTo>
                    <a:pt x="768" y="1401"/>
                    <a:pt x="968" y="1401"/>
                    <a:pt x="1135" y="1401"/>
                  </a:cubicBezTo>
                  <a:cubicBezTo>
                    <a:pt x="1335" y="1368"/>
                    <a:pt x="1535" y="1301"/>
                    <a:pt x="1702" y="1234"/>
                  </a:cubicBezTo>
                  <a:cubicBezTo>
                    <a:pt x="1936" y="1134"/>
                    <a:pt x="1902" y="801"/>
                    <a:pt x="1769" y="6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3"/>
            <p:cNvSpPr/>
            <p:nvPr/>
          </p:nvSpPr>
          <p:spPr>
            <a:xfrm rot="2700000">
              <a:off x="5970169" y="3440933"/>
              <a:ext cx="89504" cy="67140"/>
            </a:xfrm>
            <a:custGeom>
              <a:avLst/>
              <a:gdLst/>
              <a:ahLst/>
              <a:cxnLst/>
              <a:rect l="l" t="t" r="r" b="b"/>
              <a:pathLst>
                <a:path w="1869" h="1402" fill="none" extrusionOk="0">
                  <a:moveTo>
                    <a:pt x="1635" y="467"/>
                  </a:moveTo>
                  <a:cubicBezTo>
                    <a:pt x="1335" y="167"/>
                    <a:pt x="902" y="0"/>
                    <a:pt x="468" y="34"/>
                  </a:cubicBezTo>
                  <a:cubicBezTo>
                    <a:pt x="301" y="34"/>
                    <a:pt x="134" y="167"/>
                    <a:pt x="68" y="334"/>
                  </a:cubicBezTo>
                  <a:cubicBezTo>
                    <a:pt x="1" y="534"/>
                    <a:pt x="68" y="767"/>
                    <a:pt x="201" y="901"/>
                  </a:cubicBezTo>
                  <a:cubicBezTo>
                    <a:pt x="535" y="1134"/>
                    <a:pt x="1002" y="1401"/>
                    <a:pt x="1402" y="1268"/>
                  </a:cubicBezTo>
                  <a:cubicBezTo>
                    <a:pt x="1736" y="1168"/>
                    <a:pt x="1869" y="734"/>
                    <a:pt x="1635" y="4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3"/>
            <p:cNvSpPr/>
            <p:nvPr/>
          </p:nvSpPr>
          <p:spPr>
            <a:xfrm rot="2700000">
              <a:off x="6063350" y="3310575"/>
              <a:ext cx="70349" cy="70301"/>
            </a:xfrm>
            <a:custGeom>
              <a:avLst/>
              <a:gdLst/>
              <a:ahLst/>
              <a:cxnLst/>
              <a:rect l="l" t="t" r="r" b="b"/>
              <a:pathLst>
                <a:path w="1469" h="1468" fill="none" extrusionOk="0">
                  <a:moveTo>
                    <a:pt x="1335" y="567"/>
                  </a:moveTo>
                  <a:cubicBezTo>
                    <a:pt x="1202" y="200"/>
                    <a:pt x="802" y="0"/>
                    <a:pt x="435" y="100"/>
                  </a:cubicBezTo>
                  <a:cubicBezTo>
                    <a:pt x="268" y="134"/>
                    <a:pt x="134" y="267"/>
                    <a:pt x="68" y="467"/>
                  </a:cubicBezTo>
                  <a:cubicBezTo>
                    <a:pt x="1" y="634"/>
                    <a:pt x="34" y="834"/>
                    <a:pt x="134" y="1001"/>
                  </a:cubicBezTo>
                  <a:cubicBezTo>
                    <a:pt x="268" y="1301"/>
                    <a:pt x="635" y="1468"/>
                    <a:pt x="968" y="1401"/>
                  </a:cubicBezTo>
                  <a:cubicBezTo>
                    <a:pt x="1302" y="1301"/>
                    <a:pt x="1469" y="901"/>
                    <a:pt x="1335" y="5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C0667A9-CA8C-40DC-BD5F-FE0420F6DC45}"/>
              </a:ext>
            </a:extLst>
          </p:cNvPr>
          <p:cNvSpPr txBox="1"/>
          <p:nvPr/>
        </p:nvSpPr>
        <p:spPr>
          <a:xfrm>
            <a:off x="484552" y="2958487"/>
            <a:ext cx="3534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B4E89-793E-4A63-895B-924774B46C2B}"/>
              </a:ext>
            </a:extLst>
          </p:cNvPr>
          <p:cNvSpPr/>
          <p:nvPr/>
        </p:nvSpPr>
        <p:spPr>
          <a:xfrm>
            <a:off x="2857500" y="22091"/>
            <a:ext cx="3714750" cy="4832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50" dirty="0">
                <a:ln w="11430"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B0740D-60BF-45D9-AE66-737E2E2C578B}"/>
              </a:ext>
            </a:extLst>
          </p:cNvPr>
          <p:cNvSpPr/>
          <p:nvPr/>
        </p:nvSpPr>
        <p:spPr>
          <a:xfrm>
            <a:off x="1334691" y="504825"/>
            <a:ext cx="6552009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      </a:t>
            </a:r>
          </a:p>
          <a:p>
            <a:pPr algn="ctr">
              <a:defRPr/>
            </a:pP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8436" name="Picture 8" descr="Lý thuyết tập đọc: cuộc gặp gỡ ở lúc-xăm-bua tiếng việt 3">
            <a:extLst>
              <a:ext uri="{FF2B5EF4-FFF2-40B4-BE49-F238E27FC236}">
                <a16:creationId xmlns:a16="http://schemas.microsoft.com/office/drawing/2014/main" id="{AE731A84-8E6B-4987-8724-5B2BA357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85900"/>
            <a:ext cx="65722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43769B-32BE-4530-945F-E08662D54B39}"/>
              </a:ext>
            </a:extLst>
          </p:cNvPr>
          <p:cNvSpPr/>
          <p:nvPr/>
        </p:nvSpPr>
        <p:spPr>
          <a:xfrm>
            <a:off x="958399" y="329414"/>
            <a:ext cx="77648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3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endParaRPr lang="en-US" sz="3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>
              <a:defRPr/>
            </a:pP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3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6A</a:t>
            </a:r>
          </a:p>
          <a:p>
            <a:pPr>
              <a:defRPr/>
            </a:pP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300" b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69CC18-9E8C-4225-9FDD-AC77CF36C748}"/>
</file>

<file path=customXml/itemProps2.xml><?xml version="1.0" encoding="utf-8"?>
<ds:datastoreItem xmlns:ds="http://schemas.openxmlformats.org/officeDocument/2006/customXml" ds:itemID="{0325E62A-28C8-4D47-915E-88E84E00D740}"/>
</file>

<file path=customXml/itemProps3.xml><?xml version="1.0" encoding="utf-8"?>
<ds:datastoreItem xmlns:ds="http://schemas.openxmlformats.org/officeDocument/2006/customXml" ds:itemID="{7E73F710-0C61-4BB3-9F6D-813D670A8E3F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866</Words>
  <Application>Microsoft Office PowerPoint</Application>
  <PresentationFormat>On-screen Show (16:9)</PresentationFormat>
  <Paragraphs>46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HP001 5H</vt:lpstr>
      <vt:lpstr>Comfortaa</vt:lpstr>
      <vt:lpstr>Times New Roman</vt:lpstr>
      <vt:lpstr>Vibur</vt:lpstr>
      <vt:lpstr>Arial</vt:lpstr>
      <vt:lpstr>HP001 5 hàng</vt:lpstr>
      <vt:lpstr>Work Sans</vt:lpstr>
      <vt:lpstr>Roboto Slab Light</vt:lpstr>
      <vt:lpstr>Catamaran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Đặng Minh Hồng</cp:lastModifiedBy>
  <cp:revision>7</cp:revision>
  <dcterms:modified xsi:type="dcterms:W3CDTF">2022-04-01T11:57:55Z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