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7"/>
  </p:notesMasterIdLst>
  <p:sldIdLst>
    <p:sldId id="295" r:id="rId2"/>
    <p:sldId id="258" r:id="rId3"/>
    <p:sldId id="297" r:id="rId4"/>
    <p:sldId id="298" r:id="rId5"/>
    <p:sldId id="299" r:id="rId6"/>
    <p:sldId id="300" r:id="rId7"/>
    <p:sldId id="301" r:id="rId8"/>
    <p:sldId id="256" r:id="rId9"/>
    <p:sldId id="259" r:id="rId10"/>
    <p:sldId id="290" r:id="rId11"/>
    <p:sldId id="293" r:id="rId12"/>
    <p:sldId id="264" r:id="rId13"/>
    <p:sldId id="267" r:id="rId14"/>
    <p:sldId id="262" r:id="rId15"/>
    <p:sldId id="302" r:id="rId16"/>
    <p:sldId id="303" r:id="rId17"/>
    <p:sldId id="304" r:id="rId18"/>
    <p:sldId id="305" r:id="rId19"/>
    <p:sldId id="306" r:id="rId20"/>
    <p:sldId id="294" r:id="rId21"/>
    <p:sldId id="312" r:id="rId22"/>
    <p:sldId id="313" r:id="rId23"/>
    <p:sldId id="278" r:id="rId24"/>
    <p:sldId id="307" r:id="rId25"/>
    <p:sldId id="275" r:id="rId26"/>
  </p:sldIdLst>
  <p:sldSz cx="9144000" cy="5143500" type="screen16x9"/>
  <p:notesSz cx="6858000" cy="9144000"/>
  <p:embeddedFontLst>
    <p:embeddedFont>
      <p:font typeface=".VnTime" panose="020B7200000000000000" pitchFamily="34" charset="0"/>
      <p:regular r:id="rId28"/>
      <p:bold r:id="rId29"/>
      <p:italic r:id="rId30"/>
      <p:boldItalic r:id="rId31"/>
    </p:embeddedFont>
    <p:embeddedFont>
      <p:font typeface="Baloo 2" panose="020B0604020202020204" charset="0"/>
      <p:regular r:id="rId32"/>
      <p:bold r:id="rId33"/>
    </p:embeddedFont>
    <p:embeddedFont>
      <p:font typeface="HP001 5 hàng" panose="020B0603050302020204" pitchFamily="34" charset="0"/>
      <p:regular r:id="rId34"/>
      <p:bold r:id="rId35"/>
    </p:embeddedFont>
    <p:embeddedFont>
      <p:font typeface="Pangolin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1982A7-0FB9-456F-B94C-939C410ED959}">
  <a:tblStyle styleId="{971982A7-0FB9-456F-B94C-939C410ED9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1770461C-85BA-4A76-95D2-8DCD4F045F3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938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8d033f30a9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8d033f30a9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8d033f30a9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8d033f30a9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6178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 flipH="1">
            <a:off x="-32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7"/>
          <p:cNvSpPr/>
          <p:nvPr/>
        </p:nvSpPr>
        <p:spPr>
          <a:xfrm rot="10800000" flipH="1">
            <a:off x="8216068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ubTitle" idx="1"/>
          </p:nvPr>
        </p:nvSpPr>
        <p:spPr>
          <a:xfrm>
            <a:off x="172297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2"/>
          </p:nvPr>
        </p:nvSpPr>
        <p:spPr>
          <a:xfrm>
            <a:off x="172297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3"/>
          </p:nvPr>
        </p:nvSpPr>
        <p:spPr>
          <a:xfrm>
            <a:off x="513502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4"/>
          </p:nvPr>
        </p:nvSpPr>
        <p:spPr>
          <a:xfrm>
            <a:off x="513502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5"/>
          </p:nvPr>
        </p:nvSpPr>
        <p:spPr>
          <a:xfrm>
            <a:off x="172297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6"/>
          </p:nvPr>
        </p:nvSpPr>
        <p:spPr>
          <a:xfrm>
            <a:off x="172297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7"/>
          </p:nvPr>
        </p:nvSpPr>
        <p:spPr>
          <a:xfrm>
            <a:off x="513502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8"/>
          </p:nvPr>
        </p:nvSpPr>
        <p:spPr>
          <a:xfrm>
            <a:off x="513502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1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3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7.xml"/><Relationship Id="rId7" Type="http://schemas.openxmlformats.org/officeDocument/2006/relationships/slide" Target="slide5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0"/>
            <a:ext cx="763814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0" t="72928"/>
          <a:stretch>
            <a:fillRect/>
          </a:stretch>
        </p:blipFill>
        <p:spPr bwMode="auto">
          <a:xfrm>
            <a:off x="5373959" y="3728145"/>
            <a:ext cx="2776240" cy="77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2" t="84373" r="73634" b="1089"/>
          <a:stretch>
            <a:fillRect/>
          </a:stretch>
        </p:blipFill>
        <p:spPr bwMode="auto">
          <a:xfrm>
            <a:off x="1093116" y="3983534"/>
            <a:ext cx="1040309" cy="51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t="10909" r="19742" b="21658"/>
          <a:stretch>
            <a:fillRect/>
          </a:stretch>
        </p:blipFill>
        <p:spPr bwMode="auto">
          <a:xfrm>
            <a:off x="1878211" y="922156"/>
            <a:ext cx="5387579" cy="295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6" b="81821"/>
          <a:stretch>
            <a:fillRect/>
          </a:stretch>
        </p:blipFill>
        <p:spPr bwMode="auto">
          <a:xfrm>
            <a:off x="5775648" y="642938"/>
            <a:ext cx="2238673" cy="77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8" r="90025" b="48260"/>
          <a:stretch>
            <a:fillRect/>
          </a:stretch>
        </p:blipFill>
        <p:spPr bwMode="auto">
          <a:xfrm>
            <a:off x="1129681" y="1621120"/>
            <a:ext cx="663476" cy="81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9" t="36429" r="5206" b="36507"/>
          <a:stretch>
            <a:fillRect/>
          </a:stretch>
        </p:blipFill>
        <p:spPr bwMode="auto">
          <a:xfrm>
            <a:off x="6684642" y="3004533"/>
            <a:ext cx="759023" cy="85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图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" t="57925" r="83685" b="18256"/>
          <a:stretch>
            <a:fillRect/>
          </a:stretch>
        </p:blipFill>
        <p:spPr bwMode="auto">
          <a:xfrm>
            <a:off x="1278854" y="2902709"/>
            <a:ext cx="799328" cy="82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6" t="20345" r="22139" b="62489"/>
          <a:stretch>
            <a:fillRect/>
          </a:stretch>
        </p:blipFill>
        <p:spPr bwMode="auto">
          <a:xfrm>
            <a:off x="6342046" y="1203677"/>
            <a:ext cx="437555" cy="44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图片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7353" r="81210" b="74088"/>
          <a:stretch>
            <a:fillRect/>
          </a:stretch>
        </p:blipFill>
        <p:spPr bwMode="auto">
          <a:xfrm>
            <a:off x="1336004" y="584104"/>
            <a:ext cx="611684" cy="63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2229902" y="1298590"/>
            <a:ext cx="4663083" cy="59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en-US" altLang="zh-CN" sz="2785" b="1" kern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粗谭黑简体" panose="02000000000000000000" pitchFamily="2" charset="-122"/>
                <a:cs typeface="Times New Roman" pitchFamily="18" charset="0"/>
                <a:sym typeface="Arial" panose="020B0604020202020204" pitchFamily="34" charset="0"/>
              </a:rPr>
              <a:t>LUYỆN TỪ VÀ CÂU</a:t>
            </a:r>
            <a:endParaRPr lang="zh-CN" altLang="en-US" sz="2785" b="1" kern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粗谭黑简体" panose="02000000000000000000" pitchFamily="2" charset="-122"/>
              <a:cs typeface="Times New Roman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465779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oi uong nuoc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5771" y="127591"/>
            <a:ext cx="8411029" cy="4901609"/>
          </a:xfrm>
        </p:spPr>
      </p:pic>
    </p:spTree>
    <p:extLst>
      <p:ext uri="{BB962C8B-B14F-4D97-AF65-F5344CB8AC3E}">
        <p14:creationId xmlns:p14="http://schemas.microsoft.com/office/powerpoint/2010/main" val="251607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32" y="-32034"/>
            <a:ext cx="6858000" cy="5143500"/>
          </a:xfrm>
          <a:prstGeom prst="rect">
            <a:avLst/>
          </a:prstGeom>
        </p:spPr>
      </p:pic>
      <p:pic>
        <p:nvPicPr>
          <p:cNvPr id="13" name="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6880119" y="2845763"/>
            <a:ext cx="868660" cy="1371119"/>
          </a:xfrm>
          <a:prstGeom prst="rect">
            <a:avLst/>
          </a:prstGeom>
        </p:spPr>
      </p:pic>
      <p:pic>
        <p:nvPicPr>
          <p:cNvPr id="14" name="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6063157" y="3747204"/>
            <a:ext cx="2007884" cy="1128065"/>
          </a:xfrm>
          <a:prstGeom prst="rect">
            <a:avLst/>
          </a:prstGeom>
        </p:spPr>
      </p:pic>
      <p:pic>
        <p:nvPicPr>
          <p:cNvPr id="15" name="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601830" y="0"/>
            <a:ext cx="5512211" cy="4840224"/>
          </a:xfrm>
          <a:prstGeom prst="rect">
            <a:avLst/>
          </a:prstGeom>
        </p:spPr>
      </p:pic>
      <p:pic>
        <p:nvPicPr>
          <p:cNvPr id="18" name="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277635" y="2527589"/>
            <a:ext cx="1285055" cy="2312636"/>
          </a:xfrm>
          <a:prstGeom prst="rect">
            <a:avLst/>
          </a:prstGeom>
        </p:spPr>
      </p:pic>
      <p:pic>
        <p:nvPicPr>
          <p:cNvPr id="19" name="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6006249" y="862032"/>
            <a:ext cx="890770" cy="1153620"/>
          </a:xfrm>
          <a:prstGeom prst="rect">
            <a:avLst/>
          </a:prstGeom>
        </p:spPr>
      </p:pic>
      <p:pic>
        <p:nvPicPr>
          <p:cNvPr id="20" name="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6881214" y="969952"/>
            <a:ext cx="866342" cy="10416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9284" y="1143000"/>
            <a:ext cx="40332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?”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89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p33"/>
          <p:cNvGrpSpPr/>
          <p:nvPr/>
        </p:nvGrpSpPr>
        <p:grpSpPr>
          <a:xfrm>
            <a:off x="80548" y="1817896"/>
            <a:ext cx="613895" cy="521910"/>
            <a:chOff x="1168000" y="1750950"/>
            <a:chExt cx="405425" cy="344700"/>
          </a:xfrm>
        </p:grpSpPr>
        <p:sp>
          <p:nvSpPr>
            <p:cNvPr id="492" name="Google Shape;492;p33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3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3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33"/>
          <p:cNvGrpSpPr/>
          <p:nvPr/>
        </p:nvGrpSpPr>
        <p:grpSpPr>
          <a:xfrm rot="-755994">
            <a:off x="6929965" y="348707"/>
            <a:ext cx="596498" cy="572731"/>
            <a:chOff x="3885600" y="2960625"/>
            <a:chExt cx="470600" cy="451850"/>
          </a:xfrm>
        </p:grpSpPr>
        <p:sp>
          <p:nvSpPr>
            <p:cNvPr id="500" name="Google Shape;500;p33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" name="Google Shape;505;p33"/>
          <p:cNvGrpSpPr/>
          <p:nvPr/>
        </p:nvGrpSpPr>
        <p:grpSpPr>
          <a:xfrm rot="-1004326">
            <a:off x="1437053" y="4536137"/>
            <a:ext cx="528035" cy="355115"/>
            <a:chOff x="6429375" y="2405775"/>
            <a:chExt cx="528050" cy="355125"/>
          </a:xfrm>
        </p:grpSpPr>
        <p:sp>
          <p:nvSpPr>
            <p:cNvPr id="506" name="Google Shape;506;p33"/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33"/>
          <p:cNvGrpSpPr/>
          <p:nvPr/>
        </p:nvGrpSpPr>
        <p:grpSpPr>
          <a:xfrm>
            <a:off x="8465450" y="3178100"/>
            <a:ext cx="569450" cy="703275"/>
            <a:chOff x="5016675" y="1670375"/>
            <a:chExt cx="569450" cy="703275"/>
          </a:xfrm>
        </p:grpSpPr>
        <p:sp>
          <p:nvSpPr>
            <p:cNvPr id="514" name="Google Shape;514;p33"/>
            <p:cNvSpPr/>
            <p:nvPr/>
          </p:nvSpPr>
          <p:spPr>
            <a:xfrm>
              <a:off x="5045550" y="1670375"/>
              <a:ext cx="540575" cy="303225"/>
            </a:xfrm>
            <a:custGeom>
              <a:avLst/>
              <a:gdLst/>
              <a:ahLst/>
              <a:cxnLst/>
              <a:rect l="l" t="t" r="r" b="b"/>
              <a:pathLst>
                <a:path w="21623" h="12129" extrusionOk="0">
                  <a:moveTo>
                    <a:pt x="14005" y="828"/>
                  </a:moveTo>
                  <a:cubicBezTo>
                    <a:pt x="14084" y="828"/>
                    <a:pt x="14163" y="828"/>
                    <a:pt x="14241" y="830"/>
                  </a:cubicBezTo>
                  <a:cubicBezTo>
                    <a:pt x="15241" y="854"/>
                    <a:pt x="16241" y="889"/>
                    <a:pt x="17217" y="937"/>
                  </a:cubicBezTo>
                  <a:cubicBezTo>
                    <a:pt x="17658" y="949"/>
                    <a:pt x="18086" y="985"/>
                    <a:pt x="18503" y="997"/>
                  </a:cubicBezTo>
                  <a:cubicBezTo>
                    <a:pt x="18682" y="1009"/>
                    <a:pt x="18872" y="1009"/>
                    <a:pt x="19051" y="1009"/>
                  </a:cubicBezTo>
                  <a:cubicBezTo>
                    <a:pt x="19468" y="1032"/>
                    <a:pt x="19896" y="1044"/>
                    <a:pt x="20313" y="1068"/>
                  </a:cubicBezTo>
                  <a:cubicBezTo>
                    <a:pt x="20765" y="1116"/>
                    <a:pt x="20765" y="1116"/>
                    <a:pt x="20753" y="1580"/>
                  </a:cubicBezTo>
                  <a:cubicBezTo>
                    <a:pt x="20658" y="3437"/>
                    <a:pt x="20575" y="5402"/>
                    <a:pt x="20456" y="7783"/>
                  </a:cubicBezTo>
                  <a:cubicBezTo>
                    <a:pt x="20456" y="7902"/>
                    <a:pt x="20420" y="8033"/>
                    <a:pt x="20384" y="8200"/>
                  </a:cubicBezTo>
                  <a:cubicBezTo>
                    <a:pt x="20361" y="8236"/>
                    <a:pt x="20361" y="8283"/>
                    <a:pt x="20349" y="8307"/>
                  </a:cubicBezTo>
                  <a:lnTo>
                    <a:pt x="19325" y="8307"/>
                  </a:lnTo>
                  <a:cubicBezTo>
                    <a:pt x="18420" y="8331"/>
                    <a:pt x="17491" y="8367"/>
                    <a:pt x="16586" y="8402"/>
                  </a:cubicBezTo>
                  <a:lnTo>
                    <a:pt x="15360" y="8438"/>
                  </a:lnTo>
                  <a:cubicBezTo>
                    <a:pt x="14479" y="8474"/>
                    <a:pt x="13574" y="8498"/>
                    <a:pt x="12681" y="8545"/>
                  </a:cubicBezTo>
                  <a:cubicBezTo>
                    <a:pt x="11407" y="8605"/>
                    <a:pt x="10109" y="8664"/>
                    <a:pt x="8823" y="8724"/>
                  </a:cubicBezTo>
                  <a:lnTo>
                    <a:pt x="7633" y="8783"/>
                  </a:lnTo>
                  <a:cubicBezTo>
                    <a:pt x="7002" y="8807"/>
                    <a:pt x="6585" y="9057"/>
                    <a:pt x="6299" y="9545"/>
                  </a:cubicBezTo>
                  <a:cubicBezTo>
                    <a:pt x="6144" y="9795"/>
                    <a:pt x="5942" y="10022"/>
                    <a:pt x="5716" y="10260"/>
                  </a:cubicBezTo>
                  <a:cubicBezTo>
                    <a:pt x="5656" y="10319"/>
                    <a:pt x="5597" y="10379"/>
                    <a:pt x="5549" y="10438"/>
                  </a:cubicBezTo>
                  <a:cubicBezTo>
                    <a:pt x="5525" y="10462"/>
                    <a:pt x="5478" y="10510"/>
                    <a:pt x="5430" y="10545"/>
                  </a:cubicBezTo>
                  <a:cubicBezTo>
                    <a:pt x="5252" y="10117"/>
                    <a:pt x="5192" y="9772"/>
                    <a:pt x="5216" y="9188"/>
                  </a:cubicBezTo>
                  <a:lnTo>
                    <a:pt x="5216" y="9105"/>
                  </a:lnTo>
                  <a:lnTo>
                    <a:pt x="5168" y="9057"/>
                  </a:lnTo>
                  <a:cubicBezTo>
                    <a:pt x="4990" y="8795"/>
                    <a:pt x="4740" y="8760"/>
                    <a:pt x="4525" y="8760"/>
                  </a:cubicBezTo>
                  <a:cubicBezTo>
                    <a:pt x="4454" y="8760"/>
                    <a:pt x="4394" y="8760"/>
                    <a:pt x="4335" y="8771"/>
                  </a:cubicBezTo>
                  <a:lnTo>
                    <a:pt x="4263" y="8771"/>
                  </a:lnTo>
                  <a:cubicBezTo>
                    <a:pt x="3989" y="8783"/>
                    <a:pt x="3704" y="8819"/>
                    <a:pt x="3442" y="8843"/>
                  </a:cubicBezTo>
                  <a:cubicBezTo>
                    <a:pt x="3180" y="8879"/>
                    <a:pt x="2894" y="8902"/>
                    <a:pt x="2620" y="8914"/>
                  </a:cubicBezTo>
                  <a:cubicBezTo>
                    <a:pt x="2537" y="8922"/>
                    <a:pt x="2454" y="8925"/>
                    <a:pt x="2369" y="8925"/>
                  </a:cubicBezTo>
                  <a:cubicBezTo>
                    <a:pt x="2201" y="8925"/>
                    <a:pt x="2029" y="8914"/>
                    <a:pt x="1846" y="8914"/>
                  </a:cubicBezTo>
                  <a:cubicBezTo>
                    <a:pt x="1703" y="8914"/>
                    <a:pt x="1561" y="8902"/>
                    <a:pt x="1418" y="8902"/>
                  </a:cubicBezTo>
                  <a:cubicBezTo>
                    <a:pt x="1251" y="8902"/>
                    <a:pt x="1144" y="8855"/>
                    <a:pt x="1120" y="8617"/>
                  </a:cubicBezTo>
                  <a:cubicBezTo>
                    <a:pt x="1108" y="8498"/>
                    <a:pt x="1084" y="8367"/>
                    <a:pt x="1072" y="8248"/>
                  </a:cubicBezTo>
                  <a:cubicBezTo>
                    <a:pt x="1025" y="7819"/>
                    <a:pt x="965" y="7366"/>
                    <a:pt x="953" y="6938"/>
                  </a:cubicBezTo>
                  <a:cubicBezTo>
                    <a:pt x="894" y="5461"/>
                    <a:pt x="1013" y="3961"/>
                    <a:pt x="1132" y="2509"/>
                  </a:cubicBezTo>
                  <a:cubicBezTo>
                    <a:pt x="1168" y="2175"/>
                    <a:pt x="1180" y="1866"/>
                    <a:pt x="1203" y="1532"/>
                  </a:cubicBezTo>
                  <a:cubicBezTo>
                    <a:pt x="1239" y="1211"/>
                    <a:pt x="1239" y="1211"/>
                    <a:pt x="1549" y="1187"/>
                  </a:cubicBezTo>
                  <a:cubicBezTo>
                    <a:pt x="2072" y="1161"/>
                    <a:pt x="2639" y="1142"/>
                    <a:pt x="3271" y="1142"/>
                  </a:cubicBezTo>
                  <a:cubicBezTo>
                    <a:pt x="3516" y="1142"/>
                    <a:pt x="3771" y="1145"/>
                    <a:pt x="4037" y="1151"/>
                  </a:cubicBezTo>
                  <a:cubicBezTo>
                    <a:pt x="4871" y="1163"/>
                    <a:pt x="5740" y="1175"/>
                    <a:pt x="6549" y="1187"/>
                  </a:cubicBezTo>
                  <a:cubicBezTo>
                    <a:pt x="7073" y="1211"/>
                    <a:pt x="7597" y="1223"/>
                    <a:pt x="8121" y="1223"/>
                  </a:cubicBezTo>
                  <a:cubicBezTo>
                    <a:pt x="8311" y="1223"/>
                    <a:pt x="8490" y="1211"/>
                    <a:pt x="8645" y="1163"/>
                  </a:cubicBezTo>
                  <a:cubicBezTo>
                    <a:pt x="9454" y="973"/>
                    <a:pt x="10276" y="949"/>
                    <a:pt x="11133" y="925"/>
                  </a:cubicBezTo>
                  <a:lnTo>
                    <a:pt x="11324" y="925"/>
                  </a:lnTo>
                  <a:lnTo>
                    <a:pt x="12491" y="878"/>
                  </a:lnTo>
                  <a:cubicBezTo>
                    <a:pt x="12994" y="857"/>
                    <a:pt x="13507" y="828"/>
                    <a:pt x="14005" y="828"/>
                  </a:cubicBezTo>
                  <a:close/>
                  <a:moveTo>
                    <a:pt x="14717" y="0"/>
                  </a:moveTo>
                  <a:cubicBezTo>
                    <a:pt x="14542" y="0"/>
                    <a:pt x="14368" y="3"/>
                    <a:pt x="14193" y="8"/>
                  </a:cubicBezTo>
                  <a:cubicBezTo>
                    <a:pt x="13419" y="20"/>
                    <a:pt x="12645" y="44"/>
                    <a:pt x="11883" y="92"/>
                  </a:cubicBezTo>
                  <a:lnTo>
                    <a:pt x="11252" y="127"/>
                  </a:lnTo>
                  <a:cubicBezTo>
                    <a:pt x="11038" y="139"/>
                    <a:pt x="10812" y="139"/>
                    <a:pt x="10586" y="151"/>
                  </a:cubicBezTo>
                  <a:cubicBezTo>
                    <a:pt x="10002" y="163"/>
                    <a:pt x="9395" y="175"/>
                    <a:pt x="8800" y="270"/>
                  </a:cubicBezTo>
                  <a:cubicBezTo>
                    <a:pt x="8133" y="360"/>
                    <a:pt x="7460" y="389"/>
                    <a:pt x="6808" y="389"/>
                  </a:cubicBezTo>
                  <a:cubicBezTo>
                    <a:pt x="6156" y="389"/>
                    <a:pt x="5525" y="360"/>
                    <a:pt x="4942" y="330"/>
                  </a:cubicBezTo>
                  <a:cubicBezTo>
                    <a:pt x="3775" y="270"/>
                    <a:pt x="2644" y="270"/>
                    <a:pt x="1263" y="270"/>
                  </a:cubicBezTo>
                  <a:cubicBezTo>
                    <a:pt x="572" y="270"/>
                    <a:pt x="453" y="461"/>
                    <a:pt x="406" y="1140"/>
                  </a:cubicBezTo>
                  <a:cubicBezTo>
                    <a:pt x="394" y="1401"/>
                    <a:pt x="358" y="1675"/>
                    <a:pt x="346" y="1925"/>
                  </a:cubicBezTo>
                  <a:cubicBezTo>
                    <a:pt x="299" y="2413"/>
                    <a:pt x="263" y="2937"/>
                    <a:pt x="227" y="3437"/>
                  </a:cubicBezTo>
                  <a:lnTo>
                    <a:pt x="191" y="3949"/>
                  </a:lnTo>
                  <a:cubicBezTo>
                    <a:pt x="108" y="5521"/>
                    <a:pt x="1" y="7164"/>
                    <a:pt x="215" y="8783"/>
                  </a:cubicBezTo>
                  <a:cubicBezTo>
                    <a:pt x="239" y="8974"/>
                    <a:pt x="287" y="9176"/>
                    <a:pt x="334" y="9367"/>
                  </a:cubicBezTo>
                  <a:cubicBezTo>
                    <a:pt x="346" y="9450"/>
                    <a:pt x="370" y="9545"/>
                    <a:pt x="394" y="9641"/>
                  </a:cubicBezTo>
                  <a:lnTo>
                    <a:pt x="429" y="9819"/>
                  </a:lnTo>
                  <a:lnTo>
                    <a:pt x="1251" y="9795"/>
                  </a:lnTo>
                  <a:cubicBezTo>
                    <a:pt x="2073" y="9760"/>
                    <a:pt x="2846" y="9736"/>
                    <a:pt x="3620" y="9700"/>
                  </a:cubicBezTo>
                  <a:lnTo>
                    <a:pt x="3978" y="9700"/>
                  </a:lnTo>
                  <a:cubicBezTo>
                    <a:pt x="4097" y="9700"/>
                    <a:pt x="4323" y="9700"/>
                    <a:pt x="4347" y="9748"/>
                  </a:cubicBezTo>
                  <a:cubicBezTo>
                    <a:pt x="4394" y="9783"/>
                    <a:pt x="4442" y="9986"/>
                    <a:pt x="4454" y="10093"/>
                  </a:cubicBezTo>
                  <a:lnTo>
                    <a:pt x="4549" y="10629"/>
                  </a:lnTo>
                  <a:cubicBezTo>
                    <a:pt x="4573" y="10795"/>
                    <a:pt x="4585" y="10950"/>
                    <a:pt x="4620" y="11105"/>
                  </a:cubicBezTo>
                  <a:cubicBezTo>
                    <a:pt x="4644" y="11236"/>
                    <a:pt x="4680" y="11367"/>
                    <a:pt x="4728" y="11534"/>
                  </a:cubicBezTo>
                  <a:cubicBezTo>
                    <a:pt x="4751" y="11629"/>
                    <a:pt x="4763" y="11712"/>
                    <a:pt x="4799" y="11819"/>
                  </a:cubicBezTo>
                  <a:lnTo>
                    <a:pt x="4882" y="12129"/>
                  </a:lnTo>
                  <a:lnTo>
                    <a:pt x="5156" y="11938"/>
                  </a:lnTo>
                  <a:cubicBezTo>
                    <a:pt x="5263" y="11867"/>
                    <a:pt x="5359" y="11784"/>
                    <a:pt x="5442" y="11724"/>
                  </a:cubicBezTo>
                  <a:cubicBezTo>
                    <a:pt x="5621" y="11605"/>
                    <a:pt x="5752" y="11510"/>
                    <a:pt x="5871" y="11391"/>
                  </a:cubicBezTo>
                  <a:cubicBezTo>
                    <a:pt x="6192" y="11057"/>
                    <a:pt x="6525" y="10676"/>
                    <a:pt x="6942" y="10200"/>
                  </a:cubicBezTo>
                  <a:cubicBezTo>
                    <a:pt x="7192" y="9903"/>
                    <a:pt x="7418" y="9700"/>
                    <a:pt x="7740" y="9688"/>
                  </a:cubicBezTo>
                  <a:cubicBezTo>
                    <a:pt x="8240" y="9664"/>
                    <a:pt x="8740" y="9641"/>
                    <a:pt x="9228" y="9617"/>
                  </a:cubicBezTo>
                  <a:cubicBezTo>
                    <a:pt x="9931" y="9569"/>
                    <a:pt x="10645" y="9545"/>
                    <a:pt x="11348" y="9510"/>
                  </a:cubicBezTo>
                  <a:lnTo>
                    <a:pt x="12360" y="9462"/>
                  </a:lnTo>
                  <a:cubicBezTo>
                    <a:pt x="13622" y="9402"/>
                    <a:pt x="14931" y="9331"/>
                    <a:pt x="16229" y="9307"/>
                  </a:cubicBezTo>
                  <a:lnTo>
                    <a:pt x="16277" y="9307"/>
                  </a:lnTo>
                  <a:cubicBezTo>
                    <a:pt x="17037" y="9277"/>
                    <a:pt x="17817" y="9252"/>
                    <a:pt x="18600" y="9252"/>
                  </a:cubicBezTo>
                  <a:cubicBezTo>
                    <a:pt x="19068" y="9252"/>
                    <a:pt x="19536" y="9261"/>
                    <a:pt x="20003" y="9283"/>
                  </a:cubicBezTo>
                  <a:lnTo>
                    <a:pt x="20099" y="9283"/>
                  </a:lnTo>
                  <a:cubicBezTo>
                    <a:pt x="20207" y="9290"/>
                    <a:pt x="20304" y="9294"/>
                    <a:pt x="20392" y="9294"/>
                  </a:cubicBezTo>
                  <a:cubicBezTo>
                    <a:pt x="20973" y="9294"/>
                    <a:pt x="21146" y="9119"/>
                    <a:pt x="21301" y="8271"/>
                  </a:cubicBezTo>
                  <a:cubicBezTo>
                    <a:pt x="21313" y="8212"/>
                    <a:pt x="21313" y="8152"/>
                    <a:pt x="21313" y="8117"/>
                  </a:cubicBezTo>
                  <a:lnTo>
                    <a:pt x="21313" y="8069"/>
                  </a:lnTo>
                  <a:cubicBezTo>
                    <a:pt x="21349" y="7438"/>
                    <a:pt x="21373" y="6831"/>
                    <a:pt x="21408" y="6212"/>
                  </a:cubicBezTo>
                  <a:cubicBezTo>
                    <a:pt x="21480" y="4640"/>
                    <a:pt x="21563" y="3021"/>
                    <a:pt x="21623" y="1413"/>
                  </a:cubicBezTo>
                  <a:cubicBezTo>
                    <a:pt x="21611" y="925"/>
                    <a:pt x="21599" y="616"/>
                    <a:pt x="21396" y="401"/>
                  </a:cubicBezTo>
                  <a:cubicBezTo>
                    <a:pt x="21194" y="199"/>
                    <a:pt x="20896" y="151"/>
                    <a:pt x="20408" y="151"/>
                  </a:cubicBezTo>
                  <a:lnTo>
                    <a:pt x="20301" y="151"/>
                  </a:lnTo>
                  <a:cubicBezTo>
                    <a:pt x="19872" y="139"/>
                    <a:pt x="19456" y="127"/>
                    <a:pt x="19027" y="104"/>
                  </a:cubicBezTo>
                  <a:cubicBezTo>
                    <a:pt x="18206" y="80"/>
                    <a:pt x="17408" y="44"/>
                    <a:pt x="16586" y="32"/>
                  </a:cubicBezTo>
                  <a:lnTo>
                    <a:pt x="16348" y="32"/>
                  </a:lnTo>
                  <a:cubicBezTo>
                    <a:pt x="15815" y="23"/>
                    <a:pt x="15267" y="0"/>
                    <a:pt x="14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5016675" y="2154450"/>
              <a:ext cx="220600" cy="219200"/>
            </a:xfrm>
            <a:custGeom>
              <a:avLst/>
              <a:gdLst/>
              <a:ahLst/>
              <a:cxnLst/>
              <a:rect l="l" t="t" r="r" b="b"/>
              <a:pathLst>
                <a:path w="8824" h="8768" extrusionOk="0">
                  <a:moveTo>
                    <a:pt x="4540" y="1003"/>
                  </a:moveTo>
                  <a:cubicBezTo>
                    <a:pt x="5122" y="1003"/>
                    <a:pt x="5654" y="1250"/>
                    <a:pt x="6097" y="1743"/>
                  </a:cubicBezTo>
                  <a:cubicBezTo>
                    <a:pt x="6573" y="2267"/>
                    <a:pt x="6930" y="2851"/>
                    <a:pt x="7157" y="3410"/>
                  </a:cubicBezTo>
                  <a:cubicBezTo>
                    <a:pt x="7538" y="4375"/>
                    <a:pt x="7752" y="5494"/>
                    <a:pt x="7811" y="6922"/>
                  </a:cubicBezTo>
                  <a:cubicBezTo>
                    <a:pt x="7811" y="7030"/>
                    <a:pt x="7823" y="7220"/>
                    <a:pt x="7800" y="7268"/>
                  </a:cubicBezTo>
                  <a:cubicBezTo>
                    <a:pt x="7788" y="7292"/>
                    <a:pt x="7669" y="7327"/>
                    <a:pt x="7466" y="7375"/>
                  </a:cubicBezTo>
                  <a:cubicBezTo>
                    <a:pt x="6788" y="7518"/>
                    <a:pt x="6085" y="7637"/>
                    <a:pt x="5406" y="7744"/>
                  </a:cubicBezTo>
                  <a:lnTo>
                    <a:pt x="5144" y="7792"/>
                  </a:lnTo>
                  <a:cubicBezTo>
                    <a:pt x="5037" y="7804"/>
                    <a:pt x="4954" y="7815"/>
                    <a:pt x="4847" y="7827"/>
                  </a:cubicBezTo>
                  <a:cubicBezTo>
                    <a:pt x="4522" y="7880"/>
                    <a:pt x="4188" y="7951"/>
                    <a:pt x="3861" y="7951"/>
                  </a:cubicBezTo>
                  <a:cubicBezTo>
                    <a:pt x="3816" y="7951"/>
                    <a:pt x="3772" y="7949"/>
                    <a:pt x="3728" y="7946"/>
                  </a:cubicBezTo>
                  <a:cubicBezTo>
                    <a:pt x="2942" y="7911"/>
                    <a:pt x="2216" y="7815"/>
                    <a:pt x="1549" y="7673"/>
                  </a:cubicBezTo>
                  <a:cubicBezTo>
                    <a:pt x="918" y="7494"/>
                    <a:pt x="834" y="7375"/>
                    <a:pt x="846" y="6661"/>
                  </a:cubicBezTo>
                  <a:lnTo>
                    <a:pt x="846" y="6482"/>
                  </a:lnTo>
                  <a:lnTo>
                    <a:pt x="846" y="6327"/>
                  </a:lnTo>
                  <a:cubicBezTo>
                    <a:pt x="918" y="5077"/>
                    <a:pt x="1311" y="3827"/>
                    <a:pt x="1954" y="2708"/>
                  </a:cubicBezTo>
                  <a:cubicBezTo>
                    <a:pt x="2406" y="1922"/>
                    <a:pt x="3025" y="1386"/>
                    <a:pt x="3775" y="1136"/>
                  </a:cubicBezTo>
                  <a:cubicBezTo>
                    <a:pt x="4037" y="1047"/>
                    <a:pt x="4293" y="1003"/>
                    <a:pt x="4540" y="1003"/>
                  </a:cubicBezTo>
                  <a:close/>
                  <a:moveTo>
                    <a:pt x="4449" y="1"/>
                  </a:moveTo>
                  <a:cubicBezTo>
                    <a:pt x="3871" y="1"/>
                    <a:pt x="3271" y="181"/>
                    <a:pt x="2704" y="612"/>
                  </a:cubicBezTo>
                  <a:cubicBezTo>
                    <a:pt x="2073" y="1100"/>
                    <a:pt x="1418" y="1636"/>
                    <a:pt x="1084" y="2470"/>
                  </a:cubicBezTo>
                  <a:cubicBezTo>
                    <a:pt x="1025" y="2612"/>
                    <a:pt x="977" y="2743"/>
                    <a:pt x="918" y="2874"/>
                  </a:cubicBezTo>
                  <a:cubicBezTo>
                    <a:pt x="656" y="3541"/>
                    <a:pt x="370" y="4244"/>
                    <a:pt x="227" y="4970"/>
                  </a:cubicBezTo>
                  <a:cubicBezTo>
                    <a:pt x="108" y="5529"/>
                    <a:pt x="72" y="6089"/>
                    <a:pt x="60" y="6661"/>
                  </a:cubicBezTo>
                  <a:cubicBezTo>
                    <a:pt x="49" y="6899"/>
                    <a:pt x="49" y="7137"/>
                    <a:pt x="25" y="7375"/>
                  </a:cubicBezTo>
                  <a:cubicBezTo>
                    <a:pt x="1" y="7696"/>
                    <a:pt x="144" y="7946"/>
                    <a:pt x="430" y="8089"/>
                  </a:cubicBezTo>
                  <a:cubicBezTo>
                    <a:pt x="501" y="8125"/>
                    <a:pt x="596" y="8173"/>
                    <a:pt x="680" y="8220"/>
                  </a:cubicBezTo>
                  <a:cubicBezTo>
                    <a:pt x="882" y="8339"/>
                    <a:pt x="1084" y="8458"/>
                    <a:pt x="1311" y="8506"/>
                  </a:cubicBezTo>
                  <a:cubicBezTo>
                    <a:pt x="1811" y="8601"/>
                    <a:pt x="2323" y="8649"/>
                    <a:pt x="2811" y="8708"/>
                  </a:cubicBezTo>
                  <a:cubicBezTo>
                    <a:pt x="2989" y="8720"/>
                    <a:pt x="3168" y="8756"/>
                    <a:pt x="3347" y="8768"/>
                  </a:cubicBezTo>
                  <a:lnTo>
                    <a:pt x="3406" y="8768"/>
                  </a:lnTo>
                  <a:cubicBezTo>
                    <a:pt x="3585" y="8756"/>
                    <a:pt x="3751" y="8744"/>
                    <a:pt x="3918" y="8744"/>
                  </a:cubicBezTo>
                  <a:cubicBezTo>
                    <a:pt x="4251" y="8720"/>
                    <a:pt x="4585" y="8696"/>
                    <a:pt x="4894" y="8649"/>
                  </a:cubicBezTo>
                  <a:cubicBezTo>
                    <a:pt x="5192" y="8601"/>
                    <a:pt x="5502" y="8577"/>
                    <a:pt x="5823" y="8542"/>
                  </a:cubicBezTo>
                  <a:cubicBezTo>
                    <a:pt x="6561" y="8470"/>
                    <a:pt x="7323" y="8399"/>
                    <a:pt x="8061" y="8149"/>
                  </a:cubicBezTo>
                  <a:cubicBezTo>
                    <a:pt x="8704" y="7935"/>
                    <a:pt x="8823" y="7827"/>
                    <a:pt x="8823" y="7113"/>
                  </a:cubicBezTo>
                  <a:cubicBezTo>
                    <a:pt x="8823" y="6934"/>
                    <a:pt x="8812" y="6792"/>
                    <a:pt x="8800" y="6661"/>
                  </a:cubicBezTo>
                  <a:cubicBezTo>
                    <a:pt x="8693" y="6280"/>
                    <a:pt x="8621" y="5887"/>
                    <a:pt x="8562" y="5482"/>
                  </a:cubicBezTo>
                  <a:cubicBezTo>
                    <a:pt x="8478" y="5077"/>
                    <a:pt x="8419" y="4672"/>
                    <a:pt x="8347" y="4279"/>
                  </a:cubicBezTo>
                  <a:cubicBezTo>
                    <a:pt x="8133" y="3053"/>
                    <a:pt x="7633" y="1993"/>
                    <a:pt x="6847" y="1124"/>
                  </a:cubicBezTo>
                  <a:cubicBezTo>
                    <a:pt x="6265" y="476"/>
                    <a:pt x="5387" y="1"/>
                    <a:pt x="4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056575" y="1986675"/>
              <a:ext cx="149450" cy="151550"/>
            </a:xfrm>
            <a:custGeom>
              <a:avLst/>
              <a:gdLst/>
              <a:ahLst/>
              <a:cxnLst/>
              <a:rect l="l" t="t" r="r" b="b"/>
              <a:pathLst>
                <a:path w="5978" h="6062" extrusionOk="0">
                  <a:moveTo>
                    <a:pt x="3120" y="953"/>
                  </a:moveTo>
                  <a:cubicBezTo>
                    <a:pt x="3644" y="953"/>
                    <a:pt x="4144" y="1084"/>
                    <a:pt x="4477" y="1370"/>
                  </a:cubicBezTo>
                  <a:cubicBezTo>
                    <a:pt x="4620" y="1489"/>
                    <a:pt x="4727" y="1644"/>
                    <a:pt x="4799" y="1763"/>
                  </a:cubicBezTo>
                  <a:cubicBezTo>
                    <a:pt x="5275" y="2715"/>
                    <a:pt x="5025" y="3870"/>
                    <a:pt x="4191" y="4561"/>
                  </a:cubicBezTo>
                  <a:cubicBezTo>
                    <a:pt x="3548" y="5097"/>
                    <a:pt x="3227" y="5216"/>
                    <a:pt x="2584" y="5216"/>
                  </a:cubicBezTo>
                  <a:cubicBezTo>
                    <a:pt x="1727" y="5216"/>
                    <a:pt x="1108" y="4954"/>
                    <a:pt x="953" y="3751"/>
                  </a:cubicBezTo>
                  <a:cubicBezTo>
                    <a:pt x="810" y="2727"/>
                    <a:pt x="1072" y="1965"/>
                    <a:pt x="1751" y="1370"/>
                  </a:cubicBezTo>
                  <a:cubicBezTo>
                    <a:pt x="2084" y="1084"/>
                    <a:pt x="2596" y="953"/>
                    <a:pt x="3120" y="953"/>
                  </a:cubicBezTo>
                  <a:close/>
                  <a:moveTo>
                    <a:pt x="3335" y="0"/>
                  </a:moveTo>
                  <a:cubicBezTo>
                    <a:pt x="2946" y="0"/>
                    <a:pt x="2549" y="74"/>
                    <a:pt x="2120" y="179"/>
                  </a:cubicBezTo>
                  <a:cubicBezTo>
                    <a:pt x="1453" y="346"/>
                    <a:pt x="917" y="763"/>
                    <a:pt x="548" y="1418"/>
                  </a:cubicBezTo>
                  <a:cubicBezTo>
                    <a:pt x="143" y="2120"/>
                    <a:pt x="0" y="2918"/>
                    <a:pt x="96" y="3799"/>
                  </a:cubicBezTo>
                  <a:cubicBezTo>
                    <a:pt x="250" y="4978"/>
                    <a:pt x="1120" y="5871"/>
                    <a:pt x="2346" y="6025"/>
                  </a:cubicBezTo>
                  <a:cubicBezTo>
                    <a:pt x="2501" y="6049"/>
                    <a:pt x="2644" y="6061"/>
                    <a:pt x="2775" y="6061"/>
                  </a:cubicBezTo>
                  <a:cubicBezTo>
                    <a:pt x="3644" y="6061"/>
                    <a:pt x="4406" y="5668"/>
                    <a:pt x="5096" y="4882"/>
                  </a:cubicBezTo>
                  <a:cubicBezTo>
                    <a:pt x="5715" y="4204"/>
                    <a:pt x="5977" y="3513"/>
                    <a:pt x="5930" y="2811"/>
                  </a:cubicBezTo>
                  <a:lnTo>
                    <a:pt x="5930" y="2799"/>
                  </a:lnTo>
                  <a:cubicBezTo>
                    <a:pt x="5918" y="2727"/>
                    <a:pt x="5918" y="2656"/>
                    <a:pt x="5918" y="2573"/>
                  </a:cubicBezTo>
                  <a:cubicBezTo>
                    <a:pt x="5906" y="2394"/>
                    <a:pt x="5894" y="2215"/>
                    <a:pt x="5858" y="2061"/>
                  </a:cubicBezTo>
                  <a:cubicBezTo>
                    <a:pt x="5680" y="1132"/>
                    <a:pt x="5203" y="537"/>
                    <a:pt x="4406" y="215"/>
                  </a:cubicBezTo>
                  <a:cubicBezTo>
                    <a:pt x="4042" y="62"/>
                    <a:pt x="3691" y="0"/>
                    <a:pt x="3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5060450" y="1686350"/>
              <a:ext cx="509000" cy="256300"/>
            </a:xfrm>
            <a:custGeom>
              <a:avLst/>
              <a:gdLst/>
              <a:ahLst/>
              <a:cxnLst/>
              <a:rect l="l" t="t" r="r" b="b"/>
              <a:pathLst>
                <a:path w="20360" h="10252" extrusionOk="0">
                  <a:moveTo>
                    <a:pt x="19931" y="7906"/>
                  </a:moveTo>
                  <a:cubicBezTo>
                    <a:pt x="19503" y="7906"/>
                    <a:pt x="19110" y="7894"/>
                    <a:pt x="18741" y="7906"/>
                  </a:cubicBezTo>
                  <a:cubicBezTo>
                    <a:pt x="17705" y="7942"/>
                    <a:pt x="16669" y="7978"/>
                    <a:pt x="15633" y="8013"/>
                  </a:cubicBezTo>
                  <a:cubicBezTo>
                    <a:pt x="14454" y="8061"/>
                    <a:pt x="13276" y="8097"/>
                    <a:pt x="12085" y="8144"/>
                  </a:cubicBezTo>
                  <a:cubicBezTo>
                    <a:pt x="10406" y="8216"/>
                    <a:pt x="8727" y="8311"/>
                    <a:pt x="7025" y="8382"/>
                  </a:cubicBezTo>
                  <a:cubicBezTo>
                    <a:pt x="6537" y="8418"/>
                    <a:pt x="6132" y="8561"/>
                    <a:pt x="5870" y="9037"/>
                  </a:cubicBezTo>
                  <a:cubicBezTo>
                    <a:pt x="5679" y="9383"/>
                    <a:pt x="5358" y="9680"/>
                    <a:pt x="5096" y="9978"/>
                  </a:cubicBezTo>
                  <a:cubicBezTo>
                    <a:pt x="4989" y="10097"/>
                    <a:pt x="4846" y="10156"/>
                    <a:pt x="4703" y="10252"/>
                  </a:cubicBezTo>
                  <a:cubicBezTo>
                    <a:pt x="4429" y="9692"/>
                    <a:pt x="4334" y="9287"/>
                    <a:pt x="4346" y="8573"/>
                  </a:cubicBezTo>
                  <a:cubicBezTo>
                    <a:pt x="4155" y="8323"/>
                    <a:pt x="3870" y="8371"/>
                    <a:pt x="3620" y="8382"/>
                  </a:cubicBezTo>
                  <a:cubicBezTo>
                    <a:pt x="3072" y="8406"/>
                    <a:pt x="2536" y="8502"/>
                    <a:pt x="1977" y="8525"/>
                  </a:cubicBezTo>
                  <a:cubicBezTo>
                    <a:pt x="1584" y="8561"/>
                    <a:pt x="1179" y="8513"/>
                    <a:pt x="762" y="8513"/>
                  </a:cubicBezTo>
                  <a:cubicBezTo>
                    <a:pt x="429" y="8513"/>
                    <a:pt x="274" y="8323"/>
                    <a:pt x="238" y="8025"/>
                  </a:cubicBezTo>
                  <a:cubicBezTo>
                    <a:pt x="179" y="7454"/>
                    <a:pt x="107" y="6894"/>
                    <a:pt x="72" y="6323"/>
                  </a:cubicBezTo>
                  <a:cubicBezTo>
                    <a:pt x="0" y="4513"/>
                    <a:pt x="191" y="2715"/>
                    <a:pt x="334" y="905"/>
                  </a:cubicBezTo>
                  <a:cubicBezTo>
                    <a:pt x="357" y="465"/>
                    <a:pt x="405" y="393"/>
                    <a:pt x="881" y="358"/>
                  </a:cubicBezTo>
                  <a:cubicBezTo>
                    <a:pt x="1715" y="310"/>
                    <a:pt x="2548" y="298"/>
                    <a:pt x="3382" y="310"/>
                  </a:cubicBezTo>
                  <a:cubicBezTo>
                    <a:pt x="4751" y="334"/>
                    <a:pt x="6108" y="370"/>
                    <a:pt x="7477" y="405"/>
                  </a:cubicBezTo>
                  <a:cubicBezTo>
                    <a:pt x="7644" y="405"/>
                    <a:pt x="7799" y="393"/>
                    <a:pt x="7954" y="358"/>
                  </a:cubicBezTo>
                  <a:cubicBezTo>
                    <a:pt x="8847" y="131"/>
                    <a:pt x="9763" y="131"/>
                    <a:pt x="10680" y="120"/>
                  </a:cubicBezTo>
                  <a:cubicBezTo>
                    <a:pt x="11656" y="96"/>
                    <a:pt x="12621" y="0"/>
                    <a:pt x="13609" y="12"/>
                  </a:cubicBezTo>
                  <a:cubicBezTo>
                    <a:pt x="15038" y="36"/>
                    <a:pt x="16455" y="120"/>
                    <a:pt x="17883" y="179"/>
                  </a:cubicBezTo>
                  <a:cubicBezTo>
                    <a:pt x="18491" y="215"/>
                    <a:pt x="19098" y="215"/>
                    <a:pt x="19705" y="274"/>
                  </a:cubicBezTo>
                  <a:cubicBezTo>
                    <a:pt x="20277" y="310"/>
                    <a:pt x="20360" y="429"/>
                    <a:pt x="20336" y="1012"/>
                  </a:cubicBezTo>
                  <a:cubicBezTo>
                    <a:pt x="20241" y="3072"/>
                    <a:pt x="20157" y="5120"/>
                    <a:pt x="20050" y="7180"/>
                  </a:cubicBezTo>
                  <a:cubicBezTo>
                    <a:pt x="20062" y="7382"/>
                    <a:pt x="19991" y="7597"/>
                    <a:pt x="19931" y="7906"/>
                  </a:cubicBezTo>
                  <a:close/>
                  <a:moveTo>
                    <a:pt x="18538" y="2203"/>
                  </a:moveTo>
                  <a:cubicBezTo>
                    <a:pt x="18419" y="2144"/>
                    <a:pt x="18324" y="2072"/>
                    <a:pt x="18217" y="2060"/>
                  </a:cubicBezTo>
                  <a:cubicBezTo>
                    <a:pt x="17431" y="2013"/>
                    <a:pt x="16633" y="1953"/>
                    <a:pt x="15835" y="1953"/>
                  </a:cubicBezTo>
                  <a:cubicBezTo>
                    <a:pt x="15216" y="1953"/>
                    <a:pt x="14573" y="2025"/>
                    <a:pt x="13954" y="2025"/>
                  </a:cubicBezTo>
                  <a:cubicBezTo>
                    <a:pt x="10180" y="2048"/>
                    <a:pt x="6418" y="2048"/>
                    <a:pt x="2655" y="2048"/>
                  </a:cubicBezTo>
                  <a:cubicBezTo>
                    <a:pt x="2465" y="2048"/>
                    <a:pt x="2179" y="1989"/>
                    <a:pt x="2179" y="2263"/>
                  </a:cubicBezTo>
                  <a:cubicBezTo>
                    <a:pt x="2179" y="2525"/>
                    <a:pt x="2441" y="2441"/>
                    <a:pt x="2620" y="2441"/>
                  </a:cubicBezTo>
                  <a:cubicBezTo>
                    <a:pt x="3382" y="2441"/>
                    <a:pt x="4120" y="2417"/>
                    <a:pt x="4882" y="2417"/>
                  </a:cubicBezTo>
                  <a:lnTo>
                    <a:pt x="10632" y="2417"/>
                  </a:lnTo>
                  <a:cubicBezTo>
                    <a:pt x="11787" y="2417"/>
                    <a:pt x="12954" y="2406"/>
                    <a:pt x="14109" y="2370"/>
                  </a:cubicBezTo>
                  <a:cubicBezTo>
                    <a:pt x="15383" y="2346"/>
                    <a:pt x="16633" y="2239"/>
                    <a:pt x="17895" y="2441"/>
                  </a:cubicBezTo>
                  <a:cubicBezTo>
                    <a:pt x="18121" y="2501"/>
                    <a:pt x="18360" y="2501"/>
                    <a:pt x="18538" y="2203"/>
                  </a:cubicBezTo>
                  <a:close/>
                  <a:moveTo>
                    <a:pt x="18312" y="4191"/>
                  </a:moveTo>
                  <a:cubicBezTo>
                    <a:pt x="17943" y="4037"/>
                    <a:pt x="17562" y="4037"/>
                    <a:pt x="17229" y="4037"/>
                  </a:cubicBezTo>
                  <a:cubicBezTo>
                    <a:pt x="14728" y="3989"/>
                    <a:pt x="12228" y="3965"/>
                    <a:pt x="9728" y="3930"/>
                  </a:cubicBezTo>
                  <a:cubicBezTo>
                    <a:pt x="7489" y="3906"/>
                    <a:pt x="5239" y="3870"/>
                    <a:pt x="3012" y="3846"/>
                  </a:cubicBezTo>
                  <a:cubicBezTo>
                    <a:pt x="2858" y="3846"/>
                    <a:pt x="2715" y="3834"/>
                    <a:pt x="2596" y="3870"/>
                  </a:cubicBezTo>
                  <a:cubicBezTo>
                    <a:pt x="2500" y="3906"/>
                    <a:pt x="2465" y="4025"/>
                    <a:pt x="2298" y="4191"/>
                  </a:cubicBezTo>
                  <a:cubicBezTo>
                    <a:pt x="2608" y="4203"/>
                    <a:pt x="2822" y="4215"/>
                    <a:pt x="3012" y="4215"/>
                  </a:cubicBezTo>
                  <a:cubicBezTo>
                    <a:pt x="4144" y="4227"/>
                    <a:pt x="5287" y="4227"/>
                    <a:pt x="6418" y="4251"/>
                  </a:cubicBezTo>
                  <a:cubicBezTo>
                    <a:pt x="8144" y="4275"/>
                    <a:pt x="9870" y="4322"/>
                    <a:pt x="11597" y="4346"/>
                  </a:cubicBezTo>
                  <a:cubicBezTo>
                    <a:pt x="13121" y="4382"/>
                    <a:pt x="14645" y="4394"/>
                    <a:pt x="16169" y="4418"/>
                  </a:cubicBezTo>
                  <a:lnTo>
                    <a:pt x="17681" y="4465"/>
                  </a:lnTo>
                  <a:cubicBezTo>
                    <a:pt x="17907" y="4453"/>
                    <a:pt x="18145" y="4501"/>
                    <a:pt x="18312" y="4191"/>
                  </a:cubicBezTo>
                  <a:close/>
                  <a:moveTo>
                    <a:pt x="11466" y="6180"/>
                  </a:moveTo>
                  <a:cubicBezTo>
                    <a:pt x="11466" y="6120"/>
                    <a:pt x="11454" y="6073"/>
                    <a:pt x="11454" y="6013"/>
                  </a:cubicBezTo>
                  <a:cubicBezTo>
                    <a:pt x="11347" y="5965"/>
                    <a:pt x="11240" y="5882"/>
                    <a:pt x="11133" y="5882"/>
                  </a:cubicBezTo>
                  <a:cubicBezTo>
                    <a:pt x="10799" y="5870"/>
                    <a:pt x="10454" y="5870"/>
                    <a:pt x="10097" y="5882"/>
                  </a:cubicBezTo>
                  <a:cubicBezTo>
                    <a:pt x="8835" y="5942"/>
                    <a:pt x="7584" y="6037"/>
                    <a:pt x="6310" y="6049"/>
                  </a:cubicBezTo>
                  <a:cubicBezTo>
                    <a:pt x="5215" y="6061"/>
                    <a:pt x="4108" y="5977"/>
                    <a:pt x="3024" y="5942"/>
                  </a:cubicBezTo>
                  <a:cubicBezTo>
                    <a:pt x="2846" y="5942"/>
                    <a:pt x="2667" y="5954"/>
                    <a:pt x="2489" y="6001"/>
                  </a:cubicBezTo>
                  <a:cubicBezTo>
                    <a:pt x="2441" y="6013"/>
                    <a:pt x="2370" y="6120"/>
                    <a:pt x="2381" y="6192"/>
                  </a:cubicBezTo>
                  <a:cubicBezTo>
                    <a:pt x="2381" y="6251"/>
                    <a:pt x="2465" y="6346"/>
                    <a:pt x="2524" y="6370"/>
                  </a:cubicBezTo>
                  <a:cubicBezTo>
                    <a:pt x="2643" y="6406"/>
                    <a:pt x="2762" y="6394"/>
                    <a:pt x="2881" y="6406"/>
                  </a:cubicBezTo>
                  <a:cubicBezTo>
                    <a:pt x="3655" y="6430"/>
                    <a:pt x="4429" y="6477"/>
                    <a:pt x="5203" y="6477"/>
                  </a:cubicBezTo>
                  <a:cubicBezTo>
                    <a:pt x="6096" y="6477"/>
                    <a:pt x="6989" y="6466"/>
                    <a:pt x="7882" y="6430"/>
                  </a:cubicBezTo>
                  <a:cubicBezTo>
                    <a:pt x="8894" y="6406"/>
                    <a:pt x="9906" y="6382"/>
                    <a:pt x="10930" y="6346"/>
                  </a:cubicBezTo>
                  <a:cubicBezTo>
                    <a:pt x="11109" y="6335"/>
                    <a:pt x="11287" y="6239"/>
                    <a:pt x="11466" y="6180"/>
                  </a:cubicBezTo>
                  <a:close/>
                  <a:moveTo>
                    <a:pt x="13549" y="6394"/>
                  </a:moveTo>
                  <a:cubicBezTo>
                    <a:pt x="13478" y="6096"/>
                    <a:pt x="13323" y="6073"/>
                    <a:pt x="13180" y="6156"/>
                  </a:cubicBezTo>
                  <a:cubicBezTo>
                    <a:pt x="13133" y="6168"/>
                    <a:pt x="13145" y="6287"/>
                    <a:pt x="13133" y="6346"/>
                  </a:cubicBezTo>
                  <a:cubicBezTo>
                    <a:pt x="13252" y="6358"/>
                    <a:pt x="13383" y="6370"/>
                    <a:pt x="13549" y="63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5031875" y="2168550"/>
              <a:ext cx="186350" cy="191125"/>
            </a:xfrm>
            <a:custGeom>
              <a:avLst/>
              <a:gdLst/>
              <a:ahLst/>
              <a:cxnLst/>
              <a:rect l="l" t="t" r="r" b="b"/>
              <a:pathLst>
                <a:path w="7454" h="7645" extrusionOk="0">
                  <a:moveTo>
                    <a:pt x="12" y="5751"/>
                  </a:moveTo>
                  <a:cubicBezTo>
                    <a:pt x="95" y="4489"/>
                    <a:pt x="465" y="3203"/>
                    <a:pt x="1143" y="2025"/>
                  </a:cubicBezTo>
                  <a:cubicBezTo>
                    <a:pt x="1596" y="1251"/>
                    <a:pt x="2227" y="643"/>
                    <a:pt x="3096" y="346"/>
                  </a:cubicBezTo>
                  <a:cubicBezTo>
                    <a:pt x="4096" y="1"/>
                    <a:pt x="4965" y="274"/>
                    <a:pt x="5656" y="1036"/>
                  </a:cubicBezTo>
                  <a:cubicBezTo>
                    <a:pt x="6120" y="1536"/>
                    <a:pt x="6513" y="2132"/>
                    <a:pt x="6763" y="2775"/>
                  </a:cubicBezTo>
                  <a:cubicBezTo>
                    <a:pt x="7203" y="3906"/>
                    <a:pt x="7370" y="5120"/>
                    <a:pt x="7430" y="6358"/>
                  </a:cubicBezTo>
                  <a:cubicBezTo>
                    <a:pt x="7453" y="6847"/>
                    <a:pt x="7442" y="6906"/>
                    <a:pt x="6918" y="7025"/>
                  </a:cubicBezTo>
                  <a:cubicBezTo>
                    <a:pt x="6144" y="7204"/>
                    <a:pt x="5358" y="7323"/>
                    <a:pt x="4584" y="7442"/>
                  </a:cubicBezTo>
                  <a:cubicBezTo>
                    <a:pt x="4108" y="7525"/>
                    <a:pt x="3620" y="7644"/>
                    <a:pt x="3143" y="7609"/>
                  </a:cubicBezTo>
                  <a:cubicBezTo>
                    <a:pt x="2393" y="7561"/>
                    <a:pt x="1631" y="7478"/>
                    <a:pt x="905" y="7311"/>
                  </a:cubicBezTo>
                  <a:cubicBezTo>
                    <a:pt x="119" y="7132"/>
                    <a:pt x="0" y="6894"/>
                    <a:pt x="12" y="61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5071450" y="2001275"/>
              <a:ext cx="123250" cy="121750"/>
            </a:xfrm>
            <a:custGeom>
              <a:avLst/>
              <a:gdLst/>
              <a:ahLst/>
              <a:cxnLst/>
              <a:rect l="l" t="t" r="r" b="b"/>
              <a:pathLst>
                <a:path w="4930" h="4870" extrusionOk="0">
                  <a:moveTo>
                    <a:pt x="2001" y="4870"/>
                  </a:moveTo>
                  <a:cubicBezTo>
                    <a:pt x="1037" y="4870"/>
                    <a:pt x="322" y="4525"/>
                    <a:pt x="144" y="3215"/>
                  </a:cubicBezTo>
                  <a:cubicBezTo>
                    <a:pt x="1" y="2203"/>
                    <a:pt x="215" y="1310"/>
                    <a:pt x="1013" y="619"/>
                  </a:cubicBezTo>
                  <a:cubicBezTo>
                    <a:pt x="1739" y="0"/>
                    <a:pt x="3287" y="0"/>
                    <a:pt x="4025" y="607"/>
                  </a:cubicBezTo>
                  <a:cubicBezTo>
                    <a:pt x="4180" y="738"/>
                    <a:pt x="4323" y="893"/>
                    <a:pt x="4418" y="1072"/>
                  </a:cubicBezTo>
                  <a:cubicBezTo>
                    <a:pt x="4930" y="2131"/>
                    <a:pt x="4656" y="3394"/>
                    <a:pt x="3763" y="4156"/>
                  </a:cubicBezTo>
                  <a:cubicBezTo>
                    <a:pt x="3073" y="4715"/>
                    <a:pt x="2703" y="4870"/>
                    <a:pt x="2001" y="48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5388150" y="1837850"/>
              <a:ext cx="11050" cy="8375"/>
            </a:xfrm>
            <a:custGeom>
              <a:avLst/>
              <a:gdLst/>
              <a:ahLst/>
              <a:cxnLst/>
              <a:rect l="l" t="t" r="r" b="b"/>
              <a:pathLst>
                <a:path w="442" h="335" extrusionOk="0">
                  <a:moveTo>
                    <a:pt x="441" y="334"/>
                  </a:moveTo>
                  <a:cubicBezTo>
                    <a:pt x="275" y="310"/>
                    <a:pt x="144" y="298"/>
                    <a:pt x="1" y="298"/>
                  </a:cubicBezTo>
                  <a:cubicBezTo>
                    <a:pt x="25" y="227"/>
                    <a:pt x="25" y="120"/>
                    <a:pt x="49" y="108"/>
                  </a:cubicBezTo>
                  <a:cubicBezTo>
                    <a:pt x="215" y="1"/>
                    <a:pt x="370" y="13"/>
                    <a:pt x="441" y="3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5111050" y="1731600"/>
              <a:ext cx="417625" cy="20250"/>
            </a:xfrm>
            <a:custGeom>
              <a:avLst/>
              <a:gdLst/>
              <a:ahLst/>
              <a:cxnLst/>
              <a:rect l="l" t="t" r="r" b="b"/>
              <a:pathLst>
                <a:path w="16705" h="810" extrusionOk="0">
                  <a:moveTo>
                    <a:pt x="16586" y="262"/>
                  </a:moveTo>
                  <a:cubicBezTo>
                    <a:pt x="16550" y="250"/>
                    <a:pt x="16526" y="238"/>
                    <a:pt x="16478" y="203"/>
                  </a:cubicBezTo>
                  <a:cubicBezTo>
                    <a:pt x="16395" y="155"/>
                    <a:pt x="16312" y="95"/>
                    <a:pt x="16193" y="95"/>
                  </a:cubicBezTo>
                  <a:lnTo>
                    <a:pt x="15883" y="84"/>
                  </a:lnTo>
                  <a:cubicBezTo>
                    <a:pt x="15205" y="36"/>
                    <a:pt x="14502" y="12"/>
                    <a:pt x="13811" y="0"/>
                  </a:cubicBezTo>
                  <a:lnTo>
                    <a:pt x="13740" y="0"/>
                  </a:lnTo>
                  <a:cubicBezTo>
                    <a:pt x="13430" y="0"/>
                    <a:pt x="13109" y="12"/>
                    <a:pt x="12811" y="36"/>
                  </a:cubicBezTo>
                  <a:lnTo>
                    <a:pt x="11918" y="84"/>
                  </a:lnTo>
                  <a:cubicBezTo>
                    <a:pt x="9513" y="84"/>
                    <a:pt x="7096" y="95"/>
                    <a:pt x="4703" y="95"/>
                  </a:cubicBezTo>
                  <a:lnTo>
                    <a:pt x="631" y="95"/>
                  </a:lnTo>
                  <a:lnTo>
                    <a:pt x="536" y="95"/>
                  </a:lnTo>
                  <a:lnTo>
                    <a:pt x="429" y="95"/>
                  </a:lnTo>
                  <a:cubicBezTo>
                    <a:pt x="334" y="95"/>
                    <a:pt x="191" y="119"/>
                    <a:pt x="107" y="203"/>
                  </a:cubicBezTo>
                  <a:cubicBezTo>
                    <a:pt x="48" y="262"/>
                    <a:pt x="0" y="369"/>
                    <a:pt x="0" y="476"/>
                  </a:cubicBezTo>
                  <a:cubicBezTo>
                    <a:pt x="0" y="572"/>
                    <a:pt x="48" y="810"/>
                    <a:pt x="369" y="810"/>
                  </a:cubicBezTo>
                  <a:lnTo>
                    <a:pt x="488" y="810"/>
                  </a:lnTo>
                  <a:lnTo>
                    <a:pt x="584" y="810"/>
                  </a:lnTo>
                  <a:cubicBezTo>
                    <a:pt x="953" y="810"/>
                    <a:pt x="1322" y="810"/>
                    <a:pt x="1703" y="798"/>
                  </a:cubicBezTo>
                  <a:cubicBezTo>
                    <a:pt x="2084" y="798"/>
                    <a:pt x="2453" y="786"/>
                    <a:pt x="2846" y="786"/>
                  </a:cubicBezTo>
                  <a:lnTo>
                    <a:pt x="3751" y="786"/>
                  </a:lnTo>
                  <a:lnTo>
                    <a:pt x="5429" y="786"/>
                  </a:lnTo>
                  <a:lnTo>
                    <a:pt x="7120" y="786"/>
                  </a:lnTo>
                  <a:lnTo>
                    <a:pt x="8585" y="786"/>
                  </a:lnTo>
                  <a:cubicBezTo>
                    <a:pt x="9704" y="786"/>
                    <a:pt x="10847" y="774"/>
                    <a:pt x="12073" y="738"/>
                  </a:cubicBezTo>
                  <a:cubicBezTo>
                    <a:pt x="12323" y="738"/>
                    <a:pt x="12561" y="726"/>
                    <a:pt x="12799" y="715"/>
                  </a:cubicBezTo>
                  <a:cubicBezTo>
                    <a:pt x="13216" y="691"/>
                    <a:pt x="13645" y="679"/>
                    <a:pt x="14062" y="679"/>
                  </a:cubicBezTo>
                  <a:cubicBezTo>
                    <a:pt x="14752" y="679"/>
                    <a:pt x="15300" y="726"/>
                    <a:pt x="15812" y="798"/>
                  </a:cubicBezTo>
                  <a:cubicBezTo>
                    <a:pt x="15871" y="810"/>
                    <a:pt x="15955" y="810"/>
                    <a:pt x="16026" y="810"/>
                  </a:cubicBezTo>
                  <a:cubicBezTo>
                    <a:pt x="16288" y="810"/>
                    <a:pt x="16478" y="715"/>
                    <a:pt x="16609" y="476"/>
                  </a:cubicBezTo>
                  <a:lnTo>
                    <a:pt x="16705" y="3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5109550" y="1778625"/>
              <a:ext cx="414375" cy="23525"/>
            </a:xfrm>
            <a:custGeom>
              <a:avLst/>
              <a:gdLst/>
              <a:ahLst/>
              <a:cxnLst/>
              <a:rect l="l" t="t" r="r" b="b"/>
              <a:pathLst>
                <a:path w="16575" h="941" extrusionOk="0">
                  <a:moveTo>
                    <a:pt x="15324" y="203"/>
                  </a:moveTo>
                  <a:lnTo>
                    <a:pt x="15265" y="203"/>
                  </a:lnTo>
                  <a:cubicBezTo>
                    <a:pt x="13395" y="167"/>
                    <a:pt x="11538" y="143"/>
                    <a:pt x="9680" y="119"/>
                  </a:cubicBezTo>
                  <a:lnTo>
                    <a:pt x="5859" y="60"/>
                  </a:lnTo>
                  <a:cubicBezTo>
                    <a:pt x="4251" y="48"/>
                    <a:pt x="2656" y="24"/>
                    <a:pt x="1048" y="0"/>
                  </a:cubicBezTo>
                  <a:lnTo>
                    <a:pt x="929" y="0"/>
                  </a:lnTo>
                  <a:cubicBezTo>
                    <a:pt x="822" y="0"/>
                    <a:pt x="691" y="0"/>
                    <a:pt x="572" y="48"/>
                  </a:cubicBezTo>
                  <a:cubicBezTo>
                    <a:pt x="477" y="84"/>
                    <a:pt x="417" y="155"/>
                    <a:pt x="346" y="262"/>
                  </a:cubicBezTo>
                  <a:cubicBezTo>
                    <a:pt x="322" y="298"/>
                    <a:pt x="275" y="346"/>
                    <a:pt x="215" y="417"/>
                  </a:cubicBezTo>
                  <a:lnTo>
                    <a:pt x="1" y="655"/>
                  </a:lnTo>
                  <a:lnTo>
                    <a:pt x="310" y="679"/>
                  </a:lnTo>
                  <a:cubicBezTo>
                    <a:pt x="417" y="679"/>
                    <a:pt x="513" y="691"/>
                    <a:pt x="596" y="691"/>
                  </a:cubicBezTo>
                  <a:cubicBezTo>
                    <a:pt x="775" y="703"/>
                    <a:pt x="906" y="703"/>
                    <a:pt x="1025" y="703"/>
                  </a:cubicBezTo>
                  <a:cubicBezTo>
                    <a:pt x="1441" y="703"/>
                    <a:pt x="1882" y="703"/>
                    <a:pt x="2299" y="715"/>
                  </a:cubicBezTo>
                  <a:cubicBezTo>
                    <a:pt x="3013" y="715"/>
                    <a:pt x="3727" y="727"/>
                    <a:pt x="4454" y="727"/>
                  </a:cubicBezTo>
                  <a:cubicBezTo>
                    <a:pt x="5382" y="750"/>
                    <a:pt x="6311" y="762"/>
                    <a:pt x="7240" y="798"/>
                  </a:cubicBezTo>
                  <a:cubicBezTo>
                    <a:pt x="8037" y="810"/>
                    <a:pt x="8835" y="822"/>
                    <a:pt x="9633" y="834"/>
                  </a:cubicBezTo>
                  <a:lnTo>
                    <a:pt x="12133" y="881"/>
                  </a:lnTo>
                  <a:cubicBezTo>
                    <a:pt x="12836" y="893"/>
                    <a:pt x="13514" y="893"/>
                    <a:pt x="14217" y="905"/>
                  </a:cubicBezTo>
                  <a:cubicBezTo>
                    <a:pt x="14443" y="905"/>
                    <a:pt x="14645" y="929"/>
                    <a:pt x="14872" y="929"/>
                  </a:cubicBezTo>
                  <a:cubicBezTo>
                    <a:pt x="15157" y="941"/>
                    <a:pt x="15455" y="941"/>
                    <a:pt x="15753" y="941"/>
                  </a:cubicBezTo>
                  <a:lnTo>
                    <a:pt x="15872" y="941"/>
                  </a:lnTo>
                  <a:cubicBezTo>
                    <a:pt x="16098" y="941"/>
                    <a:pt x="16324" y="893"/>
                    <a:pt x="16491" y="584"/>
                  </a:cubicBezTo>
                  <a:lnTo>
                    <a:pt x="16574" y="441"/>
                  </a:lnTo>
                  <a:lnTo>
                    <a:pt x="16419" y="381"/>
                  </a:lnTo>
                  <a:cubicBezTo>
                    <a:pt x="16015" y="203"/>
                    <a:pt x="15657" y="203"/>
                    <a:pt x="15324" y="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5115200" y="1829225"/>
              <a:ext cx="235175" cy="22950"/>
            </a:xfrm>
            <a:custGeom>
              <a:avLst/>
              <a:gdLst/>
              <a:ahLst/>
              <a:cxnLst/>
              <a:rect l="l" t="t" r="r" b="b"/>
              <a:pathLst>
                <a:path w="9407" h="918" extrusionOk="0">
                  <a:moveTo>
                    <a:pt x="9324" y="167"/>
                  </a:moveTo>
                  <a:lnTo>
                    <a:pt x="9228" y="120"/>
                  </a:lnTo>
                  <a:cubicBezTo>
                    <a:pt x="9157" y="72"/>
                    <a:pt x="9050" y="24"/>
                    <a:pt x="8943" y="24"/>
                  </a:cubicBezTo>
                  <a:cubicBezTo>
                    <a:pt x="8788" y="24"/>
                    <a:pt x="8633" y="0"/>
                    <a:pt x="8454" y="0"/>
                  </a:cubicBezTo>
                  <a:cubicBezTo>
                    <a:pt x="8276" y="0"/>
                    <a:pt x="8085" y="0"/>
                    <a:pt x="7895" y="24"/>
                  </a:cubicBezTo>
                  <a:cubicBezTo>
                    <a:pt x="7454" y="36"/>
                    <a:pt x="7026" y="60"/>
                    <a:pt x="6597" y="96"/>
                  </a:cubicBezTo>
                  <a:cubicBezTo>
                    <a:pt x="5775" y="143"/>
                    <a:pt x="4942" y="179"/>
                    <a:pt x="4109" y="191"/>
                  </a:cubicBezTo>
                  <a:lnTo>
                    <a:pt x="3870" y="191"/>
                  </a:lnTo>
                  <a:cubicBezTo>
                    <a:pt x="3228" y="191"/>
                    <a:pt x="2596" y="167"/>
                    <a:pt x="1965" y="143"/>
                  </a:cubicBezTo>
                  <a:cubicBezTo>
                    <a:pt x="1584" y="120"/>
                    <a:pt x="1203" y="108"/>
                    <a:pt x="822" y="96"/>
                  </a:cubicBezTo>
                  <a:lnTo>
                    <a:pt x="763" y="96"/>
                  </a:lnTo>
                  <a:cubicBezTo>
                    <a:pt x="596" y="96"/>
                    <a:pt x="418" y="108"/>
                    <a:pt x="239" y="155"/>
                  </a:cubicBezTo>
                  <a:cubicBezTo>
                    <a:pt x="108" y="179"/>
                    <a:pt x="1" y="370"/>
                    <a:pt x="13" y="489"/>
                  </a:cubicBezTo>
                  <a:cubicBezTo>
                    <a:pt x="13" y="631"/>
                    <a:pt x="132" y="774"/>
                    <a:pt x="251" y="810"/>
                  </a:cubicBezTo>
                  <a:cubicBezTo>
                    <a:pt x="346" y="834"/>
                    <a:pt x="453" y="834"/>
                    <a:pt x="549" y="834"/>
                  </a:cubicBezTo>
                  <a:lnTo>
                    <a:pt x="549" y="691"/>
                  </a:lnTo>
                  <a:lnTo>
                    <a:pt x="584" y="834"/>
                  </a:lnTo>
                  <a:lnTo>
                    <a:pt x="656" y="834"/>
                  </a:lnTo>
                  <a:cubicBezTo>
                    <a:pt x="894" y="858"/>
                    <a:pt x="1132" y="858"/>
                    <a:pt x="1358" y="870"/>
                  </a:cubicBezTo>
                  <a:cubicBezTo>
                    <a:pt x="1894" y="893"/>
                    <a:pt x="2430" y="917"/>
                    <a:pt x="2977" y="917"/>
                  </a:cubicBezTo>
                  <a:lnTo>
                    <a:pt x="3263" y="917"/>
                  </a:lnTo>
                  <a:cubicBezTo>
                    <a:pt x="3942" y="917"/>
                    <a:pt x="4644" y="893"/>
                    <a:pt x="5311" y="882"/>
                  </a:cubicBezTo>
                  <a:lnTo>
                    <a:pt x="5656" y="870"/>
                  </a:lnTo>
                  <a:cubicBezTo>
                    <a:pt x="6680" y="834"/>
                    <a:pt x="7692" y="822"/>
                    <a:pt x="8704" y="774"/>
                  </a:cubicBezTo>
                  <a:cubicBezTo>
                    <a:pt x="8859" y="774"/>
                    <a:pt x="8990" y="715"/>
                    <a:pt x="9121" y="667"/>
                  </a:cubicBezTo>
                  <a:cubicBezTo>
                    <a:pt x="9181" y="655"/>
                    <a:pt x="9228" y="631"/>
                    <a:pt x="9288" y="620"/>
                  </a:cubicBezTo>
                  <a:lnTo>
                    <a:pt x="9407" y="584"/>
                  </a:lnTo>
                  <a:lnTo>
                    <a:pt x="9359" y="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4" name="Google Shape;524;p33"/>
          <p:cNvSpPr/>
          <p:nvPr/>
        </p:nvSpPr>
        <p:spPr>
          <a:xfrm>
            <a:off x="6269950" y="1872913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33"/>
          <p:cNvSpPr/>
          <p:nvPr/>
        </p:nvSpPr>
        <p:spPr>
          <a:xfrm rot="2006702">
            <a:off x="8246201" y="73551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3"/>
          <p:cNvSpPr/>
          <p:nvPr/>
        </p:nvSpPr>
        <p:spPr>
          <a:xfrm>
            <a:off x="387496" y="42649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C1A9CC4A-47E4-4F31-960C-4660842B7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816" y="521024"/>
            <a:ext cx="4099851" cy="468376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lời các câu hỏi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551B78B-2886-48B9-A2FD-9941D3AB94D5}"/>
              </a:ext>
            </a:extLst>
          </p:cNvPr>
          <p:cNvSpPr txBox="1"/>
          <p:nvPr/>
        </p:nvSpPr>
        <p:spPr>
          <a:xfrm>
            <a:off x="854327" y="1222635"/>
            <a:ext cx="7184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bài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EEC4D21-4336-4634-B9C6-5CAB01511CB3}"/>
              </a:ext>
            </a:extLst>
          </p:cNvPr>
          <p:cNvSpPr txBox="1"/>
          <p:nvPr/>
        </p:nvSpPr>
        <p:spPr>
          <a:xfrm>
            <a:off x="792260" y="2497429"/>
            <a:ext cx="7184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/>
          </a:p>
        </p:txBody>
      </p:sp>
      <p:sp>
        <p:nvSpPr>
          <p:cNvPr id="75" name="Google Shape;336;p28">
            <a:extLst>
              <a:ext uri="{FF2B5EF4-FFF2-40B4-BE49-F238E27FC236}">
                <a16:creationId xmlns:a16="http://schemas.microsoft.com/office/drawing/2014/main" id="{9179C4A3-029C-4608-A718-55C470DBB1E5}"/>
              </a:ext>
            </a:extLst>
          </p:cNvPr>
          <p:cNvSpPr/>
          <p:nvPr/>
        </p:nvSpPr>
        <p:spPr>
          <a:xfrm>
            <a:off x="386002" y="244297"/>
            <a:ext cx="1082500" cy="104175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2237D8E-14A0-4AD1-AB4A-82C799C6F9F2}"/>
              </a:ext>
            </a:extLst>
          </p:cNvPr>
          <p:cNvSpPr txBox="1"/>
          <p:nvPr/>
        </p:nvSpPr>
        <p:spPr>
          <a:xfrm>
            <a:off x="465078" y="489097"/>
            <a:ext cx="1003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38FD01-D439-40FD-B909-2BDC5FF10C98}"/>
              </a:ext>
            </a:extLst>
          </p:cNvPr>
          <p:cNvSpPr txBox="1"/>
          <p:nvPr/>
        </p:nvSpPr>
        <p:spPr>
          <a:xfrm>
            <a:off x="1253066" y="1827622"/>
            <a:ext cx="642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0C0753-9354-4DC6-8A93-C1C44EB4CBCF}"/>
              </a:ext>
            </a:extLst>
          </p:cNvPr>
          <p:cNvSpPr txBox="1"/>
          <p:nvPr/>
        </p:nvSpPr>
        <p:spPr>
          <a:xfrm>
            <a:off x="1253066" y="3152853"/>
            <a:ext cx="6723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2" grpId="0"/>
      <p:bldP spid="75" grpId="0" animBg="1"/>
      <p:bldP spid="7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Nơi giữ chỗ cho Nội dung 2">
            <a:extLst>
              <a:ext uri="{FF2B5EF4-FFF2-40B4-BE49-F238E27FC236}">
                <a16:creationId xmlns:a16="http://schemas.microsoft.com/office/drawing/2014/main" id="{A23FBF2F-0BA7-42E4-95A5-3CE4A6C8E310}"/>
              </a:ext>
            </a:extLst>
          </p:cNvPr>
          <p:cNvSpPr>
            <a:spLocks/>
          </p:cNvSpPr>
          <p:nvPr/>
        </p:nvSpPr>
        <p:spPr bwMode="auto">
          <a:xfrm>
            <a:off x="1387299" y="247364"/>
            <a:ext cx="690156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8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28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74" name="Rectangle 9">
            <a:extLst>
              <a:ext uri="{FF2B5EF4-FFF2-40B4-BE49-F238E27FC236}">
                <a16:creationId xmlns:a16="http://schemas.microsoft.com/office/drawing/2014/main" id="{2902F964-240C-44B2-9388-53678AEDF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066800"/>
            <a:ext cx="754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</a:rPr>
              <a:t>a) Một người kêu lên      “ Cá heo !”</a:t>
            </a:r>
          </a:p>
        </p:txBody>
      </p:sp>
      <p:sp>
        <p:nvSpPr>
          <p:cNvPr id="75" name="Rectangle 10">
            <a:extLst>
              <a:ext uri="{FF2B5EF4-FFF2-40B4-BE49-F238E27FC236}">
                <a16:creationId xmlns:a16="http://schemas.microsoft.com/office/drawing/2014/main" id="{25DBBF02-3E35-4B9C-8961-8FA3238E7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900" y="1077843"/>
            <a:ext cx="381000" cy="533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00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6" name="Rectangle 11">
            <a:extLst>
              <a:ext uri="{FF2B5EF4-FFF2-40B4-BE49-F238E27FC236}">
                <a16:creationId xmlns:a16="http://schemas.microsoft.com/office/drawing/2014/main" id="{9A4E8F5A-6067-45C4-A2A5-39A5221A2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05000"/>
            <a:ext cx="8534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</a:rPr>
              <a:t>   b) Nhà an dưỡng trang bị cho các cụ những thứ cần thiết      chăn màn, giường chiếu, xoong nồi, ấm chén pha trà,...</a:t>
            </a:r>
          </a:p>
        </p:txBody>
      </p:sp>
      <p:sp>
        <p:nvSpPr>
          <p:cNvPr id="77" name="Rectangle 12">
            <a:extLst>
              <a:ext uri="{FF2B5EF4-FFF2-40B4-BE49-F238E27FC236}">
                <a16:creationId xmlns:a16="http://schemas.microsoft.com/office/drawing/2014/main" id="{2640D4B5-67E1-4B93-99C8-259E1BF8D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598" y="2340495"/>
            <a:ext cx="403401" cy="5140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00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8" name="Rectangle 13">
            <a:extLst>
              <a:ext uri="{FF2B5EF4-FFF2-40B4-BE49-F238E27FC236}">
                <a16:creationId xmlns:a16="http://schemas.microsoft.com/office/drawing/2014/main" id="{67AD7E22-704F-4EAE-8326-57BD3334B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74376"/>
            <a:ext cx="8763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</a:rPr>
              <a:t>   c) Đông Nam Á gồm mười một nước là      Bru-nây,  Cam-pu-chia, Đông Ti-mo,   In-đô-nê-xi-a,   Lào,   Ma-lai-xi-a,   Mi-an-ma,  Phi-líp-pin,    Thái Lan,  Việt Nam,  Xin-ga-po.</a:t>
            </a:r>
          </a:p>
        </p:txBody>
      </p:sp>
      <p:sp>
        <p:nvSpPr>
          <p:cNvPr id="79" name="Rectangle 14">
            <a:extLst>
              <a:ext uri="{FF2B5EF4-FFF2-40B4-BE49-F238E27FC236}">
                <a16:creationId xmlns:a16="http://schemas.microsoft.com/office/drawing/2014/main" id="{75562E5D-C2FC-4B88-8D22-8269A61E2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0" y="3274376"/>
            <a:ext cx="457200" cy="533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2">
                  <a:lumMod val="2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0" name="Google Shape;336;p28">
            <a:extLst>
              <a:ext uri="{FF2B5EF4-FFF2-40B4-BE49-F238E27FC236}">
                <a16:creationId xmlns:a16="http://schemas.microsoft.com/office/drawing/2014/main" id="{E41A21BD-62E1-4593-A359-CB212D213B45}"/>
              </a:ext>
            </a:extLst>
          </p:cNvPr>
          <p:cNvSpPr/>
          <p:nvPr/>
        </p:nvSpPr>
        <p:spPr>
          <a:xfrm>
            <a:off x="304800" y="-29076"/>
            <a:ext cx="1082500" cy="104175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5043518-6279-43D1-827F-F2EE61495FFA}"/>
              </a:ext>
            </a:extLst>
          </p:cNvPr>
          <p:cNvSpPr txBox="1"/>
          <p:nvPr/>
        </p:nvSpPr>
        <p:spPr>
          <a:xfrm>
            <a:off x="383876" y="215724"/>
            <a:ext cx="1003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70BC7C-5CE7-4BAC-B9C2-56CD789D29E8}"/>
              </a:ext>
            </a:extLst>
          </p:cNvPr>
          <p:cNvSpPr txBox="1"/>
          <p:nvPr/>
        </p:nvSpPr>
        <p:spPr>
          <a:xfrm>
            <a:off x="4553833" y="952731"/>
            <a:ext cx="27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CC97B4C-9280-4455-88EA-8505F34AB303}"/>
              </a:ext>
            </a:extLst>
          </p:cNvPr>
          <p:cNvSpPr txBox="1"/>
          <p:nvPr/>
        </p:nvSpPr>
        <p:spPr>
          <a:xfrm>
            <a:off x="1185598" y="2189954"/>
            <a:ext cx="287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B59F7AE-56CA-4FA1-83CF-A6BF2548191A}"/>
              </a:ext>
            </a:extLst>
          </p:cNvPr>
          <p:cNvSpPr txBox="1"/>
          <p:nvPr/>
        </p:nvSpPr>
        <p:spPr>
          <a:xfrm>
            <a:off x="6692900" y="3180435"/>
            <a:ext cx="27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 animBg="1"/>
      <p:bldP spid="76" grpId="0"/>
      <p:bldP spid="77" grpId="0" animBg="1"/>
      <p:bldP spid="78" grpId="0"/>
      <p:bldP spid="79" grpId="0" animBg="1"/>
      <p:bldP spid="80" grpId="0" animBg="1"/>
      <p:bldP spid="81" grpId="0"/>
      <p:bldP spid="20" grpId="0"/>
      <p:bldP spid="83" grpId="0"/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31"/>
          <p:cNvGrpSpPr/>
          <p:nvPr/>
        </p:nvGrpSpPr>
        <p:grpSpPr>
          <a:xfrm>
            <a:off x="782933" y="1459740"/>
            <a:ext cx="6540733" cy="3366259"/>
            <a:chOff x="1540350" y="826005"/>
            <a:chExt cx="6259025" cy="3378825"/>
          </a:xfrm>
        </p:grpSpPr>
        <p:sp>
          <p:nvSpPr>
            <p:cNvPr id="397" name="Google Shape;397;p31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1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2" name="Google Shape;402;p31"/>
          <p:cNvSpPr/>
          <p:nvPr/>
        </p:nvSpPr>
        <p:spPr>
          <a:xfrm>
            <a:off x="6249085" y="1151644"/>
            <a:ext cx="867284" cy="86728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4" name="Google Shape;404;p31"/>
          <p:cNvGrpSpPr/>
          <p:nvPr/>
        </p:nvGrpSpPr>
        <p:grpSpPr>
          <a:xfrm>
            <a:off x="6441035" y="1367809"/>
            <a:ext cx="485880" cy="448193"/>
            <a:chOff x="712875" y="2205450"/>
            <a:chExt cx="233675" cy="215550"/>
          </a:xfrm>
        </p:grpSpPr>
        <p:sp>
          <p:nvSpPr>
            <p:cNvPr id="405" name="Google Shape;405;p31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" name="Google Shape;416;p31"/>
          <p:cNvSpPr/>
          <p:nvPr/>
        </p:nvSpPr>
        <p:spPr>
          <a:xfrm rot="2006702">
            <a:off x="4371430" y="424970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2D0901-7364-4331-A79D-DD2C48EDC5D2}"/>
              </a:ext>
            </a:extLst>
          </p:cNvPr>
          <p:cNvSpPr txBox="1"/>
          <p:nvPr/>
        </p:nvSpPr>
        <p:spPr>
          <a:xfrm>
            <a:off x="785696" y="160867"/>
            <a:ext cx="7342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340E446-339D-4E1B-B80E-D1CDBC70B866}"/>
              </a:ext>
            </a:extLst>
          </p:cNvPr>
          <p:cNvSpPr txBox="1"/>
          <p:nvPr/>
        </p:nvSpPr>
        <p:spPr>
          <a:xfrm>
            <a:off x="1115895" y="1816002"/>
            <a:ext cx="5939476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chấm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đặt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trước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nói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chấm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đặt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trước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ý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liệt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" grpId="0" animBg="1"/>
      <p:bldP spid="416" grpId="0" animBg="1"/>
      <p:bldP spid="12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nguoivietukraina.com/wp-content/uploads/2015/05/18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950" y="0"/>
            <a:ext cx="6857999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sque_bsb_brune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60" y="144959"/>
            <a:ext cx="7312479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4650" y="4229100"/>
            <a:ext cx="3314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Bru-nây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40820-dich-thuat-tieng-indonesia-anh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02" y="342900"/>
            <a:ext cx="7421526" cy="35698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0300" y="4234423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–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xi - 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u-lich-campuchi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228601"/>
            <a:ext cx="5829300" cy="4034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0250" y="4400550"/>
            <a:ext cx="514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Cam –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4400550"/>
            <a:ext cx="542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opasiatours.com/wp-content/uploads/2014/04/singapore-merlion-p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1823" y="342900"/>
            <a:ext cx="6352699" cy="39704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7"/>
          <p:cNvSpPr/>
          <p:nvPr/>
        </p:nvSpPr>
        <p:spPr>
          <a:xfrm>
            <a:off x="293871" y="14533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27"/>
          <p:cNvGrpSpPr/>
          <p:nvPr/>
        </p:nvGrpSpPr>
        <p:grpSpPr>
          <a:xfrm>
            <a:off x="7707174" y="107422"/>
            <a:ext cx="1486776" cy="1768848"/>
            <a:chOff x="2775625" y="1435725"/>
            <a:chExt cx="662025" cy="787625"/>
          </a:xfrm>
        </p:grpSpPr>
        <p:sp>
          <p:nvSpPr>
            <p:cNvPr id="314" name="Google Shape;314;p27"/>
            <p:cNvSpPr/>
            <p:nvPr/>
          </p:nvSpPr>
          <p:spPr>
            <a:xfrm>
              <a:off x="2994100" y="1454100"/>
              <a:ext cx="425375" cy="308900"/>
            </a:xfrm>
            <a:custGeom>
              <a:avLst/>
              <a:gdLst/>
              <a:ahLst/>
              <a:cxnLst/>
              <a:rect l="l" t="t" r="r" b="b"/>
              <a:pathLst>
                <a:path w="17015" h="12356" extrusionOk="0">
                  <a:moveTo>
                    <a:pt x="9652" y="0"/>
                  </a:moveTo>
                  <a:cubicBezTo>
                    <a:pt x="9340" y="0"/>
                    <a:pt x="9028" y="32"/>
                    <a:pt x="8716" y="87"/>
                  </a:cubicBezTo>
                  <a:cubicBezTo>
                    <a:pt x="8454" y="123"/>
                    <a:pt x="8169" y="158"/>
                    <a:pt x="7931" y="301"/>
                  </a:cubicBezTo>
                  <a:cubicBezTo>
                    <a:pt x="7728" y="420"/>
                    <a:pt x="7514" y="468"/>
                    <a:pt x="7288" y="504"/>
                  </a:cubicBezTo>
                  <a:cubicBezTo>
                    <a:pt x="6930" y="527"/>
                    <a:pt x="6609" y="635"/>
                    <a:pt x="6276" y="778"/>
                  </a:cubicBezTo>
                  <a:cubicBezTo>
                    <a:pt x="6157" y="837"/>
                    <a:pt x="6026" y="885"/>
                    <a:pt x="5895" y="897"/>
                  </a:cubicBezTo>
                  <a:cubicBezTo>
                    <a:pt x="5597" y="944"/>
                    <a:pt x="5311" y="1075"/>
                    <a:pt x="5061" y="1230"/>
                  </a:cubicBezTo>
                  <a:cubicBezTo>
                    <a:pt x="4609" y="1480"/>
                    <a:pt x="4168" y="1754"/>
                    <a:pt x="3716" y="1992"/>
                  </a:cubicBezTo>
                  <a:cubicBezTo>
                    <a:pt x="3359" y="2182"/>
                    <a:pt x="3037" y="2409"/>
                    <a:pt x="2739" y="2671"/>
                  </a:cubicBezTo>
                  <a:cubicBezTo>
                    <a:pt x="2585" y="2802"/>
                    <a:pt x="2442" y="2944"/>
                    <a:pt x="2251" y="3028"/>
                  </a:cubicBezTo>
                  <a:cubicBezTo>
                    <a:pt x="2192" y="3064"/>
                    <a:pt x="2108" y="3123"/>
                    <a:pt x="2073" y="3159"/>
                  </a:cubicBezTo>
                  <a:cubicBezTo>
                    <a:pt x="1680" y="3671"/>
                    <a:pt x="1263" y="4159"/>
                    <a:pt x="918" y="4707"/>
                  </a:cubicBezTo>
                  <a:cubicBezTo>
                    <a:pt x="596" y="5266"/>
                    <a:pt x="358" y="5861"/>
                    <a:pt x="108" y="6433"/>
                  </a:cubicBezTo>
                  <a:cubicBezTo>
                    <a:pt x="13" y="6635"/>
                    <a:pt x="1" y="6826"/>
                    <a:pt x="25" y="7028"/>
                  </a:cubicBezTo>
                  <a:cubicBezTo>
                    <a:pt x="72" y="7374"/>
                    <a:pt x="120" y="7707"/>
                    <a:pt x="168" y="8040"/>
                  </a:cubicBezTo>
                  <a:cubicBezTo>
                    <a:pt x="203" y="8326"/>
                    <a:pt x="346" y="8600"/>
                    <a:pt x="465" y="8850"/>
                  </a:cubicBezTo>
                  <a:cubicBezTo>
                    <a:pt x="501" y="8933"/>
                    <a:pt x="608" y="9017"/>
                    <a:pt x="703" y="9076"/>
                  </a:cubicBezTo>
                  <a:cubicBezTo>
                    <a:pt x="775" y="9136"/>
                    <a:pt x="894" y="9159"/>
                    <a:pt x="942" y="9231"/>
                  </a:cubicBezTo>
                  <a:cubicBezTo>
                    <a:pt x="1061" y="9386"/>
                    <a:pt x="1204" y="9457"/>
                    <a:pt x="1370" y="9529"/>
                  </a:cubicBezTo>
                  <a:cubicBezTo>
                    <a:pt x="1489" y="9588"/>
                    <a:pt x="1608" y="9671"/>
                    <a:pt x="1739" y="9731"/>
                  </a:cubicBezTo>
                  <a:cubicBezTo>
                    <a:pt x="1835" y="9767"/>
                    <a:pt x="1918" y="9814"/>
                    <a:pt x="2013" y="9850"/>
                  </a:cubicBezTo>
                  <a:cubicBezTo>
                    <a:pt x="2144" y="9874"/>
                    <a:pt x="2263" y="9933"/>
                    <a:pt x="2382" y="10029"/>
                  </a:cubicBezTo>
                  <a:cubicBezTo>
                    <a:pt x="2466" y="10088"/>
                    <a:pt x="2573" y="10148"/>
                    <a:pt x="2680" y="10172"/>
                  </a:cubicBezTo>
                  <a:cubicBezTo>
                    <a:pt x="3275" y="10386"/>
                    <a:pt x="3859" y="10600"/>
                    <a:pt x="4478" y="10719"/>
                  </a:cubicBezTo>
                  <a:cubicBezTo>
                    <a:pt x="4640" y="10753"/>
                    <a:pt x="4802" y="10781"/>
                    <a:pt x="4960" y="10781"/>
                  </a:cubicBezTo>
                  <a:cubicBezTo>
                    <a:pt x="5022" y="10781"/>
                    <a:pt x="5084" y="10777"/>
                    <a:pt x="5144" y="10767"/>
                  </a:cubicBezTo>
                  <a:cubicBezTo>
                    <a:pt x="5192" y="10767"/>
                    <a:pt x="5252" y="10755"/>
                    <a:pt x="5299" y="10755"/>
                  </a:cubicBezTo>
                  <a:lnTo>
                    <a:pt x="5371" y="10755"/>
                  </a:lnTo>
                  <a:cubicBezTo>
                    <a:pt x="5609" y="10755"/>
                    <a:pt x="5728" y="10838"/>
                    <a:pt x="5776" y="11064"/>
                  </a:cubicBezTo>
                  <a:cubicBezTo>
                    <a:pt x="5835" y="11422"/>
                    <a:pt x="5883" y="11779"/>
                    <a:pt x="5942" y="12148"/>
                  </a:cubicBezTo>
                  <a:cubicBezTo>
                    <a:pt x="5954" y="12231"/>
                    <a:pt x="5942" y="12303"/>
                    <a:pt x="6026" y="12350"/>
                  </a:cubicBezTo>
                  <a:cubicBezTo>
                    <a:pt x="6033" y="12350"/>
                    <a:pt x="6047" y="12356"/>
                    <a:pt x="6058" y="12356"/>
                  </a:cubicBezTo>
                  <a:cubicBezTo>
                    <a:pt x="6064" y="12356"/>
                    <a:pt x="6069" y="12354"/>
                    <a:pt x="6073" y="12350"/>
                  </a:cubicBezTo>
                  <a:cubicBezTo>
                    <a:pt x="6549" y="12136"/>
                    <a:pt x="6990" y="11898"/>
                    <a:pt x="7335" y="11481"/>
                  </a:cubicBezTo>
                  <a:cubicBezTo>
                    <a:pt x="7383" y="11422"/>
                    <a:pt x="7430" y="11362"/>
                    <a:pt x="7502" y="11315"/>
                  </a:cubicBezTo>
                  <a:cubicBezTo>
                    <a:pt x="7692" y="11219"/>
                    <a:pt x="7811" y="11041"/>
                    <a:pt x="7931" y="10838"/>
                  </a:cubicBezTo>
                  <a:cubicBezTo>
                    <a:pt x="8097" y="10779"/>
                    <a:pt x="8264" y="10814"/>
                    <a:pt x="8359" y="10695"/>
                  </a:cubicBezTo>
                  <a:cubicBezTo>
                    <a:pt x="8538" y="10505"/>
                    <a:pt x="8800" y="10445"/>
                    <a:pt x="9050" y="10410"/>
                  </a:cubicBezTo>
                  <a:cubicBezTo>
                    <a:pt x="9705" y="10326"/>
                    <a:pt x="10371" y="10231"/>
                    <a:pt x="11026" y="10148"/>
                  </a:cubicBezTo>
                  <a:cubicBezTo>
                    <a:pt x="11205" y="10112"/>
                    <a:pt x="11371" y="10088"/>
                    <a:pt x="11550" y="10041"/>
                  </a:cubicBezTo>
                  <a:cubicBezTo>
                    <a:pt x="11836" y="9945"/>
                    <a:pt x="12098" y="9850"/>
                    <a:pt x="12372" y="9755"/>
                  </a:cubicBezTo>
                  <a:cubicBezTo>
                    <a:pt x="12562" y="9695"/>
                    <a:pt x="12753" y="9636"/>
                    <a:pt x="12931" y="9576"/>
                  </a:cubicBezTo>
                  <a:cubicBezTo>
                    <a:pt x="13205" y="9493"/>
                    <a:pt x="13467" y="9410"/>
                    <a:pt x="13705" y="9314"/>
                  </a:cubicBezTo>
                  <a:cubicBezTo>
                    <a:pt x="13979" y="9195"/>
                    <a:pt x="14241" y="9076"/>
                    <a:pt x="14455" y="8874"/>
                  </a:cubicBezTo>
                  <a:cubicBezTo>
                    <a:pt x="14669" y="8671"/>
                    <a:pt x="14931" y="8505"/>
                    <a:pt x="15170" y="8338"/>
                  </a:cubicBezTo>
                  <a:cubicBezTo>
                    <a:pt x="15193" y="8326"/>
                    <a:pt x="15229" y="8278"/>
                    <a:pt x="15241" y="8255"/>
                  </a:cubicBezTo>
                  <a:cubicBezTo>
                    <a:pt x="15348" y="8100"/>
                    <a:pt x="15479" y="8005"/>
                    <a:pt x="15622" y="7909"/>
                  </a:cubicBezTo>
                  <a:cubicBezTo>
                    <a:pt x="15717" y="7850"/>
                    <a:pt x="15824" y="7790"/>
                    <a:pt x="15848" y="7671"/>
                  </a:cubicBezTo>
                  <a:cubicBezTo>
                    <a:pt x="15896" y="7528"/>
                    <a:pt x="16003" y="7421"/>
                    <a:pt x="16134" y="7326"/>
                  </a:cubicBezTo>
                  <a:cubicBezTo>
                    <a:pt x="16324" y="7183"/>
                    <a:pt x="16491" y="7016"/>
                    <a:pt x="16574" y="6778"/>
                  </a:cubicBezTo>
                  <a:cubicBezTo>
                    <a:pt x="16658" y="6612"/>
                    <a:pt x="16753" y="6457"/>
                    <a:pt x="16848" y="6290"/>
                  </a:cubicBezTo>
                  <a:cubicBezTo>
                    <a:pt x="16872" y="6231"/>
                    <a:pt x="16896" y="6159"/>
                    <a:pt x="16908" y="6076"/>
                  </a:cubicBezTo>
                  <a:cubicBezTo>
                    <a:pt x="16920" y="5957"/>
                    <a:pt x="16932" y="5826"/>
                    <a:pt x="16955" y="5707"/>
                  </a:cubicBezTo>
                  <a:cubicBezTo>
                    <a:pt x="16967" y="5421"/>
                    <a:pt x="17015" y="5183"/>
                    <a:pt x="16991" y="4945"/>
                  </a:cubicBezTo>
                  <a:cubicBezTo>
                    <a:pt x="16955" y="4468"/>
                    <a:pt x="16896" y="3992"/>
                    <a:pt x="16789" y="3540"/>
                  </a:cubicBezTo>
                  <a:cubicBezTo>
                    <a:pt x="16729" y="3254"/>
                    <a:pt x="16622" y="2980"/>
                    <a:pt x="16515" y="2718"/>
                  </a:cubicBezTo>
                  <a:cubicBezTo>
                    <a:pt x="16455" y="2552"/>
                    <a:pt x="16360" y="2409"/>
                    <a:pt x="16241" y="2266"/>
                  </a:cubicBezTo>
                  <a:cubicBezTo>
                    <a:pt x="15979" y="1992"/>
                    <a:pt x="15705" y="1706"/>
                    <a:pt x="15431" y="1420"/>
                  </a:cubicBezTo>
                  <a:cubicBezTo>
                    <a:pt x="15170" y="1135"/>
                    <a:pt x="14824" y="956"/>
                    <a:pt x="14431" y="837"/>
                  </a:cubicBezTo>
                  <a:cubicBezTo>
                    <a:pt x="14158" y="754"/>
                    <a:pt x="13836" y="742"/>
                    <a:pt x="13598" y="539"/>
                  </a:cubicBezTo>
                  <a:cubicBezTo>
                    <a:pt x="13538" y="480"/>
                    <a:pt x="13443" y="480"/>
                    <a:pt x="13360" y="456"/>
                  </a:cubicBezTo>
                  <a:cubicBezTo>
                    <a:pt x="12907" y="325"/>
                    <a:pt x="12431" y="301"/>
                    <a:pt x="11979" y="111"/>
                  </a:cubicBezTo>
                  <a:cubicBezTo>
                    <a:pt x="11973" y="105"/>
                    <a:pt x="11961" y="105"/>
                    <a:pt x="11947" y="105"/>
                  </a:cubicBezTo>
                  <a:cubicBezTo>
                    <a:pt x="11934" y="105"/>
                    <a:pt x="11919" y="105"/>
                    <a:pt x="11907" y="99"/>
                  </a:cubicBezTo>
                  <a:cubicBezTo>
                    <a:pt x="11645" y="67"/>
                    <a:pt x="11389" y="46"/>
                    <a:pt x="11130" y="46"/>
                  </a:cubicBezTo>
                  <a:cubicBezTo>
                    <a:pt x="11001" y="46"/>
                    <a:pt x="10871" y="51"/>
                    <a:pt x="10740" y="63"/>
                  </a:cubicBezTo>
                  <a:cubicBezTo>
                    <a:pt x="10682" y="74"/>
                    <a:pt x="10620" y="80"/>
                    <a:pt x="10558" y="80"/>
                  </a:cubicBezTo>
                  <a:cubicBezTo>
                    <a:pt x="10481" y="80"/>
                    <a:pt x="10402" y="71"/>
                    <a:pt x="10324" y="51"/>
                  </a:cubicBezTo>
                  <a:cubicBezTo>
                    <a:pt x="10100" y="16"/>
                    <a:pt x="9876" y="0"/>
                    <a:pt x="965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2978925" y="1435725"/>
              <a:ext cx="458725" cy="343825"/>
            </a:xfrm>
            <a:custGeom>
              <a:avLst/>
              <a:gdLst/>
              <a:ahLst/>
              <a:cxnLst/>
              <a:rect l="l" t="t" r="r" b="b"/>
              <a:pathLst>
                <a:path w="18349" h="13753" extrusionOk="0">
                  <a:moveTo>
                    <a:pt x="5894" y="12085"/>
                  </a:moveTo>
                  <a:cubicBezTo>
                    <a:pt x="5847" y="12050"/>
                    <a:pt x="5835" y="12038"/>
                    <a:pt x="5811" y="12038"/>
                  </a:cubicBezTo>
                  <a:cubicBezTo>
                    <a:pt x="5204" y="12145"/>
                    <a:pt x="4620" y="11930"/>
                    <a:pt x="4049" y="11764"/>
                  </a:cubicBezTo>
                  <a:cubicBezTo>
                    <a:pt x="3727" y="11680"/>
                    <a:pt x="3418" y="11561"/>
                    <a:pt x="3120" y="11454"/>
                  </a:cubicBezTo>
                  <a:cubicBezTo>
                    <a:pt x="2954" y="11395"/>
                    <a:pt x="2811" y="11311"/>
                    <a:pt x="2644" y="11240"/>
                  </a:cubicBezTo>
                  <a:cubicBezTo>
                    <a:pt x="2632" y="11216"/>
                    <a:pt x="2596" y="11204"/>
                    <a:pt x="2584" y="11192"/>
                  </a:cubicBezTo>
                  <a:cubicBezTo>
                    <a:pt x="2203" y="11133"/>
                    <a:pt x="1930" y="10835"/>
                    <a:pt x="1572" y="10716"/>
                  </a:cubicBezTo>
                  <a:cubicBezTo>
                    <a:pt x="1430" y="10656"/>
                    <a:pt x="1275" y="10573"/>
                    <a:pt x="1168" y="10442"/>
                  </a:cubicBezTo>
                  <a:cubicBezTo>
                    <a:pt x="1132" y="10383"/>
                    <a:pt x="1072" y="10347"/>
                    <a:pt x="989" y="10311"/>
                  </a:cubicBezTo>
                  <a:cubicBezTo>
                    <a:pt x="798" y="10216"/>
                    <a:pt x="679" y="10073"/>
                    <a:pt x="560" y="9906"/>
                  </a:cubicBezTo>
                  <a:cubicBezTo>
                    <a:pt x="429" y="9680"/>
                    <a:pt x="215" y="9168"/>
                    <a:pt x="179" y="8894"/>
                  </a:cubicBezTo>
                  <a:cubicBezTo>
                    <a:pt x="132" y="8549"/>
                    <a:pt x="84" y="8192"/>
                    <a:pt x="36" y="7859"/>
                  </a:cubicBezTo>
                  <a:cubicBezTo>
                    <a:pt x="1" y="7537"/>
                    <a:pt x="25" y="7239"/>
                    <a:pt x="144" y="6966"/>
                  </a:cubicBezTo>
                  <a:cubicBezTo>
                    <a:pt x="417" y="6335"/>
                    <a:pt x="656" y="5692"/>
                    <a:pt x="1025" y="5132"/>
                  </a:cubicBezTo>
                  <a:cubicBezTo>
                    <a:pt x="1156" y="4942"/>
                    <a:pt x="1287" y="4727"/>
                    <a:pt x="1430" y="4537"/>
                  </a:cubicBezTo>
                  <a:cubicBezTo>
                    <a:pt x="1644" y="4239"/>
                    <a:pt x="1870" y="3953"/>
                    <a:pt x="2096" y="3668"/>
                  </a:cubicBezTo>
                  <a:cubicBezTo>
                    <a:pt x="2239" y="3477"/>
                    <a:pt x="2394" y="3310"/>
                    <a:pt x="2620" y="3191"/>
                  </a:cubicBezTo>
                  <a:cubicBezTo>
                    <a:pt x="2763" y="3120"/>
                    <a:pt x="2882" y="3001"/>
                    <a:pt x="3001" y="2894"/>
                  </a:cubicBezTo>
                  <a:cubicBezTo>
                    <a:pt x="3299" y="2632"/>
                    <a:pt x="3632" y="2394"/>
                    <a:pt x="4001" y="2215"/>
                  </a:cubicBezTo>
                  <a:cubicBezTo>
                    <a:pt x="4073" y="2179"/>
                    <a:pt x="4132" y="2144"/>
                    <a:pt x="4192" y="2096"/>
                  </a:cubicBezTo>
                  <a:cubicBezTo>
                    <a:pt x="4239" y="2060"/>
                    <a:pt x="4263" y="2036"/>
                    <a:pt x="4311" y="2001"/>
                  </a:cubicBezTo>
                  <a:cubicBezTo>
                    <a:pt x="4859" y="1751"/>
                    <a:pt x="5370" y="1382"/>
                    <a:pt x="5954" y="1155"/>
                  </a:cubicBezTo>
                  <a:cubicBezTo>
                    <a:pt x="6013" y="1143"/>
                    <a:pt x="6073" y="1096"/>
                    <a:pt x="6132" y="1096"/>
                  </a:cubicBezTo>
                  <a:cubicBezTo>
                    <a:pt x="6442" y="1072"/>
                    <a:pt x="6728" y="905"/>
                    <a:pt x="7025" y="810"/>
                  </a:cubicBezTo>
                  <a:cubicBezTo>
                    <a:pt x="7228" y="751"/>
                    <a:pt x="7454" y="691"/>
                    <a:pt x="7680" y="655"/>
                  </a:cubicBezTo>
                  <a:cubicBezTo>
                    <a:pt x="7859" y="608"/>
                    <a:pt x="8049" y="596"/>
                    <a:pt x="8216" y="489"/>
                  </a:cubicBezTo>
                  <a:cubicBezTo>
                    <a:pt x="8288" y="441"/>
                    <a:pt x="8407" y="417"/>
                    <a:pt x="8490" y="393"/>
                  </a:cubicBezTo>
                  <a:cubicBezTo>
                    <a:pt x="9252" y="274"/>
                    <a:pt x="10002" y="131"/>
                    <a:pt x="10752" y="36"/>
                  </a:cubicBezTo>
                  <a:cubicBezTo>
                    <a:pt x="11157" y="0"/>
                    <a:pt x="11574" y="60"/>
                    <a:pt x="11990" y="131"/>
                  </a:cubicBezTo>
                  <a:cubicBezTo>
                    <a:pt x="12217" y="179"/>
                    <a:pt x="12443" y="203"/>
                    <a:pt x="12657" y="239"/>
                  </a:cubicBezTo>
                  <a:cubicBezTo>
                    <a:pt x="12740" y="250"/>
                    <a:pt x="12812" y="262"/>
                    <a:pt x="12871" y="298"/>
                  </a:cubicBezTo>
                  <a:cubicBezTo>
                    <a:pt x="12990" y="370"/>
                    <a:pt x="13121" y="393"/>
                    <a:pt x="13276" y="393"/>
                  </a:cubicBezTo>
                  <a:cubicBezTo>
                    <a:pt x="13586" y="429"/>
                    <a:pt x="13883" y="536"/>
                    <a:pt x="14181" y="608"/>
                  </a:cubicBezTo>
                  <a:cubicBezTo>
                    <a:pt x="14288" y="631"/>
                    <a:pt x="14407" y="667"/>
                    <a:pt x="14491" y="727"/>
                  </a:cubicBezTo>
                  <a:cubicBezTo>
                    <a:pt x="14610" y="798"/>
                    <a:pt x="14729" y="870"/>
                    <a:pt x="14884" y="858"/>
                  </a:cubicBezTo>
                  <a:cubicBezTo>
                    <a:pt x="14919" y="858"/>
                    <a:pt x="14979" y="893"/>
                    <a:pt x="15015" y="917"/>
                  </a:cubicBezTo>
                  <a:cubicBezTo>
                    <a:pt x="15098" y="977"/>
                    <a:pt x="15205" y="1036"/>
                    <a:pt x="15324" y="1024"/>
                  </a:cubicBezTo>
                  <a:cubicBezTo>
                    <a:pt x="15372" y="1024"/>
                    <a:pt x="15431" y="1036"/>
                    <a:pt x="15479" y="1072"/>
                  </a:cubicBezTo>
                  <a:cubicBezTo>
                    <a:pt x="15908" y="1322"/>
                    <a:pt x="16336" y="1572"/>
                    <a:pt x="16705" y="1917"/>
                  </a:cubicBezTo>
                  <a:cubicBezTo>
                    <a:pt x="16812" y="2024"/>
                    <a:pt x="16884" y="2155"/>
                    <a:pt x="16979" y="2275"/>
                  </a:cubicBezTo>
                  <a:cubicBezTo>
                    <a:pt x="17062" y="2417"/>
                    <a:pt x="17158" y="2572"/>
                    <a:pt x="17265" y="2715"/>
                  </a:cubicBezTo>
                  <a:cubicBezTo>
                    <a:pt x="17420" y="2953"/>
                    <a:pt x="17562" y="3215"/>
                    <a:pt x="17682" y="3477"/>
                  </a:cubicBezTo>
                  <a:cubicBezTo>
                    <a:pt x="17765" y="3715"/>
                    <a:pt x="17896" y="3953"/>
                    <a:pt x="18039" y="4180"/>
                  </a:cubicBezTo>
                  <a:cubicBezTo>
                    <a:pt x="18110" y="4310"/>
                    <a:pt x="18146" y="4465"/>
                    <a:pt x="18170" y="4608"/>
                  </a:cubicBezTo>
                  <a:cubicBezTo>
                    <a:pt x="18194" y="4834"/>
                    <a:pt x="18205" y="5061"/>
                    <a:pt x="18253" y="5275"/>
                  </a:cubicBezTo>
                  <a:cubicBezTo>
                    <a:pt x="18348" y="5680"/>
                    <a:pt x="18289" y="6085"/>
                    <a:pt x="18241" y="6466"/>
                  </a:cubicBezTo>
                  <a:cubicBezTo>
                    <a:pt x="18229" y="6573"/>
                    <a:pt x="18205" y="6668"/>
                    <a:pt x="18205" y="6763"/>
                  </a:cubicBezTo>
                  <a:cubicBezTo>
                    <a:pt x="18194" y="6942"/>
                    <a:pt x="18134" y="7108"/>
                    <a:pt x="18051" y="7263"/>
                  </a:cubicBezTo>
                  <a:cubicBezTo>
                    <a:pt x="17932" y="7466"/>
                    <a:pt x="17789" y="7656"/>
                    <a:pt x="17705" y="7882"/>
                  </a:cubicBezTo>
                  <a:cubicBezTo>
                    <a:pt x="17634" y="8049"/>
                    <a:pt x="17527" y="8180"/>
                    <a:pt x="17396" y="8287"/>
                  </a:cubicBezTo>
                  <a:cubicBezTo>
                    <a:pt x="17241" y="8418"/>
                    <a:pt x="17098" y="8549"/>
                    <a:pt x="17003" y="8728"/>
                  </a:cubicBezTo>
                  <a:cubicBezTo>
                    <a:pt x="16943" y="8847"/>
                    <a:pt x="16800" y="8954"/>
                    <a:pt x="16693" y="9049"/>
                  </a:cubicBezTo>
                  <a:cubicBezTo>
                    <a:pt x="16574" y="9144"/>
                    <a:pt x="16455" y="9252"/>
                    <a:pt x="16336" y="9371"/>
                  </a:cubicBezTo>
                  <a:cubicBezTo>
                    <a:pt x="16289" y="9418"/>
                    <a:pt x="16241" y="9478"/>
                    <a:pt x="16205" y="9502"/>
                  </a:cubicBezTo>
                  <a:cubicBezTo>
                    <a:pt x="15872" y="9704"/>
                    <a:pt x="15586" y="9954"/>
                    <a:pt x="15229" y="10073"/>
                  </a:cubicBezTo>
                  <a:cubicBezTo>
                    <a:pt x="15050" y="10133"/>
                    <a:pt x="14895" y="10240"/>
                    <a:pt x="14729" y="10323"/>
                  </a:cubicBezTo>
                  <a:cubicBezTo>
                    <a:pt x="14669" y="10359"/>
                    <a:pt x="14598" y="10383"/>
                    <a:pt x="14574" y="10430"/>
                  </a:cubicBezTo>
                  <a:cubicBezTo>
                    <a:pt x="14538" y="10609"/>
                    <a:pt x="14372" y="10633"/>
                    <a:pt x="14241" y="10680"/>
                  </a:cubicBezTo>
                  <a:cubicBezTo>
                    <a:pt x="14003" y="10776"/>
                    <a:pt x="13764" y="10835"/>
                    <a:pt x="13526" y="10895"/>
                  </a:cubicBezTo>
                  <a:cubicBezTo>
                    <a:pt x="13300" y="10930"/>
                    <a:pt x="13098" y="10978"/>
                    <a:pt x="12883" y="11085"/>
                  </a:cubicBezTo>
                  <a:cubicBezTo>
                    <a:pt x="12764" y="11145"/>
                    <a:pt x="12621" y="11157"/>
                    <a:pt x="12479" y="11168"/>
                  </a:cubicBezTo>
                  <a:cubicBezTo>
                    <a:pt x="11586" y="11288"/>
                    <a:pt x="10681" y="11407"/>
                    <a:pt x="9788" y="11526"/>
                  </a:cubicBezTo>
                  <a:cubicBezTo>
                    <a:pt x="9466" y="11490"/>
                    <a:pt x="9288" y="11752"/>
                    <a:pt x="9026" y="11883"/>
                  </a:cubicBezTo>
                  <a:cubicBezTo>
                    <a:pt x="8966" y="12061"/>
                    <a:pt x="8776" y="12121"/>
                    <a:pt x="8669" y="12264"/>
                  </a:cubicBezTo>
                  <a:cubicBezTo>
                    <a:pt x="8478" y="12466"/>
                    <a:pt x="8288" y="12681"/>
                    <a:pt x="8049" y="12859"/>
                  </a:cubicBezTo>
                  <a:cubicBezTo>
                    <a:pt x="7764" y="13062"/>
                    <a:pt x="7466" y="13240"/>
                    <a:pt x="7156" y="13419"/>
                  </a:cubicBezTo>
                  <a:cubicBezTo>
                    <a:pt x="6978" y="13526"/>
                    <a:pt x="6787" y="13609"/>
                    <a:pt x="6573" y="13693"/>
                  </a:cubicBezTo>
                  <a:cubicBezTo>
                    <a:pt x="6454" y="13728"/>
                    <a:pt x="6323" y="13752"/>
                    <a:pt x="6204" y="13752"/>
                  </a:cubicBezTo>
                  <a:cubicBezTo>
                    <a:pt x="6025" y="13752"/>
                    <a:pt x="5894" y="13645"/>
                    <a:pt x="5871" y="13454"/>
                  </a:cubicBezTo>
                  <a:cubicBezTo>
                    <a:pt x="5871" y="13359"/>
                    <a:pt x="5894" y="13240"/>
                    <a:pt x="5930" y="13169"/>
                  </a:cubicBezTo>
                  <a:cubicBezTo>
                    <a:pt x="6025" y="12954"/>
                    <a:pt x="6037" y="12752"/>
                    <a:pt x="5990" y="12538"/>
                  </a:cubicBezTo>
                  <a:cubicBezTo>
                    <a:pt x="5918" y="12431"/>
                    <a:pt x="5906" y="12252"/>
                    <a:pt x="5894" y="12085"/>
                  </a:cubicBezTo>
                  <a:close/>
                  <a:moveTo>
                    <a:pt x="8514" y="11549"/>
                  </a:moveTo>
                  <a:cubicBezTo>
                    <a:pt x="8669" y="11490"/>
                    <a:pt x="8835" y="11514"/>
                    <a:pt x="8942" y="11395"/>
                  </a:cubicBezTo>
                  <a:cubicBezTo>
                    <a:pt x="9121" y="11204"/>
                    <a:pt x="9371" y="11145"/>
                    <a:pt x="9621" y="11121"/>
                  </a:cubicBezTo>
                  <a:cubicBezTo>
                    <a:pt x="10276" y="11026"/>
                    <a:pt x="10955" y="10942"/>
                    <a:pt x="11597" y="10847"/>
                  </a:cubicBezTo>
                  <a:cubicBezTo>
                    <a:pt x="11788" y="10823"/>
                    <a:pt x="11943" y="10787"/>
                    <a:pt x="12121" y="10740"/>
                  </a:cubicBezTo>
                  <a:cubicBezTo>
                    <a:pt x="12407" y="10656"/>
                    <a:pt x="12681" y="10549"/>
                    <a:pt x="12943" y="10466"/>
                  </a:cubicBezTo>
                  <a:cubicBezTo>
                    <a:pt x="13133" y="10406"/>
                    <a:pt x="13336" y="10347"/>
                    <a:pt x="13502" y="10287"/>
                  </a:cubicBezTo>
                  <a:cubicBezTo>
                    <a:pt x="13776" y="10192"/>
                    <a:pt x="14038" y="10121"/>
                    <a:pt x="14276" y="10014"/>
                  </a:cubicBezTo>
                  <a:cubicBezTo>
                    <a:pt x="14550" y="9894"/>
                    <a:pt x="14824" y="9775"/>
                    <a:pt x="15026" y="9585"/>
                  </a:cubicBezTo>
                  <a:cubicBezTo>
                    <a:pt x="15253" y="9371"/>
                    <a:pt x="15503" y="9216"/>
                    <a:pt x="15741" y="9049"/>
                  </a:cubicBezTo>
                  <a:cubicBezTo>
                    <a:pt x="15765" y="9037"/>
                    <a:pt x="15800" y="8990"/>
                    <a:pt x="15812" y="8954"/>
                  </a:cubicBezTo>
                  <a:cubicBezTo>
                    <a:pt x="15919" y="8811"/>
                    <a:pt x="16050" y="8704"/>
                    <a:pt x="16205" y="8621"/>
                  </a:cubicBezTo>
                  <a:cubicBezTo>
                    <a:pt x="16289" y="8561"/>
                    <a:pt x="16396" y="8490"/>
                    <a:pt x="16419" y="8382"/>
                  </a:cubicBezTo>
                  <a:cubicBezTo>
                    <a:pt x="16467" y="8228"/>
                    <a:pt x="16574" y="8120"/>
                    <a:pt x="16705" y="8037"/>
                  </a:cubicBezTo>
                  <a:cubicBezTo>
                    <a:pt x="16896" y="7882"/>
                    <a:pt x="17062" y="7728"/>
                    <a:pt x="17158" y="7489"/>
                  </a:cubicBezTo>
                  <a:cubicBezTo>
                    <a:pt x="17229" y="7323"/>
                    <a:pt x="17336" y="7156"/>
                    <a:pt x="17420" y="6989"/>
                  </a:cubicBezTo>
                  <a:cubicBezTo>
                    <a:pt x="17455" y="6930"/>
                    <a:pt x="17467" y="6858"/>
                    <a:pt x="17479" y="6787"/>
                  </a:cubicBezTo>
                  <a:cubicBezTo>
                    <a:pt x="17491" y="6668"/>
                    <a:pt x="17515" y="6537"/>
                    <a:pt x="17527" y="6406"/>
                  </a:cubicBezTo>
                  <a:cubicBezTo>
                    <a:pt x="17539" y="6180"/>
                    <a:pt x="17586" y="5942"/>
                    <a:pt x="17574" y="5692"/>
                  </a:cubicBezTo>
                  <a:cubicBezTo>
                    <a:pt x="17527" y="5215"/>
                    <a:pt x="17467" y="4739"/>
                    <a:pt x="17360" y="4287"/>
                  </a:cubicBezTo>
                  <a:cubicBezTo>
                    <a:pt x="17301" y="4001"/>
                    <a:pt x="17193" y="3727"/>
                    <a:pt x="17098" y="3465"/>
                  </a:cubicBezTo>
                  <a:cubicBezTo>
                    <a:pt x="17039" y="3298"/>
                    <a:pt x="16931" y="3156"/>
                    <a:pt x="16812" y="3013"/>
                  </a:cubicBezTo>
                  <a:cubicBezTo>
                    <a:pt x="16562" y="2739"/>
                    <a:pt x="16277" y="2453"/>
                    <a:pt x="16003" y="2167"/>
                  </a:cubicBezTo>
                  <a:cubicBezTo>
                    <a:pt x="15741" y="1882"/>
                    <a:pt x="15396" y="1715"/>
                    <a:pt x="15015" y="1584"/>
                  </a:cubicBezTo>
                  <a:cubicBezTo>
                    <a:pt x="14729" y="1501"/>
                    <a:pt x="14419" y="1489"/>
                    <a:pt x="14181" y="1286"/>
                  </a:cubicBezTo>
                  <a:cubicBezTo>
                    <a:pt x="14122" y="1227"/>
                    <a:pt x="14014" y="1227"/>
                    <a:pt x="13943" y="1203"/>
                  </a:cubicBezTo>
                  <a:cubicBezTo>
                    <a:pt x="13479" y="1072"/>
                    <a:pt x="13002" y="1048"/>
                    <a:pt x="12550" y="858"/>
                  </a:cubicBezTo>
                  <a:cubicBezTo>
                    <a:pt x="12538" y="846"/>
                    <a:pt x="12514" y="858"/>
                    <a:pt x="12479" y="846"/>
                  </a:cubicBezTo>
                  <a:cubicBezTo>
                    <a:pt x="12098" y="798"/>
                    <a:pt x="11705" y="774"/>
                    <a:pt x="11324" y="810"/>
                  </a:cubicBezTo>
                  <a:cubicBezTo>
                    <a:pt x="11181" y="834"/>
                    <a:pt x="11038" y="834"/>
                    <a:pt x="10907" y="798"/>
                  </a:cubicBezTo>
                  <a:cubicBezTo>
                    <a:pt x="10371" y="715"/>
                    <a:pt x="9835" y="739"/>
                    <a:pt x="9300" y="834"/>
                  </a:cubicBezTo>
                  <a:cubicBezTo>
                    <a:pt x="9026" y="881"/>
                    <a:pt x="8740" y="905"/>
                    <a:pt x="8514" y="1048"/>
                  </a:cubicBezTo>
                  <a:cubicBezTo>
                    <a:pt x="8299" y="1179"/>
                    <a:pt x="8097" y="1215"/>
                    <a:pt x="7871" y="1251"/>
                  </a:cubicBezTo>
                  <a:cubicBezTo>
                    <a:pt x="7514" y="1274"/>
                    <a:pt x="7180" y="1382"/>
                    <a:pt x="6859" y="1536"/>
                  </a:cubicBezTo>
                  <a:cubicBezTo>
                    <a:pt x="6740" y="1596"/>
                    <a:pt x="6609" y="1632"/>
                    <a:pt x="6466" y="1655"/>
                  </a:cubicBezTo>
                  <a:cubicBezTo>
                    <a:pt x="6168" y="1691"/>
                    <a:pt x="5894" y="1834"/>
                    <a:pt x="5632" y="1977"/>
                  </a:cubicBezTo>
                  <a:cubicBezTo>
                    <a:pt x="5192" y="2227"/>
                    <a:pt x="4739" y="2501"/>
                    <a:pt x="4299" y="2739"/>
                  </a:cubicBezTo>
                  <a:cubicBezTo>
                    <a:pt x="3942" y="2929"/>
                    <a:pt x="3608" y="3156"/>
                    <a:pt x="3311" y="3418"/>
                  </a:cubicBezTo>
                  <a:cubicBezTo>
                    <a:pt x="3168" y="3560"/>
                    <a:pt x="3013" y="3691"/>
                    <a:pt x="2823" y="3775"/>
                  </a:cubicBezTo>
                  <a:cubicBezTo>
                    <a:pt x="2763" y="3810"/>
                    <a:pt x="2692" y="3870"/>
                    <a:pt x="2644" y="3918"/>
                  </a:cubicBezTo>
                  <a:cubicBezTo>
                    <a:pt x="2263" y="4418"/>
                    <a:pt x="1846" y="4906"/>
                    <a:pt x="1501" y="5465"/>
                  </a:cubicBezTo>
                  <a:cubicBezTo>
                    <a:pt x="1168" y="6013"/>
                    <a:pt x="929" y="6608"/>
                    <a:pt x="679" y="7192"/>
                  </a:cubicBezTo>
                  <a:cubicBezTo>
                    <a:pt x="584" y="7382"/>
                    <a:pt x="572" y="7573"/>
                    <a:pt x="608" y="7787"/>
                  </a:cubicBezTo>
                  <a:cubicBezTo>
                    <a:pt x="644" y="8120"/>
                    <a:pt x="691" y="8454"/>
                    <a:pt x="739" y="8799"/>
                  </a:cubicBezTo>
                  <a:cubicBezTo>
                    <a:pt x="787" y="9073"/>
                    <a:pt x="918" y="9347"/>
                    <a:pt x="1037" y="9597"/>
                  </a:cubicBezTo>
                  <a:cubicBezTo>
                    <a:pt x="1084" y="9692"/>
                    <a:pt x="1179" y="9764"/>
                    <a:pt x="1275" y="9823"/>
                  </a:cubicBezTo>
                  <a:cubicBezTo>
                    <a:pt x="1346" y="9883"/>
                    <a:pt x="1465" y="9906"/>
                    <a:pt x="1513" y="9990"/>
                  </a:cubicBezTo>
                  <a:cubicBezTo>
                    <a:pt x="1632" y="10133"/>
                    <a:pt x="1775" y="10204"/>
                    <a:pt x="1941" y="10287"/>
                  </a:cubicBezTo>
                  <a:cubicBezTo>
                    <a:pt x="2061" y="10347"/>
                    <a:pt x="2180" y="10418"/>
                    <a:pt x="2322" y="10478"/>
                  </a:cubicBezTo>
                  <a:cubicBezTo>
                    <a:pt x="2406" y="10526"/>
                    <a:pt x="2501" y="10561"/>
                    <a:pt x="2584" y="10597"/>
                  </a:cubicBezTo>
                  <a:cubicBezTo>
                    <a:pt x="2715" y="10621"/>
                    <a:pt x="2834" y="10680"/>
                    <a:pt x="2954" y="10776"/>
                  </a:cubicBezTo>
                  <a:cubicBezTo>
                    <a:pt x="3049" y="10835"/>
                    <a:pt x="3144" y="10895"/>
                    <a:pt x="3251" y="10918"/>
                  </a:cubicBezTo>
                  <a:cubicBezTo>
                    <a:pt x="3846" y="11133"/>
                    <a:pt x="4430" y="11359"/>
                    <a:pt x="5049" y="11478"/>
                  </a:cubicBezTo>
                  <a:cubicBezTo>
                    <a:pt x="5275" y="11514"/>
                    <a:pt x="5501" y="11549"/>
                    <a:pt x="5728" y="11514"/>
                  </a:cubicBezTo>
                  <a:cubicBezTo>
                    <a:pt x="5763" y="11514"/>
                    <a:pt x="5835" y="11502"/>
                    <a:pt x="5871" y="11502"/>
                  </a:cubicBezTo>
                  <a:lnTo>
                    <a:pt x="5942" y="11502"/>
                  </a:lnTo>
                  <a:cubicBezTo>
                    <a:pt x="6192" y="11502"/>
                    <a:pt x="6299" y="11597"/>
                    <a:pt x="6347" y="11811"/>
                  </a:cubicBezTo>
                  <a:cubicBezTo>
                    <a:pt x="6406" y="12169"/>
                    <a:pt x="6454" y="12526"/>
                    <a:pt x="6513" y="12907"/>
                  </a:cubicBezTo>
                  <a:cubicBezTo>
                    <a:pt x="6525" y="12978"/>
                    <a:pt x="6513" y="13050"/>
                    <a:pt x="6609" y="13097"/>
                  </a:cubicBezTo>
                  <a:cubicBezTo>
                    <a:pt x="6621" y="13097"/>
                    <a:pt x="6633" y="13109"/>
                    <a:pt x="6644" y="13097"/>
                  </a:cubicBezTo>
                  <a:cubicBezTo>
                    <a:pt x="7121" y="12883"/>
                    <a:pt x="7573" y="12645"/>
                    <a:pt x="7918" y="12228"/>
                  </a:cubicBezTo>
                  <a:cubicBezTo>
                    <a:pt x="7954" y="12169"/>
                    <a:pt x="8002" y="12109"/>
                    <a:pt x="8073" y="12073"/>
                  </a:cubicBezTo>
                  <a:cubicBezTo>
                    <a:pt x="8276" y="11919"/>
                    <a:pt x="8395" y="11740"/>
                    <a:pt x="8514" y="115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3082225" y="1597650"/>
              <a:ext cx="267600" cy="49725"/>
            </a:xfrm>
            <a:custGeom>
              <a:avLst/>
              <a:gdLst/>
              <a:ahLst/>
              <a:cxnLst/>
              <a:rect l="l" t="t" r="r" b="b"/>
              <a:pathLst>
                <a:path w="10704" h="1989" extrusionOk="0">
                  <a:moveTo>
                    <a:pt x="6549" y="1131"/>
                  </a:moveTo>
                  <a:cubicBezTo>
                    <a:pt x="5703" y="1227"/>
                    <a:pt x="4858" y="1346"/>
                    <a:pt x="4001" y="1453"/>
                  </a:cubicBezTo>
                  <a:cubicBezTo>
                    <a:pt x="3870" y="1465"/>
                    <a:pt x="3727" y="1489"/>
                    <a:pt x="3596" y="1548"/>
                  </a:cubicBezTo>
                  <a:cubicBezTo>
                    <a:pt x="3334" y="1643"/>
                    <a:pt x="3048" y="1703"/>
                    <a:pt x="2762" y="1739"/>
                  </a:cubicBezTo>
                  <a:cubicBezTo>
                    <a:pt x="2108" y="1810"/>
                    <a:pt x="1477" y="1882"/>
                    <a:pt x="822" y="1965"/>
                  </a:cubicBezTo>
                  <a:cubicBezTo>
                    <a:pt x="667" y="1977"/>
                    <a:pt x="524" y="1989"/>
                    <a:pt x="369" y="1989"/>
                  </a:cubicBezTo>
                  <a:cubicBezTo>
                    <a:pt x="286" y="1989"/>
                    <a:pt x="191" y="1965"/>
                    <a:pt x="119" y="1929"/>
                  </a:cubicBezTo>
                  <a:cubicBezTo>
                    <a:pt x="24" y="1882"/>
                    <a:pt x="0" y="1739"/>
                    <a:pt x="72" y="1679"/>
                  </a:cubicBezTo>
                  <a:cubicBezTo>
                    <a:pt x="131" y="1620"/>
                    <a:pt x="226" y="1572"/>
                    <a:pt x="298" y="1560"/>
                  </a:cubicBezTo>
                  <a:cubicBezTo>
                    <a:pt x="465" y="1512"/>
                    <a:pt x="643" y="1501"/>
                    <a:pt x="822" y="1465"/>
                  </a:cubicBezTo>
                  <a:cubicBezTo>
                    <a:pt x="1489" y="1382"/>
                    <a:pt x="2155" y="1274"/>
                    <a:pt x="2822" y="1191"/>
                  </a:cubicBezTo>
                  <a:cubicBezTo>
                    <a:pt x="2977" y="1167"/>
                    <a:pt x="3120" y="1143"/>
                    <a:pt x="3263" y="1084"/>
                  </a:cubicBezTo>
                  <a:cubicBezTo>
                    <a:pt x="3501" y="977"/>
                    <a:pt x="3739" y="953"/>
                    <a:pt x="3989" y="917"/>
                  </a:cubicBezTo>
                  <a:cubicBezTo>
                    <a:pt x="5608" y="715"/>
                    <a:pt x="7215" y="500"/>
                    <a:pt x="8835" y="298"/>
                  </a:cubicBezTo>
                  <a:cubicBezTo>
                    <a:pt x="9013" y="262"/>
                    <a:pt x="9180" y="262"/>
                    <a:pt x="9347" y="155"/>
                  </a:cubicBezTo>
                  <a:cubicBezTo>
                    <a:pt x="9406" y="119"/>
                    <a:pt x="9478" y="96"/>
                    <a:pt x="9549" y="96"/>
                  </a:cubicBezTo>
                  <a:lnTo>
                    <a:pt x="10228" y="12"/>
                  </a:lnTo>
                  <a:cubicBezTo>
                    <a:pt x="10299" y="0"/>
                    <a:pt x="10371" y="12"/>
                    <a:pt x="10442" y="12"/>
                  </a:cubicBezTo>
                  <a:cubicBezTo>
                    <a:pt x="10585" y="24"/>
                    <a:pt x="10668" y="96"/>
                    <a:pt x="10680" y="215"/>
                  </a:cubicBezTo>
                  <a:cubicBezTo>
                    <a:pt x="10704" y="334"/>
                    <a:pt x="10656" y="441"/>
                    <a:pt x="10525" y="489"/>
                  </a:cubicBezTo>
                  <a:cubicBezTo>
                    <a:pt x="10406" y="536"/>
                    <a:pt x="10287" y="548"/>
                    <a:pt x="10168" y="572"/>
                  </a:cubicBezTo>
                  <a:cubicBezTo>
                    <a:pt x="9930" y="620"/>
                    <a:pt x="9668" y="620"/>
                    <a:pt x="9430" y="750"/>
                  </a:cubicBezTo>
                  <a:cubicBezTo>
                    <a:pt x="9347" y="810"/>
                    <a:pt x="9216" y="798"/>
                    <a:pt x="9109" y="810"/>
                  </a:cubicBezTo>
                  <a:cubicBezTo>
                    <a:pt x="8263" y="905"/>
                    <a:pt x="7418" y="1024"/>
                    <a:pt x="6549" y="1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3064650" y="1511625"/>
              <a:ext cx="265850" cy="51825"/>
            </a:xfrm>
            <a:custGeom>
              <a:avLst/>
              <a:gdLst/>
              <a:ahLst/>
              <a:cxnLst/>
              <a:rect l="l" t="t" r="r" b="b"/>
              <a:pathLst>
                <a:path w="10634" h="2073" extrusionOk="0">
                  <a:moveTo>
                    <a:pt x="1" y="1917"/>
                  </a:moveTo>
                  <a:cubicBezTo>
                    <a:pt x="60" y="1858"/>
                    <a:pt x="84" y="1810"/>
                    <a:pt x="108" y="1798"/>
                  </a:cubicBezTo>
                  <a:cubicBezTo>
                    <a:pt x="406" y="1620"/>
                    <a:pt x="739" y="1453"/>
                    <a:pt x="1072" y="1417"/>
                  </a:cubicBezTo>
                  <a:cubicBezTo>
                    <a:pt x="1489" y="1358"/>
                    <a:pt x="1894" y="1274"/>
                    <a:pt x="2299" y="1179"/>
                  </a:cubicBezTo>
                  <a:cubicBezTo>
                    <a:pt x="2775" y="1036"/>
                    <a:pt x="3263" y="1001"/>
                    <a:pt x="3739" y="941"/>
                  </a:cubicBezTo>
                  <a:cubicBezTo>
                    <a:pt x="3930" y="905"/>
                    <a:pt x="4144" y="882"/>
                    <a:pt x="4323" y="798"/>
                  </a:cubicBezTo>
                  <a:cubicBezTo>
                    <a:pt x="4442" y="763"/>
                    <a:pt x="4561" y="727"/>
                    <a:pt x="4680" y="715"/>
                  </a:cubicBezTo>
                  <a:lnTo>
                    <a:pt x="9907" y="48"/>
                  </a:lnTo>
                  <a:lnTo>
                    <a:pt x="10347" y="1"/>
                  </a:lnTo>
                  <a:cubicBezTo>
                    <a:pt x="10466" y="1"/>
                    <a:pt x="10574" y="72"/>
                    <a:pt x="10597" y="191"/>
                  </a:cubicBezTo>
                  <a:cubicBezTo>
                    <a:pt x="10633" y="310"/>
                    <a:pt x="10562" y="441"/>
                    <a:pt x="10419" y="489"/>
                  </a:cubicBezTo>
                  <a:cubicBezTo>
                    <a:pt x="10323" y="524"/>
                    <a:pt x="10204" y="536"/>
                    <a:pt x="10097" y="548"/>
                  </a:cubicBezTo>
                  <a:cubicBezTo>
                    <a:pt x="9526" y="620"/>
                    <a:pt x="8978" y="703"/>
                    <a:pt x="8418" y="774"/>
                  </a:cubicBezTo>
                  <a:cubicBezTo>
                    <a:pt x="7252" y="917"/>
                    <a:pt x="6097" y="1072"/>
                    <a:pt x="4942" y="1215"/>
                  </a:cubicBezTo>
                  <a:cubicBezTo>
                    <a:pt x="4739" y="1251"/>
                    <a:pt x="4525" y="1274"/>
                    <a:pt x="4323" y="1370"/>
                  </a:cubicBezTo>
                  <a:cubicBezTo>
                    <a:pt x="4168" y="1429"/>
                    <a:pt x="4013" y="1453"/>
                    <a:pt x="3846" y="1477"/>
                  </a:cubicBezTo>
                  <a:cubicBezTo>
                    <a:pt x="3192" y="1548"/>
                    <a:pt x="2537" y="1655"/>
                    <a:pt x="1882" y="1834"/>
                  </a:cubicBezTo>
                  <a:cubicBezTo>
                    <a:pt x="1763" y="1858"/>
                    <a:pt x="1632" y="1870"/>
                    <a:pt x="1513" y="1894"/>
                  </a:cubicBezTo>
                  <a:cubicBezTo>
                    <a:pt x="1191" y="1953"/>
                    <a:pt x="882" y="1989"/>
                    <a:pt x="584" y="2048"/>
                  </a:cubicBezTo>
                  <a:cubicBezTo>
                    <a:pt x="406" y="2072"/>
                    <a:pt x="227" y="2048"/>
                    <a:pt x="1" y="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3072700" y="1550325"/>
              <a:ext cx="266425" cy="47350"/>
            </a:xfrm>
            <a:custGeom>
              <a:avLst/>
              <a:gdLst/>
              <a:ahLst/>
              <a:cxnLst/>
              <a:rect l="l" t="t" r="r" b="b"/>
              <a:pathLst>
                <a:path w="10657" h="1894" extrusionOk="0">
                  <a:moveTo>
                    <a:pt x="0" y="1620"/>
                  </a:moveTo>
                  <a:cubicBezTo>
                    <a:pt x="203" y="1477"/>
                    <a:pt x="405" y="1441"/>
                    <a:pt x="619" y="1417"/>
                  </a:cubicBezTo>
                  <a:lnTo>
                    <a:pt x="2941" y="1096"/>
                  </a:lnTo>
                  <a:cubicBezTo>
                    <a:pt x="4787" y="858"/>
                    <a:pt x="6632" y="619"/>
                    <a:pt x="8466" y="369"/>
                  </a:cubicBezTo>
                  <a:cubicBezTo>
                    <a:pt x="8656" y="346"/>
                    <a:pt x="8870" y="322"/>
                    <a:pt x="9049" y="203"/>
                  </a:cubicBezTo>
                  <a:cubicBezTo>
                    <a:pt x="9120" y="167"/>
                    <a:pt x="9204" y="143"/>
                    <a:pt x="9299" y="131"/>
                  </a:cubicBezTo>
                  <a:cubicBezTo>
                    <a:pt x="9525" y="107"/>
                    <a:pt x="9740" y="84"/>
                    <a:pt x="9966" y="48"/>
                  </a:cubicBezTo>
                  <a:cubicBezTo>
                    <a:pt x="10156" y="0"/>
                    <a:pt x="10335" y="84"/>
                    <a:pt x="10502" y="143"/>
                  </a:cubicBezTo>
                  <a:cubicBezTo>
                    <a:pt x="10609" y="191"/>
                    <a:pt x="10656" y="286"/>
                    <a:pt x="10633" y="405"/>
                  </a:cubicBezTo>
                  <a:cubicBezTo>
                    <a:pt x="10621" y="500"/>
                    <a:pt x="10561" y="560"/>
                    <a:pt x="10490" y="596"/>
                  </a:cubicBezTo>
                  <a:cubicBezTo>
                    <a:pt x="10371" y="655"/>
                    <a:pt x="10252" y="655"/>
                    <a:pt x="10121" y="619"/>
                  </a:cubicBezTo>
                  <a:cubicBezTo>
                    <a:pt x="9787" y="548"/>
                    <a:pt x="9478" y="608"/>
                    <a:pt x="9168" y="727"/>
                  </a:cubicBezTo>
                  <a:cubicBezTo>
                    <a:pt x="9025" y="774"/>
                    <a:pt x="8906" y="834"/>
                    <a:pt x="8775" y="846"/>
                  </a:cubicBezTo>
                  <a:cubicBezTo>
                    <a:pt x="6072" y="1191"/>
                    <a:pt x="3370" y="1512"/>
                    <a:pt x="667" y="1858"/>
                  </a:cubicBezTo>
                  <a:cubicBezTo>
                    <a:pt x="548" y="1870"/>
                    <a:pt x="417" y="1893"/>
                    <a:pt x="298" y="1893"/>
                  </a:cubicBezTo>
                  <a:cubicBezTo>
                    <a:pt x="155" y="1858"/>
                    <a:pt x="24" y="1810"/>
                    <a:pt x="0" y="1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2787825" y="1758375"/>
              <a:ext cx="312575" cy="450075"/>
            </a:xfrm>
            <a:custGeom>
              <a:avLst/>
              <a:gdLst/>
              <a:ahLst/>
              <a:cxnLst/>
              <a:rect l="l" t="t" r="r" b="b"/>
              <a:pathLst>
                <a:path w="12503" h="18003" extrusionOk="0">
                  <a:moveTo>
                    <a:pt x="12503" y="8514"/>
                  </a:moveTo>
                  <a:cubicBezTo>
                    <a:pt x="12372" y="8669"/>
                    <a:pt x="12229" y="8716"/>
                    <a:pt x="12062" y="8752"/>
                  </a:cubicBezTo>
                  <a:cubicBezTo>
                    <a:pt x="11871" y="8776"/>
                    <a:pt x="11693" y="8788"/>
                    <a:pt x="11490" y="8823"/>
                  </a:cubicBezTo>
                  <a:cubicBezTo>
                    <a:pt x="11193" y="8883"/>
                    <a:pt x="11062" y="9026"/>
                    <a:pt x="11062" y="9347"/>
                  </a:cubicBezTo>
                  <a:cubicBezTo>
                    <a:pt x="11062" y="9466"/>
                    <a:pt x="11074" y="9597"/>
                    <a:pt x="11074" y="9716"/>
                  </a:cubicBezTo>
                  <a:cubicBezTo>
                    <a:pt x="10955" y="9883"/>
                    <a:pt x="10800" y="9919"/>
                    <a:pt x="10621" y="9942"/>
                  </a:cubicBezTo>
                  <a:lnTo>
                    <a:pt x="9228" y="10121"/>
                  </a:lnTo>
                  <a:cubicBezTo>
                    <a:pt x="9133" y="10133"/>
                    <a:pt x="9038" y="10145"/>
                    <a:pt x="8931" y="10157"/>
                  </a:cubicBezTo>
                  <a:cubicBezTo>
                    <a:pt x="8716" y="10192"/>
                    <a:pt x="8573" y="10323"/>
                    <a:pt x="8490" y="10514"/>
                  </a:cubicBezTo>
                  <a:cubicBezTo>
                    <a:pt x="8312" y="10907"/>
                    <a:pt x="8300" y="11109"/>
                    <a:pt x="8359" y="11538"/>
                  </a:cubicBezTo>
                  <a:cubicBezTo>
                    <a:pt x="8383" y="11740"/>
                    <a:pt x="8478" y="11871"/>
                    <a:pt x="8633" y="11955"/>
                  </a:cubicBezTo>
                  <a:cubicBezTo>
                    <a:pt x="8788" y="12038"/>
                    <a:pt x="8931" y="12109"/>
                    <a:pt x="9085" y="12169"/>
                  </a:cubicBezTo>
                  <a:cubicBezTo>
                    <a:pt x="9252" y="12240"/>
                    <a:pt x="9407" y="12252"/>
                    <a:pt x="9609" y="12240"/>
                  </a:cubicBezTo>
                  <a:cubicBezTo>
                    <a:pt x="10038" y="12181"/>
                    <a:pt x="10478" y="12121"/>
                    <a:pt x="10919" y="12074"/>
                  </a:cubicBezTo>
                  <a:cubicBezTo>
                    <a:pt x="11038" y="12062"/>
                    <a:pt x="11169" y="12062"/>
                    <a:pt x="11300" y="12050"/>
                  </a:cubicBezTo>
                  <a:cubicBezTo>
                    <a:pt x="11312" y="12133"/>
                    <a:pt x="11348" y="12193"/>
                    <a:pt x="11336" y="12240"/>
                  </a:cubicBezTo>
                  <a:cubicBezTo>
                    <a:pt x="11229" y="12538"/>
                    <a:pt x="11276" y="12836"/>
                    <a:pt x="11312" y="13133"/>
                  </a:cubicBezTo>
                  <a:cubicBezTo>
                    <a:pt x="11360" y="13419"/>
                    <a:pt x="11300" y="13681"/>
                    <a:pt x="11217" y="13943"/>
                  </a:cubicBezTo>
                  <a:cubicBezTo>
                    <a:pt x="11121" y="14205"/>
                    <a:pt x="10943" y="14395"/>
                    <a:pt x="10693" y="14550"/>
                  </a:cubicBezTo>
                  <a:cubicBezTo>
                    <a:pt x="10359" y="14741"/>
                    <a:pt x="10038" y="14848"/>
                    <a:pt x="9669" y="14895"/>
                  </a:cubicBezTo>
                  <a:cubicBezTo>
                    <a:pt x="9609" y="14907"/>
                    <a:pt x="9550" y="14907"/>
                    <a:pt x="9466" y="14919"/>
                  </a:cubicBezTo>
                  <a:cubicBezTo>
                    <a:pt x="8835" y="15026"/>
                    <a:pt x="8204" y="15086"/>
                    <a:pt x="7561" y="15015"/>
                  </a:cubicBezTo>
                  <a:cubicBezTo>
                    <a:pt x="7192" y="14967"/>
                    <a:pt x="6823" y="15038"/>
                    <a:pt x="6430" y="15086"/>
                  </a:cubicBezTo>
                  <a:cubicBezTo>
                    <a:pt x="6240" y="15122"/>
                    <a:pt x="6109" y="15217"/>
                    <a:pt x="5990" y="15336"/>
                  </a:cubicBezTo>
                  <a:cubicBezTo>
                    <a:pt x="5942" y="15384"/>
                    <a:pt x="5930" y="15467"/>
                    <a:pt x="5918" y="15550"/>
                  </a:cubicBezTo>
                  <a:cubicBezTo>
                    <a:pt x="5918" y="15646"/>
                    <a:pt x="5930" y="15741"/>
                    <a:pt x="5942" y="15848"/>
                  </a:cubicBezTo>
                  <a:cubicBezTo>
                    <a:pt x="6002" y="16312"/>
                    <a:pt x="6049" y="16765"/>
                    <a:pt x="6109" y="17229"/>
                  </a:cubicBezTo>
                  <a:cubicBezTo>
                    <a:pt x="6133" y="17515"/>
                    <a:pt x="6109" y="17539"/>
                    <a:pt x="5859" y="17658"/>
                  </a:cubicBezTo>
                  <a:cubicBezTo>
                    <a:pt x="5502" y="17836"/>
                    <a:pt x="5109" y="17836"/>
                    <a:pt x="4728" y="17896"/>
                  </a:cubicBezTo>
                  <a:cubicBezTo>
                    <a:pt x="4275" y="17801"/>
                    <a:pt x="3847" y="17920"/>
                    <a:pt x="3418" y="17967"/>
                  </a:cubicBezTo>
                  <a:cubicBezTo>
                    <a:pt x="3144" y="18003"/>
                    <a:pt x="2918" y="17920"/>
                    <a:pt x="2680" y="17812"/>
                  </a:cubicBezTo>
                  <a:cubicBezTo>
                    <a:pt x="2597" y="17765"/>
                    <a:pt x="2525" y="17646"/>
                    <a:pt x="2477" y="17551"/>
                  </a:cubicBezTo>
                  <a:cubicBezTo>
                    <a:pt x="2358" y="17348"/>
                    <a:pt x="2263" y="17122"/>
                    <a:pt x="2168" y="16920"/>
                  </a:cubicBezTo>
                  <a:cubicBezTo>
                    <a:pt x="2144" y="16884"/>
                    <a:pt x="2132" y="16872"/>
                    <a:pt x="2132" y="16836"/>
                  </a:cubicBezTo>
                  <a:cubicBezTo>
                    <a:pt x="2120" y="16443"/>
                    <a:pt x="1894" y="16098"/>
                    <a:pt x="1882" y="15705"/>
                  </a:cubicBezTo>
                  <a:cubicBezTo>
                    <a:pt x="1870" y="15503"/>
                    <a:pt x="1835" y="15312"/>
                    <a:pt x="1715" y="15134"/>
                  </a:cubicBezTo>
                  <a:cubicBezTo>
                    <a:pt x="1668" y="15074"/>
                    <a:pt x="1668" y="14991"/>
                    <a:pt x="1656" y="14919"/>
                  </a:cubicBezTo>
                  <a:cubicBezTo>
                    <a:pt x="1644" y="14860"/>
                    <a:pt x="1644" y="14788"/>
                    <a:pt x="1608" y="14741"/>
                  </a:cubicBezTo>
                  <a:cubicBezTo>
                    <a:pt x="1418" y="14253"/>
                    <a:pt x="1394" y="13752"/>
                    <a:pt x="1334" y="13229"/>
                  </a:cubicBezTo>
                  <a:cubicBezTo>
                    <a:pt x="1299" y="13038"/>
                    <a:pt x="1251" y="12836"/>
                    <a:pt x="1180" y="12645"/>
                  </a:cubicBezTo>
                  <a:cubicBezTo>
                    <a:pt x="1120" y="12514"/>
                    <a:pt x="1096" y="12359"/>
                    <a:pt x="1073" y="12217"/>
                  </a:cubicBezTo>
                  <a:cubicBezTo>
                    <a:pt x="1037" y="11943"/>
                    <a:pt x="1013" y="11693"/>
                    <a:pt x="894" y="11443"/>
                  </a:cubicBezTo>
                  <a:cubicBezTo>
                    <a:pt x="858" y="11335"/>
                    <a:pt x="834" y="11205"/>
                    <a:pt x="822" y="11074"/>
                  </a:cubicBezTo>
                  <a:cubicBezTo>
                    <a:pt x="584" y="9419"/>
                    <a:pt x="346" y="7764"/>
                    <a:pt x="120" y="6109"/>
                  </a:cubicBezTo>
                  <a:cubicBezTo>
                    <a:pt x="49" y="5549"/>
                    <a:pt x="1" y="5001"/>
                    <a:pt x="49" y="4418"/>
                  </a:cubicBezTo>
                  <a:cubicBezTo>
                    <a:pt x="60" y="4192"/>
                    <a:pt x="108" y="3966"/>
                    <a:pt x="215" y="3763"/>
                  </a:cubicBezTo>
                  <a:cubicBezTo>
                    <a:pt x="287" y="3608"/>
                    <a:pt x="322" y="3430"/>
                    <a:pt x="358" y="3251"/>
                  </a:cubicBezTo>
                  <a:cubicBezTo>
                    <a:pt x="394" y="3073"/>
                    <a:pt x="477" y="2930"/>
                    <a:pt x="561" y="2775"/>
                  </a:cubicBezTo>
                  <a:cubicBezTo>
                    <a:pt x="703" y="2501"/>
                    <a:pt x="953" y="2299"/>
                    <a:pt x="1132" y="2049"/>
                  </a:cubicBezTo>
                  <a:cubicBezTo>
                    <a:pt x="1227" y="1930"/>
                    <a:pt x="1311" y="1811"/>
                    <a:pt x="1418" y="1691"/>
                  </a:cubicBezTo>
                  <a:cubicBezTo>
                    <a:pt x="1465" y="1632"/>
                    <a:pt x="1513" y="1572"/>
                    <a:pt x="1584" y="1525"/>
                  </a:cubicBezTo>
                  <a:cubicBezTo>
                    <a:pt x="2025" y="1275"/>
                    <a:pt x="2406" y="906"/>
                    <a:pt x="2894" y="727"/>
                  </a:cubicBezTo>
                  <a:cubicBezTo>
                    <a:pt x="3132" y="632"/>
                    <a:pt x="3359" y="477"/>
                    <a:pt x="3609" y="382"/>
                  </a:cubicBezTo>
                  <a:cubicBezTo>
                    <a:pt x="3870" y="298"/>
                    <a:pt x="4156" y="239"/>
                    <a:pt x="4442" y="191"/>
                  </a:cubicBezTo>
                  <a:cubicBezTo>
                    <a:pt x="4716" y="144"/>
                    <a:pt x="5013" y="132"/>
                    <a:pt x="5299" y="72"/>
                  </a:cubicBezTo>
                  <a:cubicBezTo>
                    <a:pt x="5692" y="1"/>
                    <a:pt x="6073" y="60"/>
                    <a:pt x="6466" y="60"/>
                  </a:cubicBezTo>
                  <a:cubicBezTo>
                    <a:pt x="6585" y="60"/>
                    <a:pt x="6716" y="96"/>
                    <a:pt x="6835" y="144"/>
                  </a:cubicBezTo>
                  <a:cubicBezTo>
                    <a:pt x="7038" y="203"/>
                    <a:pt x="7240" y="275"/>
                    <a:pt x="7442" y="358"/>
                  </a:cubicBezTo>
                  <a:cubicBezTo>
                    <a:pt x="7538" y="382"/>
                    <a:pt x="7621" y="429"/>
                    <a:pt x="7716" y="489"/>
                  </a:cubicBezTo>
                  <a:cubicBezTo>
                    <a:pt x="7931" y="620"/>
                    <a:pt x="8157" y="775"/>
                    <a:pt x="8383" y="918"/>
                  </a:cubicBezTo>
                  <a:cubicBezTo>
                    <a:pt x="8573" y="1037"/>
                    <a:pt x="8740" y="1191"/>
                    <a:pt x="8907" y="1346"/>
                  </a:cubicBezTo>
                  <a:cubicBezTo>
                    <a:pt x="9109" y="1549"/>
                    <a:pt x="9347" y="1703"/>
                    <a:pt x="9502" y="1965"/>
                  </a:cubicBezTo>
                  <a:cubicBezTo>
                    <a:pt x="9812" y="2084"/>
                    <a:pt x="9931" y="2382"/>
                    <a:pt x="10121" y="2596"/>
                  </a:cubicBezTo>
                  <a:cubicBezTo>
                    <a:pt x="10276" y="2775"/>
                    <a:pt x="10371" y="3001"/>
                    <a:pt x="10490" y="3215"/>
                  </a:cubicBezTo>
                  <a:cubicBezTo>
                    <a:pt x="10705" y="3608"/>
                    <a:pt x="10895" y="4013"/>
                    <a:pt x="11133" y="4382"/>
                  </a:cubicBezTo>
                  <a:cubicBezTo>
                    <a:pt x="11169" y="4430"/>
                    <a:pt x="11193" y="4478"/>
                    <a:pt x="11205" y="4525"/>
                  </a:cubicBezTo>
                  <a:cubicBezTo>
                    <a:pt x="11240" y="4799"/>
                    <a:pt x="11443" y="5025"/>
                    <a:pt x="11467" y="5311"/>
                  </a:cubicBezTo>
                  <a:cubicBezTo>
                    <a:pt x="11467" y="5370"/>
                    <a:pt x="11490" y="5430"/>
                    <a:pt x="11538" y="5490"/>
                  </a:cubicBezTo>
                  <a:cubicBezTo>
                    <a:pt x="11729" y="5787"/>
                    <a:pt x="11776" y="6144"/>
                    <a:pt x="11943" y="6454"/>
                  </a:cubicBezTo>
                  <a:cubicBezTo>
                    <a:pt x="11955" y="6466"/>
                    <a:pt x="11955" y="6502"/>
                    <a:pt x="11955" y="6525"/>
                  </a:cubicBezTo>
                  <a:cubicBezTo>
                    <a:pt x="11955" y="6847"/>
                    <a:pt x="12145" y="7097"/>
                    <a:pt x="12217" y="7383"/>
                  </a:cubicBezTo>
                  <a:cubicBezTo>
                    <a:pt x="12252" y="7502"/>
                    <a:pt x="12324" y="7597"/>
                    <a:pt x="12336" y="7740"/>
                  </a:cubicBezTo>
                  <a:cubicBezTo>
                    <a:pt x="12360" y="7799"/>
                    <a:pt x="12372" y="7871"/>
                    <a:pt x="12395" y="7918"/>
                  </a:cubicBezTo>
                  <a:cubicBezTo>
                    <a:pt x="12491" y="8061"/>
                    <a:pt x="12491" y="8288"/>
                    <a:pt x="12503" y="8514"/>
                  </a:cubicBezTo>
                  <a:close/>
                  <a:moveTo>
                    <a:pt x="4811" y="1049"/>
                  </a:moveTo>
                  <a:lnTo>
                    <a:pt x="4811" y="1049"/>
                  </a:lnTo>
                  <a:cubicBezTo>
                    <a:pt x="4740" y="1072"/>
                    <a:pt x="4668" y="1084"/>
                    <a:pt x="4585" y="1084"/>
                  </a:cubicBezTo>
                  <a:cubicBezTo>
                    <a:pt x="4168" y="1108"/>
                    <a:pt x="3775" y="1179"/>
                    <a:pt x="3430" y="1465"/>
                  </a:cubicBezTo>
                  <a:cubicBezTo>
                    <a:pt x="3418" y="1477"/>
                    <a:pt x="3382" y="1501"/>
                    <a:pt x="3370" y="1501"/>
                  </a:cubicBezTo>
                  <a:cubicBezTo>
                    <a:pt x="3085" y="1632"/>
                    <a:pt x="2835" y="1811"/>
                    <a:pt x="2608" y="2049"/>
                  </a:cubicBezTo>
                  <a:cubicBezTo>
                    <a:pt x="2561" y="2108"/>
                    <a:pt x="2501" y="2156"/>
                    <a:pt x="2442" y="2192"/>
                  </a:cubicBezTo>
                  <a:cubicBezTo>
                    <a:pt x="2204" y="2346"/>
                    <a:pt x="2061" y="2584"/>
                    <a:pt x="1906" y="2823"/>
                  </a:cubicBezTo>
                  <a:cubicBezTo>
                    <a:pt x="1775" y="3049"/>
                    <a:pt x="1608" y="3251"/>
                    <a:pt x="1477" y="3477"/>
                  </a:cubicBezTo>
                  <a:cubicBezTo>
                    <a:pt x="1406" y="3596"/>
                    <a:pt x="1334" y="3716"/>
                    <a:pt x="1275" y="3835"/>
                  </a:cubicBezTo>
                  <a:cubicBezTo>
                    <a:pt x="1192" y="4013"/>
                    <a:pt x="1132" y="4204"/>
                    <a:pt x="1073" y="4394"/>
                  </a:cubicBezTo>
                  <a:cubicBezTo>
                    <a:pt x="1013" y="4597"/>
                    <a:pt x="977" y="4787"/>
                    <a:pt x="989" y="4989"/>
                  </a:cubicBezTo>
                  <a:cubicBezTo>
                    <a:pt x="989" y="5085"/>
                    <a:pt x="977" y="5168"/>
                    <a:pt x="977" y="5263"/>
                  </a:cubicBezTo>
                  <a:cubicBezTo>
                    <a:pt x="977" y="5442"/>
                    <a:pt x="953" y="5621"/>
                    <a:pt x="977" y="5787"/>
                  </a:cubicBezTo>
                  <a:cubicBezTo>
                    <a:pt x="1013" y="6180"/>
                    <a:pt x="1096" y="6573"/>
                    <a:pt x="1132" y="6978"/>
                  </a:cubicBezTo>
                  <a:cubicBezTo>
                    <a:pt x="1192" y="7418"/>
                    <a:pt x="1334" y="7823"/>
                    <a:pt x="1608" y="8168"/>
                  </a:cubicBezTo>
                  <a:cubicBezTo>
                    <a:pt x="1727" y="8311"/>
                    <a:pt x="1882" y="8430"/>
                    <a:pt x="1965" y="8597"/>
                  </a:cubicBezTo>
                  <a:cubicBezTo>
                    <a:pt x="2073" y="8788"/>
                    <a:pt x="2239" y="8919"/>
                    <a:pt x="2346" y="9097"/>
                  </a:cubicBezTo>
                  <a:cubicBezTo>
                    <a:pt x="2418" y="9204"/>
                    <a:pt x="2525" y="9264"/>
                    <a:pt x="2644" y="9323"/>
                  </a:cubicBezTo>
                  <a:cubicBezTo>
                    <a:pt x="2823" y="9395"/>
                    <a:pt x="2978" y="9490"/>
                    <a:pt x="3156" y="9550"/>
                  </a:cubicBezTo>
                  <a:cubicBezTo>
                    <a:pt x="3311" y="9609"/>
                    <a:pt x="3454" y="9692"/>
                    <a:pt x="3620" y="9669"/>
                  </a:cubicBezTo>
                  <a:cubicBezTo>
                    <a:pt x="4073" y="9597"/>
                    <a:pt x="4525" y="9633"/>
                    <a:pt x="4942" y="9419"/>
                  </a:cubicBezTo>
                  <a:cubicBezTo>
                    <a:pt x="4978" y="9395"/>
                    <a:pt x="5025" y="9383"/>
                    <a:pt x="5049" y="9383"/>
                  </a:cubicBezTo>
                  <a:cubicBezTo>
                    <a:pt x="5442" y="9383"/>
                    <a:pt x="5764" y="9180"/>
                    <a:pt x="6121" y="9073"/>
                  </a:cubicBezTo>
                  <a:cubicBezTo>
                    <a:pt x="6311" y="9014"/>
                    <a:pt x="6514" y="8895"/>
                    <a:pt x="6692" y="8776"/>
                  </a:cubicBezTo>
                  <a:cubicBezTo>
                    <a:pt x="7002" y="8561"/>
                    <a:pt x="7299" y="8323"/>
                    <a:pt x="7597" y="8109"/>
                  </a:cubicBezTo>
                  <a:cubicBezTo>
                    <a:pt x="7645" y="8061"/>
                    <a:pt x="7704" y="8014"/>
                    <a:pt x="7716" y="7966"/>
                  </a:cubicBezTo>
                  <a:cubicBezTo>
                    <a:pt x="7823" y="7692"/>
                    <a:pt x="8026" y="7490"/>
                    <a:pt x="8192" y="7252"/>
                  </a:cubicBezTo>
                  <a:cubicBezTo>
                    <a:pt x="8252" y="7180"/>
                    <a:pt x="8300" y="7073"/>
                    <a:pt x="8335" y="6990"/>
                  </a:cubicBezTo>
                  <a:cubicBezTo>
                    <a:pt x="8550" y="6537"/>
                    <a:pt x="8562" y="6037"/>
                    <a:pt x="8693" y="5573"/>
                  </a:cubicBezTo>
                  <a:cubicBezTo>
                    <a:pt x="8716" y="5549"/>
                    <a:pt x="8716" y="5501"/>
                    <a:pt x="8693" y="5454"/>
                  </a:cubicBezTo>
                  <a:cubicBezTo>
                    <a:pt x="8573" y="4811"/>
                    <a:pt x="8621" y="4144"/>
                    <a:pt x="8335" y="3537"/>
                  </a:cubicBezTo>
                  <a:cubicBezTo>
                    <a:pt x="8323" y="3525"/>
                    <a:pt x="8323" y="3489"/>
                    <a:pt x="8323" y="3465"/>
                  </a:cubicBezTo>
                  <a:cubicBezTo>
                    <a:pt x="8312" y="3311"/>
                    <a:pt x="8216" y="3180"/>
                    <a:pt x="8133" y="3061"/>
                  </a:cubicBezTo>
                  <a:cubicBezTo>
                    <a:pt x="7823" y="2632"/>
                    <a:pt x="7502" y="2180"/>
                    <a:pt x="7180" y="1751"/>
                  </a:cubicBezTo>
                  <a:cubicBezTo>
                    <a:pt x="7121" y="1656"/>
                    <a:pt x="7026" y="1572"/>
                    <a:pt x="6942" y="1513"/>
                  </a:cubicBezTo>
                  <a:cubicBezTo>
                    <a:pt x="6692" y="1346"/>
                    <a:pt x="6430" y="1179"/>
                    <a:pt x="6180" y="1037"/>
                  </a:cubicBezTo>
                  <a:cubicBezTo>
                    <a:pt x="6133" y="1001"/>
                    <a:pt x="6097" y="989"/>
                    <a:pt x="6049" y="989"/>
                  </a:cubicBezTo>
                  <a:cubicBezTo>
                    <a:pt x="5859" y="977"/>
                    <a:pt x="5645" y="941"/>
                    <a:pt x="5454" y="965"/>
                  </a:cubicBezTo>
                  <a:cubicBezTo>
                    <a:pt x="5228" y="989"/>
                    <a:pt x="5025" y="1037"/>
                    <a:pt x="4811" y="1049"/>
                  </a:cubicBezTo>
                  <a:close/>
                  <a:moveTo>
                    <a:pt x="9800" y="7740"/>
                  </a:moveTo>
                  <a:cubicBezTo>
                    <a:pt x="10157" y="7692"/>
                    <a:pt x="10240" y="7573"/>
                    <a:pt x="10181" y="7192"/>
                  </a:cubicBezTo>
                  <a:lnTo>
                    <a:pt x="10181" y="7168"/>
                  </a:lnTo>
                  <a:cubicBezTo>
                    <a:pt x="10121" y="6871"/>
                    <a:pt x="9966" y="6775"/>
                    <a:pt x="9681" y="6847"/>
                  </a:cubicBezTo>
                  <a:cubicBezTo>
                    <a:pt x="9550" y="6871"/>
                    <a:pt x="9455" y="6966"/>
                    <a:pt x="9383" y="7049"/>
                  </a:cubicBezTo>
                  <a:cubicBezTo>
                    <a:pt x="9252" y="7216"/>
                    <a:pt x="9264" y="7395"/>
                    <a:pt x="9347" y="7573"/>
                  </a:cubicBezTo>
                  <a:cubicBezTo>
                    <a:pt x="9443" y="7752"/>
                    <a:pt x="9609" y="7752"/>
                    <a:pt x="9764" y="77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2824750" y="1796600"/>
              <a:ext cx="166400" cy="189175"/>
            </a:xfrm>
            <a:custGeom>
              <a:avLst/>
              <a:gdLst/>
              <a:ahLst/>
              <a:cxnLst/>
              <a:rect l="l" t="t" r="r" b="b"/>
              <a:pathLst>
                <a:path w="6656" h="7567" extrusionOk="0">
                  <a:moveTo>
                    <a:pt x="4089" y="0"/>
                  </a:moveTo>
                  <a:cubicBezTo>
                    <a:pt x="4037" y="0"/>
                    <a:pt x="3983" y="3"/>
                    <a:pt x="3929" y="8"/>
                  </a:cubicBezTo>
                  <a:cubicBezTo>
                    <a:pt x="3739" y="31"/>
                    <a:pt x="3560" y="55"/>
                    <a:pt x="3275" y="103"/>
                  </a:cubicBezTo>
                  <a:cubicBezTo>
                    <a:pt x="2929" y="115"/>
                    <a:pt x="2513" y="186"/>
                    <a:pt x="2179" y="472"/>
                  </a:cubicBezTo>
                  <a:cubicBezTo>
                    <a:pt x="2155" y="496"/>
                    <a:pt x="2155" y="496"/>
                    <a:pt x="2143" y="496"/>
                  </a:cubicBezTo>
                  <a:cubicBezTo>
                    <a:pt x="1715" y="674"/>
                    <a:pt x="1441" y="1044"/>
                    <a:pt x="1084" y="1329"/>
                  </a:cubicBezTo>
                  <a:cubicBezTo>
                    <a:pt x="834" y="1710"/>
                    <a:pt x="548" y="2079"/>
                    <a:pt x="334" y="2484"/>
                  </a:cubicBezTo>
                  <a:cubicBezTo>
                    <a:pt x="60" y="2960"/>
                    <a:pt x="0" y="3508"/>
                    <a:pt x="36" y="4068"/>
                  </a:cubicBezTo>
                  <a:cubicBezTo>
                    <a:pt x="60" y="4580"/>
                    <a:pt x="155" y="5104"/>
                    <a:pt x="227" y="5639"/>
                  </a:cubicBezTo>
                  <a:cubicBezTo>
                    <a:pt x="238" y="5735"/>
                    <a:pt x="262" y="5830"/>
                    <a:pt x="334" y="5913"/>
                  </a:cubicBezTo>
                  <a:cubicBezTo>
                    <a:pt x="596" y="6223"/>
                    <a:pt x="834" y="6568"/>
                    <a:pt x="1060" y="6901"/>
                  </a:cubicBezTo>
                  <a:cubicBezTo>
                    <a:pt x="1322" y="7294"/>
                    <a:pt x="1762" y="7413"/>
                    <a:pt x="2155" y="7556"/>
                  </a:cubicBezTo>
                  <a:cubicBezTo>
                    <a:pt x="2167" y="7564"/>
                    <a:pt x="2177" y="7567"/>
                    <a:pt x="2185" y="7567"/>
                  </a:cubicBezTo>
                  <a:cubicBezTo>
                    <a:pt x="2202" y="7567"/>
                    <a:pt x="2215" y="7556"/>
                    <a:pt x="2239" y="7556"/>
                  </a:cubicBezTo>
                  <a:cubicBezTo>
                    <a:pt x="2548" y="7497"/>
                    <a:pt x="2882" y="7556"/>
                    <a:pt x="3179" y="7354"/>
                  </a:cubicBezTo>
                  <a:cubicBezTo>
                    <a:pt x="3227" y="7318"/>
                    <a:pt x="3275" y="7318"/>
                    <a:pt x="3334" y="7306"/>
                  </a:cubicBezTo>
                  <a:cubicBezTo>
                    <a:pt x="3620" y="7282"/>
                    <a:pt x="3894" y="7187"/>
                    <a:pt x="4168" y="7116"/>
                  </a:cubicBezTo>
                  <a:cubicBezTo>
                    <a:pt x="4537" y="7009"/>
                    <a:pt x="4870" y="6830"/>
                    <a:pt x="5168" y="6604"/>
                  </a:cubicBezTo>
                  <a:cubicBezTo>
                    <a:pt x="5334" y="6485"/>
                    <a:pt x="5513" y="6342"/>
                    <a:pt x="5668" y="6211"/>
                  </a:cubicBezTo>
                  <a:cubicBezTo>
                    <a:pt x="5715" y="6163"/>
                    <a:pt x="5751" y="6116"/>
                    <a:pt x="5787" y="6056"/>
                  </a:cubicBezTo>
                  <a:cubicBezTo>
                    <a:pt x="5894" y="5913"/>
                    <a:pt x="5965" y="5758"/>
                    <a:pt x="6084" y="5627"/>
                  </a:cubicBezTo>
                  <a:cubicBezTo>
                    <a:pt x="6275" y="5401"/>
                    <a:pt x="6406" y="5151"/>
                    <a:pt x="6477" y="4865"/>
                  </a:cubicBezTo>
                  <a:cubicBezTo>
                    <a:pt x="6537" y="4580"/>
                    <a:pt x="6549" y="4306"/>
                    <a:pt x="6656" y="4020"/>
                  </a:cubicBezTo>
                  <a:cubicBezTo>
                    <a:pt x="6656" y="3961"/>
                    <a:pt x="6644" y="3901"/>
                    <a:pt x="6620" y="3841"/>
                  </a:cubicBezTo>
                  <a:cubicBezTo>
                    <a:pt x="6584" y="3449"/>
                    <a:pt x="6549" y="3068"/>
                    <a:pt x="6477" y="2675"/>
                  </a:cubicBezTo>
                  <a:cubicBezTo>
                    <a:pt x="6406" y="2353"/>
                    <a:pt x="6311" y="2020"/>
                    <a:pt x="6108" y="1746"/>
                  </a:cubicBezTo>
                  <a:cubicBezTo>
                    <a:pt x="5870" y="1425"/>
                    <a:pt x="5632" y="1115"/>
                    <a:pt x="5418" y="805"/>
                  </a:cubicBezTo>
                  <a:cubicBezTo>
                    <a:pt x="5275" y="591"/>
                    <a:pt x="5120" y="401"/>
                    <a:pt x="4870" y="329"/>
                  </a:cubicBezTo>
                  <a:cubicBezTo>
                    <a:pt x="4799" y="305"/>
                    <a:pt x="4739" y="258"/>
                    <a:pt x="4679" y="210"/>
                  </a:cubicBezTo>
                  <a:cubicBezTo>
                    <a:pt x="4507" y="47"/>
                    <a:pt x="4304" y="0"/>
                    <a:pt x="4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2775625" y="1745575"/>
              <a:ext cx="340850" cy="477775"/>
            </a:xfrm>
            <a:custGeom>
              <a:avLst/>
              <a:gdLst/>
              <a:ahLst/>
              <a:cxnLst/>
              <a:rect l="l" t="t" r="r" b="b"/>
              <a:pathLst>
                <a:path w="13634" h="19111" extrusionOk="0">
                  <a:moveTo>
                    <a:pt x="12086" y="9859"/>
                  </a:moveTo>
                  <a:cubicBezTo>
                    <a:pt x="12098" y="9954"/>
                    <a:pt x="12098" y="10050"/>
                    <a:pt x="12121" y="10157"/>
                  </a:cubicBezTo>
                  <a:cubicBezTo>
                    <a:pt x="12133" y="10252"/>
                    <a:pt x="12145" y="10347"/>
                    <a:pt x="12157" y="10454"/>
                  </a:cubicBezTo>
                  <a:cubicBezTo>
                    <a:pt x="12157" y="10609"/>
                    <a:pt x="12098" y="10704"/>
                    <a:pt x="11955" y="10764"/>
                  </a:cubicBezTo>
                  <a:cubicBezTo>
                    <a:pt x="11657" y="10883"/>
                    <a:pt x="11347" y="10990"/>
                    <a:pt x="11014" y="11014"/>
                  </a:cubicBezTo>
                  <a:cubicBezTo>
                    <a:pt x="10585" y="11050"/>
                    <a:pt x="10169" y="11121"/>
                    <a:pt x="9752" y="11169"/>
                  </a:cubicBezTo>
                  <a:cubicBezTo>
                    <a:pt x="9573" y="11181"/>
                    <a:pt x="9478" y="11264"/>
                    <a:pt x="9419" y="11431"/>
                  </a:cubicBezTo>
                  <a:cubicBezTo>
                    <a:pt x="9359" y="11597"/>
                    <a:pt x="9323" y="11776"/>
                    <a:pt x="9407" y="11943"/>
                  </a:cubicBezTo>
                  <a:cubicBezTo>
                    <a:pt x="9419" y="11955"/>
                    <a:pt x="9442" y="11967"/>
                    <a:pt x="9466" y="11978"/>
                  </a:cubicBezTo>
                  <a:cubicBezTo>
                    <a:pt x="9752" y="12181"/>
                    <a:pt x="10062" y="12205"/>
                    <a:pt x="10407" y="12145"/>
                  </a:cubicBezTo>
                  <a:cubicBezTo>
                    <a:pt x="10824" y="12074"/>
                    <a:pt x="11252" y="12062"/>
                    <a:pt x="11669" y="12014"/>
                  </a:cubicBezTo>
                  <a:cubicBezTo>
                    <a:pt x="11848" y="12002"/>
                    <a:pt x="11978" y="12074"/>
                    <a:pt x="12133" y="12133"/>
                  </a:cubicBezTo>
                  <a:cubicBezTo>
                    <a:pt x="12240" y="12181"/>
                    <a:pt x="12264" y="12276"/>
                    <a:pt x="12276" y="12383"/>
                  </a:cubicBezTo>
                  <a:cubicBezTo>
                    <a:pt x="12312" y="12669"/>
                    <a:pt x="12324" y="12967"/>
                    <a:pt x="12359" y="13252"/>
                  </a:cubicBezTo>
                  <a:cubicBezTo>
                    <a:pt x="12371" y="13383"/>
                    <a:pt x="12359" y="13526"/>
                    <a:pt x="12371" y="13669"/>
                  </a:cubicBezTo>
                  <a:cubicBezTo>
                    <a:pt x="12443" y="14062"/>
                    <a:pt x="12359" y="14419"/>
                    <a:pt x="12193" y="14800"/>
                  </a:cubicBezTo>
                  <a:cubicBezTo>
                    <a:pt x="12038" y="15134"/>
                    <a:pt x="11824" y="15407"/>
                    <a:pt x="11478" y="15586"/>
                  </a:cubicBezTo>
                  <a:cubicBezTo>
                    <a:pt x="11419" y="15610"/>
                    <a:pt x="11359" y="15669"/>
                    <a:pt x="11300" y="15717"/>
                  </a:cubicBezTo>
                  <a:cubicBezTo>
                    <a:pt x="11252" y="15753"/>
                    <a:pt x="11228" y="15788"/>
                    <a:pt x="11181" y="15812"/>
                  </a:cubicBezTo>
                  <a:cubicBezTo>
                    <a:pt x="10728" y="15943"/>
                    <a:pt x="10312" y="16146"/>
                    <a:pt x="9823" y="16062"/>
                  </a:cubicBezTo>
                  <a:cubicBezTo>
                    <a:pt x="9621" y="16015"/>
                    <a:pt x="9395" y="16050"/>
                    <a:pt x="9181" y="16074"/>
                  </a:cubicBezTo>
                  <a:cubicBezTo>
                    <a:pt x="9026" y="16086"/>
                    <a:pt x="8859" y="16122"/>
                    <a:pt x="8692" y="16134"/>
                  </a:cubicBezTo>
                  <a:cubicBezTo>
                    <a:pt x="8609" y="16146"/>
                    <a:pt x="8514" y="16169"/>
                    <a:pt x="8430" y="16134"/>
                  </a:cubicBezTo>
                  <a:cubicBezTo>
                    <a:pt x="8168" y="16050"/>
                    <a:pt x="7930" y="16110"/>
                    <a:pt x="7680" y="16122"/>
                  </a:cubicBezTo>
                  <a:cubicBezTo>
                    <a:pt x="7537" y="16134"/>
                    <a:pt x="7383" y="16122"/>
                    <a:pt x="7240" y="16122"/>
                  </a:cubicBezTo>
                  <a:cubicBezTo>
                    <a:pt x="7145" y="16122"/>
                    <a:pt x="7073" y="16134"/>
                    <a:pt x="7002" y="16134"/>
                  </a:cubicBezTo>
                  <a:cubicBezTo>
                    <a:pt x="6918" y="16265"/>
                    <a:pt x="6966" y="16372"/>
                    <a:pt x="6978" y="16491"/>
                  </a:cubicBezTo>
                  <a:cubicBezTo>
                    <a:pt x="7037" y="16955"/>
                    <a:pt x="7085" y="17420"/>
                    <a:pt x="7180" y="17872"/>
                  </a:cubicBezTo>
                  <a:cubicBezTo>
                    <a:pt x="7264" y="18336"/>
                    <a:pt x="6978" y="18551"/>
                    <a:pt x="6668" y="18694"/>
                  </a:cubicBezTo>
                  <a:cubicBezTo>
                    <a:pt x="6168" y="18920"/>
                    <a:pt x="5787" y="18979"/>
                    <a:pt x="5216" y="19027"/>
                  </a:cubicBezTo>
                  <a:cubicBezTo>
                    <a:pt x="5156" y="19027"/>
                    <a:pt x="5073" y="19039"/>
                    <a:pt x="5013" y="19027"/>
                  </a:cubicBezTo>
                  <a:cubicBezTo>
                    <a:pt x="4799" y="18932"/>
                    <a:pt x="4573" y="18979"/>
                    <a:pt x="4347" y="19003"/>
                  </a:cubicBezTo>
                  <a:cubicBezTo>
                    <a:pt x="4156" y="19039"/>
                    <a:pt x="3977" y="19051"/>
                    <a:pt x="3787" y="19086"/>
                  </a:cubicBezTo>
                  <a:cubicBezTo>
                    <a:pt x="3442" y="19110"/>
                    <a:pt x="3108" y="19039"/>
                    <a:pt x="2834" y="18825"/>
                  </a:cubicBezTo>
                  <a:cubicBezTo>
                    <a:pt x="2668" y="18705"/>
                    <a:pt x="2549" y="18551"/>
                    <a:pt x="2442" y="18372"/>
                  </a:cubicBezTo>
                  <a:cubicBezTo>
                    <a:pt x="2323" y="18158"/>
                    <a:pt x="2239" y="17932"/>
                    <a:pt x="2132" y="17729"/>
                  </a:cubicBezTo>
                  <a:cubicBezTo>
                    <a:pt x="2120" y="17693"/>
                    <a:pt x="2096" y="17682"/>
                    <a:pt x="2096" y="17658"/>
                  </a:cubicBezTo>
                  <a:cubicBezTo>
                    <a:pt x="2084" y="17181"/>
                    <a:pt x="1799" y="16741"/>
                    <a:pt x="1787" y="16265"/>
                  </a:cubicBezTo>
                  <a:cubicBezTo>
                    <a:pt x="1787" y="16229"/>
                    <a:pt x="1787" y="16169"/>
                    <a:pt x="1763" y="16122"/>
                  </a:cubicBezTo>
                  <a:cubicBezTo>
                    <a:pt x="1644" y="15884"/>
                    <a:pt x="1620" y="15610"/>
                    <a:pt x="1537" y="15360"/>
                  </a:cubicBezTo>
                  <a:cubicBezTo>
                    <a:pt x="1382" y="14955"/>
                    <a:pt x="1346" y="14526"/>
                    <a:pt x="1287" y="14110"/>
                  </a:cubicBezTo>
                  <a:cubicBezTo>
                    <a:pt x="1239" y="13824"/>
                    <a:pt x="1227" y="13550"/>
                    <a:pt x="1084" y="13276"/>
                  </a:cubicBezTo>
                  <a:cubicBezTo>
                    <a:pt x="1025" y="13145"/>
                    <a:pt x="1025" y="12979"/>
                    <a:pt x="1013" y="12836"/>
                  </a:cubicBezTo>
                  <a:cubicBezTo>
                    <a:pt x="989" y="12609"/>
                    <a:pt x="941" y="12383"/>
                    <a:pt x="870" y="12181"/>
                  </a:cubicBezTo>
                  <a:cubicBezTo>
                    <a:pt x="810" y="12002"/>
                    <a:pt x="763" y="11824"/>
                    <a:pt x="751" y="11621"/>
                  </a:cubicBezTo>
                  <a:cubicBezTo>
                    <a:pt x="572" y="10169"/>
                    <a:pt x="406" y="8704"/>
                    <a:pt x="227" y="7252"/>
                  </a:cubicBezTo>
                  <a:cubicBezTo>
                    <a:pt x="179" y="6835"/>
                    <a:pt x="120" y="6430"/>
                    <a:pt x="60" y="6013"/>
                  </a:cubicBezTo>
                  <a:cubicBezTo>
                    <a:pt x="1" y="5549"/>
                    <a:pt x="1" y="5097"/>
                    <a:pt x="48" y="4632"/>
                  </a:cubicBezTo>
                  <a:cubicBezTo>
                    <a:pt x="60" y="4513"/>
                    <a:pt x="96" y="4382"/>
                    <a:pt x="132" y="4275"/>
                  </a:cubicBezTo>
                  <a:cubicBezTo>
                    <a:pt x="239" y="4061"/>
                    <a:pt x="298" y="3858"/>
                    <a:pt x="334" y="3632"/>
                  </a:cubicBezTo>
                  <a:cubicBezTo>
                    <a:pt x="358" y="3430"/>
                    <a:pt x="406" y="3251"/>
                    <a:pt x="548" y="3085"/>
                  </a:cubicBezTo>
                  <a:cubicBezTo>
                    <a:pt x="608" y="3025"/>
                    <a:pt x="644" y="2930"/>
                    <a:pt x="691" y="2858"/>
                  </a:cubicBezTo>
                  <a:cubicBezTo>
                    <a:pt x="763" y="2715"/>
                    <a:pt x="870" y="2596"/>
                    <a:pt x="989" y="2477"/>
                  </a:cubicBezTo>
                  <a:cubicBezTo>
                    <a:pt x="1132" y="2323"/>
                    <a:pt x="1263" y="2156"/>
                    <a:pt x="1406" y="1977"/>
                  </a:cubicBezTo>
                  <a:cubicBezTo>
                    <a:pt x="1549" y="1787"/>
                    <a:pt x="1703" y="1608"/>
                    <a:pt x="1942" y="1525"/>
                  </a:cubicBezTo>
                  <a:cubicBezTo>
                    <a:pt x="2001" y="1501"/>
                    <a:pt x="2037" y="1465"/>
                    <a:pt x="2084" y="1418"/>
                  </a:cubicBezTo>
                  <a:cubicBezTo>
                    <a:pt x="2334" y="1168"/>
                    <a:pt x="2656" y="1001"/>
                    <a:pt x="2977" y="870"/>
                  </a:cubicBezTo>
                  <a:cubicBezTo>
                    <a:pt x="3049" y="834"/>
                    <a:pt x="3144" y="787"/>
                    <a:pt x="3215" y="751"/>
                  </a:cubicBezTo>
                  <a:cubicBezTo>
                    <a:pt x="3727" y="418"/>
                    <a:pt x="4287" y="251"/>
                    <a:pt x="4882" y="179"/>
                  </a:cubicBezTo>
                  <a:cubicBezTo>
                    <a:pt x="5287" y="132"/>
                    <a:pt x="5692" y="72"/>
                    <a:pt x="6073" y="37"/>
                  </a:cubicBezTo>
                  <a:cubicBezTo>
                    <a:pt x="6228" y="13"/>
                    <a:pt x="6371" y="37"/>
                    <a:pt x="6525" y="37"/>
                  </a:cubicBezTo>
                  <a:cubicBezTo>
                    <a:pt x="6561" y="37"/>
                    <a:pt x="6621" y="60"/>
                    <a:pt x="6668" y="48"/>
                  </a:cubicBezTo>
                  <a:cubicBezTo>
                    <a:pt x="7240" y="1"/>
                    <a:pt x="7728" y="251"/>
                    <a:pt x="8228" y="418"/>
                  </a:cubicBezTo>
                  <a:cubicBezTo>
                    <a:pt x="8288" y="429"/>
                    <a:pt x="8347" y="465"/>
                    <a:pt x="8395" y="489"/>
                  </a:cubicBezTo>
                  <a:cubicBezTo>
                    <a:pt x="8704" y="691"/>
                    <a:pt x="9002" y="882"/>
                    <a:pt x="9300" y="1084"/>
                  </a:cubicBezTo>
                  <a:cubicBezTo>
                    <a:pt x="9454" y="1191"/>
                    <a:pt x="9585" y="1322"/>
                    <a:pt x="9740" y="1441"/>
                  </a:cubicBezTo>
                  <a:cubicBezTo>
                    <a:pt x="9776" y="1489"/>
                    <a:pt x="9823" y="1525"/>
                    <a:pt x="9883" y="1561"/>
                  </a:cubicBezTo>
                  <a:cubicBezTo>
                    <a:pt x="9919" y="1584"/>
                    <a:pt x="9954" y="1596"/>
                    <a:pt x="9990" y="1620"/>
                  </a:cubicBezTo>
                  <a:cubicBezTo>
                    <a:pt x="10193" y="1858"/>
                    <a:pt x="10431" y="2084"/>
                    <a:pt x="10669" y="2299"/>
                  </a:cubicBezTo>
                  <a:cubicBezTo>
                    <a:pt x="10824" y="2430"/>
                    <a:pt x="10943" y="2596"/>
                    <a:pt x="11050" y="2751"/>
                  </a:cubicBezTo>
                  <a:cubicBezTo>
                    <a:pt x="11121" y="2858"/>
                    <a:pt x="11145" y="3025"/>
                    <a:pt x="11252" y="3108"/>
                  </a:cubicBezTo>
                  <a:cubicBezTo>
                    <a:pt x="11478" y="3323"/>
                    <a:pt x="11538" y="3632"/>
                    <a:pt x="11717" y="3870"/>
                  </a:cubicBezTo>
                  <a:cubicBezTo>
                    <a:pt x="11895" y="4108"/>
                    <a:pt x="12014" y="4394"/>
                    <a:pt x="12133" y="4656"/>
                  </a:cubicBezTo>
                  <a:cubicBezTo>
                    <a:pt x="12252" y="4930"/>
                    <a:pt x="12371" y="5180"/>
                    <a:pt x="12443" y="5466"/>
                  </a:cubicBezTo>
                  <a:cubicBezTo>
                    <a:pt x="12490" y="5644"/>
                    <a:pt x="12562" y="5787"/>
                    <a:pt x="12621" y="5954"/>
                  </a:cubicBezTo>
                  <a:cubicBezTo>
                    <a:pt x="12729" y="6192"/>
                    <a:pt x="12836" y="6430"/>
                    <a:pt x="12931" y="6680"/>
                  </a:cubicBezTo>
                  <a:cubicBezTo>
                    <a:pt x="12955" y="6716"/>
                    <a:pt x="12955" y="6728"/>
                    <a:pt x="12955" y="6764"/>
                  </a:cubicBezTo>
                  <a:cubicBezTo>
                    <a:pt x="12979" y="7121"/>
                    <a:pt x="13169" y="7418"/>
                    <a:pt x="13276" y="7740"/>
                  </a:cubicBezTo>
                  <a:cubicBezTo>
                    <a:pt x="13336" y="7954"/>
                    <a:pt x="13455" y="8133"/>
                    <a:pt x="13502" y="8335"/>
                  </a:cubicBezTo>
                  <a:cubicBezTo>
                    <a:pt x="13562" y="8609"/>
                    <a:pt x="13586" y="8883"/>
                    <a:pt x="13610" y="9157"/>
                  </a:cubicBezTo>
                  <a:cubicBezTo>
                    <a:pt x="13633" y="9419"/>
                    <a:pt x="13574" y="9478"/>
                    <a:pt x="13324" y="9621"/>
                  </a:cubicBezTo>
                  <a:cubicBezTo>
                    <a:pt x="13098" y="9752"/>
                    <a:pt x="12848" y="9776"/>
                    <a:pt x="12610" y="9800"/>
                  </a:cubicBezTo>
                  <a:cubicBezTo>
                    <a:pt x="12443" y="9788"/>
                    <a:pt x="12264" y="9764"/>
                    <a:pt x="12086" y="9859"/>
                  </a:cubicBezTo>
                  <a:close/>
                  <a:moveTo>
                    <a:pt x="12991" y="9026"/>
                  </a:moveTo>
                  <a:cubicBezTo>
                    <a:pt x="12979" y="8800"/>
                    <a:pt x="12979" y="8585"/>
                    <a:pt x="12848" y="8395"/>
                  </a:cubicBezTo>
                  <a:cubicBezTo>
                    <a:pt x="12812" y="8347"/>
                    <a:pt x="12800" y="8276"/>
                    <a:pt x="12788" y="8216"/>
                  </a:cubicBezTo>
                  <a:cubicBezTo>
                    <a:pt x="12776" y="8097"/>
                    <a:pt x="12693" y="7978"/>
                    <a:pt x="12669" y="7859"/>
                  </a:cubicBezTo>
                  <a:cubicBezTo>
                    <a:pt x="12598" y="7573"/>
                    <a:pt x="12395" y="7323"/>
                    <a:pt x="12395" y="7014"/>
                  </a:cubicBezTo>
                  <a:cubicBezTo>
                    <a:pt x="12395" y="6978"/>
                    <a:pt x="12395" y="6966"/>
                    <a:pt x="12383" y="6942"/>
                  </a:cubicBezTo>
                  <a:cubicBezTo>
                    <a:pt x="12217" y="6621"/>
                    <a:pt x="12181" y="6263"/>
                    <a:pt x="11978" y="5966"/>
                  </a:cubicBezTo>
                  <a:cubicBezTo>
                    <a:pt x="11955" y="5930"/>
                    <a:pt x="11919" y="5847"/>
                    <a:pt x="11907" y="5787"/>
                  </a:cubicBezTo>
                  <a:cubicBezTo>
                    <a:pt x="11895" y="5513"/>
                    <a:pt x="11681" y="5287"/>
                    <a:pt x="11657" y="5001"/>
                  </a:cubicBezTo>
                  <a:cubicBezTo>
                    <a:pt x="11657" y="4954"/>
                    <a:pt x="11609" y="4918"/>
                    <a:pt x="11586" y="4870"/>
                  </a:cubicBezTo>
                  <a:cubicBezTo>
                    <a:pt x="11347" y="4501"/>
                    <a:pt x="11145" y="4085"/>
                    <a:pt x="10943" y="3692"/>
                  </a:cubicBezTo>
                  <a:cubicBezTo>
                    <a:pt x="10835" y="3489"/>
                    <a:pt x="10728" y="3263"/>
                    <a:pt x="10574" y="3085"/>
                  </a:cubicBezTo>
                  <a:cubicBezTo>
                    <a:pt x="10371" y="2858"/>
                    <a:pt x="10252" y="2561"/>
                    <a:pt x="9943" y="2442"/>
                  </a:cubicBezTo>
                  <a:cubicBezTo>
                    <a:pt x="9800" y="2192"/>
                    <a:pt x="9538" y="2037"/>
                    <a:pt x="9347" y="1834"/>
                  </a:cubicBezTo>
                  <a:cubicBezTo>
                    <a:pt x="9181" y="1668"/>
                    <a:pt x="9014" y="1525"/>
                    <a:pt x="8823" y="1406"/>
                  </a:cubicBezTo>
                  <a:cubicBezTo>
                    <a:pt x="8609" y="1251"/>
                    <a:pt x="8383" y="1120"/>
                    <a:pt x="8157" y="965"/>
                  </a:cubicBezTo>
                  <a:cubicBezTo>
                    <a:pt x="8073" y="906"/>
                    <a:pt x="7978" y="870"/>
                    <a:pt x="7895" y="834"/>
                  </a:cubicBezTo>
                  <a:cubicBezTo>
                    <a:pt x="7692" y="763"/>
                    <a:pt x="7490" y="691"/>
                    <a:pt x="7276" y="632"/>
                  </a:cubicBezTo>
                  <a:cubicBezTo>
                    <a:pt x="7156" y="584"/>
                    <a:pt x="7037" y="537"/>
                    <a:pt x="6906" y="537"/>
                  </a:cubicBezTo>
                  <a:cubicBezTo>
                    <a:pt x="6525" y="537"/>
                    <a:pt x="6133" y="477"/>
                    <a:pt x="5752" y="548"/>
                  </a:cubicBezTo>
                  <a:cubicBezTo>
                    <a:pt x="5466" y="608"/>
                    <a:pt x="5168" y="608"/>
                    <a:pt x="4882" y="668"/>
                  </a:cubicBezTo>
                  <a:cubicBezTo>
                    <a:pt x="4597" y="715"/>
                    <a:pt x="4323" y="775"/>
                    <a:pt x="4049" y="870"/>
                  </a:cubicBezTo>
                  <a:cubicBezTo>
                    <a:pt x="3799" y="953"/>
                    <a:pt x="3585" y="1120"/>
                    <a:pt x="3335" y="1203"/>
                  </a:cubicBezTo>
                  <a:cubicBezTo>
                    <a:pt x="2846" y="1382"/>
                    <a:pt x="2477" y="1763"/>
                    <a:pt x="2025" y="2013"/>
                  </a:cubicBezTo>
                  <a:cubicBezTo>
                    <a:pt x="1965" y="2037"/>
                    <a:pt x="1918" y="2120"/>
                    <a:pt x="1858" y="2180"/>
                  </a:cubicBezTo>
                  <a:cubicBezTo>
                    <a:pt x="1775" y="2299"/>
                    <a:pt x="1668" y="2418"/>
                    <a:pt x="1584" y="2537"/>
                  </a:cubicBezTo>
                  <a:cubicBezTo>
                    <a:pt x="1382" y="2787"/>
                    <a:pt x="1144" y="2977"/>
                    <a:pt x="1001" y="3263"/>
                  </a:cubicBezTo>
                  <a:cubicBezTo>
                    <a:pt x="929" y="3430"/>
                    <a:pt x="834" y="3573"/>
                    <a:pt x="810" y="3739"/>
                  </a:cubicBezTo>
                  <a:cubicBezTo>
                    <a:pt x="775" y="3906"/>
                    <a:pt x="727" y="4085"/>
                    <a:pt x="656" y="4239"/>
                  </a:cubicBezTo>
                  <a:cubicBezTo>
                    <a:pt x="548" y="4454"/>
                    <a:pt x="525" y="4680"/>
                    <a:pt x="489" y="4894"/>
                  </a:cubicBezTo>
                  <a:cubicBezTo>
                    <a:pt x="453" y="5466"/>
                    <a:pt x="477" y="6025"/>
                    <a:pt x="572" y="6597"/>
                  </a:cubicBezTo>
                  <a:cubicBezTo>
                    <a:pt x="810" y="8252"/>
                    <a:pt x="1049" y="9895"/>
                    <a:pt x="1263" y="11550"/>
                  </a:cubicBezTo>
                  <a:cubicBezTo>
                    <a:pt x="1287" y="11669"/>
                    <a:pt x="1299" y="11800"/>
                    <a:pt x="1346" y="11919"/>
                  </a:cubicBezTo>
                  <a:cubicBezTo>
                    <a:pt x="1441" y="12169"/>
                    <a:pt x="1477" y="12431"/>
                    <a:pt x="1525" y="12693"/>
                  </a:cubicBezTo>
                  <a:cubicBezTo>
                    <a:pt x="1537" y="12848"/>
                    <a:pt x="1561" y="12990"/>
                    <a:pt x="1620" y="13121"/>
                  </a:cubicBezTo>
                  <a:cubicBezTo>
                    <a:pt x="1703" y="13324"/>
                    <a:pt x="1739" y="13514"/>
                    <a:pt x="1775" y="13705"/>
                  </a:cubicBezTo>
                  <a:cubicBezTo>
                    <a:pt x="1846" y="14217"/>
                    <a:pt x="1858" y="14729"/>
                    <a:pt x="2061" y="15229"/>
                  </a:cubicBezTo>
                  <a:cubicBezTo>
                    <a:pt x="2084" y="15288"/>
                    <a:pt x="2084" y="15348"/>
                    <a:pt x="2096" y="15407"/>
                  </a:cubicBezTo>
                  <a:cubicBezTo>
                    <a:pt x="2120" y="15479"/>
                    <a:pt x="2132" y="15550"/>
                    <a:pt x="2156" y="15610"/>
                  </a:cubicBezTo>
                  <a:cubicBezTo>
                    <a:pt x="2263" y="15788"/>
                    <a:pt x="2311" y="15979"/>
                    <a:pt x="2323" y="16193"/>
                  </a:cubicBezTo>
                  <a:cubicBezTo>
                    <a:pt x="2334" y="16598"/>
                    <a:pt x="2573" y="16931"/>
                    <a:pt x="2573" y="17324"/>
                  </a:cubicBezTo>
                  <a:cubicBezTo>
                    <a:pt x="2573" y="17348"/>
                    <a:pt x="2596" y="17372"/>
                    <a:pt x="2608" y="17396"/>
                  </a:cubicBezTo>
                  <a:cubicBezTo>
                    <a:pt x="2715" y="17610"/>
                    <a:pt x="2799" y="17824"/>
                    <a:pt x="2918" y="18039"/>
                  </a:cubicBezTo>
                  <a:cubicBezTo>
                    <a:pt x="2977" y="18122"/>
                    <a:pt x="3037" y="18241"/>
                    <a:pt x="3132" y="18289"/>
                  </a:cubicBezTo>
                  <a:cubicBezTo>
                    <a:pt x="3346" y="18396"/>
                    <a:pt x="3573" y="18479"/>
                    <a:pt x="3858" y="18455"/>
                  </a:cubicBezTo>
                  <a:cubicBezTo>
                    <a:pt x="4287" y="18396"/>
                    <a:pt x="4716" y="18277"/>
                    <a:pt x="5168" y="18384"/>
                  </a:cubicBezTo>
                  <a:cubicBezTo>
                    <a:pt x="5549" y="18324"/>
                    <a:pt x="5942" y="18324"/>
                    <a:pt x="6299" y="18146"/>
                  </a:cubicBezTo>
                  <a:cubicBezTo>
                    <a:pt x="6537" y="18027"/>
                    <a:pt x="6585" y="17991"/>
                    <a:pt x="6549" y="17705"/>
                  </a:cubicBezTo>
                  <a:cubicBezTo>
                    <a:pt x="6502" y="17253"/>
                    <a:pt x="6442" y="16789"/>
                    <a:pt x="6383" y="16324"/>
                  </a:cubicBezTo>
                  <a:cubicBezTo>
                    <a:pt x="6371" y="16217"/>
                    <a:pt x="6359" y="16134"/>
                    <a:pt x="6359" y="16027"/>
                  </a:cubicBezTo>
                  <a:cubicBezTo>
                    <a:pt x="6359" y="15955"/>
                    <a:pt x="6383" y="15860"/>
                    <a:pt x="6430" y="15824"/>
                  </a:cubicBezTo>
                  <a:cubicBezTo>
                    <a:pt x="6549" y="15705"/>
                    <a:pt x="6680" y="15586"/>
                    <a:pt x="6883" y="15562"/>
                  </a:cubicBezTo>
                  <a:cubicBezTo>
                    <a:pt x="7252" y="15527"/>
                    <a:pt x="7621" y="15443"/>
                    <a:pt x="8014" y="15491"/>
                  </a:cubicBezTo>
                  <a:cubicBezTo>
                    <a:pt x="8645" y="15550"/>
                    <a:pt x="9288" y="15503"/>
                    <a:pt x="9919" y="15407"/>
                  </a:cubicBezTo>
                  <a:cubicBezTo>
                    <a:pt x="9978" y="15384"/>
                    <a:pt x="10038" y="15384"/>
                    <a:pt x="10109" y="15372"/>
                  </a:cubicBezTo>
                  <a:cubicBezTo>
                    <a:pt x="10466" y="15324"/>
                    <a:pt x="10812" y="15241"/>
                    <a:pt x="11133" y="15026"/>
                  </a:cubicBezTo>
                  <a:cubicBezTo>
                    <a:pt x="11383" y="14872"/>
                    <a:pt x="11562" y="14693"/>
                    <a:pt x="11657" y="14419"/>
                  </a:cubicBezTo>
                  <a:cubicBezTo>
                    <a:pt x="11740" y="14169"/>
                    <a:pt x="11824" y="13895"/>
                    <a:pt x="11764" y="13622"/>
                  </a:cubicBezTo>
                  <a:cubicBezTo>
                    <a:pt x="11717" y="13324"/>
                    <a:pt x="11669" y="13026"/>
                    <a:pt x="11776" y="12729"/>
                  </a:cubicBezTo>
                  <a:cubicBezTo>
                    <a:pt x="11788" y="12681"/>
                    <a:pt x="11764" y="12609"/>
                    <a:pt x="11740" y="12526"/>
                  </a:cubicBezTo>
                  <a:cubicBezTo>
                    <a:pt x="11597" y="12550"/>
                    <a:pt x="11478" y="12550"/>
                    <a:pt x="11359" y="12562"/>
                  </a:cubicBezTo>
                  <a:cubicBezTo>
                    <a:pt x="10931" y="12621"/>
                    <a:pt x="10478" y="12669"/>
                    <a:pt x="10050" y="12729"/>
                  </a:cubicBezTo>
                  <a:cubicBezTo>
                    <a:pt x="9871" y="12752"/>
                    <a:pt x="9692" y="12729"/>
                    <a:pt x="9526" y="12645"/>
                  </a:cubicBezTo>
                  <a:cubicBezTo>
                    <a:pt x="9383" y="12574"/>
                    <a:pt x="9228" y="12514"/>
                    <a:pt x="9085" y="12443"/>
                  </a:cubicBezTo>
                  <a:cubicBezTo>
                    <a:pt x="8919" y="12348"/>
                    <a:pt x="8823" y="12217"/>
                    <a:pt x="8800" y="12026"/>
                  </a:cubicBezTo>
                  <a:cubicBezTo>
                    <a:pt x="8740" y="11597"/>
                    <a:pt x="8752" y="11395"/>
                    <a:pt x="8930" y="11002"/>
                  </a:cubicBezTo>
                  <a:cubicBezTo>
                    <a:pt x="9026" y="10800"/>
                    <a:pt x="9157" y="10669"/>
                    <a:pt x="9383" y="10645"/>
                  </a:cubicBezTo>
                  <a:cubicBezTo>
                    <a:pt x="9478" y="10621"/>
                    <a:pt x="9573" y="10609"/>
                    <a:pt x="9681" y="10597"/>
                  </a:cubicBezTo>
                  <a:lnTo>
                    <a:pt x="11062" y="10419"/>
                  </a:lnTo>
                  <a:cubicBezTo>
                    <a:pt x="11240" y="10383"/>
                    <a:pt x="11407" y="10359"/>
                    <a:pt x="11526" y="10193"/>
                  </a:cubicBezTo>
                  <a:cubicBezTo>
                    <a:pt x="11526" y="10073"/>
                    <a:pt x="11502" y="9954"/>
                    <a:pt x="11502" y="9823"/>
                  </a:cubicBezTo>
                  <a:cubicBezTo>
                    <a:pt x="11502" y="9514"/>
                    <a:pt x="11645" y="9359"/>
                    <a:pt x="11943" y="9300"/>
                  </a:cubicBezTo>
                  <a:cubicBezTo>
                    <a:pt x="12121" y="9276"/>
                    <a:pt x="12312" y="9240"/>
                    <a:pt x="12502" y="9228"/>
                  </a:cubicBezTo>
                  <a:cubicBezTo>
                    <a:pt x="12717" y="9228"/>
                    <a:pt x="12860" y="9169"/>
                    <a:pt x="12991" y="9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3138175" y="1954825"/>
              <a:ext cx="56575" cy="47650"/>
            </a:xfrm>
            <a:custGeom>
              <a:avLst/>
              <a:gdLst/>
              <a:ahLst/>
              <a:cxnLst/>
              <a:rect l="l" t="t" r="r" b="b"/>
              <a:pathLst>
                <a:path w="2263" h="1906" extrusionOk="0">
                  <a:moveTo>
                    <a:pt x="358" y="1906"/>
                  </a:moveTo>
                  <a:cubicBezTo>
                    <a:pt x="310" y="1882"/>
                    <a:pt x="203" y="1858"/>
                    <a:pt x="132" y="1811"/>
                  </a:cubicBezTo>
                  <a:cubicBezTo>
                    <a:pt x="24" y="1751"/>
                    <a:pt x="1" y="1608"/>
                    <a:pt x="84" y="1513"/>
                  </a:cubicBezTo>
                  <a:cubicBezTo>
                    <a:pt x="274" y="1334"/>
                    <a:pt x="429" y="1108"/>
                    <a:pt x="596" y="918"/>
                  </a:cubicBezTo>
                  <a:cubicBezTo>
                    <a:pt x="632" y="858"/>
                    <a:pt x="715" y="822"/>
                    <a:pt x="775" y="787"/>
                  </a:cubicBezTo>
                  <a:cubicBezTo>
                    <a:pt x="1096" y="620"/>
                    <a:pt x="1394" y="418"/>
                    <a:pt x="1667" y="156"/>
                  </a:cubicBezTo>
                  <a:cubicBezTo>
                    <a:pt x="1703" y="120"/>
                    <a:pt x="1751" y="84"/>
                    <a:pt x="1810" y="60"/>
                  </a:cubicBezTo>
                  <a:cubicBezTo>
                    <a:pt x="1918" y="1"/>
                    <a:pt x="2037" y="1"/>
                    <a:pt x="2120" y="84"/>
                  </a:cubicBezTo>
                  <a:cubicBezTo>
                    <a:pt x="2227" y="156"/>
                    <a:pt x="2263" y="299"/>
                    <a:pt x="2203" y="430"/>
                  </a:cubicBezTo>
                  <a:cubicBezTo>
                    <a:pt x="2179" y="477"/>
                    <a:pt x="2156" y="513"/>
                    <a:pt x="2120" y="560"/>
                  </a:cubicBezTo>
                  <a:cubicBezTo>
                    <a:pt x="1965" y="727"/>
                    <a:pt x="1810" y="918"/>
                    <a:pt x="1620" y="1049"/>
                  </a:cubicBezTo>
                  <a:cubicBezTo>
                    <a:pt x="1334" y="1251"/>
                    <a:pt x="1072" y="1465"/>
                    <a:pt x="786" y="1692"/>
                  </a:cubicBezTo>
                  <a:cubicBezTo>
                    <a:pt x="679" y="1787"/>
                    <a:pt x="560" y="1870"/>
                    <a:pt x="358" y="1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3149500" y="2052475"/>
              <a:ext cx="53600" cy="30375"/>
            </a:xfrm>
            <a:custGeom>
              <a:avLst/>
              <a:gdLst/>
              <a:ahLst/>
              <a:cxnLst/>
              <a:rect l="l" t="t" r="r" b="b"/>
              <a:pathLst>
                <a:path w="2144" h="1215" extrusionOk="0">
                  <a:moveTo>
                    <a:pt x="1774" y="1215"/>
                  </a:moveTo>
                  <a:cubicBezTo>
                    <a:pt x="1726" y="1191"/>
                    <a:pt x="1607" y="1179"/>
                    <a:pt x="1512" y="1131"/>
                  </a:cubicBezTo>
                  <a:cubicBezTo>
                    <a:pt x="1107" y="953"/>
                    <a:pt x="714" y="774"/>
                    <a:pt x="322" y="595"/>
                  </a:cubicBezTo>
                  <a:cubicBezTo>
                    <a:pt x="167" y="536"/>
                    <a:pt x="60" y="429"/>
                    <a:pt x="36" y="274"/>
                  </a:cubicBezTo>
                  <a:cubicBezTo>
                    <a:pt x="0" y="119"/>
                    <a:pt x="95" y="0"/>
                    <a:pt x="238" y="36"/>
                  </a:cubicBezTo>
                  <a:cubicBezTo>
                    <a:pt x="441" y="60"/>
                    <a:pt x="631" y="119"/>
                    <a:pt x="810" y="191"/>
                  </a:cubicBezTo>
                  <a:cubicBezTo>
                    <a:pt x="1179" y="345"/>
                    <a:pt x="1536" y="512"/>
                    <a:pt x="1905" y="655"/>
                  </a:cubicBezTo>
                  <a:cubicBezTo>
                    <a:pt x="2072" y="714"/>
                    <a:pt x="2143" y="834"/>
                    <a:pt x="2119" y="976"/>
                  </a:cubicBezTo>
                  <a:cubicBezTo>
                    <a:pt x="2084" y="1107"/>
                    <a:pt x="1988" y="1179"/>
                    <a:pt x="1774" y="1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3151575" y="2014075"/>
              <a:ext cx="53000" cy="17575"/>
            </a:xfrm>
            <a:custGeom>
              <a:avLst/>
              <a:gdLst/>
              <a:ahLst/>
              <a:cxnLst/>
              <a:rect l="l" t="t" r="r" b="b"/>
              <a:pathLst>
                <a:path w="2120" h="703" extrusionOk="0">
                  <a:moveTo>
                    <a:pt x="1024" y="95"/>
                  </a:moveTo>
                  <a:cubicBezTo>
                    <a:pt x="1227" y="72"/>
                    <a:pt x="1441" y="36"/>
                    <a:pt x="1643" y="24"/>
                  </a:cubicBezTo>
                  <a:cubicBezTo>
                    <a:pt x="1786" y="0"/>
                    <a:pt x="1905" y="36"/>
                    <a:pt x="2001" y="95"/>
                  </a:cubicBezTo>
                  <a:cubicBezTo>
                    <a:pt x="2108" y="155"/>
                    <a:pt x="2120" y="298"/>
                    <a:pt x="2036" y="381"/>
                  </a:cubicBezTo>
                  <a:cubicBezTo>
                    <a:pt x="1941" y="441"/>
                    <a:pt x="1846" y="512"/>
                    <a:pt x="1739" y="524"/>
                  </a:cubicBezTo>
                  <a:cubicBezTo>
                    <a:pt x="1310" y="596"/>
                    <a:pt x="870" y="643"/>
                    <a:pt x="441" y="691"/>
                  </a:cubicBezTo>
                  <a:cubicBezTo>
                    <a:pt x="358" y="703"/>
                    <a:pt x="250" y="679"/>
                    <a:pt x="143" y="643"/>
                  </a:cubicBezTo>
                  <a:cubicBezTo>
                    <a:pt x="60" y="619"/>
                    <a:pt x="0" y="560"/>
                    <a:pt x="0" y="453"/>
                  </a:cubicBezTo>
                  <a:cubicBezTo>
                    <a:pt x="0" y="357"/>
                    <a:pt x="24" y="298"/>
                    <a:pt x="96" y="274"/>
                  </a:cubicBezTo>
                  <a:cubicBezTo>
                    <a:pt x="215" y="226"/>
                    <a:pt x="334" y="179"/>
                    <a:pt x="453" y="155"/>
                  </a:cubicBezTo>
                  <a:cubicBezTo>
                    <a:pt x="655" y="143"/>
                    <a:pt x="846" y="131"/>
                    <a:pt x="1024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2811650" y="1782500"/>
              <a:ext cx="194100" cy="218800"/>
            </a:xfrm>
            <a:custGeom>
              <a:avLst/>
              <a:gdLst/>
              <a:ahLst/>
              <a:cxnLst/>
              <a:rect l="l" t="t" r="r" b="b"/>
              <a:pathLst>
                <a:path w="7764" h="8752" extrusionOk="0">
                  <a:moveTo>
                    <a:pt x="3858" y="84"/>
                  </a:moveTo>
                  <a:cubicBezTo>
                    <a:pt x="4072" y="60"/>
                    <a:pt x="4275" y="12"/>
                    <a:pt x="4501" y="12"/>
                  </a:cubicBezTo>
                  <a:cubicBezTo>
                    <a:pt x="4692" y="0"/>
                    <a:pt x="4906" y="24"/>
                    <a:pt x="5096" y="48"/>
                  </a:cubicBezTo>
                  <a:cubicBezTo>
                    <a:pt x="5144" y="48"/>
                    <a:pt x="5203" y="72"/>
                    <a:pt x="5227" y="84"/>
                  </a:cubicBezTo>
                  <a:cubicBezTo>
                    <a:pt x="5477" y="238"/>
                    <a:pt x="5751" y="405"/>
                    <a:pt x="5989" y="560"/>
                  </a:cubicBezTo>
                  <a:cubicBezTo>
                    <a:pt x="6073" y="619"/>
                    <a:pt x="6168" y="715"/>
                    <a:pt x="6227" y="798"/>
                  </a:cubicBezTo>
                  <a:cubicBezTo>
                    <a:pt x="6549" y="1227"/>
                    <a:pt x="6870" y="1679"/>
                    <a:pt x="7180" y="2108"/>
                  </a:cubicBezTo>
                  <a:cubicBezTo>
                    <a:pt x="7263" y="2227"/>
                    <a:pt x="7347" y="2358"/>
                    <a:pt x="7370" y="2512"/>
                  </a:cubicBezTo>
                  <a:cubicBezTo>
                    <a:pt x="7370" y="2536"/>
                    <a:pt x="7382" y="2560"/>
                    <a:pt x="7382" y="2584"/>
                  </a:cubicBezTo>
                  <a:cubicBezTo>
                    <a:pt x="7680" y="3203"/>
                    <a:pt x="7644" y="3870"/>
                    <a:pt x="7740" y="4501"/>
                  </a:cubicBezTo>
                  <a:cubicBezTo>
                    <a:pt x="7740" y="4536"/>
                    <a:pt x="7763" y="4584"/>
                    <a:pt x="7740" y="4620"/>
                  </a:cubicBezTo>
                  <a:cubicBezTo>
                    <a:pt x="7597" y="5084"/>
                    <a:pt x="7597" y="5596"/>
                    <a:pt x="7382" y="6037"/>
                  </a:cubicBezTo>
                  <a:cubicBezTo>
                    <a:pt x="7347" y="6132"/>
                    <a:pt x="7299" y="6215"/>
                    <a:pt x="7239" y="6310"/>
                  </a:cubicBezTo>
                  <a:cubicBezTo>
                    <a:pt x="7073" y="6549"/>
                    <a:pt x="6870" y="6751"/>
                    <a:pt x="6763" y="7025"/>
                  </a:cubicBezTo>
                  <a:cubicBezTo>
                    <a:pt x="6739" y="7084"/>
                    <a:pt x="6680" y="7120"/>
                    <a:pt x="6644" y="7156"/>
                  </a:cubicBezTo>
                  <a:cubicBezTo>
                    <a:pt x="6346" y="7382"/>
                    <a:pt x="6049" y="7620"/>
                    <a:pt x="5739" y="7823"/>
                  </a:cubicBezTo>
                  <a:cubicBezTo>
                    <a:pt x="5549" y="7942"/>
                    <a:pt x="5358" y="8061"/>
                    <a:pt x="5168" y="8120"/>
                  </a:cubicBezTo>
                  <a:cubicBezTo>
                    <a:pt x="4811" y="8227"/>
                    <a:pt x="4489" y="8442"/>
                    <a:pt x="4096" y="8442"/>
                  </a:cubicBezTo>
                  <a:cubicBezTo>
                    <a:pt x="4060" y="8442"/>
                    <a:pt x="4025" y="8454"/>
                    <a:pt x="3989" y="8465"/>
                  </a:cubicBezTo>
                  <a:cubicBezTo>
                    <a:pt x="3572" y="8692"/>
                    <a:pt x="3108" y="8644"/>
                    <a:pt x="2667" y="8716"/>
                  </a:cubicBezTo>
                  <a:cubicBezTo>
                    <a:pt x="2501" y="8751"/>
                    <a:pt x="2358" y="8656"/>
                    <a:pt x="2203" y="8596"/>
                  </a:cubicBezTo>
                  <a:cubicBezTo>
                    <a:pt x="2025" y="8525"/>
                    <a:pt x="1870" y="8430"/>
                    <a:pt x="1679" y="8370"/>
                  </a:cubicBezTo>
                  <a:cubicBezTo>
                    <a:pt x="1572" y="8335"/>
                    <a:pt x="1465" y="8275"/>
                    <a:pt x="1382" y="8156"/>
                  </a:cubicBezTo>
                  <a:cubicBezTo>
                    <a:pt x="1274" y="7977"/>
                    <a:pt x="1108" y="7834"/>
                    <a:pt x="1012" y="7644"/>
                  </a:cubicBezTo>
                  <a:cubicBezTo>
                    <a:pt x="929" y="7477"/>
                    <a:pt x="774" y="7370"/>
                    <a:pt x="655" y="7215"/>
                  </a:cubicBezTo>
                  <a:cubicBezTo>
                    <a:pt x="358" y="6858"/>
                    <a:pt x="227" y="6477"/>
                    <a:pt x="179" y="6025"/>
                  </a:cubicBezTo>
                  <a:cubicBezTo>
                    <a:pt x="131" y="5620"/>
                    <a:pt x="60" y="5239"/>
                    <a:pt x="12" y="4834"/>
                  </a:cubicBezTo>
                  <a:cubicBezTo>
                    <a:pt x="0" y="4656"/>
                    <a:pt x="0" y="4489"/>
                    <a:pt x="12" y="4310"/>
                  </a:cubicBezTo>
                  <a:cubicBezTo>
                    <a:pt x="12" y="4227"/>
                    <a:pt x="48" y="4132"/>
                    <a:pt x="36" y="4048"/>
                  </a:cubicBezTo>
                  <a:cubicBezTo>
                    <a:pt x="12" y="3834"/>
                    <a:pt x="60" y="3643"/>
                    <a:pt x="120" y="3453"/>
                  </a:cubicBezTo>
                  <a:cubicBezTo>
                    <a:pt x="179" y="3251"/>
                    <a:pt x="239" y="3060"/>
                    <a:pt x="310" y="2881"/>
                  </a:cubicBezTo>
                  <a:cubicBezTo>
                    <a:pt x="370" y="2762"/>
                    <a:pt x="453" y="2643"/>
                    <a:pt x="524" y="2524"/>
                  </a:cubicBezTo>
                  <a:cubicBezTo>
                    <a:pt x="667" y="2310"/>
                    <a:pt x="822" y="2096"/>
                    <a:pt x="953" y="1869"/>
                  </a:cubicBezTo>
                  <a:cubicBezTo>
                    <a:pt x="1108" y="1631"/>
                    <a:pt x="1251" y="1417"/>
                    <a:pt x="1489" y="1250"/>
                  </a:cubicBezTo>
                  <a:cubicBezTo>
                    <a:pt x="1548" y="1203"/>
                    <a:pt x="1608" y="1155"/>
                    <a:pt x="1655" y="1096"/>
                  </a:cubicBezTo>
                  <a:cubicBezTo>
                    <a:pt x="1882" y="857"/>
                    <a:pt x="2132" y="679"/>
                    <a:pt x="2417" y="548"/>
                  </a:cubicBezTo>
                  <a:cubicBezTo>
                    <a:pt x="2441" y="536"/>
                    <a:pt x="2453" y="536"/>
                    <a:pt x="2477" y="524"/>
                  </a:cubicBezTo>
                  <a:cubicBezTo>
                    <a:pt x="2798" y="238"/>
                    <a:pt x="3203" y="167"/>
                    <a:pt x="3632" y="131"/>
                  </a:cubicBezTo>
                  <a:cubicBezTo>
                    <a:pt x="3691" y="119"/>
                    <a:pt x="3787" y="107"/>
                    <a:pt x="3858" y="84"/>
                  </a:cubicBezTo>
                  <a:close/>
                  <a:moveTo>
                    <a:pt x="3799" y="655"/>
                  </a:moveTo>
                  <a:cubicBezTo>
                    <a:pt x="3453" y="667"/>
                    <a:pt x="3037" y="738"/>
                    <a:pt x="2703" y="1024"/>
                  </a:cubicBezTo>
                  <a:cubicBezTo>
                    <a:pt x="2679" y="1036"/>
                    <a:pt x="2679" y="1036"/>
                    <a:pt x="2667" y="1036"/>
                  </a:cubicBezTo>
                  <a:cubicBezTo>
                    <a:pt x="2239" y="1215"/>
                    <a:pt x="1965" y="1596"/>
                    <a:pt x="1608" y="1869"/>
                  </a:cubicBezTo>
                  <a:cubicBezTo>
                    <a:pt x="1358" y="2262"/>
                    <a:pt x="1072" y="2631"/>
                    <a:pt x="858" y="3036"/>
                  </a:cubicBezTo>
                  <a:cubicBezTo>
                    <a:pt x="584" y="3513"/>
                    <a:pt x="524" y="4060"/>
                    <a:pt x="560" y="4608"/>
                  </a:cubicBezTo>
                  <a:cubicBezTo>
                    <a:pt x="584" y="5132"/>
                    <a:pt x="679" y="5656"/>
                    <a:pt x="751" y="6191"/>
                  </a:cubicBezTo>
                  <a:cubicBezTo>
                    <a:pt x="762" y="6275"/>
                    <a:pt x="786" y="6382"/>
                    <a:pt x="858" y="6453"/>
                  </a:cubicBezTo>
                  <a:cubicBezTo>
                    <a:pt x="1120" y="6775"/>
                    <a:pt x="1358" y="7108"/>
                    <a:pt x="1584" y="7453"/>
                  </a:cubicBezTo>
                  <a:cubicBezTo>
                    <a:pt x="1846" y="7846"/>
                    <a:pt x="2286" y="7965"/>
                    <a:pt x="2679" y="8108"/>
                  </a:cubicBezTo>
                  <a:cubicBezTo>
                    <a:pt x="2715" y="8120"/>
                    <a:pt x="2727" y="8108"/>
                    <a:pt x="2763" y="8108"/>
                  </a:cubicBezTo>
                  <a:cubicBezTo>
                    <a:pt x="3072" y="8049"/>
                    <a:pt x="3406" y="8108"/>
                    <a:pt x="3703" y="7906"/>
                  </a:cubicBezTo>
                  <a:cubicBezTo>
                    <a:pt x="3751" y="7870"/>
                    <a:pt x="3799" y="7870"/>
                    <a:pt x="3858" y="7858"/>
                  </a:cubicBezTo>
                  <a:cubicBezTo>
                    <a:pt x="4144" y="7823"/>
                    <a:pt x="4418" y="7739"/>
                    <a:pt x="4692" y="7668"/>
                  </a:cubicBezTo>
                  <a:cubicBezTo>
                    <a:pt x="5061" y="7561"/>
                    <a:pt x="5394" y="7382"/>
                    <a:pt x="5692" y="7156"/>
                  </a:cubicBezTo>
                  <a:cubicBezTo>
                    <a:pt x="5858" y="7037"/>
                    <a:pt x="6037" y="6894"/>
                    <a:pt x="6192" y="6751"/>
                  </a:cubicBezTo>
                  <a:cubicBezTo>
                    <a:pt x="6239" y="6715"/>
                    <a:pt x="6275" y="6668"/>
                    <a:pt x="6311" y="6608"/>
                  </a:cubicBezTo>
                  <a:cubicBezTo>
                    <a:pt x="6418" y="6453"/>
                    <a:pt x="6489" y="6310"/>
                    <a:pt x="6608" y="6180"/>
                  </a:cubicBezTo>
                  <a:cubicBezTo>
                    <a:pt x="6799" y="5953"/>
                    <a:pt x="6930" y="5703"/>
                    <a:pt x="7001" y="5418"/>
                  </a:cubicBezTo>
                  <a:cubicBezTo>
                    <a:pt x="7061" y="5132"/>
                    <a:pt x="7073" y="4846"/>
                    <a:pt x="7180" y="4572"/>
                  </a:cubicBezTo>
                  <a:cubicBezTo>
                    <a:pt x="7192" y="4513"/>
                    <a:pt x="7180" y="4453"/>
                    <a:pt x="7180" y="4370"/>
                  </a:cubicBezTo>
                  <a:cubicBezTo>
                    <a:pt x="7132" y="3989"/>
                    <a:pt x="7108" y="3596"/>
                    <a:pt x="7025" y="3215"/>
                  </a:cubicBezTo>
                  <a:cubicBezTo>
                    <a:pt x="6954" y="2881"/>
                    <a:pt x="6870" y="2560"/>
                    <a:pt x="6656" y="2274"/>
                  </a:cubicBezTo>
                  <a:cubicBezTo>
                    <a:pt x="6418" y="1965"/>
                    <a:pt x="6180" y="1655"/>
                    <a:pt x="5977" y="1334"/>
                  </a:cubicBezTo>
                  <a:cubicBezTo>
                    <a:pt x="5823" y="1131"/>
                    <a:pt x="5680" y="941"/>
                    <a:pt x="5418" y="857"/>
                  </a:cubicBezTo>
                  <a:cubicBezTo>
                    <a:pt x="5346" y="846"/>
                    <a:pt x="5287" y="786"/>
                    <a:pt x="5227" y="738"/>
                  </a:cubicBezTo>
                  <a:cubicBezTo>
                    <a:pt x="5025" y="548"/>
                    <a:pt x="4751" y="524"/>
                    <a:pt x="4489" y="548"/>
                  </a:cubicBezTo>
                  <a:cubicBezTo>
                    <a:pt x="4275" y="595"/>
                    <a:pt x="4084" y="619"/>
                    <a:pt x="3799" y="6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3019125" y="1927450"/>
              <a:ext cx="24725" cy="25025"/>
            </a:xfrm>
            <a:custGeom>
              <a:avLst/>
              <a:gdLst/>
              <a:ahLst/>
              <a:cxnLst/>
              <a:rect l="l" t="t" r="r" b="b"/>
              <a:pathLst>
                <a:path w="989" h="1001" extrusionOk="0">
                  <a:moveTo>
                    <a:pt x="548" y="977"/>
                  </a:moveTo>
                  <a:lnTo>
                    <a:pt x="512" y="977"/>
                  </a:lnTo>
                  <a:cubicBezTo>
                    <a:pt x="357" y="1001"/>
                    <a:pt x="191" y="989"/>
                    <a:pt x="95" y="810"/>
                  </a:cubicBezTo>
                  <a:cubicBezTo>
                    <a:pt x="12" y="632"/>
                    <a:pt x="0" y="453"/>
                    <a:pt x="131" y="286"/>
                  </a:cubicBezTo>
                  <a:cubicBezTo>
                    <a:pt x="203" y="179"/>
                    <a:pt x="298" y="108"/>
                    <a:pt x="429" y="84"/>
                  </a:cubicBezTo>
                  <a:cubicBezTo>
                    <a:pt x="726" y="1"/>
                    <a:pt x="869" y="108"/>
                    <a:pt x="929" y="405"/>
                  </a:cubicBezTo>
                  <a:lnTo>
                    <a:pt x="929" y="429"/>
                  </a:lnTo>
                  <a:cubicBezTo>
                    <a:pt x="988" y="810"/>
                    <a:pt x="905" y="929"/>
                    <a:pt x="548" y="9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2869100" y="1840225"/>
              <a:ext cx="68475" cy="95875"/>
            </a:xfrm>
            <a:custGeom>
              <a:avLst/>
              <a:gdLst/>
              <a:ahLst/>
              <a:cxnLst/>
              <a:rect l="l" t="t" r="r" b="b"/>
              <a:pathLst>
                <a:path w="2739" h="3835" extrusionOk="0">
                  <a:moveTo>
                    <a:pt x="1679" y="2454"/>
                  </a:moveTo>
                  <a:cubicBezTo>
                    <a:pt x="1298" y="2477"/>
                    <a:pt x="905" y="2466"/>
                    <a:pt x="560" y="2716"/>
                  </a:cubicBezTo>
                  <a:cubicBezTo>
                    <a:pt x="536" y="2918"/>
                    <a:pt x="500" y="3120"/>
                    <a:pt x="536" y="3335"/>
                  </a:cubicBezTo>
                  <a:cubicBezTo>
                    <a:pt x="548" y="3418"/>
                    <a:pt x="548" y="3513"/>
                    <a:pt x="536" y="3597"/>
                  </a:cubicBezTo>
                  <a:cubicBezTo>
                    <a:pt x="512" y="3728"/>
                    <a:pt x="429" y="3835"/>
                    <a:pt x="322" y="3835"/>
                  </a:cubicBezTo>
                  <a:cubicBezTo>
                    <a:pt x="203" y="3835"/>
                    <a:pt x="131" y="3763"/>
                    <a:pt x="108" y="3656"/>
                  </a:cubicBezTo>
                  <a:cubicBezTo>
                    <a:pt x="60" y="3490"/>
                    <a:pt x="0" y="3311"/>
                    <a:pt x="0" y="3156"/>
                  </a:cubicBezTo>
                  <a:cubicBezTo>
                    <a:pt x="0" y="2858"/>
                    <a:pt x="36" y="2561"/>
                    <a:pt x="84" y="2263"/>
                  </a:cubicBezTo>
                  <a:cubicBezTo>
                    <a:pt x="119" y="2061"/>
                    <a:pt x="131" y="1858"/>
                    <a:pt x="143" y="1668"/>
                  </a:cubicBezTo>
                  <a:cubicBezTo>
                    <a:pt x="179" y="1227"/>
                    <a:pt x="250" y="787"/>
                    <a:pt x="405" y="382"/>
                  </a:cubicBezTo>
                  <a:cubicBezTo>
                    <a:pt x="500" y="96"/>
                    <a:pt x="858" y="1"/>
                    <a:pt x="1108" y="180"/>
                  </a:cubicBezTo>
                  <a:cubicBezTo>
                    <a:pt x="1251" y="263"/>
                    <a:pt x="1358" y="394"/>
                    <a:pt x="1405" y="549"/>
                  </a:cubicBezTo>
                  <a:lnTo>
                    <a:pt x="1727" y="1263"/>
                  </a:lnTo>
                  <a:cubicBezTo>
                    <a:pt x="1786" y="1394"/>
                    <a:pt x="1858" y="1525"/>
                    <a:pt x="1953" y="1644"/>
                  </a:cubicBezTo>
                  <a:cubicBezTo>
                    <a:pt x="2084" y="1858"/>
                    <a:pt x="2203" y="2085"/>
                    <a:pt x="2263" y="2335"/>
                  </a:cubicBezTo>
                  <a:cubicBezTo>
                    <a:pt x="2334" y="2585"/>
                    <a:pt x="2429" y="2823"/>
                    <a:pt x="2584" y="3049"/>
                  </a:cubicBezTo>
                  <a:cubicBezTo>
                    <a:pt x="2667" y="3168"/>
                    <a:pt x="2739" y="3287"/>
                    <a:pt x="2739" y="3430"/>
                  </a:cubicBezTo>
                  <a:cubicBezTo>
                    <a:pt x="2739" y="3549"/>
                    <a:pt x="2667" y="3656"/>
                    <a:pt x="2560" y="3704"/>
                  </a:cubicBezTo>
                  <a:cubicBezTo>
                    <a:pt x="2441" y="3751"/>
                    <a:pt x="2286" y="3716"/>
                    <a:pt x="2227" y="3585"/>
                  </a:cubicBezTo>
                  <a:cubicBezTo>
                    <a:pt x="2096" y="3347"/>
                    <a:pt x="1917" y="3120"/>
                    <a:pt x="1846" y="2858"/>
                  </a:cubicBezTo>
                  <a:cubicBezTo>
                    <a:pt x="1798" y="2704"/>
                    <a:pt x="1727" y="2585"/>
                    <a:pt x="1679" y="2454"/>
                  </a:cubicBezTo>
                  <a:close/>
                  <a:moveTo>
                    <a:pt x="1453" y="1918"/>
                  </a:moveTo>
                  <a:cubicBezTo>
                    <a:pt x="1191" y="1561"/>
                    <a:pt x="1179" y="1120"/>
                    <a:pt x="858" y="823"/>
                  </a:cubicBezTo>
                  <a:cubicBezTo>
                    <a:pt x="834" y="882"/>
                    <a:pt x="786" y="930"/>
                    <a:pt x="774" y="989"/>
                  </a:cubicBezTo>
                  <a:cubicBezTo>
                    <a:pt x="739" y="1323"/>
                    <a:pt x="619" y="1644"/>
                    <a:pt x="715" y="2001"/>
                  </a:cubicBezTo>
                  <a:cubicBezTo>
                    <a:pt x="941" y="2025"/>
                    <a:pt x="1155" y="1966"/>
                    <a:pt x="1453" y="19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3E3ED9F-CFEE-489C-A072-ABC247CF9C10}"/>
              </a:ext>
            </a:extLst>
          </p:cNvPr>
          <p:cNvSpPr txBox="1"/>
          <p:nvPr/>
        </p:nvSpPr>
        <p:spPr>
          <a:xfrm>
            <a:off x="2777706" y="122810"/>
            <a:ext cx="3096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</a:t>
            </a:r>
            <a:r>
              <a:rPr lang="en-US" sz="4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endParaRPr lang="en-US" sz="4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6457950" y="3886200"/>
            <a:ext cx="1399853" cy="14572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15754" y="894517"/>
            <a:ext cx="3857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 rot="235032">
            <a:off x="1562131" y="138603"/>
            <a:ext cx="4706273" cy="1381167"/>
          </a:xfrm>
          <a:prstGeom prst="cloudCallout">
            <a:avLst>
              <a:gd name="adj1" fmla="val -45315"/>
              <a:gd name="adj2" fmla="val 11119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 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9pPr>
          </a:lstStyle>
          <a:p>
            <a:pPr algn="ctr" eaLnBrk="1" hangingPunct="1"/>
            <a:endParaRPr lang="vi-VN" altLang="vi-VN" sz="33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4450" y="1485900"/>
            <a:ext cx="6686550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chấm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đặt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trước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nói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chấm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đặt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trước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ý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liệt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9809" y="436662"/>
            <a:ext cx="40237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u="sng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u="sng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u="sng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u="sng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u="sng" dirty="0" err="1"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30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7789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ChangeArrowheads="1"/>
          </p:cNvSpPr>
          <p:nvPr/>
        </p:nvSpPr>
        <p:spPr bwMode="auto">
          <a:xfrm>
            <a:off x="1143000" y="0"/>
            <a:ext cx="68580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50" b="1" i="1">
                <a:solidFill>
                  <a:srgbClr val="000099"/>
                </a:solidFill>
              </a:rPr>
              <a:t>. 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1757867" y="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b="1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8" name="Rectangle 2"/>
          <p:cNvSpPr>
            <a:spLocks noChangeArrowheads="1"/>
          </p:cNvSpPr>
          <p:nvPr/>
        </p:nvSpPr>
        <p:spPr bwMode="auto">
          <a:xfrm>
            <a:off x="2800350" y="800101"/>
            <a:ext cx="3771900" cy="53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400" b="1" i="1">
              <a:solidFill>
                <a:schemeClr val="tx2"/>
              </a:solidFill>
              <a:latin typeface=".VnTime" panose="020B7200000000000000" pitchFamily="34" charset="0"/>
            </a:endParaRPr>
          </a:p>
        </p:txBody>
      </p:sp>
      <p:sp>
        <p:nvSpPr>
          <p:cNvPr id="10246" name="WordArt 5"/>
          <p:cNvSpPr>
            <a:spLocks noChangeArrowheads="1" noChangeShapeType="1" noTextEdit="1"/>
          </p:cNvSpPr>
          <p:nvPr/>
        </p:nvSpPr>
        <p:spPr bwMode="auto">
          <a:xfrm>
            <a:off x="1731318" y="2423610"/>
            <a:ext cx="4187428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 spc="-54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5400" kern="10" spc="-54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5400" kern="10" spc="-54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5400" kern="10" spc="-54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spc="-54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endParaRPr lang="en-US" sz="5400" kern="10" spc="-540" dirty="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2292" descr="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375048"/>
            <a:ext cx="1888331" cy="476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1269" descr="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07" y="1"/>
            <a:ext cx="2622947" cy="12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8135" descr="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08885"/>
            <a:ext cx="1657350" cy="73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>
            <a:off x="2656285" y="1337072"/>
            <a:ext cx="2461022" cy="9715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27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5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-8967"/>
            <a:ext cx="6858000" cy="3809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3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3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3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3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3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3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57175" indent="-257175">
              <a:lnSpc>
                <a:spcPct val="150000"/>
              </a:lnSpc>
              <a:buAutoNum type="alphaLcParenR"/>
            </a:pPr>
            <a:r>
              <a:rPr lang="en-US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57175" indent="-257175">
              <a:lnSpc>
                <a:spcPct val="150000"/>
              </a:lnSpc>
              <a:buAutoNum type="alphaLcParenR"/>
            </a:pPr>
            <a:r>
              <a:rPr lang="en-US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dang </a:t>
            </a:r>
            <a:r>
              <a:rPr lang="en-US" sz="33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图片 11269" descr="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79" y="3759883"/>
            <a:ext cx="2622947" cy="12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300192" y="2247714"/>
            <a:ext cx="1350150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706126" y="3003798"/>
            <a:ext cx="2052228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93658" y="3759882"/>
            <a:ext cx="2754306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20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8365" y="0"/>
            <a:ext cx="6754025" cy="500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7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7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ta </a:t>
            </a:r>
            <a:r>
              <a:rPr 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ta </a:t>
            </a:r>
            <a:r>
              <a:rPr 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ta </a:t>
            </a:r>
            <a:r>
              <a:rPr 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557213" indent="-557213">
              <a:lnSpc>
                <a:spcPct val="150000"/>
              </a:lnSpc>
              <a:buAutoNum type="alphaLcParenR"/>
            </a:pPr>
            <a:endParaRPr lang="en-US" sz="27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11269" descr="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79" y="3875782"/>
            <a:ext cx="2622947" cy="12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328365" y="3270553"/>
            <a:ext cx="435323" cy="435323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2">
            <a:extLst>
              <a:ext uri="{FF2B5EF4-FFF2-40B4-BE49-F238E27FC236}">
                <a16:creationId xmlns:a16="http://schemas.microsoft.com/office/drawing/2014/main" id="{0EB14BED-A6D6-45C7-91DD-B8F35ACE1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92413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en-US" sz="3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3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3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3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3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 :  </a:t>
            </a:r>
          </a:p>
        </p:txBody>
      </p:sp>
      <p:sp>
        <p:nvSpPr>
          <p:cNvPr id="10" name="Text Box 33">
            <a:extLst>
              <a:ext uri="{FF2B5EF4-FFF2-40B4-BE49-F238E27FC236}">
                <a16:creationId xmlns:a16="http://schemas.microsoft.com/office/drawing/2014/main" id="{7E6B528E-C094-4590-9DE3-A5113C1AE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67" y="2032000"/>
            <a:ext cx="815763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    Học sinh trường em đã làm được nhiều việc tốt để hưởng ứng tuần lễ bảo vệ môi trường làm vệ sinh trường lớp, trồng cây ở vườn trường, diệt bọ gậy ở bể nước chung.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364F1C-9032-4AAB-AA18-422B3F094CD5}"/>
              </a:ext>
            </a:extLst>
          </p:cNvPr>
          <p:cNvSpPr txBox="1"/>
          <p:nvPr/>
        </p:nvSpPr>
        <p:spPr>
          <a:xfrm>
            <a:off x="1676664" y="3087420"/>
            <a:ext cx="287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E659D7-8AD3-4D8E-BCDB-8ACEFBD1EDF7}"/>
              </a:ext>
            </a:extLst>
          </p:cNvPr>
          <p:cNvCxnSpPr/>
          <p:nvPr/>
        </p:nvCxnSpPr>
        <p:spPr>
          <a:xfrm>
            <a:off x="1964266" y="3691467"/>
            <a:ext cx="64431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9EA92C-5D6A-4117-AC2B-E4D8A20ACD26}"/>
              </a:ext>
            </a:extLst>
          </p:cNvPr>
          <p:cNvCxnSpPr>
            <a:cxnSpLocks/>
          </p:cNvCxnSpPr>
          <p:nvPr/>
        </p:nvCxnSpPr>
        <p:spPr>
          <a:xfrm>
            <a:off x="643466" y="4340324"/>
            <a:ext cx="77639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6F25A5E-476B-4A89-9567-357257DBF848}"/>
              </a:ext>
            </a:extLst>
          </p:cNvPr>
          <p:cNvSpPr txBox="1"/>
          <p:nvPr/>
        </p:nvSpPr>
        <p:spPr>
          <a:xfrm>
            <a:off x="467828" y="6942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1099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" name="Google Shape;1024;p44"/>
          <p:cNvGrpSpPr/>
          <p:nvPr/>
        </p:nvGrpSpPr>
        <p:grpSpPr>
          <a:xfrm>
            <a:off x="6389189" y="3344337"/>
            <a:ext cx="1315564" cy="1118517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44"/>
          <p:cNvGrpSpPr/>
          <p:nvPr/>
        </p:nvGrpSpPr>
        <p:grpSpPr>
          <a:xfrm>
            <a:off x="1314518" y="508000"/>
            <a:ext cx="1387205" cy="1161840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7558957" y="3120697"/>
            <a:ext cx="653616" cy="895336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A63484F-BB8A-47C2-88B6-8A7E7F9C03DA}"/>
              </a:ext>
            </a:extLst>
          </p:cNvPr>
          <p:cNvSpPr txBox="1"/>
          <p:nvPr/>
        </p:nvSpPr>
        <p:spPr>
          <a:xfrm>
            <a:off x="1801624" y="1670898"/>
            <a:ext cx="5757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tiết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92" y="951571"/>
            <a:ext cx="2412228" cy="4191929"/>
          </a:xfrm>
          <a:prstGeom prst="rect">
            <a:avLst/>
          </a:prstGeom>
        </p:spPr>
      </p:pic>
      <p:pic>
        <p:nvPicPr>
          <p:cNvPr id="31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1"/>
          <a:stretch>
            <a:fillRect/>
          </a:stretch>
        </p:blipFill>
        <p:spPr bwMode="auto">
          <a:xfrm>
            <a:off x="1805552" y="3792208"/>
            <a:ext cx="1168004" cy="2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735725" y="1730159"/>
            <a:ext cx="1486125" cy="193899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MẢNH GHÉP KÌ DIỆU</a:t>
            </a:r>
          </a:p>
        </p:txBody>
      </p:sp>
      <p:pic>
        <p:nvPicPr>
          <p:cNvPr id="1026" name="Picture 2" descr="BÓNG ĐÁ: NGAI &quot;VUA&quot; KHÔNG CHỈ TRONG THỂ THAO ~ TRUNG TÂM ĐÀO TẠO BÓNG ĐÁ  THIẾU NHI HỒ CHÍ MI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006" y="1255490"/>
            <a:ext cx="3590840" cy="278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 Diagonal Corner Rectangle 7">
            <a:hlinkClick r:id="rId6" action="ppaction://hlinksldjump"/>
          </p:cNvPr>
          <p:cNvSpPr/>
          <p:nvPr/>
        </p:nvSpPr>
        <p:spPr>
          <a:xfrm>
            <a:off x="3840537" y="1006568"/>
            <a:ext cx="1999922" cy="1765038"/>
          </a:xfrm>
          <a:prstGeom prst="round2DiagRect">
            <a:avLst/>
          </a:prstGeom>
          <a:solidFill>
            <a:srgbClr val="0070C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4" name="Round Diagonal Corner Rectangle 33">
            <a:hlinkClick r:id="rId7" action="ppaction://hlinksldjump"/>
          </p:cNvPr>
          <p:cNvSpPr/>
          <p:nvPr/>
        </p:nvSpPr>
        <p:spPr>
          <a:xfrm>
            <a:off x="5602174" y="1006568"/>
            <a:ext cx="1999922" cy="1765038"/>
          </a:xfrm>
          <a:prstGeom prst="round2Diag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6" name="Round Diagonal Corner Rectangle 35">
            <a:hlinkClick r:id="rId8" action="ppaction://hlinksldjump"/>
          </p:cNvPr>
          <p:cNvSpPr/>
          <p:nvPr/>
        </p:nvSpPr>
        <p:spPr>
          <a:xfrm>
            <a:off x="3840537" y="2428856"/>
            <a:ext cx="1999922" cy="1765038"/>
          </a:xfrm>
          <a:prstGeom prst="round2DiagRect">
            <a:avLst/>
          </a:prstGeom>
          <a:solidFill>
            <a:srgbClr val="9900CC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7" name="Round Diagonal Corner Rectangle 36">
            <a:hlinkClick r:id="rId3" action="ppaction://hlinksldjump"/>
          </p:cNvPr>
          <p:cNvSpPr/>
          <p:nvPr/>
        </p:nvSpPr>
        <p:spPr>
          <a:xfrm>
            <a:off x="5602174" y="2428856"/>
            <a:ext cx="1999922" cy="1765038"/>
          </a:xfrm>
          <a:prstGeom prst="round2Diag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47617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8" grpId="0" animBg="1"/>
      <p:bldP spid="34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85646" y="96910"/>
            <a:ext cx="6345324" cy="4436771"/>
            <a:chOff x="323528" y="129213"/>
            <a:chExt cx="8460432" cy="5915694"/>
          </a:xfrm>
        </p:grpSpPr>
        <p:pic>
          <p:nvPicPr>
            <p:cNvPr id="2050" name="Picture 2" descr="Hướng dẫn: Trò chơi Kéo c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29213"/>
              <a:ext cx="8460432" cy="5915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007096" y="705277"/>
              <a:ext cx="1602089" cy="5557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48218" y="4353949"/>
            <a:ext cx="162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</a:p>
        </p:txBody>
      </p:sp>
      <p:pic>
        <p:nvPicPr>
          <p:cNvPr id="10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1"/>
          <a:stretch>
            <a:fillRect/>
          </a:stretch>
        </p:blipFill>
        <p:spPr bwMode="auto">
          <a:xfrm rot="10800000">
            <a:off x="6562966" y="4460758"/>
            <a:ext cx="1168004" cy="2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97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ộ khung và bóng rổ tiêu chuẩn - có kèm lưới khung,túi đựng bóng và kim bơm  bóng | NAM HẰNG SPORT | T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18" y="0"/>
            <a:ext cx="4752528" cy="421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99892" y="4228180"/>
            <a:ext cx="199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endParaRPr lang="en-US" sz="3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1"/>
          <a:stretch>
            <a:fillRect/>
          </a:stretch>
        </p:blipFill>
        <p:spPr bwMode="auto">
          <a:xfrm rot="10800000">
            <a:off x="6562966" y="4460758"/>
            <a:ext cx="1168004" cy="2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9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ạy tiếp sức là gì? Tìm hiểu luật và kỹ thuật chạy tiếp s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195486"/>
            <a:ext cx="4590510" cy="390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21850" y="4191931"/>
            <a:ext cx="3470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sz="3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1"/>
          <a:stretch>
            <a:fillRect/>
          </a:stretch>
        </p:blipFill>
        <p:spPr bwMode="auto">
          <a:xfrm rot="10800000">
            <a:off x="6562966" y="4460758"/>
            <a:ext cx="1168004" cy="2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95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Ễ HỘI ĐUA VOI Ở BẢN ĐÔN - 123tadi: Chia sẻ kinh nghiệm du lị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682" y="87474"/>
            <a:ext cx="5850648" cy="40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3898" y="4245937"/>
            <a:ext cx="3470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endParaRPr lang="en-US" sz="3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1"/>
          <a:stretch>
            <a:fillRect/>
          </a:stretch>
        </p:blipFill>
        <p:spPr bwMode="auto">
          <a:xfrm rot="10800000">
            <a:off x="6562966" y="4460758"/>
            <a:ext cx="1168004" cy="2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13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/>
          <p:nvPr/>
        </p:nvSpPr>
        <p:spPr>
          <a:xfrm>
            <a:off x="4863600" y="444145"/>
            <a:ext cx="3168688" cy="3168688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5"/>
          <p:cNvSpPr/>
          <p:nvPr/>
        </p:nvSpPr>
        <p:spPr>
          <a:xfrm>
            <a:off x="9912" y="1100067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/>
          <p:cNvSpPr/>
          <p:nvPr/>
        </p:nvSpPr>
        <p:spPr>
          <a:xfrm>
            <a:off x="2219250" y="4140975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25"/>
          <p:cNvGrpSpPr/>
          <p:nvPr/>
        </p:nvGrpSpPr>
        <p:grpSpPr>
          <a:xfrm rot="870046">
            <a:off x="3799330" y="1222586"/>
            <a:ext cx="501149" cy="1012800"/>
            <a:chOff x="656025" y="2751350"/>
            <a:chExt cx="311375" cy="629275"/>
          </a:xfrm>
        </p:grpSpPr>
        <p:sp>
          <p:nvSpPr>
            <p:cNvPr id="20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5"/>
          <p:cNvGrpSpPr/>
          <p:nvPr/>
        </p:nvGrpSpPr>
        <p:grpSpPr>
          <a:xfrm rot="-668250">
            <a:off x="5202081" y="4244039"/>
            <a:ext cx="849903" cy="571578"/>
            <a:chOff x="6429375" y="2405775"/>
            <a:chExt cx="528050" cy="355125"/>
          </a:xfrm>
        </p:grpSpPr>
        <p:sp>
          <p:nvSpPr>
            <p:cNvPr id="213" name="Google Shape;213;p25"/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25"/>
          <p:cNvSpPr/>
          <p:nvPr/>
        </p:nvSpPr>
        <p:spPr>
          <a:xfrm rot="1722646">
            <a:off x="6676143" y="828501"/>
            <a:ext cx="431902" cy="41521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25"/>
          <p:cNvGrpSpPr/>
          <p:nvPr/>
        </p:nvGrpSpPr>
        <p:grpSpPr>
          <a:xfrm>
            <a:off x="5466890" y="1361140"/>
            <a:ext cx="2219111" cy="1592274"/>
            <a:chOff x="4582100" y="3095150"/>
            <a:chExt cx="581650" cy="417350"/>
          </a:xfrm>
        </p:grpSpPr>
        <p:sp>
          <p:nvSpPr>
            <p:cNvPr id="222" name="Google Shape;222;p25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25"/>
          <p:cNvGrpSpPr/>
          <p:nvPr/>
        </p:nvGrpSpPr>
        <p:grpSpPr>
          <a:xfrm>
            <a:off x="5504053" y="702645"/>
            <a:ext cx="514295" cy="474382"/>
            <a:chOff x="712875" y="2205450"/>
            <a:chExt cx="233675" cy="215550"/>
          </a:xfrm>
        </p:grpSpPr>
        <p:sp>
          <p:nvSpPr>
            <p:cNvPr id="247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25"/>
          <p:cNvGrpSpPr/>
          <p:nvPr/>
        </p:nvGrpSpPr>
        <p:grpSpPr>
          <a:xfrm>
            <a:off x="4727552" y="999211"/>
            <a:ext cx="739324" cy="681878"/>
            <a:chOff x="751275" y="1814050"/>
            <a:chExt cx="233675" cy="215525"/>
          </a:xfrm>
        </p:grpSpPr>
        <p:sp>
          <p:nvSpPr>
            <p:cNvPr id="253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25"/>
          <p:cNvGrpSpPr/>
          <p:nvPr/>
        </p:nvGrpSpPr>
        <p:grpSpPr>
          <a:xfrm>
            <a:off x="7383624" y="181394"/>
            <a:ext cx="1577997" cy="1327923"/>
            <a:chOff x="6075750" y="3009125"/>
            <a:chExt cx="550400" cy="463175"/>
          </a:xfrm>
        </p:grpSpPr>
        <p:sp>
          <p:nvSpPr>
            <p:cNvPr id="259" name="Google Shape;259;p25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25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26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25"/>
          <p:cNvSpPr/>
          <p:nvPr/>
        </p:nvSpPr>
        <p:spPr>
          <a:xfrm rot="-1177723">
            <a:off x="3371651" y="1604771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5"/>
          <p:cNvSpPr/>
          <p:nvPr/>
        </p:nvSpPr>
        <p:spPr>
          <a:xfrm rot="-1140824">
            <a:off x="6115190" y="3276706"/>
            <a:ext cx="431893" cy="415208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75454D-C9DA-4F8B-A7BB-010D205C9AFA}"/>
              </a:ext>
            </a:extLst>
          </p:cNvPr>
          <p:cNvSpPr txBox="1"/>
          <p:nvPr/>
        </p:nvSpPr>
        <p:spPr>
          <a:xfrm>
            <a:off x="304800" y="116541"/>
            <a:ext cx="6059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HP001 5 hàng" panose="020B0603050302020204" pitchFamily="34" charset="0"/>
              </a:rPr>
              <a:t>Thứ</a:t>
            </a:r>
            <a:r>
              <a:rPr lang="en-US" sz="2800" b="1" dirty="0">
                <a:latin typeface="HP001 5 hàng" panose="020B0603050302020204" pitchFamily="34" charset="0"/>
              </a:rPr>
              <a:t>    </a:t>
            </a:r>
            <a:r>
              <a:rPr lang="en-US" sz="2800" b="1" dirty="0" err="1">
                <a:latin typeface="HP001 5 hàng" panose="020B0603050302020204" pitchFamily="34" charset="0"/>
              </a:rPr>
              <a:t>ngày</a:t>
            </a:r>
            <a:r>
              <a:rPr lang="en-US" sz="2800" b="1" dirty="0">
                <a:latin typeface="HP001 5 hàng" panose="020B0603050302020204" pitchFamily="34" charset="0"/>
              </a:rPr>
              <a:t>   </a:t>
            </a:r>
            <a:r>
              <a:rPr lang="en-US" sz="2800" b="1" dirty="0" err="1">
                <a:latin typeface="HP001 5 hàng" panose="020B0603050302020204" pitchFamily="34" charset="0"/>
              </a:rPr>
              <a:t>tháng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năm</a:t>
            </a:r>
            <a:r>
              <a:rPr lang="en-US" sz="2800" b="1" dirty="0">
                <a:latin typeface="HP001 5 hàng" panose="020B0603050302020204" pitchFamily="34" charset="0"/>
              </a:rPr>
              <a:t>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84F671-8A54-47CA-A28C-BDDBD7A83477}"/>
              </a:ext>
            </a:extLst>
          </p:cNvPr>
          <p:cNvSpPr txBox="1"/>
          <p:nvPr/>
        </p:nvSpPr>
        <p:spPr>
          <a:xfrm>
            <a:off x="119706" y="2286117"/>
            <a:ext cx="3616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HP001 5 hàng" panose="020B0603050302020204" pitchFamily="34" charset="0"/>
              </a:rPr>
              <a:t>Luyện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từ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và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câu</a:t>
            </a:r>
            <a:r>
              <a:rPr lang="en-US" sz="3600" b="1" dirty="0">
                <a:latin typeface="HP001 5 hàng" panose="020B0603050302020204" pitchFamily="34" charset="0"/>
              </a:rPr>
              <a:t>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065E2B2-0218-4A59-AA7C-D0C2BE896303}"/>
              </a:ext>
            </a:extLst>
          </p:cNvPr>
          <p:cNvSpPr txBox="1"/>
          <p:nvPr/>
        </p:nvSpPr>
        <p:spPr>
          <a:xfrm>
            <a:off x="-210988" y="3073234"/>
            <a:ext cx="5612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Đặt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: “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”.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chấm</a:t>
            </a:r>
            <a:endParaRPr lang="en-US" sz="36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4998825" y="3857450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8"/>
          <p:cNvSpPr/>
          <p:nvPr/>
        </p:nvSpPr>
        <p:spPr>
          <a:xfrm>
            <a:off x="386002" y="244297"/>
            <a:ext cx="1082500" cy="104175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28"/>
          <p:cNvGrpSpPr/>
          <p:nvPr/>
        </p:nvGrpSpPr>
        <p:grpSpPr>
          <a:xfrm>
            <a:off x="288151" y="3857450"/>
            <a:ext cx="1082499" cy="998535"/>
            <a:chOff x="712875" y="2205450"/>
            <a:chExt cx="233675" cy="215550"/>
          </a:xfrm>
        </p:grpSpPr>
        <p:sp>
          <p:nvSpPr>
            <p:cNvPr id="338" name="Google Shape;338;p2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28"/>
          <p:cNvGrpSpPr/>
          <p:nvPr/>
        </p:nvGrpSpPr>
        <p:grpSpPr>
          <a:xfrm>
            <a:off x="8353163" y="202778"/>
            <a:ext cx="790837" cy="1083272"/>
            <a:chOff x="1731150" y="1748550"/>
            <a:chExt cx="228625" cy="313175"/>
          </a:xfrm>
        </p:grpSpPr>
        <p:sp>
          <p:nvSpPr>
            <p:cNvPr id="344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0C2959A-8DB3-4E91-B653-8370EBD11FAF}"/>
              </a:ext>
            </a:extLst>
          </p:cNvPr>
          <p:cNvSpPr txBox="1"/>
          <p:nvPr/>
        </p:nvSpPr>
        <p:spPr>
          <a:xfrm>
            <a:off x="465078" y="489097"/>
            <a:ext cx="1003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1EA58E-6999-4E14-A397-926BF297D140}"/>
              </a:ext>
            </a:extLst>
          </p:cNvPr>
          <p:cNvSpPr txBox="1">
            <a:spLocks/>
          </p:cNvSpPr>
          <p:nvPr/>
        </p:nvSpPr>
        <p:spPr>
          <a:xfrm>
            <a:off x="1468502" y="450269"/>
            <a:ext cx="6108281" cy="825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?”: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 descr="10939953-uong.jpg">
            <a:extLst>
              <a:ext uri="{FF2B5EF4-FFF2-40B4-BE49-F238E27FC236}">
                <a16:creationId xmlns:a16="http://schemas.microsoft.com/office/drawing/2014/main" id="{DD4794F3-FE1F-4427-825C-6DF85BAC0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941" y="896109"/>
            <a:ext cx="2019170" cy="1417780"/>
          </a:xfrm>
          <a:prstGeom prst="rect">
            <a:avLst/>
          </a:prstGeom>
        </p:spPr>
      </p:pic>
      <p:pic>
        <p:nvPicPr>
          <p:cNvPr id="28" name="Picture 2" descr="G:\múa.jpg">
            <a:extLst>
              <a:ext uri="{FF2B5EF4-FFF2-40B4-BE49-F238E27FC236}">
                <a16:creationId xmlns:a16="http://schemas.microsoft.com/office/drawing/2014/main" id="{AF685D37-AE78-4433-ABD6-35EE57707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6075" y="3728021"/>
            <a:ext cx="2242781" cy="1441788"/>
          </a:xfrm>
          <a:prstGeom prst="rect">
            <a:avLst/>
          </a:prstGeom>
          <a:noFill/>
        </p:spPr>
      </p:pic>
      <p:pic>
        <p:nvPicPr>
          <p:cNvPr id="29" name="Picture 3" descr="G:\đèn.jpg">
            <a:extLst>
              <a:ext uri="{FF2B5EF4-FFF2-40B4-BE49-F238E27FC236}">
                <a16:creationId xmlns:a16="http://schemas.microsoft.com/office/drawing/2014/main" id="{5B9D6DD3-68B5-48FD-8808-3335730B6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7495" y="2260666"/>
            <a:ext cx="2057400" cy="1441279"/>
          </a:xfrm>
          <a:prstGeom prst="rect">
            <a:avLst/>
          </a:prstGeom>
          <a:noFill/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53A0C74-1266-45BC-BE4E-A42219288F58}"/>
              </a:ext>
            </a:extLst>
          </p:cNvPr>
          <p:cNvSpPr txBox="1"/>
          <p:nvPr/>
        </p:nvSpPr>
        <p:spPr>
          <a:xfrm>
            <a:off x="622633" y="1275969"/>
            <a:ext cx="53232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DF6E5F-0E24-4503-8238-9F4446B16CCD}"/>
              </a:ext>
            </a:extLst>
          </p:cNvPr>
          <p:cNvSpPr txBox="1"/>
          <p:nvPr/>
        </p:nvSpPr>
        <p:spPr>
          <a:xfrm>
            <a:off x="1074865" y="2234590"/>
            <a:ext cx="56307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B4CDC3-A8E6-4BD4-B992-549D4040C4D2}"/>
              </a:ext>
            </a:extLst>
          </p:cNvPr>
          <p:cNvSpPr txBox="1"/>
          <p:nvPr/>
        </p:nvSpPr>
        <p:spPr>
          <a:xfrm>
            <a:off x="1656277" y="3944604"/>
            <a:ext cx="49516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95CE43-68AA-489A-A337-D7EB448B7D51}"/>
              </a:ext>
            </a:extLst>
          </p:cNvPr>
          <p:cNvCxnSpPr>
            <a:cxnSpLocks/>
            <a:stCxn id="31" idx="2"/>
          </p:cNvCxnSpPr>
          <p:nvPr/>
        </p:nvCxnSpPr>
        <p:spPr>
          <a:xfrm flipV="1">
            <a:off x="3284234" y="1790720"/>
            <a:ext cx="1287766" cy="84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CC5E038-ABD4-48EB-B56C-EAA241DBEA7A}"/>
              </a:ext>
            </a:extLst>
          </p:cNvPr>
          <p:cNvCxnSpPr>
            <a:cxnSpLocks/>
          </p:cNvCxnSpPr>
          <p:nvPr/>
        </p:nvCxnSpPr>
        <p:spPr>
          <a:xfrm>
            <a:off x="1796093" y="3188697"/>
            <a:ext cx="46136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18E9B1B-17FB-4FA4-A4A3-38E19704DF78}"/>
              </a:ext>
            </a:extLst>
          </p:cNvPr>
          <p:cNvCxnSpPr>
            <a:cxnSpLocks/>
          </p:cNvCxnSpPr>
          <p:nvPr/>
        </p:nvCxnSpPr>
        <p:spPr>
          <a:xfrm>
            <a:off x="3092824" y="4898711"/>
            <a:ext cx="33461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77E649A-B66C-4B40-A783-F4EAD9B6EE18}"/>
              </a:ext>
            </a:extLst>
          </p:cNvPr>
          <p:cNvSpPr txBox="1"/>
          <p:nvPr/>
        </p:nvSpPr>
        <p:spPr>
          <a:xfrm>
            <a:off x="3308430" y="1270779"/>
            <a:ext cx="21559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A992A76-0AEC-4A22-9FD9-0AC1C9F75312}"/>
              </a:ext>
            </a:extLst>
          </p:cNvPr>
          <p:cNvSpPr txBox="1"/>
          <p:nvPr/>
        </p:nvSpPr>
        <p:spPr>
          <a:xfrm>
            <a:off x="1694232" y="2660491"/>
            <a:ext cx="5132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89B325-03F6-4D0D-A099-A9DA719ACE21}"/>
              </a:ext>
            </a:extLst>
          </p:cNvPr>
          <p:cNvSpPr txBox="1"/>
          <p:nvPr/>
        </p:nvSpPr>
        <p:spPr>
          <a:xfrm>
            <a:off x="2954708" y="4365399"/>
            <a:ext cx="5132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  <p:bldP spid="6" grpId="0"/>
      <p:bldP spid="26" grpId="0"/>
      <p:bldP spid="31" grpId="0"/>
      <p:bldP spid="33" grpId="0"/>
      <p:bldP spid="35" grpId="0"/>
      <p:bldP spid="47" grpId="0"/>
      <p:bldP spid="48" grpId="0"/>
      <p:bldP spid="49" grpId="0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FE7575"/>
      </a:dk2>
      <a:lt2>
        <a:srgbClr val="E3E7EA"/>
      </a:lt2>
      <a:accent1>
        <a:srgbClr val="C7EEB7"/>
      </a:accent1>
      <a:accent2>
        <a:srgbClr val="B2E49E"/>
      </a:accent2>
      <a:accent3>
        <a:srgbClr val="FFCC62"/>
      </a:accent3>
      <a:accent4>
        <a:srgbClr val="FDAF5E"/>
      </a:accent4>
      <a:accent5>
        <a:srgbClr val="E5F59F"/>
      </a:accent5>
      <a:accent6>
        <a:srgbClr val="5AB185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1F00C3-D2EF-4A86-93E8-8C8BC75F8758}"/>
</file>

<file path=customXml/itemProps2.xml><?xml version="1.0" encoding="utf-8"?>
<ds:datastoreItem xmlns:ds="http://schemas.openxmlformats.org/officeDocument/2006/customXml" ds:itemID="{95D1A914-2A29-43C1-BFA8-5355D4A0F141}"/>
</file>

<file path=customXml/itemProps3.xml><?xml version="1.0" encoding="utf-8"?>
<ds:datastoreItem xmlns:ds="http://schemas.openxmlformats.org/officeDocument/2006/customXml" ds:itemID="{6EB41F89-3243-4306-A49A-AD3904322034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555</Words>
  <Application>Microsoft Office PowerPoint</Application>
  <PresentationFormat>On-screen Show (16:9)</PresentationFormat>
  <Paragraphs>61</Paragraphs>
  <Slides>25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HP001 5 hàng</vt:lpstr>
      <vt:lpstr>Times New Roman</vt:lpstr>
      <vt:lpstr>Baloo 2</vt:lpstr>
      <vt:lpstr>Arial</vt:lpstr>
      <vt:lpstr>.VnTime</vt:lpstr>
      <vt:lpstr>Pangolin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Trả lời các câu hỏi sau: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Đặng Minh Hồng</cp:lastModifiedBy>
  <cp:revision>4</cp:revision>
  <dcterms:modified xsi:type="dcterms:W3CDTF">2022-04-01T11:57:15Z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