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93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14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51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61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01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15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80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5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55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4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3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3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1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81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8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A3CD4-8ED6-4C1F-B093-EEC93F3BA50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C2D14-4CE3-4924-8EB5-4AF32BB45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2" r:id="rId9"/>
    <p:sldLayoutId id="2147483661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0+ hình nền powerpoint về môi trường cực chất cho bài thuyết trình | Hình  nền, Nền, Môi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56605" y="494061"/>
            <a:ext cx="9878787" cy="2923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iCiel Pony" panose="02000000000000000000" pitchFamily="2" charset="0"/>
              </a:rPr>
              <a:t>TUẦN 29</a:t>
            </a:r>
          </a:p>
          <a:p>
            <a:pPr algn="ctr"/>
            <a:r>
              <a:rPr lang="en-US" sz="4800" dirty="0" err="1" smtClean="0">
                <a:latin typeface="iCiel Pony" panose="02000000000000000000" pitchFamily="2" charset="0"/>
              </a:rPr>
              <a:t>Đạo</a:t>
            </a:r>
            <a:r>
              <a:rPr lang="en-US" sz="4800" dirty="0" smtClean="0">
                <a:latin typeface="iCiel Pony" panose="02000000000000000000" pitchFamily="2" charset="0"/>
              </a:rPr>
              <a:t> </a:t>
            </a:r>
            <a:r>
              <a:rPr lang="en-US" sz="4800" dirty="0" err="1" smtClean="0">
                <a:latin typeface="iCiel Pony" panose="02000000000000000000" pitchFamily="2" charset="0"/>
              </a:rPr>
              <a:t>đức</a:t>
            </a:r>
            <a:endParaRPr lang="en-US" sz="4800" dirty="0" smtClean="0">
              <a:latin typeface="iCiel Pony" panose="02000000000000000000" pitchFamily="2" charset="0"/>
            </a:endParaRPr>
          </a:p>
          <a:p>
            <a:pPr algn="ctr"/>
            <a:r>
              <a:rPr lang="en-US" sz="4800" b="0" i="0" dirty="0" err="1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Tiết</a:t>
            </a:r>
            <a:r>
              <a:rPr lang="en-US" sz="4800" b="0" i="0" dirty="0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kiệm</a:t>
            </a:r>
            <a:r>
              <a:rPr lang="en-US" sz="4800" b="0" i="0" dirty="0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và</a:t>
            </a:r>
            <a:r>
              <a:rPr lang="en-US" sz="4800" b="0" i="0" dirty="0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bảo</a:t>
            </a:r>
            <a:r>
              <a:rPr lang="en-US" sz="4800" b="0" i="0" dirty="0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vệ</a:t>
            </a:r>
            <a:r>
              <a:rPr lang="en-US" sz="4800" b="0" i="0" dirty="0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nguồn</a:t>
            </a:r>
            <a:r>
              <a:rPr lang="en-US" sz="4800" b="0" i="0" dirty="0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 </a:t>
            </a:r>
            <a:r>
              <a:rPr lang="en-US" sz="4800" b="0" i="0" dirty="0" err="1" smtClean="0">
                <a:solidFill>
                  <a:srgbClr val="FF0000"/>
                </a:solidFill>
                <a:effectLst/>
                <a:latin typeface="iCiel Pony" panose="02000000000000000000" pitchFamily="2" charset="0"/>
              </a:rPr>
              <a:t>nước</a:t>
            </a:r>
            <a:endParaRPr lang="en-US" sz="4800" b="0" i="0" dirty="0" smtClean="0">
              <a:solidFill>
                <a:srgbClr val="FF0000"/>
              </a:solidFill>
              <a:effectLst/>
              <a:latin typeface="iCiel Pony" panose="02000000000000000000" pitchFamily="2" charset="0"/>
            </a:endParaRPr>
          </a:p>
          <a:p>
            <a:pPr algn="ctr"/>
            <a:r>
              <a:rPr lang="en-US" sz="4000" dirty="0" err="1" smtClean="0">
                <a:latin typeface="iCiel Stabile Regular" panose="02000503000000000000" pitchFamily="2" charset="0"/>
              </a:rPr>
              <a:t>Tiết</a:t>
            </a:r>
            <a:r>
              <a:rPr lang="en-US" sz="4000" dirty="0" smtClean="0">
                <a:latin typeface="iCiel Stabile Regular" panose="02000503000000000000" pitchFamily="2" charset="0"/>
              </a:rPr>
              <a:t> 2</a:t>
            </a:r>
            <a:endParaRPr lang="vi-VN" sz="4000" b="0" i="0" dirty="0">
              <a:effectLst/>
              <a:latin typeface="iCiel Stabile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6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97" y="412955"/>
            <a:ext cx="11000658" cy="618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5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0+ hình nền powerpoint về môi trường cực chất cho bài thuyết trình | Hình  nền, Nền, Môi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54086" y="493263"/>
            <a:ext cx="6096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vi-VN" sz="2800" b="0" i="0" dirty="0" smtClean="0">
                <a:effectLst/>
                <a:latin typeface="iCiel Soup of Justice" pitchFamily="2" charset="0"/>
              </a:rPr>
              <a:t>I Am Water [vietsub]- Thông điệp hay và ý nghĩa về bảo vệ nguồn nước</a:t>
            </a:r>
            <a:endParaRPr lang="vi-VN" sz="2800" b="0" i="0" dirty="0">
              <a:effectLst/>
              <a:latin typeface="iCiel Soup of Justice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26856" y="1632857"/>
            <a:ext cx="492186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https://www.youtube.com/watch?v=ubS2r2cZOR0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0+ hình nền powerpoint về môi trường cực chất cho bài thuyết trình | Hình  nền, Nền, Môi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54086" y="493263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sz="5400" b="0" i="0" dirty="0" err="1" smtClean="0">
                <a:effectLst/>
                <a:latin typeface="iCiel Stabile Regular" panose="02000503000000000000" pitchFamily="2" charset="0"/>
              </a:rPr>
              <a:t>Quizzi</a:t>
            </a:r>
            <a:endParaRPr lang="en-US" sz="5400" b="0" i="0" dirty="0" smtClean="0">
              <a:effectLst/>
              <a:latin typeface="iCiel Stabile Regular" panose="02000503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0679" y="1725190"/>
            <a:ext cx="602940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https://quizizz.com/admin/quiz/6239858da9c042001e3e7d4d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95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40+ hình nền powerpoint về môi trường cực chất cho bài thuyết trình | Hình  nền, Nền, Môi tr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1333"/>
          <a:stretch/>
        </p:blipFill>
        <p:spPr>
          <a:xfrm>
            <a:off x="196645" y="473528"/>
            <a:ext cx="11798709" cy="38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9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6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21381" cy="70432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4757" y="2438400"/>
            <a:ext cx="8851900" cy="35541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277"/>
            <a:ext cx="12521381" cy="70432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75771" y="2291443"/>
            <a:ext cx="8851900" cy="35541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5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6413" cy="687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195"/>
            <a:ext cx="12192000" cy="677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737046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DAAE9B0125D644B7F58EE6BF1D0FC2" ma:contentTypeVersion="7" ma:contentTypeDescription="Create a new document." ma:contentTypeScope="" ma:versionID="99ea4c7057f8007b0b7469245b2cbd66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90c48dfa395a477db7a435f55b66bf5b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2651BE-ABA4-4C2C-94ED-7EE554541363}"/>
</file>

<file path=customXml/itemProps2.xml><?xml version="1.0" encoding="utf-8"?>
<ds:datastoreItem xmlns:ds="http://schemas.openxmlformats.org/officeDocument/2006/customXml" ds:itemID="{D5CB079F-7B81-4288-91F1-9D1BF3162EC2}"/>
</file>

<file path=customXml/itemProps3.xml><?xml version="1.0" encoding="utf-8"?>
<ds:datastoreItem xmlns:ds="http://schemas.openxmlformats.org/officeDocument/2006/customXml" ds:itemID="{99FF7E5A-A606-43AA-A618-B67215F4335B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37</Words>
  <Application>Microsoft Office PowerPoint</Application>
  <PresentationFormat>Widescreen</PresentationFormat>
  <Paragraphs>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iCiel Pony</vt:lpstr>
      <vt:lpstr>iCiel Soup of Justice</vt:lpstr>
      <vt:lpstr>iCiel Stabile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Thảo Linh</dc:creator>
  <cp:lastModifiedBy>Trần Thị Thảo Linh</cp:lastModifiedBy>
  <cp:revision>17</cp:revision>
  <dcterms:created xsi:type="dcterms:W3CDTF">2022-03-22T10:34:08Z</dcterms:created>
  <dcterms:modified xsi:type="dcterms:W3CDTF">2022-03-27T08:13:45Z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