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98" r:id="rId2"/>
    <p:sldMasterId id="2147483740" r:id="rId3"/>
    <p:sldMasterId id="2147483766" r:id="rId4"/>
    <p:sldMasterId id="2147483778" r:id="rId5"/>
    <p:sldMasterId id="2147483782" r:id="rId6"/>
  </p:sldMasterIdLst>
  <p:notesMasterIdLst>
    <p:notesMasterId r:id="rId25"/>
  </p:notesMasterIdLst>
  <p:sldIdLst>
    <p:sldId id="257" r:id="rId7"/>
    <p:sldId id="310" r:id="rId8"/>
    <p:sldId id="264" r:id="rId9"/>
    <p:sldId id="296" r:id="rId10"/>
    <p:sldId id="297" r:id="rId11"/>
    <p:sldId id="311" r:id="rId12"/>
    <p:sldId id="314" r:id="rId13"/>
    <p:sldId id="312" r:id="rId14"/>
    <p:sldId id="316" r:id="rId15"/>
    <p:sldId id="317" r:id="rId16"/>
    <p:sldId id="319" r:id="rId17"/>
    <p:sldId id="320" r:id="rId18"/>
    <p:sldId id="322" r:id="rId19"/>
    <p:sldId id="321" r:id="rId20"/>
    <p:sldId id="323" r:id="rId21"/>
    <p:sldId id="324" r:id="rId22"/>
    <p:sldId id="325" r:id="rId23"/>
    <p:sldId id="284" r:id="rId24"/>
  </p:sldIdLst>
  <p:sldSz cx="12192000" cy="6858000"/>
  <p:notesSz cx="6858000" cy="9144000"/>
  <p:embeddedFontLst>
    <p:embeddedFont>
      <p:font typeface="等线" panose="02010600030101010101" pitchFamily="2" charset="-122"/>
      <p:regular r:id="rId26"/>
      <p:bold r:id="rId27"/>
    </p:embeddedFont>
    <p:embeddedFont>
      <p:font typeface="微软雅黑" panose="020B0503020204020204" pitchFamily="34" charset="-122"/>
      <p:regular r:id="rId28"/>
      <p:bold r:id="rId29"/>
    </p:embeddedFont>
    <p:embeddedFont>
      <p:font typeface="Abril Fatface" panose="02000503000000020003" pitchFamily="2" charset="0"/>
      <p:regular r:id="rId30"/>
    </p:embeddedFont>
    <p:embeddedFont>
      <p:font typeface="Barlow Condensed" panose="00000506000000000000" pitchFamily="2"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oming Soon" panose="020B0604020202020204" charset="0"/>
      <p:regular r:id="rId41"/>
    </p:embeddedFont>
    <p:embeddedFont>
      <p:font typeface="HP001" panose="020B0604020202020204" charset="0"/>
      <p:regular r:id="rId42"/>
      <p:bold r:id="rId43"/>
    </p:embeddedFont>
    <p:embeddedFont>
      <p:font typeface="Just Another Hand" panose="020B0604020202020204" charset="0"/>
      <p:regular r:id="rId44"/>
    </p:embeddedFont>
    <p:embeddedFont>
      <p:font typeface="Nunito"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ME" initials="H" lastIdx="1" clrIdx="0">
    <p:extLst>
      <p:ext uri="{19B8F6BF-5375-455C-9EA6-DF929625EA0E}">
        <p15:presenceInfo xmlns:p15="http://schemas.microsoft.com/office/powerpoint/2012/main" userId="HO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FF0066"/>
    <a:srgbClr val="008E40"/>
    <a:srgbClr val="441D61"/>
    <a:srgbClr val="99FF33"/>
    <a:srgbClr val="000000"/>
    <a:srgbClr val="FFFF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3" autoAdjust="0"/>
    <p:restoredTop sz="94680" autoAdjust="0"/>
  </p:normalViewPr>
  <p:slideViewPr>
    <p:cSldViewPr snapToGrid="0">
      <p:cViewPr varScale="1">
        <p:scale>
          <a:sx n="68" d="100"/>
          <a:sy n="68" d="100"/>
        </p:scale>
        <p:origin x="756" y="72"/>
      </p:cViewPr>
      <p:guideLst>
        <p:guide orient="horz" pos="2160"/>
        <p:guide pos="3840"/>
      </p:guideLst>
    </p:cSldViewPr>
  </p:slideViewPr>
  <p:outlineViewPr>
    <p:cViewPr>
      <p:scale>
        <a:sx n="33" d="100"/>
        <a:sy n="33" d="100"/>
      </p:scale>
      <p:origin x="82" y="8191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4.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customXml" Target="../customXml/item3.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4.xml"/><Relationship Id="rId41" Type="http://schemas.openxmlformats.org/officeDocument/2006/relationships/font" Target="fonts/font16.fntdata"/><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927456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51209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74247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61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61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61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457200">
              <a:defRPr/>
            </a:pPr>
            <a:fld id="{34C80028-9C59-4F67-BD79-8397A118F17E}" type="slidenum">
              <a:rPr lang="zh-CN" altLang="en-US" smtClean="0">
                <a:solidFill>
                  <a:prstClr val="black"/>
                </a:solidFill>
                <a:latin typeface="等线" panose="020F0502020204030204"/>
                <a:ea typeface="等线" panose="02010600030101010101" pitchFamily="2" charset="-122"/>
              </a:rPr>
              <a:pPr defTabSz="457200">
                <a:defRPr/>
              </a:pPr>
              <a:t>6</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72316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E87F-0ECF-4EB6-A0F1-56503AA2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43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96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1"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6" name="Google Shape;136;p11"/>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7" name="Google Shape;137;p11"/>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8" name="Google Shape;138;p11"/>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9" name="Google Shape;139;p11"/>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140" name="Google Shape;140;p11"/>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141" name="Google Shape;141;p11"/>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142" name="Google Shape;142;p11"/>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780776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Just title 1">
  <p:cSld name="Just title 1">
    <p:spTree>
      <p:nvGrpSpPr>
        <p:cNvPr id="1" name="Shape 270"/>
        <p:cNvGrpSpPr/>
        <p:nvPr/>
      </p:nvGrpSpPr>
      <p:grpSpPr>
        <a:xfrm>
          <a:off x="0" y="0"/>
          <a:ext cx="0" cy="0"/>
          <a:chOff x="0" y="0"/>
          <a:chExt cx="0" cy="0"/>
        </a:xfrm>
      </p:grpSpPr>
      <p:sp>
        <p:nvSpPr>
          <p:cNvPr id="271" name="Google Shape;271;p21"/>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pic>
        <p:nvPicPr>
          <p:cNvPr id="272" name="Google Shape;272;p21"/>
          <p:cNvPicPr preferRelativeResize="0"/>
          <p:nvPr/>
        </p:nvPicPr>
        <p:blipFill rotWithShape="1">
          <a:blip r:embed="rId2">
            <a:alphaModFix/>
          </a:blip>
          <a:srcRect t="289"/>
          <a:stretch/>
        </p:blipFill>
        <p:spPr>
          <a:xfrm rot="5400000">
            <a:off x="2697456"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Tree>
    <p:extLst>
      <p:ext uri="{BB962C8B-B14F-4D97-AF65-F5344CB8AC3E}">
        <p14:creationId xmlns:p14="http://schemas.microsoft.com/office/powerpoint/2010/main" val="353527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ust title 1 1">
  <p:cSld name="Just title 1 1">
    <p:spTree>
      <p:nvGrpSpPr>
        <p:cNvPr id="1" name="Shape 273"/>
        <p:cNvGrpSpPr/>
        <p:nvPr/>
      </p:nvGrpSpPr>
      <p:grpSpPr>
        <a:xfrm>
          <a:off x="0" y="0"/>
          <a:ext cx="0" cy="0"/>
          <a:chOff x="0" y="0"/>
          <a:chExt cx="0" cy="0"/>
        </a:xfrm>
      </p:grpSpPr>
      <p:sp>
        <p:nvSpPr>
          <p:cNvPr id="274" name="Google Shape;274;p22"/>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sp>
        <p:nvSpPr>
          <p:cNvPr id="275" name="Google Shape;275;p22"/>
          <p:cNvSpPr/>
          <p:nvPr/>
        </p:nvSpPr>
        <p:spPr>
          <a:xfrm>
            <a:off x="0" y="6563875"/>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276" name="Google Shape;276;p22"/>
          <p:cNvSpPr/>
          <p:nvPr/>
        </p:nvSpPr>
        <p:spPr>
          <a:xfrm rot="5400000">
            <a:off x="-328200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277" name="Google Shape;277;p22"/>
          <p:cNvSpPr/>
          <p:nvPr/>
        </p:nvSpPr>
        <p:spPr>
          <a:xfrm rot="10800000">
            <a:off x="0" y="0"/>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278" name="Google Shape;278;p22"/>
          <p:cNvSpPr/>
          <p:nvPr/>
        </p:nvSpPr>
        <p:spPr>
          <a:xfrm rot="-5400000" flipH="1">
            <a:off x="8615951"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609491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45"/>
        <p:cNvGrpSpPr/>
        <p:nvPr/>
      </p:nvGrpSpPr>
      <p:grpSpPr>
        <a:xfrm>
          <a:off x="0" y="0"/>
          <a:ext cx="0" cy="0"/>
          <a:chOff x="0" y="0"/>
          <a:chExt cx="0" cy="0"/>
        </a:xfrm>
      </p:grpSpPr>
      <p:sp>
        <p:nvSpPr>
          <p:cNvPr id="46" name="Google Shape;46;p4"/>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47" name="Google Shape;47;p4"/>
          <p:cNvSpPr txBox="1">
            <a:spLocks noGrp="1"/>
          </p:cNvSpPr>
          <p:nvPr>
            <p:ph type="title"/>
          </p:nvPr>
        </p:nvSpPr>
        <p:spPr>
          <a:xfrm>
            <a:off x="6072725" y="1583975"/>
            <a:ext cx="5322600" cy="13248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7000"/>
              <a:buFont typeface="Aldrich"/>
              <a:buNone/>
              <a:defRPr sz="7000"/>
            </a:lvl1pPr>
            <a:lvl2pPr lvl="1"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8" name="Google Shape;48;p4"/>
          <p:cNvSpPr txBox="1">
            <a:spLocks noGrp="1"/>
          </p:cNvSpPr>
          <p:nvPr>
            <p:ph type="body" idx="1"/>
          </p:nvPr>
        </p:nvSpPr>
        <p:spPr>
          <a:xfrm>
            <a:off x="6072700" y="2988275"/>
            <a:ext cx="5322600" cy="22359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
        <p:nvSpPr>
          <p:cNvPr id="49" name="Google Shape;49;p4"/>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50" name="Google Shape;50;p4"/>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51" name="Google Shape;51;p4"/>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52" name="Google Shape;52;p4"/>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53" name="Google Shape;53;p4"/>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54" name="Google Shape;54;p4"/>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55" name="Google Shape;55;p4"/>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304741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609600" y="6248400"/>
            <a:ext cx="2844800" cy="457200"/>
          </a:xfrm>
          <a:prstGeom prst="rect">
            <a:avLst/>
          </a:prstGeom>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9B5F996F-BDC9-4007-B16F-675082D956A7}" type="slidenum">
              <a:rPr lang="en-US" altLang="en-US">
                <a:solidFill>
                  <a:srgbClr val="3B3B3B"/>
                </a:solidFill>
              </a:rPr>
              <a:pPr>
                <a:defRPr/>
              </a:pPr>
              <a:t>‹#›</a:t>
            </a:fld>
            <a:endParaRPr lang="en-US" altLang="en-US">
              <a:solidFill>
                <a:srgbClr val="3B3B3B"/>
              </a:solidFill>
            </a:endParaRPr>
          </a:p>
        </p:txBody>
      </p:sp>
    </p:spTree>
    <p:extLst>
      <p:ext uri="{BB962C8B-B14F-4D97-AF65-F5344CB8AC3E}">
        <p14:creationId xmlns:p14="http://schemas.microsoft.com/office/powerpoint/2010/main" val="1377121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1"/>
          <p:cNvSpPr/>
          <p:nvPr/>
        </p:nvSpPr>
        <p:spPr>
          <a:xfrm rot="723795">
            <a:off x="3624696" y="466656"/>
            <a:ext cx="6070637" cy="5564263"/>
          </a:xfrm>
          <a:custGeom>
            <a:avLst/>
            <a:gdLst/>
            <a:ahLst/>
            <a:cxnLst/>
            <a:rect l="l" t="t" r="r" b="b"/>
            <a:pathLst>
              <a:path w="217245" h="199152" extrusionOk="0">
                <a:moveTo>
                  <a:pt x="125752" y="0"/>
                </a:moveTo>
                <a:cubicBezTo>
                  <a:pt x="115330" y="0"/>
                  <a:pt x="104935" y="983"/>
                  <a:pt x="94954" y="3880"/>
                </a:cubicBezTo>
                <a:cubicBezTo>
                  <a:pt x="76766" y="9158"/>
                  <a:pt x="61604" y="21568"/>
                  <a:pt x="53018" y="38390"/>
                </a:cubicBezTo>
                <a:cubicBezTo>
                  <a:pt x="43740" y="56565"/>
                  <a:pt x="38372" y="76983"/>
                  <a:pt x="25366" y="93087"/>
                </a:cubicBezTo>
                <a:cubicBezTo>
                  <a:pt x="18504" y="101584"/>
                  <a:pt x="9546" y="108811"/>
                  <a:pt x="5619" y="119003"/>
                </a:cubicBezTo>
                <a:cubicBezTo>
                  <a:pt x="1" y="133578"/>
                  <a:pt x="6982" y="151133"/>
                  <a:pt x="19718" y="160177"/>
                </a:cubicBezTo>
                <a:cubicBezTo>
                  <a:pt x="27750" y="165880"/>
                  <a:pt x="37477" y="168607"/>
                  <a:pt x="46205" y="173174"/>
                </a:cubicBezTo>
                <a:cubicBezTo>
                  <a:pt x="54260" y="177389"/>
                  <a:pt x="61413" y="183148"/>
                  <a:pt x="69345" y="187588"/>
                </a:cubicBezTo>
                <a:cubicBezTo>
                  <a:pt x="84229" y="195917"/>
                  <a:pt x="100948" y="199152"/>
                  <a:pt x="118037" y="199152"/>
                </a:cubicBezTo>
                <a:cubicBezTo>
                  <a:pt x="134377" y="199152"/>
                  <a:pt x="151054" y="196195"/>
                  <a:pt x="166786" y="191906"/>
                </a:cubicBezTo>
                <a:cubicBezTo>
                  <a:pt x="182868" y="187522"/>
                  <a:pt x="199726" y="181032"/>
                  <a:pt x="208943" y="167145"/>
                </a:cubicBezTo>
                <a:cubicBezTo>
                  <a:pt x="216021" y="156478"/>
                  <a:pt x="217244" y="143559"/>
                  <a:pt x="215671" y="130623"/>
                </a:cubicBezTo>
                <a:cubicBezTo>
                  <a:pt x="214777" y="123276"/>
                  <a:pt x="212981" y="115923"/>
                  <a:pt x="210844" y="108974"/>
                </a:cubicBezTo>
                <a:cubicBezTo>
                  <a:pt x="208446" y="101182"/>
                  <a:pt x="205657" y="93288"/>
                  <a:pt x="205948" y="85140"/>
                </a:cubicBezTo>
                <a:cubicBezTo>
                  <a:pt x="206153" y="79394"/>
                  <a:pt x="207888" y="73823"/>
                  <a:pt x="208756" y="68140"/>
                </a:cubicBezTo>
                <a:cubicBezTo>
                  <a:pt x="210142" y="59046"/>
                  <a:pt x="209283" y="49687"/>
                  <a:pt x="206890" y="40805"/>
                </a:cubicBezTo>
                <a:cubicBezTo>
                  <a:pt x="205168" y="34414"/>
                  <a:pt x="202608" y="28152"/>
                  <a:pt x="198518" y="22947"/>
                </a:cubicBezTo>
                <a:cubicBezTo>
                  <a:pt x="194858" y="18288"/>
                  <a:pt x="190067" y="14605"/>
                  <a:pt x="184910" y="11688"/>
                </a:cubicBezTo>
                <a:cubicBezTo>
                  <a:pt x="171283" y="3978"/>
                  <a:pt x="155327" y="1548"/>
                  <a:pt x="139704" y="505"/>
                </a:cubicBezTo>
                <a:cubicBezTo>
                  <a:pt x="135071" y="196"/>
                  <a:pt x="130409" y="0"/>
                  <a:pt x="125752" y="0"/>
                </a:cubicBez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
        <p:nvSpPr>
          <p:cNvPr id="10" name="Google Shape;10;p21"/>
          <p:cNvSpPr txBox="1">
            <a:spLocks noGrp="1"/>
          </p:cNvSpPr>
          <p:nvPr>
            <p:ph type="ctrTitle"/>
          </p:nvPr>
        </p:nvSpPr>
        <p:spPr>
          <a:xfrm>
            <a:off x="3503704" y="1346833"/>
            <a:ext cx="7221600" cy="2736800"/>
          </a:xfrm>
          <a:prstGeom prst="rect">
            <a:avLst/>
          </a:prstGeom>
          <a:noFill/>
          <a:ln>
            <a:noFill/>
          </a:ln>
        </p:spPr>
        <p:txBody>
          <a:bodyPr spcFirstLastPara="1" wrap="square" lIns="91415" tIns="91415" rIns="91415" bIns="91415" anchor="b" anchorCtr="0">
            <a:noAutofit/>
          </a:bodyPr>
          <a:lstStyle>
            <a:lvl1pPr lvl="0" algn="ctr">
              <a:lnSpc>
                <a:spcPct val="80000"/>
              </a:lnSpc>
              <a:spcBef>
                <a:spcPts val="0"/>
              </a:spcBef>
              <a:spcAft>
                <a:spcPts val="0"/>
              </a:spcAft>
              <a:buSzPts val="5200"/>
              <a:buNone/>
              <a:defRPr sz="5200"/>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11" name="Google Shape;11;p21"/>
          <p:cNvSpPr txBox="1">
            <a:spLocks noGrp="1"/>
          </p:cNvSpPr>
          <p:nvPr>
            <p:ph type="subTitle" idx="1"/>
          </p:nvPr>
        </p:nvSpPr>
        <p:spPr>
          <a:xfrm>
            <a:off x="5031101" y="4120933"/>
            <a:ext cx="4166800" cy="10568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847298016"/>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21"/>
        <p:cNvGrpSpPr/>
        <p:nvPr/>
      </p:nvGrpSpPr>
      <p:grpSpPr>
        <a:xfrm>
          <a:off x="0" y="0"/>
          <a:ext cx="0" cy="0"/>
          <a:chOff x="0" y="0"/>
          <a:chExt cx="0" cy="0"/>
        </a:xfrm>
      </p:grpSpPr>
      <p:sp>
        <p:nvSpPr>
          <p:cNvPr id="22" name="Google Shape;22;p24"/>
          <p:cNvSpPr txBox="1">
            <a:spLocks noGrp="1"/>
          </p:cNvSpPr>
          <p:nvPr>
            <p:ph type="subTitle" idx="1"/>
          </p:nvPr>
        </p:nvSpPr>
        <p:spPr>
          <a:xfrm>
            <a:off x="2361210" y="2238600"/>
            <a:ext cx="7469601" cy="16468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3" name="Google Shape;23;p24"/>
          <p:cNvSpPr txBox="1">
            <a:spLocks noGrp="1"/>
          </p:cNvSpPr>
          <p:nvPr>
            <p:ph type="title"/>
          </p:nvPr>
        </p:nvSpPr>
        <p:spPr>
          <a:xfrm>
            <a:off x="1282401" y="5177000"/>
            <a:ext cx="9627200" cy="7636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4"/>
          <p:cNvSpPr/>
          <p:nvPr/>
        </p:nvSpPr>
        <p:spPr>
          <a:xfrm rot="10800000" flipH="1">
            <a:off x="6804159" y="-7"/>
            <a:ext cx="5387839" cy="39742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Tree>
    <p:extLst>
      <p:ext uri="{BB962C8B-B14F-4D97-AF65-F5344CB8AC3E}">
        <p14:creationId xmlns:p14="http://schemas.microsoft.com/office/powerpoint/2010/main" val="157056938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5271358" y="3710367"/>
            <a:ext cx="5816399" cy="1122400"/>
          </a:xfrm>
          <a:prstGeom prst="rect">
            <a:avLst/>
          </a:prstGeom>
          <a:noFill/>
          <a:ln>
            <a:noFill/>
          </a:ln>
        </p:spPr>
        <p:txBody>
          <a:bodyPr spcFirstLastPara="1" wrap="square" lIns="91415" tIns="91415" rIns="91415" bIns="91415" anchor="b" anchorCtr="0">
            <a:noAutofit/>
          </a:bodyPr>
          <a:lstStyle>
            <a:lvl1pPr lvl="0" algn="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a:endParaRPr/>
          </a:p>
        </p:txBody>
      </p:sp>
      <p:sp>
        <p:nvSpPr>
          <p:cNvPr id="27" name="Google Shape;27;p25"/>
          <p:cNvSpPr txBox="1">
            <a:spLocks noGrp="1"/>
          </p:cNvSpPr>
          <p:nvPr>
            <p:ph type="title" idx="2"/>
          </p:nvPr>
        </p:nvSpPr>
        <p:spPr>
          <a:xfrm>
            <a:off x="7326548" y="985500"/>
            <a:ext cx="3761200" cy="1766800"/>
          </a:xfrm>
          <a:prstGeom prst="rect">
            <a:avLst/>
          </a:prstGeom>
          <a:noFill/>
          <a:ln>
            <a:noFill/>
          </a:ln>
        </p:spPr>
        <p:txBody>
          <a:bodyPr spcFirstLastPara="1" wrap="square" lIns="91415" tIns="91415" rIns="91415" bIns="91415" anchor="ctr" anchorCtr="0">
            <a:noAutofit/>
          </a:bodyPr>
          <a:lstStyle>
            <a:lvl1pPr lvl="0" algn="r">
              <a:lnSpc>
                <a:spcPct val="100000"/>
              </a:lnSpc>
              <a:spcBef>
                <a:spcPts val="0"/>
              </a:spcBef>
              <a:spcAft>
                <a:spcPts val="0"/>
              </a:spcAft>
              <a:buSzPts val="9600"/>
              <a:buNone/>
              <a:defRPr sz="9600"/>
            </a:lvl1pPr>
            <a:lvl2pPr lvl="1" algn="r">
              <a:lnSpc>
                <a:spcPct val="100000"/>
              </a:lnSpc>
              <a:spcBef>
                <a:spcPts val="0"/>
              </a:spcBef>
              <a:spcAft>
                <a:spcPts val="0"/>
              </a:spcAft>
              <a:buSzPts val="9600"/>
              <a:buNone/>
              <a:defRPr sz="9600"/>
            </a:lvl2pPr>
            <a:lvl3pPr lvl="2" algn="r">
              <a:lnSpc>
                <a:spcPct val="100000"/>
              </a:lnSpc>
              <a:spcBef>
                <a:spcPts val="0"/>
              </a:spcBef>
              <a:spcAft>
                <a:spcPts val="0"/>
              </a:spcAft>
              <a:buSzPts val="9600"/>
              <a:buNone/>
              <a:defRPr sz="9600"/>
            </a:lvl3pPr>
            <a:lvl4pPr lvl="3" algn="r">
              <a:lnSpc>
                <a:spcPct val="100000"/>
              </a:lnSpc>
              <a:spcBef>
                <a:spcPts val="0"/>
              </a:spcBef>
              <a:spcAft>
                <a:spcPts val="0"/>
              </a:spcAft>
              <a:buSzPts val="9600"/>
              <a:buNone/>
              <a:defRPr sz="9600"/>
            </a:lvl4pPr>
            <a:lvl5pPr lvl="4" algn="r">
              <a:lnSpc>
                <a:spcPct val="100000"/>
              </a:lnSpc>
              <a:spcBef>
                <a:spcPts val="0"/>
              </a:spcBef>
              <a:spcAft>
                <a:spcPts val="0"/>
              </a:spcAft>
              <a:buSzPts val="9600"/>
              <a:buNone/>
              <a:defRPr sz="9600"/>
            </a:lvl5pPr>
            <a:lvl6pPr lvl="5" algn="r">
              <a:lnSpc>
                <a:spcPct val="100000"/>
              </a:lnSpc>
              <a:spcBef>
                <a:spcPts val="0"/>
              </a:spcBef>
              <a:spcAft>
                <a:spcPts val="0"/>
              </a:spcAft>
              <a:buSzPts val="9600"/>
              <a:buNone/>
              <a:defRPr sz="9600"/>
            </a:lvl6pPr>
            <a:lvl7pPr lvl="6" algn="r">
              <a:lnSpc>
                <a:spcPct val="100000"/>
              </a:lnSpc>
              <a:spcBef>
                <a:spcPts val="0"/>
              </a:spcBef>
              <a:spcAft>
                <a:spcPts val="0"/>
              </a:spcAft>
              <a:buSzPts val="9600"/>
              <a:buNone/>
              <a:defRPr sz="9600"/>
            </a:lvl7pPr>
            <a:lvl8pPr lvl="7" algn="r">
              <a:lnSpc>
                <a:spcPct val="100000"/>
              </a:lnSpc>
              <a:spcBef>
                <a:spcPts val="0"/>
              </a:spcBef>
              <a:spcAft>
                <a:spcPts val="0"/>
              </a:spcAft>
              <a:buSzPts val="9600"/>
              <a:buNone/>
              <a:defRPr sz="9600"/>
            </a:lvl8pPr>
            <a:lvl9pPr lvl="8" algn="r">
              <a:lnSpc>
                <a:spcPct val="100000"/>
              </a:lnSpc>
              <a:spcBef>
                <a:spcPts val="0"/>
              </a:spcBef>
              <a:spcAft>
                <a:spcPts val="0"/>
              </a:spcAft>
              <a:buSzPts val="9600"/>
              <a:buNone/>
              <a:defRPr sz="9600"/>
            </a:lvl9pPr>
          </a:lstStyle>
          <a:p>
            <a:endParaRPr/>
          </a:p>
        </p:txBody>
      </p:sp>
      <p:sp>
        <p:nvSpPr>
          <p:cNvPr id="28" name="Google Shape;28;p25"/>
          <p:cNvSpPr txBox="1">
            <a:spLocks noGrp="1"/>
          </p:cNvSpPr>
          <p:nvPr>
            <p:ph type="subTitle" idx="1"/>
          </p:nvPr>
        </p:nvSpPr>
        <p:spPr>
          <a:xfrm>
            <a:off x="6920965" y="4901843"/>
            <a:ext cx="4166800" cy="1056800"/>
          </a:xfrm>
          <a:prstGeom prst="rect">
            <a:avLst/>
          </a:prstGeom>
          <a:noFill/>
          <a:ln>
            <a:noFill/>
          </a:ln>
        </p:spPr>
        <p:txBody>
          <a:bodyPr spcFirstLastPara="1" wrap="square" lIns="91415" tIns="91415" rIns="91415" bIns="91415" anchor="t" anchorCtr="0">
            <a:noAutofit/>
          </a:bodyPr>
          <a:lstStyle>
            <a:lvl1pPr lvl="0" algn="r">
              <a:lnSpc>
                <a:spcPct val="100000"/>
              </a:lnSpc>
              <a:spcBef>
                <a:spcPts val="0"/>
              </a:spcBef>
              <a:spcAft>
                <a:spcPts val="0"/>
              </a:spcAft>
              <a:buSzPts val="1800"/>
              <a:buNon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
        <p:nvSpPr>
          <p:cNvPr id="29" name="Google Shape;29;p25"/>
          <p:cNvSpPr/>
          <p:nvPr/>
        </p:nvSpPr>
        <p:spPr>
          <a:xfrm flipH="1">
            <a:off x="22" y="3970003"/>
            <a:ext cx="3915220" cy="2888012"/>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Tree>
    <p:extLst>
      <p:ext uri="{BB962C8B-B14F-4D97-AF65-F5344CB8AC3E}">
        <p14:creationId xmlns:p14="http://schemas.microsoft.com/office/powerpoint/2010/main" val="35039822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1"/>
        </a:solidFill>
        <a:effectLst/>
      </p:bgPr>
    </p:bg>
    <p:spTree>
      <p:nvGrpSpPr>
        <p:cNvPr id="1" name="Shape 30"/>
        <p:cNvGrpSpPr/>
        <p:nvPr/>
      </p:nvGrpSpPr>
      <p:grpSpPr>
        <a:xfrm>
          <a:off x="0" y="0"/>
          <a:ext cx="0" cy="0"/>
          <a:chOff x="0" y="0"/>
          <a:chExt cx="0" cy="0"/>
        </a:xfrm>
      </p:grpSpPr>
      <p:sp>
        <p:nvSpPr>
          <p:cNvPr id="31" name="Google Shape;31;p26"/>
          <p:cNvSpPr/>
          <p:nvPr/>
        </p:nvSpPr>
        <p:spPr>
          <a:xfrm rot="5400000">
            <a:off x="8202878" y="1937631"/>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
        <p:nvSpPr>
          <p:cNvPr id="32" name="Google Shape;32;p26"/>
          <p:cNvSpPr txBox="1">
            <a:spLocks noGrp="1"/>
          </p:cNvSpPr>
          <p:nvPr>
            <p:ph type="body" idx="1"/>
          </p:nvPr>
        </p:nvSpPr>
        <p:spPr>
          <a:xfrm>
            <a:off x="1094843" y="3044967"/>
            <a:ext cx="4188800" cy="3398800"/>
          </a:xfrm>
          <a:prstGeom prst="rect">
            <a:avLst/>
          </a:prstGeom>
          <a:noFill/>
          <a:ln>
            <a:noFill/>
          </a:ln>
        </p:spPr>
        <p:txBody>
          <a:bodyPr spcFirstLastPara="1" wrap="square" lIns="91415" tIns="91415" rIns="91415" bIns="91415" anchor="t"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
        <p:nvSpPr>
          <p:cNvPr id="33" name="Google Shape;33;p26"/>
          <p:cNvSpPr txBox="1">
            <a:spLocks noGrp="1"/>
          </p:cNvSpPr>
          <p:nvPr>
            <p:ph type="body" idx="2"/>
          </p:nvPr>
        </p:nvSpPr>
        <p:spPr>
          <a:xfrm>
            <a:off x="5690901" y="3044967"/>
            <a:ext cx="4188800" cy="3398800"/>
          </a:xfrm>
          <a:prstGeom prst="rect">
            <a:avLst/>
          </a:prstGeom>
          <a:noFill/>
          <a:ln>
            <a:noFill/>
          </a:ln>
        </p:spPr>
        <p:txBody>
          <a:bodyPr spcFirstLastPara="1" wrap="square" lIns="91415" tIns="91415" rIns="91415" bIns="91415" anchor="t"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
        <p:nvSpPr>
          <p:cNvPr id="34" name="Google Shape;34;p26"/>
          <p:cNvSpPr txBox="1">
            <a:spLocks noGrp="1"/>
          </p:cNvSpPr>
          <p:nvPr>
            <p:ph type="title"/>
          </p:nvPr>
        </p:nvSpPr>
        <p:spPr>
          <a:xfrm>
            <a:off x="1094840" y="2269767"/>
            <a:ext cx="3074800" cy="572000"/>
          </a:xfrm>
          <a:prstGeom prst="rect">
            <a:avLst/>
          </a:prstGeom>
          <a:noFill/>
          <a:ln>
            <a:noFill/>
          </a:ln>
        </p:spPr>
        <p:txBody>
          <a:bodyPr spcFirstLastPara="1" wrap="square" lIns="91415" tIns="91415" rIns="91415" bIns="9141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p26"/>
          <p:cNvSpPr txBox="1">
            <a:spLocks noGrp="1"/>
          </p:cNvSpPr>
          <p:nvPr>
            <p:ph type="title" idx="3"/>
          </p:nvPr>
        </p:nvSpPr>
        <p:spPr>
          <a:xfrm>
            <a:off x="5690900" y="2269767"/>
            <a:ext cx="3074800" cy="572000"/>
          </a:xfrm>
          <a:prstGeom prst="rect">
            <a:avLst/>
          </a:prstGeom>
          <a:noFill/>
          <a:ln>
            <a:noFill/>
          </a:ln>
        </p:spPr>
        <p:txBody>
          <a:bodyPr spcFirstLastPara="1" wrap="square" lIns="91415" tIns="91415" rIns="91415" bIns="9141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6"/>
          <p:cNvSpPr txBox="1">
            <a:spLocks noGrp="1"/>
          </p:cNvSpPr>
          <p:nvPr>
            <p:ph type="title" idx="4"/>
          </p:nvPr>
        </p:nvSpPr>
        <p:spPr>
          <a:xfrm>
            <a:off x="1084719" y="538645"/>
            <a:ext cx="7970000" cy="763600"/>
          </a:xfrm>
          <a:prstGeom prst="rect">
            <a:avLst/>
          </a:prstGeom>
          <a:noFill/>
          <a:ln>
            <a:noFill/>
          </a:ln>
        </p:spPr>
        <p:txBody>
          <a:bodyPr spcFirstLastPara="1" wrap="square" lIns="91415" tIns="91415" rIns="91415" bIns="91415"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1126273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27"/>
          <p:cNvSpPr txBox="1">
            <a:spLocks noGrp="1"/>
          </p:cNvSpPr>
          <p:nvPr>
            <p:ph type="body" idx="1"/>
          </p:nvPr>
        </p:nvSpPr>
        <p:spPr>
          <a:xfrm>
            <a:off x="1008910" y="2536967"/>
            <a:ext cx="6179201" cy="3398800"/>
          </a:xfrm>
          <a:prstGeom prst="rect">
            <a:avLst/>
          </a:prstGeom>
          <a:noFill/>
          <a:ln>
            <a:noFill/>
          </a:ln>
        </p:spPr>
        <p:txBody>
          <a:bodyPr spcFirstLastPara="1" wrap="square" lIns="91415" tIns="91415" rIns="91415" bIns="91415" anchor="t"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
        <p:nvSpPr>
          <p:cNvPr id="39" name="Google Shape;39;p27"/>
          <p:cNvSpPr/>
          <p:nvPr/>
        </p:nvSpPr>
        <p:spPr>
          <a:xfrm rot="5400000">
            <a:off x="7254077" y="193764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40" name="Google Shape;40;p27"/>
          <p:cNvSpPr txBox="1">
            <a:spLocks noGrp="1"/>
          </p:cNvSpPr>
          <p:nvPr>
            <p:ph type="title"/>
          </p:nvPr>
        </p:nvSpPr>
        <p:spPr>
          <a:xfrm>
            <a:off x="1084742" y="538633"/>
            <a:ext cx="5902401" cy="763600"/>
          </a:xfrm>
          <a:prstGeom prst="rect">
            <a:avLst/>
          </a:prstGeom>
          <a:noFill/>
          <a:ln>
            <a:noFill/>
          </a:ln>
        </p:spPr>
        <p:txBody>
          <a:bodyPr spcFirstLastPara="1" wrap="square" lIns="91415" tIns="91415" rIns="91415" bIns="91415"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650587326"/>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1"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28"/>
          <p:cNvSpPr/>
          <p:nvPr/>
        </p:nvSpPr>
        <p:spPr>
          <a:xfrm>
            <a:off x="6434978" y="2611444"/>
            <a:ext cx="5757057" cy="42465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43" name="Google Shape;43;p28"/>
          <p:cNvSpPr/>
          <p:nvPr/>
        </p:nvSpPr>
        <p:spPr>
          <a:xfrm rot="10800000">
            <a:off x="5" y="-16"/>
            <a:ext cx="3791267" cy="279658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44" name="Google Shape;44;p28"/>
          <p:cNvSpPr txBox="1">
            <a:spLocks noGrp="1"/>
          </p:cNvSpPr>
          <p:nvPr>
            <p:ph type="title"/>
          </p:nvPr>
        </p:nvSpPr>
        <p:spPr>
          <a:xfrm>
            <a:off x="1630644" y="2210067"/>
            <a:ext cx="3732401" cy="1409200"/>
          </a:xfrm>
          <a:prstGeom prst="rect">
            <a:avLst/>
          </a:prstGeom>
          <a:noFill/>
          <a:ln>
            <a:noFill/>
          </a:ln>
        </p:spPr>
        <p:txBody>
          <a:bodyPr spcFirstLastPara="1" wrap="square" lIns="91415" tIns="91415" rIns="91415" bIns="91415" anchor="b" anchorCtr="0">
            <a:noAutofit/>
          </a:bodyPr>
          <a:lstStyle>
            <a:lvl1pPr lvl="0" algn="l">
              <a:lnSpc>
                <a:spcPct val="80000"/>
              </a:lnSpc>
              <a:spcBef>
                <a:spcPts val="0"/>
              </a:spcBef>
              <a:spcAft>
                <a:spcPts val="0"/>
              </a:spcAft>
              <a:buSzPts val="3000"/>
              <a:buNone/>
              <a:defRPr sz="30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45" name="Google Shape;45;p28"/>
          <p:cNvSpPr txBox="1">
            <a:spLocks noGrp="1"/>
          </p:cNvSpPr>
          <p:nvPr>
            <p:ph type="subTitle" idx="1"/>
          </p:nvPr>
        </p:nvSpPr>
        <p:spPr>
          <a:xfrm>
            <a:off x="1630642" y="3736017"/>
            <a:ext cx="4275201" cy="911600"/>
          </a:xfrm>
          <a:prstGeom prst="rect">
            <a:avLst/>
          </a:prstGeom>
          <a:noFill/>
          <a:ln>
            <a:noFill/>
          </a:ln>
        </p:spPr>
        <p:txBody>
          <a:bodyPr spcFirstLastPara="1" wrap="square" lIns="91415" tIns="91415" rIns="91415" bIns="91415" anchor="t"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
        <p:nvSpPr>
          <p:cNvPr id="46" name="Google Shape;46;p28"/>
          <p:cNvSpPr txBox="1">
            <a:spLocks noGrp="1"/>
          </p:cNvSpPr>
          <p:nvPr>
            <p:ph type="body" idx="2"/>
          </p:nvPr>
        </p:nvSpPr>
        <p:spPr>
          <a:xfrm>
            <a:off x="6345550" y="1407400"/>
            <a:ext cx="4379599" cy="4043200"/>
          </a:xfrm>
          <a:prstGeom prst="rect">
            <a:avLst/>
          </a:prstGeom>
          <a:noFill/>
          <a:ln>
            <a:noFill/>
          </a:ln>
        </p:spPr>
        <p:txBody>
          <a:bodyPr spcFirstLastPara="1" wrap="square" lIns="91415" tIns="91415" rIns="91415" bIns="91415" anchor="ctr"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51506606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lt1"/>
        </a:solidFill>
        <a:effectLst/>
      </p:bgPr>
    </p:bg>
    <p:spTree>
      <p:nvGrpSpPr>
        <p:cNvPr id="1" name="Shape 57"/>
        <p:cNvGrpSpPr/>
        <p:nvPr/>
      </p:nvGrpSpPr>
      <p:grpSpPr>
        <a:xfrm>
          <a:off x="0" y="0"/>
          <a:ext cx="0" cy="0"/>
          <a:chOff x="0" y="0"/>
          <a:chExt cx="0" cy="0"/>
        </a:xfrm>
      </p:grpSpPr>
      <p:sp>
        <p:nvSpPr>
          <p:cNvPr id="58" name="Google Shape;58;p31"/>
          <p:cNvSpPr/>
          <p:nvPr/>
        </p:nvSpPr>
        <p:spPr>
          <a:xfrm rot="5400000">
            <a:off x="3357387" y="-1984337"/>
            <a:ext cx="5477244" cy="12207449"/>
          </a:xfrm>
          <a:custGeom>
            <a:avLst/>
            <a:gdLst/>
            <a:ahLst/>
            <a:cxnLst/>
            <a:rect l="l" t="t" r="r" b="b"/>
            <a:pathLst>
              <a:path w="25192" h="35646" extrusionOk="0">
                <a:moveTo>
                  <a:pt x="1" y="1"/>
                </a:moveTo>
                <a:cubicBezTo>
                  <a:pt x="2226" y="1517"/>
                  <a:pt x="3612" y="4213"/>
                  <a:pt x="3514" y="6909"/>
                </a:cubicBezTo>
                <a:cubicBezTo>
                  <a:pt x="3373" y="10789"/>
                  <a:pt x="441" y="14462"/>
                  <a:pt x="1399" y="18225"/>
                </a:cubicBezTo>
                <a:cubicBezTo>
                  <a:pt x="2226" y="21471"/>
                  <a:pt x="5713" y="23532"/>
                  <a:pt x="6480" y="26793"/>
                </a:cubicBezTo>
                <a:cubicBezTo>
                  <a:pt x="7162" y="29694"/>
                  <a:pt x="5493" y="32713"/>
                  <a:pt x="5690" y="35646"/>
                </a:cubicBezTo>
                <a:lnTo>
                  <a:pt x="25191" y="35646"/>
                </a:lnTo>
                <a:lnTo>
                  <a:pt x="25191"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59" name="Google Shape;59;p31"/>
          <p:cNvSpPr txBox="1">
            <a:spLocks noGrp="1"/>
          </p:cNvSpPr>
          <p:nvPr>
            <p:ph type="title"/>
          </p:nvPr>
        </p:nvSpPr>
        <p:spPr>
          <a:xfrm>
            <a:off x="2139011" y="2760600"/>
            <a:ext cx="7913999" cy="1933600"/>
          </a:xfrm>
          <a:prstGeom prst="rect">
            <a:avLst/>
          </a:prstGeom>
          <a:noFill/>
          <a:ln>
            <a:noFill/>
          </a:ln>
        </p:spPr>
        <p:txBody>
          <a:bodyPr spcFirstLastPara="1" wrap="square" lIns="91415" tIns="91415" rIns="91415" bIns="91415" anchor="ctr" anchorCtr="0">
            <a:noAutofit/>
          </a:bodyPr>
          <a:lstStyle>
            <a:lvl1pPr lvl="0" algn="ctr">
              <a:lnSpc>
                <a:spcPct val="100000"/>
              </a:lnSpc>
              <a:spcBef>
                <a:spcPts val="0"/>
              </a:spcBef>
              <a:spcAft>
                <a:spcPts val="0"/>
              </a:spcAft>
              <a:buSzPts val="5500"/>
              <a:buNone/>
              <a:defRPr sz="55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0" name="Google Shape;60;p31"/>
          <p:cNvSpPr txBox="1">
            <a:spLocks noGrp="1"/>
          </p:cNvSpPr>
          <p:nvPr>
            <p:ph type="subTitle" idx="1"/>
          </p:nvPr>
        </p:nvSpPr>
        <p:spPr>
          <a:xfrm>
            <a:off x="3332201" y="4853033"/>
            <a:ext cx="5527600" cy="16468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8210081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65"/>
        <p:cNvGrpSpPr/>
        <p:nvPr/>
      </p:nvGrpSpPr>
      <p:grpSpPr>
        <a:xfrm>
          <a:off x="0" y="0"/>
          <a:ext cx="0" cy="0"/>
          <a:chOff x="0" y="0"/>
          <a:chExt cx="0" cy="0"/>
        </a:xfrm>
      </p:grpSpPr>
      <p:sp>
        <p:nvSpPr>
          <p:cNvPr id="66" name="Google Shape;66;p33"/>
          <p:cNvSpPr/>
          <p:nvPr/>
        </p:nvSpPr>
        <p:spPr>
          <a:xfrm>
            <a:off x="2302533" y="750833"/>
            <a:ext cx="7128107" cy="5120000"/>
          </a:xfrm>
          <a:custGeom>
            <a:avLst/>
            <a:gdLst/>
            <a:ahLst/>
            <a:cxnLst/>
            <a:rect l="l" t="t" r="r" b="b"/>
            <a:pathLst>
              <a:path w="255977" h="190311" extrusionOk="0">
                <a:moveTo>
                  <a:pt x="145909" y="1"/>
                </a:moveTo>
                <a:cubicBezTo>
                  <a:pt x="107297" y="1"/>
                  <a:pt x="86873" y="30667"/>
                  <a:pt x="57680" y="44965"/>
                </a:cubicBezTo>
                <a:cubicBezTo>
                  <a:pt x="27929" y="59538"/>
                  <a:pt x="7286" y="72287"/>
                  <a:pt x="3643" y="100824"/>
                </a:cubicBezTo>
                <a:cubicBezTo>
                  <a:pt x="0" y="129361"/>
                  <a:pt x="3035" y="156077"/>
                  <a:pt x="27930" y="169435"/>
                </a:cubicBezTo>
                <a:cubicBezTo>
                  <a:pt x="33671" y="172515"/>
                  <a:pt x="38894" y="173690"/>
                  <a:pt x="43929" y="173690"/>
                </a:cubicBezTo>
                <a:cubicBezTo>
                  <a:pt x="60149" y="173690"/>
                  <a:pt x="74408" y="161493"/>
                  <a:pt x="97659" y="161493"/>
                </a:cubicBezTo>
                <a:cubicBezTo>
                  <a:pt x="98489" y="161493"/>
                  <a:pt x="99330" y="161508"/>
                  <a:pt x="100183" y="161541"/>
                </a:cubicBezTo>
                <a:cubicBezTo>
                  <a:pt x="128173" y="162597"/>
                  <a:pt x="146517" y="190310"/>
                  <a:pt x="177390" y="190310"/>
                </a:cubicBezTo>
                <a:cubicBezTo>
                  <a:pt x="182011" y="190310"/>
                  <a:pt x="186911" y="189690"/>
                  <a:pt x="192167" y="188266"/>
                </a:cubicBezTo>
                <a:cubicBezTo>
                  <a:pt x="218732" y="181070"/>
                  <a:pt x="238428" y="154703"/>
                  <a:pt x="245834" y="129338"/>
                </a:cubicBezTo>
                <a:cubicBezTo>
                  <a:pt x="255976" y="94599"/>
                  <a:pt x="244228" y="59084"/>
                  <a:pt x="220884" y="34080"/>
                </a:cubicBezTo>
                <a:cubicBezTo>
                  <a:pt x="202271" y="14144"/>
                  <a:pt x="176287" y="887"/>
                  <a:pt x="148148" y="35"/>
                </a:cubicBezTo>
                <a:cubicBezTo>
                  <a:pt x="147395" y="12"/>
                  <a:pt x="146649" y="1"/>
                  <a:pt x="145909" y="1"/>
                </a:cubicBez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
        <p:nvSpPr>
          <p:cNvPr id="67" name="Google Shape;67;p33"/>
          <p:cNvSpPr txBox="1">
            <a:spLocks noGrp="1"/>
          </p:cNvSpPr>
          <p:nvPr>
            <p:ph type="title" hasCustomPrompt="1"/>
          </p:nvPr>
        </p:nvSpPr>
        <p:spPr>
          <a:xfrm>
            <a:off x="2203001" y="2206933"/>
            <a:ext cx="7786000" cy="1690000"/>
          </a:xfrm>
          <a:prstGeom prst="rect">
            <a:avLst/>
          </a:prstGeom>
          <a:noFill/>
          <a:ln>
            <a:noFill/>
          </a:ln>
        </p:spPr>
        <p:txBody>
          <a:bodyPr spcFirstLastPara="1" wrap="square" lIns="91415" tIns="91415" rIns="91415" bIns="91415" anchor="ctr" anchorCtr="0">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 name="Google Shape;68;p33"/>
          <p:cNvSpPr txBox="1">
            <a:spLocks noGrp="1"/>
          </p:cNvSpPr>
          <p:nvPr>
            <p:ph type="body" idx="1"/>
          </p:nvPr>
        </p:nvSpPr>
        <p:spPr>
          <a:xfrm>
            <a:off x="3554001" y="4017333"/>
            <a:ext cx="5084000" cy="1320000"/>
          </a:xfrm>
          <a:prstGeom prst="rect">
            <a:avLst/>
          </a:prstGeom>
          <a:noFill/>
          <a:ln>
            <a:noFill/>
          </a:ln>
        </p:spPr>
        <p:txBody>
          <a:bodyPr spcFirstLastPara="1" wrap="square" lIns="91415" tIns="91415" rIns="91415" bIns="91415" anchor="t" anchorCtr="0">
            <a:noAutofit/>
          </a:bodyPr>
          <a:lstStyle>
            <a:lvl1pPr marL="457142" lvl="0" indent="-317460" algn="ctr">
              <a:lnSpc>
                <a:spcPct val="100000"/>
              </a:lnSpc>
              <a:spcBef>
                <a:spcPts val="0"/>
              </a:spcBef>
              <a:spcAft>
                <a:spcPts val="0"/>
              </a:spcAft>
              <a:buSzPts val="1400"/>
              <a:buChar char="●"/>
              <a:defRPr sz="1400"/>
            </a:lvl1pPr>
            <a:lvl2pPr marL="914288" lvl="1" indent="-317460" algn="ctr">
              <a:lnSpc>
                <a:spcPct val="100000"/>
              </a:lnSpc>
              <a:spcBef>
                <a:spcPts val="1600"/>
              </a:spcBef>
              <a:spcAft>
                <a:spcPts val="0"/>
              </a:spcAft>
              <a:buSzPts val="1400"/>
              <a:buChar char="○"/>
              <a:defRPr/>
            </a:lvl2pPr>
            <a:lvl3pPr marL="1371430" lvl="2" indent="-317460" algn="ctr">
              <a:lnSpc>
                <a:spcPct val="100000"/>
              </a:lnSpc>
              <a:spcBef>
                <a:spcPts val="1600"/>
              </a:spcBef>
              <a:spcAft>
                <a:spcPts val="0"/>
              </a:spcAft>
              <a:buSzPts val="1400"/>
              <a:buChar char="■"/>
              <a:defRPr/>
            </a:lvl3pPr>
            <a:lvl4pPr marL="1828574" lvl="3" indent="-317460" algn="ctr">
              <a:lnSpc>
                <a:spcPct val="100000"/>
              </a:lnSpc>
              <a:spcBef>
                <a:spcPts val="1600"/>
              </a:spcBef>
              <a:spcAft>
                <a:spcPts val="0"/>
              </a:spcAft>
              <a:buSzPts val="1400"/>
              <a:buChar char="●"/>
              <a:defRPr/>
            </a:lvl4pPr>
            <a:lvl5pPr marL="2285715" lvl="4" indent="-317460" algn="ctr">
              <a:lnSpc>
                <a:spcPct val="100000"/>
              </a:lnSpc>
              <a:spcBef>
                <a:spcPts val="1600"/>
              </a:spcBef>
              <a:spcAft>
                <a:spcPts val="0"/>
              </a:spcAft>
              <a:buSzPts val="1400"/>
              <a:buChar char="○"/>
              <a:defRPr/>
            </a:lvl5pPr>
            <a:lvl6pPr marL="2742857" lvl="5" indent="-317460" algn="ctr">
              <a:lnSpc>
                <a:spcPct val="100000"/>
              </a:lnSpc>
              <a:spcBef>
                <a:spcPts val="1600"/>
              </a:spcBef>
              <a:spcAft>
                <a:spcPts val="0"/>
              </a:spcAft>
              <a:buSzPts val="1400"/>
              <a:buChar char="■"/>
              <a:defRPr/>
            </a:lvl6pPr>
            <a:lvl7pPr marL="3200000" lvl="6" indent="-317460" algn="ctr">
              <a:lnSpc>
                <a:spcPct val="100000"/>
              </a:lnSpc>
              <a:spcBef>
                <a:spcPts val="1600"/>
              </a:spcBef>
              <a:spcAft>
                <a:spcPts val="0"/>
              </a:spcAft>
              <a:buSzPts val="1400"/>
              <a:buChar char="●"/>
              <a:defRPr/>
            </a:lvl7pPr>
            <a:lvl8pPr marL="3657143" lvl="7" indent="-317460" algn="ctr">
              <a:lnSpc>
                <a:spcPct val="100000"/>
              </a:lnSpc>
              <a:spcBef>
                <a:spcPts val="1600"/>
              </a:spcBef>
              <a:spcAft>
                <a:spcPts val="0"/>
              </a:spcAft>
              <a:buSzPts val="1400"/>
              <a:buChar char="○"/>
              <a:defRPr/>
            </a:lvl8pPr>
            <a:lvl9pPr marL="4114289" lvl="8" indent="-317460" algn="ctr">
              <a:lnSpc>
                <a:spcPct val="100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13238708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5"/>
            <a:ext cx="2743200" cy="365125"/>
          </a:xfrm>
          <a:prstGeom prst="rect">
            <a:avLst/>
          </a:prstGeom>
        </p:spPr>
        <p:txBody>
          <a:bodyPr lIns="68573" tIns="34289" rIns="68573" bIns="34289"/>
          <a:lstStyle/>
          <a:p>
            <a:fld id="{63A1C593-65D0-4073-BCC9-577B9352EA97}" type="datetimeFigureOut">
              <a:rPr lang="en-US" smtClean="0">
                <a:ea typeface="+mn-ea"/>
              </a:rPr>
              <a:pPr/>
              <a:t>3/26/2022</a:t>
            </a:fld>
            <a:endParaRPr lang="en-US">
              <a:ea typeface="+mn-ea"/>
            </a:endParaRPr>
          </a:p>
        </p:txBody>
      </p:sp>
      <p:sp>
        <p:nvSpPr>
          <p:cNvPr id="5" name="Footer Placeholder 4"/>
          <p:cNvSpPr>
            <a:spLocks noGrp="1"/>
          </p:cNvSpPr>
          <p:nvPr>
            <p:ph type="ftr" sz="quarter" idx="11"/>
          </p:nvPr>
        </p:nvSpPr>
        <p:spPr>
          <a:xfrm>
            <a:off x="4038601" y="6356355"/>
            <a:ext cx="4114800" cy="365125"/>
          </a:xfrm>
          <a:prstGeom prst="rect">
            <a:avLst/>
          </a:prstGeom>
        </p:spPr>
        <p:txBody>
          <a:bodyPr lIns="68573" tIns="34289" rIns="68573" bIns="34289"/>
          <a:lstStyle/>
          <a:p>
            <a:endParaRPr lang="en-US">
              <a:ea typeface="+mn-ea"/>
            </a:endParaRPr>
          </a:p>
        </p:txBody>
      </p:sp>
      <p:sp>
        <p:nvSpPr>
          <p:cNvPr id="6" name="Slide Number Placeholder 5"/>
          <p:cNvSpPr>
            <a:spLocks noGrp="1"/>
          </p:cNvSpPr>
          <p:nvPr>
            <p:ph type="sldNum" sz="quarter" idx="12"/>
          </p:nvPr>
        </p:nvSpPr>
        <p:spPr>
          <a:xfrm>
            <a:off x="8610600" y="6356355"/>
            <a:ext cx="2743200" cy="365125"/>
          </a:xfrm>
          <a:prstGeom prst="rect">
            <a:avLst/>
          </a:prstGeom>
        </p:spPr>
        <p:txBody>
          <a:bodyPr lIns="68573" tIns="34289" rIns="68573" bIns="34289"/>
          <a:lstStyle/>
          <a:p>
            <a:fld id="{9B618960-8005-486C-9A75-10CB2AAC16F9}" type="slidenum">
              <a:rPr lang="en-US" smtClean="0">
                <a:ea typeface="+mn-ea"/>
              </a:rPr>
              <a:pPr/>
              <a:t>‹#›</a:t>
            </a:fld>
            <a:endParaRPr lang="en-US">
              <a:ea typeface="+mn-ea"/>
            </a:endParaRPr>
          </a:p>
        </p:txBody>
      </p:sp>
    </p:spTree>
    <p:extLst>
      <p:ext uri="{BB962C8B-B14F-4D97-AF65-F5344CB8AC3E}">
        <p14:creationId xmlns:p14="http://schemas.microsoft.com/office/powerpoint/2010/main" val="120669069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568729"/>
      </p:ext>
    </p:extLst>
  </p:cSld>
  <p:clrMapOvr>
    <a:masterClrMapping/>
  </p:clrMapOvr>
  <p:transition advClick="0" advTm="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59334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42491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1" y="4589466"/>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41545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18290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5" y="1681163"/>
            <a:ext cx="5183188"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5"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630253"/>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Just title 1">
  <p:cSld name="CUSTOM_18_1">
    <p:spTree>
      <p:nvGrpSpPr>
        <p:cNvPr id="1" name="Shape 270"/>
        <p:cNvGrpSpPr/>
        <p:nvPr/>
      </p:nvGrpSpPr>
      <p:grpSpPr>
        <a:xfrm>
          <a:off x="0" y="0"/>
          <a:ext cx="0" cy="0"/>
          <a:chOff x="0" y="0"/>
          <a:chExt cx="0" cy="0"/>
        </a:xfrm>
      </p:grpSpPr>
      <p:sp>
        <p:nvSpPr>
          <p:cNvPr id="271" name="Google Shape;271;p21"/>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pic>
        <p:nvPicPr>
          <p:cNvPr id="272" name="Google Shape;272;p21"/>
          <p:cNvPicPr preferRelativeResize="0"/>
          <p:nvPr/>
        </p:nvPicPr>
        <p:blipFill rotWithShape="1">
          <a:blip r:embed="rId2">
            <a:alphaModFix/>
          </a:blip>
          <a:srcRect t="289"/>
          <a:stretch/>
        </p:blipFill>
        <p:spPr>
          <a:xfrm rot="5400000">
            <a:off x="2697456"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99058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45323"/>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81980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398527"/>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39246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2" y="365128"/>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5" y="365128"/>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3/26/2022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550499"/>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3112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026722"/>
      </p:ext>
    </p:extLst>
  </p:cSld>
  <p:clrMapOvr>
    <a:masterClrMapping/>
  </p:clrMapOvr>
  <p:transition spd="slow" advClick="0"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7583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3026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Just title 1 1">
  <p:cSld name="CUSTOM_18_1_1">
    <p:spTree>
      <p:nvGrpSpPr>
        <p:cNvPr id="1" name="Shape 273"/>
        <p:cNvGrpSpPr/>
        <p:nvPr/>
      </p:nvGrpSpPr>
      <p:grpSpPr>
        <a:xfrm>
          <a:off x="0" y="0"/>
          <a:ext cx="0" cy="0"/>
          <a:chOff x="0" y="0"/>
          <a:chExt cx="0" cy="0"/>
        </a:xfrm>
      </p:grpSpPr>
      <p:sp>
        <p:nvSpPr>
          <p:cNvPr id="274" name="Google Shape;274;p22"/>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sp>
        <p:nvSpPr>
          <p:cNvPr id="275" name="Google Shape;275;p22"/>
          <p:cNvSpPr/>
          <p:nvPr/>
        </p:nvSpPr>
        <p:spPr>
          <a:xfrm>
            <a:off x="0" y="6563875"/>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2"/>
          <p:cNvSpPr/>
          <p:nvPr/>
        </p:nvSpPr>
        <p:spPr>
          <a:xfrm rot="5400000">
            <a:off x="-328200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2"/>
          <p:cNvSpPr/>
          <p:nvPr/>
        </p:nvSpPr>
        <p:spPr>
          <a:xfrm rot="10800000">
            <a:off x="0" y="0"/>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2"/>
          <p:cNvSpPr/>
          <p:nvPr/>
        </p:nvSpPr>
        <p:spPr>
          <a:xfrm rot="-5400000" flipH="1">
            <a:off x="8615951"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2275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08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11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813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805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7752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675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8995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089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6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45"/>
        <p:cNvGrpSpPr/>
        <p:nvPr/>
      </p:nvGrpSpPr>
      <p:grpSpPr>
        <a:xfrm>
          <a:off x="0" y="0"/>
          <a:ext cx="0" cy="0"/>
          <a:chOff x="0" y="0"/>
          <a:chExt cx="0" cy="0"/>
        </a:xfrm>
      </p:grpSpPr>
      <p:sp>
        <p:nvSpPr>
          <p:cNvPr id="46" name="Google Shape;46;p4"/>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
          <p:cNvSpPr txBox="1">
            <a:spLocks noGrp="1"/>
          </p:cNvSpPr>
          <p:nvPr>
            <p:ph type="title"/>
          </p:nvPr>
        </p:nvSpPr>
        <p:spPr>
          <a:xfrm>
            <a:off x="6072725" y="1583975"/>
            <a:ext cx="5322600" cy="13248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7000"/>
              <a:buFont typeface="Aldrich"/>
              <a:buNone/>
              <a:defRPr sz="7000"/>
            </a:lvl1pPr>
            <a:lvl2pPr lvl="1"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8" name="Google Shape;48;p4"/>
          <p:cNvSpPr txBox="1">
            <a:spLocks noGrp="1"/>
          </p:cNvSpPr>
          <p:nvPr>
            <p:ph type="body" idx="1"/>
          </p:nvPr>
        </p:nvSpPr>
        <p:spPr>
          <a:xfrm>
            <a:off x="6072700" y="2988275"/>
            <a:ext cx="5322600" cy="22359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
        <p:nvSpPr>
          <p:cNvPr id="49" name="Google Shape;49;p4"/>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4"/>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4"/>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4"/>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3358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7458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Tree>
    <p:extLst>
      <p:ext uri="{BB962C8B-B14F-4D97-AF65-F5344CB8AC3E}">
        <p14:creationId xmlns:p14="http://schemas.microsoft.com/office/powerpoint/2010/main" val="3078890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973675" y="898175"/>
            <a:ext cx="104361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58" name="Google Shape;58;p5"/>
          <p:cNvSpPr txBox="1">
            <a:spLocks noGrp="1"/>
          </p:cNvSpPr>
          <p:nvPr>
            <p:ph type="body" idx="1"/>
          </p:nvPr>
        </p:nvSpPr>
        <p:spPr>
          <a:xfrm>
            <a:off x="2657025" y="3153925"/>
            <a:ext cx="8955600" cy="2883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9" name="Google Shape;59;p5"/>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0" name="Google Shape;60;p5"/>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1" name="Google Shape;61;p5"/>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2" name="Google Shape;62;p5"/>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3" name="Google Shape;63;p5"/>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64" name="Google Shape;64;p5"/>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65" name="Google Shape;65;p5"/>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66" name="Google Shape;66;p5"/>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4721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5000"/>
              <a:buNone/>
              <a:defRPr sz="15000"/>
            </a:lvl1pPr>
            <a:lvl2pPr lvl="1" algn="r">
              <a:lnSpc>
                <a:spcPct val="100000"/>
              </a:lnSpc>
              <a:spcBef>
                <a:spcPts val="0"/>
              </a:spcBef>
              <a:spcAft>
                <a:spcPts val="0"/>
              </a:spcAft>
              <a:buSzPts val="15000"/>
              <a:buNone/>
              <a:defRPr sz="15000"/>
            </a:lvl2pPr>
            <a:lvl3pPr lvl="2" algn="r">
              <a:lnSpc>
                <a:spcPct val="100000"/>
              </a:lnSpc>
              <a:spcBef>
                <a:spcPts val="0"/>
              </a:spcBef>
              <a:spcAft>
                <a:spcPts val="0"/>
              </a:spcAft>
              <a:buSzPts val="15000"/>
              <a:buNone/>
              <a:defRPr sz="15000"/>
            </a:lvl3pPr>
            <a:lvl4pPr lvl="3" algn="r">
              <a:lnSpc>
                <a:spcPct val="100000"/>
              </a:lnSpc>
              <a:spcBef>
                <a:spcPts val="0"/>
              </a:spcBef>
              <a:spcAft>
                <a:spcPts val="0"/>
              </a:spcAft>
              <a:buSzPts val="15000"/>
              <a:buNone/>
              <a:defRPr sz="15000"/>
            </a:lvl4pPr>
            <a:lvl5pPr lvl="4" algn="r">
              <a:lnSpc>
                <a:spcPct val="100000"/>
              </a:lnSpc>
              <a:spcBef>
                <a:spcPts val="0"/>
              </a:spcBef>
              <a:spcAft>
                <a:spcPts val="0"/>
              </a:spcAft>
              <a:buSzPts val="15000"/>
              <a:buNone/>
              <a:defRPr sz="15000"/>
            </a:lvl5pPr>
            <a:lvl6pPr lvl="5" algn="r">
              <a:lnSpc>
                <a:spcPct val="100000"/>
              </a:lnSpc>
              <a:spcBef>
                <a:spcPts val="0"/>
              </a:spcBef>
              <a:spcAft>
                <a:spcPts val="0"/>
              </a:spcAft>
              <a:buSzPts val="15000"/>
              <a:buNone/>
              <a:defRPr sz="15000"/>
            </a:lvl6pPr>
            <a:lvl7pPr lvl="6" algn="r">
              <a:lnSpc>
                <a:spcPct val="100000"/>
              </a:lnSpc>
              <a:spcBef>
                <a:spcPts val="0"/>
              </a:spcBef>
              <a:spcAft>
                <a:spcPts val="0"/>
              </a:spcAft>
              <a:buSzPts val="15000"/>
              <a:buNone/>
              <a:defRPr sz="15000"/>
            </a:lvl7pPr>
            <a:lvl8pPr lvl="7" algn="r">
              <a:lnSpc>
                <a:spcPct val="100000"/>
              </a:lnSpc>
              <a:spcBef>
                <a:spcPts val="0"/>
              </a:spcBef>
              <a:spcAft>
                <a:spcPts val="0"/>
              </a:spcAft>
              <a:buSzPts val="15000"/>
              <a:buNone/>
              <a:defRPr sz="15000"/>
            </a:lvl8pPr>
            <a:lvl9pPr lvl="8" algn="r">
              <a:lnSpc>
                <a:spcPct val="100000"/>
              </a:lnSpc>
              <a:spcBef>
                <a:spcPts val="0"/>
              </a:spcBef>
              <a:spcAft>
                <a:spcPts val="0"/>
              </a:spcAft>
              <a:buSzPts val="15000"/>
              <a:buNone/>
              <a:defRPr sz="15000"/>
            </a:lvl9pPr>
          </a:lstStyle>
          <a:p>
            <a:endParaRPr/>
          </a:p>
        </p:txBody>
      </p:sp>
      <p:sp>
        <p:nvSpPr>
          <p:cNvPr id="69" name="Google Shape;69;p6"/>
          <p:cNvSpPr txBox="1">
            <a:spLocks noGrp="1"/>
          </p:cNvSpPr>
          <p:nvPr>
            <p:ph type="subTitle" idx="1"/>
          </p:nvPr>
        </p:nvSpPr>
        <p:spPr>
          <a:xfrm>
            <a:off x="4406701" y="2031800"/>
            <a:ext cx="68319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3600"/>
              <a:buNone/>
              <a:defRPr sz="3600" b="1"/>
            </a:lvl1pPr>
            <a:lvl2pPr lvl="1" algn="l">
              <a:lnSpc>
                <a:spcPct val="115000"/>
              </a:lnSpc>
              <a:spcBef>
                <a:spcPts val="2100"/>
              </a:spcBef>
              <a:spcAft>
                <a:spcPts val="0"/>
              </a:spcAft>
              <a:buSzPts val="3600"/>
              <a:buNone/>
              <a:defRPr sz="3600" b="1"/>
            </a:lvl2pPr>
            <a:lvl3pPr lvl="2" algn="l">
              <a:lnSpc>
                <a:spcPct val="115000"/>
              </a:lnSpc>
              <a:spcBef>
                <a:spcPts val="2100"/>
              </a:spcBef>
              <a:spcAft>
                <a:spcPts val="0"/>
              </a:spcAft>
              <a:buSzPts val="3600"/>
              <a:buNone/>
              <a:defRPr sz="3600" b="1"/>
            </a:lvl3pPr>
            <a:lvl4pPr lvl="3" algn="l">
              <a:lnSpc>
                <a:spcPct val="115000"/>
              </a:lnSpc>
              <a:spcBef>
                <a:spcPts val="2100"/>
              </a:spcBef>
              <a:spcAft>
                <a:spcPts val="0"/>
              </a:spcAft>
              <a:buSzPts val="3600"/>
              <a:buNone/>
              <a:defRPr sz="3600" b="1"/>
            </a:lvl4pPr>
            <a:lvl5pPr lvl="4" algn="l">
              <a:lnSpc>
                <a:spcPct val="115000"/>
              </a:lnSpc>
              <a:spcBef>
                <a:spcPts val="2100"/>
              </a:spcBef>
              <a:spcAft>
                <a:spcPts val="0"/>
              </a:spcAft>
              <a:buSzPts val="3600"/>
              <a:buNone/>
              <a:defRPr sz="3600" b="1"/>
            </a:lvl5pPr>
            <a:lvl6pPr lvl="5" algn="l">
              <a:lnSpc>
                <a:spcPct val="115000"/>
              </a:lnSpc>
              <a:spcBef>
                <a:spcPts val="2100"/>
              </a:spcBef>
              <a:spcAft>
                <a:spcPts val="0"/>
              </a:spcAft>
              <a:buSzPts val="3600"/>
              <a:buNone/>
              <a:defRPr sz="3600" b="1"/>
            </a:lvl6pPr>
            <a:lvl7pPr lvl="6" algn="l">
              <a:lnSpc>
                <a:spcPct val="115000"/>
              </a:lnSpc>
              <a:spcBef>
                <a:spcPts val="2100"/>
              </a:spcBef>
              <a:spcAft>
                <a:spcPts val="0"/>
              </a:spcAft>
              <a:buSzPts val="3600"/>
              <a:buNone/>
              <a:defRPr sz="3600" b="1"/>
            </a:lvl7pPr>
            <a:lvl8pPr lvl="7" algn="l">
              <a:lnSpc>
                <a:spcPct val="115000"/>
              </a:lnSpc>
              <a:spcBef>
                <a:spcPts val="2100"/>
              </a:spcBef>
              <a:spcAft>
                <a:spcPts val="0"/>
              </a:spcAft>
              <a:buSzPts val="3600"/>
              <a:buNone/>
              <a:defRPr sz="3600" b="1"/>
            </a:lvl8pPr>
            <a:lvl9pPr lvl="8" algn="l">
              <a:lnSpc>
                <a:spcPct val="115000"/>
              </a:lnSpc>
              <a:spcBef>
                <a:spcPts val="2100"/>
              </a:spcBef>
              <a:spcAft>
                <a:spcPts val="2100"/>
              </a:spcAft>
              <a:buSzPts val="3600"/>
              <a:buNone/>
              <a:defRPr sz="3600" b="1"/>
            </a:lvl9pPr>
          </a:lstStyle>
          <a:p>
            <a:endParaRPr/>
          </a:p>
        </p:txBody>
      </p:sp>
      <p:sp>
        <p:nvSpPr>
          <p:cNvPr id="70" name="Google Shape;70;p6"/>
          <p:cNvSpPr txBox="1">
            <a:spLocks noGrp="1"/>
          </p:cNvSpPr>
          <p:nvPr>
            <p:ph type="body" idx="2"/>
          </p:nvPr>
        </p:nvSpPr>
        <p:spPr>
          <a:xfrm>
            <a:off x="4386975" y="2965625"/>
            <a:ext cx="6820500" cy="2075100"/>
          </a:xfrm>
          <a:prstGeom prst="rect">
            <a:avLst/>
          </a:prstGeom>
          <a:noFill/>
          <a:ln>
            <a:noFill/>
          </a:ln>
        </p:spPr>
        <p:txBody>
          <a:bodyPr spcFirstLastPara="1" wrap="square" lIns="121900" tIns="121900" rIns="121900" bIns="121900" anchor="ctr"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71" name="Google Shape;71;p6"/>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2" name="Google Shape;72;p6"/>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3" name="Google Shape;73;p6"/>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4" name="Google Shape;74;p6"/>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5" name="Google Shape;75;p6"/>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76" name="Google Shape;76;p6"/>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77" name="Google Shape;77;p6"/>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78" name="Google Shape;78;p6"/>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85750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91"/>
        <p:cNvGrpSpPr/>
        <p:nvPr/>
      </p:nvGrpSpPr>
      <p:grpSpPr>
        <a:xfrm>
          <a:off x="0" y="0"/>
          <a:ext cx="0" cy="0"/>
          <a:chOff x="0" y="0"/>
          <a:chExt cx="0" cy="0"/>
        </a:xfrm>
      </p:grpSpPr>
      <p:sp>
        <p:nvSpPr>
          <p:cNvPr id="92" name="Google Shape;92;p8"/>
          <p:cNvSpPr txBox="1">
            <a:spLocks noGrp="1"/>
          </p:cNvSpPr>
          <p:nvPr>
            <p:ph type="subTitle" idx="1"/>
          </p:nvPr>
        </p:nvSpPr>
        <p:spPr>
          <a:xfrm>
            <a:off x="4488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93" name="Google Shape;93;p8"/>
          <p:cNvSpPr txBox="1">
            <a:spLocks noGrp="1"/>
          </p:cNvSpPr>
          <p:nvPr>
            <p:ph type="subTitle" idx="2"/>
          </p:nvPr>
        </p:nvSpPr>
        <p:spPr>
          <a:xfrm>
            <a:off x="60964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94" name="Google Shape;94;p8"/>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95" name="Google Shape;95;p8"/>
          <p:cNvSpPr txBox="1">
            <a:spLocks noGrp="1"/>
          </p:cNvSpPr>
          <p:nvPr>
            <p:ph type="body" idx="3"/>
          </p:nvPr>
        </p:nvSpPr>
        <p:spPr>
          <a:xfrm>
            <a:off x="1327201" y="2961200"/>
            <a:ext cx="44103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
        <p:nvSpPr>
          <p:cNvPr id="96" name="Google Shape;96;p8"/>
          <p:cNvSpPr txBox="1">
            <a:spLocks noGrp="1"/>
          </p:cNvSpPr>
          <p:nvPr>
            <p:ph type="body" idx="4"/>
          </p:nvPr>
        </p:nvSpPr>
        <p:spPr>
          <a:xfrm>
            <a:off x="6770523" y="2949450"/>
            <a:ext cx="44106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
        <p:nvSpPr>
          <p:cNvPr id="97" name="Google Shape;97;p8"/>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98" name="Google Shape;98;p8"/>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99" name="Google Shape;99;p8"/>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00" name="Google Shape;100;p8"/>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01" name="Google Shape;101;p8"/>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102" name="Google Shape;102;p8"/>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103" name="Google Shape;103;p8"/>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104" name="Google Shape;104;p8"/>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802003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8E8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2pPr>
            <a:lvl3pPr marR="0" lvl="2"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3pPr>
            <a:lvl4pPr marR="0" lvl="3"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4pPr>
            <a:lvl5pPr marR="0" lvl="4"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5pPr>
            <a:lvl6pPr marR="0" lvl="5"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6pPr>
            <a:lvl7pPr marR="0" lvl="6"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7pPr>
            <a:lvl8pPr marR="0" lvl="7"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8pPr>
            <a:lvl9pPr marR="0" lvl="8"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415601"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9pPr>
          </a:lstStyle>
          <a:p>
            <a:endParaRPr/>
          </a:p>
        </p:txBody>
      </p:sp>
      <p:sp>
        <p:nvSpPr>
          <p:cNvPr id="8" name="Google Shape;8;p1"/>
          <p:cNvSpPr txBox="1">
            <a:spLocks noGrp="1"/>
          </p:cNvSpPr>
          <p:nvPr>
            <p:ph type="sldNum" idx="12"/>
          </p:nvPr>
        </p:nvSpPr>
        <p:spPr>
          <a:xfrm>
            <a:off x="11296611"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222151" y="5665101"/>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Barlow Condensed"/>
                <a:ea typeface="Barlow Condensed"/>
                <a:cs typeface="Barlow Condensed"/>
                <a:sym typeface="Barlow Condensed"/>
              </a:rPr>
              <a:t>SLIDESMANIA.COM</a:t>
            </a:r>
            <a:endParaRPr sz="1400" b="0" i="0" u="none" strike="noStrike" cap="none">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67" r:id="rId3"/>
    <p:sldLayoutId id="2147483668" r:id="rId4"/>
    <p:sldLayoutId id="214748367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2pPr>
            <a:lvl3pPr marR="0" lvl="2"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3pPr>
            <a:lvl4pPr marR="0" lvl="3"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4pPr>
            <a:lvl5pPr marR="0" lvl="4"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5pPr>
            <a:lvl6pPr marR="0" lvl="5"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6pPr>
            <a:lvl7pPr marR="0" lvl="6"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7pPr>
            <a:lvl8pPr marR="0" lvl="7"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8pPr>
            <a:lvl9pPr marR="0" lvl="8"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415601"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9pPr>
          </a:lstStyle>
          <a:p>
            <a:endParaRPr/>
          </a:p>
        </p:txBody>
      </p:sp>
      <p:sp>
        <p:nvSpPr>
          <p:cNvPr id="8" name="Google Shape;8;p1"/>
          <p:cNvSpPr txBox="1">
            <a:spLocks noGrp="1"/>
          </p:cNvSpPr>
          <p:nvPr>
            <p:ph type="sldNum" idx="12"/>
          </p:nvPr>
        </p:nvSpPr>
        <p:spPr>
          <a:xfrm>
            <a:off x="11296611"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a:solidFill>
                  <a:srgbClr val="3B3B3B"/>
                </a:solidFill>
              </a:rPr>
              <a:pPr/>
              <a:t>‹#›</a:t>
            </a:fld>
            <a:endParaRPr>
              <a:solidFill>
                <a:srgbClr val="3B3B3B"/>
              </a:solidFill>
            </a:endParaRPr>
          </a:p>
        </p:txBody>
      </p:sp>
      <p:sp>
        <p:nvSpPr>
          <p:cNvPr id="9" name="Google Shape;9;p1"/>
          <p:cNvSpPr txBox="1"/>
          <p:nvPr/>
        </p:nvSpPr>
        <p:spPr>
          <a:xfrm rot="5400000">
            <a:off x="-222151" y="5665101"/>
            <a:ext cx="1579800" cy="373500"/>
          </a:xfrm>
          <a:prstGeom prst="rect">
            <a:avLst/>
          </a:prstGeom>
          <a:noFill/>
          <a:ln>
            <a:noFill/>
          </a:ln>
        </p:spPr>
        <p:txBody>
          <a:bodyPr spcFirstLastPara="1" wrap="square" lIns="91425" tIns="91425" rIns="91425" bIns="91425" anchor="t" anchorCtr="0">
            <a:noAutofit/>
          </a:bodyPr>
          <a:lstStyle/>
          <a:p>
            <a:pPr>
              <a:buSzPts val="1400"/>
            </a:pPr>
            <a:r>
              <a:rPr lang="en">
                <a:latin typeface="Barlow Condensed"/>
                <a:ea typeface="Barlow Condensed"/>
                <a:cs typeface="Barlow Condensed"/>
                <a:sym typeface="Barlow Condensed"/>
              </a:rPr>
              <a:t>SLIDESMANIA.COM</a:t>
            </a:r>
            <a:endParaRPr>
              <a:latin typeface="Barlow Condensed"/>
              <a:ea typeface="Barlow Condensed"/>
              <a:cs typeface="Barlow Condensed"/>
              <a:sym typeface="Barlow Condensed"/>
            </a:endParaRPr>
          </a:p>
        </p:txBody>
      </p:sp>
    </p:spTree>
    <p:extLst>
      <p:ext uri="{BB962C8B-B14F-4D97-AF65-F5344CB8AC3E}">
        <p14:creationId xmlns:p14="http://schemas.microsoft.com/office/powerpoint/2010/main" val="203334567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415601" y="593367"/>
            <a:ext cx="11360800" cy="763600"/>
          </a:xfrm>
          <a:prstGeom prst="rect">
            <a:avLst/>
          </a:prstGeom>
          <a:noFill/>
          <a:ln>
            <a:noFill/>
          </a:ln>
        </p:spPr>
        <p:txBody>
          <a:bodyPr spcFirstLastPara="1" wrap="square" lIns="91415" tIns="91415" rIns="91415" bIns="91415" anchor="t" anchorCtr="0">
            <a:noAutofit/>
          </a:bodyPr>
          <a:lstStyle>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0"/>
          <p:cNvSpPr txBox="1">
            <a:spLocks noGrp="1"/>
          </p:cNvSpPr>
          <p:nvPr>
            <p:ph type="body" idx="1"/>
          </p:nvPr>
        </p:nvSpPr>
        <p:spPr>
          <a:xfrm>
            <a:off x="415601" y="1536633"/>
            <a:ext cx="11360800" cy="4555200"/>
          </a:xfrm>
          <a:prstGeom prst="rect">
            <a:avLst/>
          </a:prstGeom>
          <a:noFill/>
          <a:ln>
            <a:noFill/>
          </a:ln>
        </p:spPr>
        <p:txBody>
          <a:bodyPr spcFirstLastPara="1" wrap="square" lIns="91415" tIns="91415" rIns="91415" bIns="91415" anchor="t" anchorCtr="0">
            <a:noAutofit/>
          </a:bodyPr>
          <a:lstStyle>
            <a:lvl1pPr marL="457200" marR="0" lvl="0" indent="-342900" algn="l" rtl="0">
              <a:lnSpc>
                <a:spcPct val="100000"/>
              </a:lnSpc>
              <a:spcBef>
                <a:spcPts val="0"/>
              </a:spcBef>
              <a:spcAft>
                <a:spcPts val="0"/>
              </a:spcAft>
              <a:buClr>
                <a:schemeClr val="dk1"/>
              </a:buClr>
              <a:buSzPts val="1800"/>
              <a:buFont typeface="Nunito"/>
              <a:buChar char="●"/>
              <a:defRPr sz="18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0003140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81" r:id="rId10"/>
  </p:sldLayoutIdLst>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6"/>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3"/>
            <a:ext cx="2743200" cy="365125"/>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FE4FA40C-620F-437A-BEEC-CAD60EDDC482}" type="datetimeFigureOut">
              <a:rPr lang="en-US" kern="1200" smtClean="0">
                <a:solidFill>
                  <a:prstClr val="black">
                    <a:tint val="75000"/>
                  </a:prstClr>
                </a:solidFill>
                <a:latin typeface="Calibri"/>
                <a:ea typeface="+mn-ea"/>
              </a:rPr>
              <a:pPr defTabSz="685800">
                <a:buClrTx/>
                <a:buFontTx/>
                <a:buNone/>
              </a:pPr>
              <a:t>3/26/2022</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3"/>
            <a:ext cx="4114800" cy="365125"/>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3"/>
            <a:ext cx="2743200" cy="365125"/>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00284CCE-7BB3-49F4-BF5E-9B85821055D4}" type="slidenum">
              <a:rPr lang="en-US" kern="1200" smtClean="0">
                <a:solidFill>
                  <a:prstClr val="black">
                    <a:tint val="75000"/>
                  </a:prstClr>
                </a:solidFill>
                <a:latin typeface="Calibri"/>
                <a:ea typeface="+mn-ea"/>
              </a:rPr>
              <a:pPr defTabSz="685800">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01003955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80" r:id="rId12"/>
  </p:sldLayoutIdLst>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a:buClrTx/>
              <a:buFontTx/>
              <a:buNone/>
            </a:pP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kern="1200" dirty="0">
                <a:solidFill>
                  <a:prstClr val="white"/>
                </a:solidFill>
                <a:latin typeface="微软雅黑" panose="020B0503020204020204" pitchFamily="34" charset="-122"/>
                <a:ea typeface="微软雅黑" panose="020B0503020204020204" pitchFamily="34" charset="-122"/>
                <a:cs typeface="+mn-cs"/>
                <a:sym typeface="+mn-ea"/>
              </a:rPr>
              <a:t>PPT</a:t>
            </a: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a:buClrTx/>
              <a:buFontTx/>
              <a:buNone/>
            </a:pPr>
            <a:r>
              <a:rPr lang="en-US" altLang="zh-CN" sz="600" kern="1200" dirty="0">
                <a:solidFill>
                  <a:prstClr val="white"/>
                </a:solidFill>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967072453"/>
      </p:ext>
    </p:extLst>
  </p:cSld>
  <p:clrMap bg1="lt1" tx1="dk1" bg2="lt2" tx2="dk2" accent1="accent1" accent2="accent2" accent3="accent3" accent4="accent4" accent5="accent5" accent6="accent6" hlink="hlink" folHlink="folHlink"/>
  <p:sldLayoutIdLst>
    <p:sldLayoutId id="2147483779" r:id="rId1"/>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29545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gif"/><Relationship Id="rId2" Type="http://schemas.openxmlformats.org/officeDocument/2006/relationships/image" Target="../media/image14.jpeg"/><Relationship Id="rId1" Type="http://schemas.openxmlformats.org/officeDocument/2006/relationships/slideLayout" Target="../slideLayouts/slideLayout2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dotGrid">
          <a:fgClr>
            <a:schemeClr val="bg1">
              <a:lumMod val="85000"/>
            </a:schemeClr>
          </a:fgClr>
          <a:bgClr>
            <a:schemeClr val="bg1"/>
          </a:bgClr>
        </a:pattFill>
        <a:effectLst/>
      </p:bgPr>
    </p:bg>
    <p:spTree>
      <p:nvGrpSpPr>
        <p:cNvPr id="1" name="Shape 301"/>
        <p:cNvGrpSpPr/>
        <p:nvPr/>
      </p:nvGrpSpPr>
      <p:grpSpPr>
        <a:xfrm>
          <a:off x="0" y="0"/>
          <a:ext cx="0" cy="0"/>
          <a:chOff x="0" y="0"/>
          <a:chExt cx="0" cy="0"/>
        </a:xfrm>
      </p:grpSpPr>
      <p:sp>
        <p:nvSpPr>
          <p:cNvPr id="3" name="Title 2">
            <a:extLst>
              <a:ext uri="{FF2B5EF4-FFF2-40B4-BE49-F238E27FC236}">
                <a16:creationId xmlns:a16="http://schemas.microsoft.com/office/drawing/2014/main" id="{D73E070C-2464-449A-BA84-BE0E98FFD980}"/>
              </a:ext>
            </a:extLst>
          </p:cNvPr>
          <p:cNvSpPr>
            <a:spLocks noGrp="1"/>
          </p:cNvSpPr>
          <p:nvPr>
            <p:ph type="title"/>
          </p:nvPr>
        </p:nvSpPr>
        <p:spPr>
          <a:xfrm>
            <a:off x="2165683" y="113779"/>
            <a:ext cx="7297100" cy="1324800"/>
          </a:xfrm>
        </p:spPr>
        <p:txBody>
          <a:bodyPr/>
          <a:lstStyle/>
          <a:p>
            <a:pPr algn="ctr"/>
            <a:r>
              <a:rPr lang="vi-VN" sz="3200" b="1" dirty="0">
                <a:solidFill>
                  <a:schemeClr val="tx1"/>
                </a:solidFill>
                <a:latin typeface="+mj-lt"/>
                <a:ea typeface="HP001" panose="020B0603050302020204" pitchFamily="34" charset="0"/>
                <a:cs typeface="Times New Roman" panose="02020603050405020304" pitchFamily="18" charset="0"/>
              </a:rPr>
              <a:t>Thứ       ngày    tháng     năm 2022</a:t>
            </a:r>
            <a:br>
              <a:rPr lang="vi-VN" sz="3200" b="1" dirty="0">
                <a:solidFill>
                  <a:schemeClr val="tx1"/>
                </a:solidFill>
                <a:latin typeface="+mj-lt"/>
                <a:ea typeface="HP001" panose="020B0603050302020204" pitchFamily="34" charset="0"/>
                <a:cs typeface="Times New Roman" panose="02020603050405020304" pitchFamily="18" charset="0"/>
              </a:rPr>
            </a:br>
            <a:r>
              <a:rPr lang="vi-VN" sz="3200" b="1" dirty="0">
                <a:solidFill>
                  <a:srgbClr val="FF0000"/>
                </a:solidFill>
                <a:latin typeface="+mj-lt"/>
                <a:ea typeface="HP001" panose="020B0603050302020204" pitchFamily="34" charset="0"/>
                <a:cs typeface="Times New Roman" panose="02020603050405020304" pitchFamily="18" charset="0"/>
              </a:rPr>
              <a:t>Tập đọc – Kể chuyện</a:t>
            </a:r>
            <a:br>
              <a:rPr lang="vi-VN" sz="3200" b="1" dirty="0">
                <a:solidFill>
                  <a:srgbClr val="FF0000"/>
                </a:solidFill>
                <a:latin typeface="+mj-lt"/>
                <a:ea typeface="HP001" panose="020B0603050302020204" pitchFamily="34" charset="0"/>
                <a:cs typeface="Times New Roman" panose="02020603050405020304" pitchFamily="18" charset="0"/>
              </a:rPr>
            </a:br>
            <a:r>
              <a:rPr lang="vi-VN" sz="3200" b="1" dirty="0">
                <a:solidFill>
                  <a:srgbClr val="008000"/>
                </a:solidFill>
                <a:latin typeface="+mj-lt"/>
                <a:ea typeface="HP001" panose="020B0603050302020204" pitchFamily="34" charset="0"/>
                <a:cs typeface="Times New Roman" panose="02020603050405020304" pitchFamily="18" charset="0"/>
              </a:rPr>
              <a:t>Buổi học thể dục</a:t>
            </a:r>
            <a:endParaRPr lang="en-US" sz="3200" b="1" dirty="0">
              <a:solidFill>
                <a:srgbClr val="008000"/>
              </a:solidFill>
              <a:latin typeface="+mj-lt"/>
              <a:ea typeface="HP001" panose="020B060305030202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73" y="1619076"/>
            <a:ext cx="11299971" cy="5238925"/>
          </a:xfrm>
          <a:prstGeom prst="rect">
            <a:avLst/>
          </a:prstGeom>
          <a:ln>
            <a:noFill/>
          </a:ln>
          <a:effectLst>
            <a:softEdge rad="112500"/>
          </a:effectLst>
        </p:spPr>
      </p:pic>
      <p:sp>
        <p:nvSpPr>
          <p:cNvPr id="7" name="矩形: 圆角 10">
            <a:extLst>
              <a:ext uri="{FF2B5EF4-FFF2-40B4-BE49-F238E27FC236}">
                <a16:creationId xmlns:a16="http://schemas.microsoft.com/office/drawing/2014/main" id="{91336BAD-40DC-4DC9-8E80-30C4D96F271A}"/>
              </a:ext>
            </a:extLst>
          </p:cNvPr>
          <p:cNvSpPr/>
          <p:nvPr/>
        </p:nvSpPr>
        <p:spPr>
          <a:xfrm>
            <a:off x="8640810" y="1022221"/>
            <a:ext cx="2255791" cy="596855"/>
          </a:xfrm>
          <a:prstGeom prst="roundRect">
            <a:avLst>
              <a:gd name="adj" fmla="val 50000"/>
            </a:avLst>
          </a:prstGeom>
          <a:solidFill>
            <a:srgbClr val="99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defRPr/>
            </a:pPr>
            <a:endParaRPr lang="zh-CN" altLang="en-US" sz="1800" kern="120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8" name="文本框 11">
            <a:extLst>
              <a:ext uri="{FF2B5EF4-FFF2-40B4-BE49-F238E27FC236}">
                <a16:creationId xmlns:a16="http://schemas.microsoft.com/office/drawing/2014/main" id="{ACDF48A0-FD39-4554-966C-34B8EFE13D9C}"/>
              </a:ext>
            </a:extLst>
          </p:cNvPr>
          <p:cNvSpPr txBox="1"/>
          <p:nvPr/>
        </p:nvSpPr>
        <p:spPr>
          <a:xfrm>
            <a:off x="8944476" y="1089815"/>
            <a:ext cx="1648457" cy="461665"/>
          </a:xfrm>
          <a:prstGeom prst="rect">
            <a:avLst/>
          </a:prstGeom>
          <a:noFill/>
        </p:spPr>
        <p:txBody>
          <a:bodyPr wrap="square" rtlCol="0">
            <a:spAutoFit/>
          </a:bodyPr>
          <a:lstStyle/>
          <a:p>
            <a:pPr defTabSz="457200">
              <a:buClrTx/>
              <a:buFontTx/>
              <a:buNone/>
              <a:defRPr/>
            </a:pPr>
            <a:r>
              <a:rPr lang="vi-VN" altLang="zh-CN" sz="2400" kern="1200" dirty="0">
                <a:solidFill>
                  <a:prstClr val="white"/>
                </a:solidFill>
                <a:latin typeface="Calibri"/>
                <a:ea typeface="印品黑体" panose="00000500000000000000" pitchFamily="2" charset="-122"/>
                <a:cs typeface="+mn-cs"/>
                <a:sym typeface="印品黑体" panose="00000500000000000000" pitchFamily="2" charset="-122"/>
              </a:rPr>
              <a:t>SGK/89, 90</a:t>
            </a:r>
            <a:endParaRPr lang="zh-CN" altLang="en-US" sz="2400" kern="1200" dirty="0">
              <a:solidFill>
                <a:prstClr val="white"/>
              </a:solidFill>
              <a:latin typeface="Calibri"/>
              <a:ea typeface="印品黑体" panose="00000500000000000000" pitchFamily="2" charset="-122"/>
              <a:cs typeface="+mn-cs"/>
              <a:sym typeface="印品黑体"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6"/>
          <p:cNvGrpSpPr>
            <a:grpSpLocks/>
          </p:cNvGrpSpPr>
          <p:nvPr/>
        </p:nvGrpSpPr>
        <p:grpSpPr bwMode="auto">
          <a:xfrm>
            <a:off x="525293" y="301585"/>
            <a:ext cx="6760724" cy="6079760"/>
            <a:chOff x="48" y="1787"/>
            <a:chExt cx="1872" cy="2452"/>
          </a:xfrm>
        </p:grpSpPr>
        <p:pic>
          <p:nvPicPr>
            <p:cNvPr id="19459" name="Picture 4" descr="IMG0908A"/>
            <p:cNvPicPr>
              <a:picLocks noChangeAspect="1" noChangeArrowheads="1"/>
            </p:cNvPicPr>
            <p:nvPr/>
          </p:nvPicPr>
          <p:blipFill>
            <a:blip r:embed="rId2">
              <a:extLst>
                <a:ext uri="{28A0092B-C50C-407E-A947-70E740481C1C}">
                  <a14:useLocalDpi xmlns:a14="http://schemas.microsoft.com/office/drawing/2010/main" val="0"/>
                </a:ext>
              </a:extLst>
            </a:blip>
            <a:srcRect l="2740" t="11653" r="6850" b="5229"/>
            <a:stretch>
              <a:fillRect/>
            </a:stretch>
          </p:blipFill>
          <p:spPr bwMode="auto">
            <a:xfrm>
              <a:off x="48" y="1787"/>
              <a:ext cx="1872" cy="2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460" name="Oval 7"/>
            <p:cNvSpPr>
              <a:spLocks noChangeArrowheads="1"/>
            </p:cNvSpPr>
            <p:nvPr/>
          </p:nvSpPr>
          <p:spPr bwMode="auto">
            <a:xfrm>
              <a:off x="72" y="1818"/>
              <a:ext cx="336" cy="288"/>
            </a:xfrm>
            <a:prstGeom prst="ellipse">
              <a:avLst/>
            </a:prstGeom>
            <a:solidFill>
              <a:schemeClr val="bg1"/>
            </a:solidFill>
            <a:ln w="28575">
              <a:solidFill>
                <a:srgbClr val="FF0000"/>
              </a:solidFill>
              <a:round/>
              <a:headEnd/>
              <a:tailEnd/>
            </a:ln>
          </p:spPr>
          <p:txBody>
            <a:bodyPr wrap="none" anchor="ctr"/>
            <a:lstStyle/>
            <a:p>
              <a:pPr algn="ctr"/>
              <a:r>
                <a:rPr lang="en-US" sz="3200" b="1">
                  <a:solidFill>
                    <a:srgbClr val="FF0000"/>
                  </a:solidFill>
                  <a:latin typeface="Times New Roman" pitchFamily="18" charset="0"/>
                </a:rPr>
                <a:t>1</a:t>
              </a:r>
            </a:p>
          </p:txBody>
        </p:sp>
      </p:grpSp>
      <p:sp>
        <p:nvSpPr>
          <p:cNvPr id="5" name="Shape 222">
            <a:extLst>
              <a:ext uri="{FF2B5EF4-FFF2-40B4-BE49-F238E27FC236}">
                <a16:creationId xmlns:a16="http://schemas.microsoft.com/office/drawing/2014/main" id="{CF210E0C-2E3C-41F0-8B20-05BD6A7B5010}"/>
              </a:ext>
            </a:extLst>
          </p:cNvPr>
          <p:cNvSpPr/>
          <p:nvPr/>
        </p:nvSpPr>
        <p:spPr>
          <a:xfrm>
            <a:off x="7757286" y="1701050"/>
            <a:ext cx="4206114" cy="3118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Đoạn 1:</a:t>
            </a:r>
          </a:p>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 Nhiệm vụ cả lớp phải thực hiện trong giờ học thể dục  </a:t>
            </a:r>
            <a:endParaRPr kumimoji="0" sz="3600" i="0" u="none" strike="noStrike" kern="0" cap="none" spc="0" normalizeH="0" baseline="0" noProof="0" dirty="0">
              <a:ln>
                <a:noFill/>
              </a:ln>
              <a:solidFill>
                <a:schemeClr val="tx1"/>
              </a:solidFill>
              <a:effectLst/>
              <a:uLnTx/>
              <a:uFillTx/>
              <a:latin typeface="+mj-lt"/>
              <a:sym typeface="Helvetica Light"/>
            </a:endParaRPr>
          </a:p>
        </p:txBody>
      </p:sp>
    </p:spTree>
    <p:extLst>
      <p:ext uri="{BB962C8B-B14F-4D97-AF65-F5344CB8AC3E}">
        <p14:creationId xmlns:p14="http://schemas.microsoft.com/office/powerpoint/2010/main" val="87532529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IMG0909A"/>
          <p:cNvPicPr>
            <a:picLocks noChangeAspect="1" noChangeArrowheads="1"/>
          </p:cNvPicPr>
          <p:nvPr/>
        </p:nvPicPr>
        <p:blipFill rotWithShape="1">
          <a:blip r:embed="rId2">
            <a:extLst>
              <a:ext uri="{28A0092B-C50C-407E-A947-70E740481C1C}">
                <a14:useLocalDpi xmlns:a14="http://schemas.microsoft.com/office/drawing/2010/main" val="0"/>
              </a:ext>
            </a:extLst>
          </a:blip>
          <a:srcRect t="15455"/>
          <a:stretch/>
        </p:blipFill>
        <p:spPr bwMode="auto">
          <a:xfrm>
            <a:off x="209549" y="104774"/>
            <a:ext cx="7153275" cy="6449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hape 222">
            <a:extLst>
              <a:ext uri="{FF2B5EF4-FFF2-40B4-BE49-F238E27FC236}">
                <a16:creationId xmlns:a16="http://schemas.microsoft.com/office/drawing/2014/main" id="{CF210E0C-2E3C-41F0-8B20-05BD6A7B5010}"/>
              </a:ext>
            </a:extLst>
          </p:cNvPr>
          <p:cNvSpPr/>
          <p:nvPr/>
        </p:nvSpPr>
        <p:spPr>
          <a:xfrm>
            <a:off x="7757286" y="1701050"/>
            <a:ext cx="4206114" cy="3118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Đoạn 2:</a:t>
            </a:r>
          </a:p>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Nen-li thực hiện nhiệm vụ  </a:t>
            </a:r>
            <a:endParaRPr kumimoji="0" sz="3600" i="0" u="none" strike="noStrike" kern="0" cap="none" spc="0" normalizeH="0" baseline="0" noProof="0" dirty="0">
              <a:ln>
                <a:noFill/>
              </a:ln>
              <a:solidFill>
                <a:schemeClr val="tx1"/>
              </a:solidFill>
              <a:effectLst/>
              <a:uLnTx/>
              <a:uFillTx/>
              <a:latin typeface="+mj-lt"/>
              <a:sym typeface="Helvetica Light"/>
            </a:endParaRPr>
          </a:p>
        </p:txBody>
      </p:sp>
      <p:sp>
        <p:nvSpPr>
          <p:cNvPr id="4" name="Oval 7"/>
          <p:cNvSpPr>
            <a:spLocks noChangeArrowheads="1"/>
          </p:cNvSpPr>
          <p:nvPr/>
        </p:nvSpPr>
        <p:spPr bwMode="auto">
          <a:xfrm>
            <a:off x="126194" y="626100"/>
            <a:ext cx="1213463" cy="714099"/>
          </a:xfrm>
          <a:prstGeom prst="ellipse">
            <a:avLst/>
          </a:prstGeom>
          <a:solidFill>
            <a:schemeClr val="bg1"/>
          </a:solidFill>
          <a:ln w="28575">
            <a:solidFill>
              <a:srgbClr val="FF0000"/>
            </a:solidFill>
            <a:round/>
            <a:headEnd/>
            <a:tailEnd/>
          </a:ln>
        </p:spPr>
        <p:txBody>
          <a:bodyPr wrap="none" anchor="ctr"/>
          <a:lstStyle/>
          <a:p>
            <a:pPr algn="ctr"/>
            <a:r>
              <a:rPr lang="vi-VN" sz="3200" b="1" dirty="0">
                <a:solidFill>
                  <a:srgbClr val="FF0000"/>
                </a:solidFill>
                <a:latin typeface="Times New Roman" pitchFamily="18" charset="0"/>
              </a:rPr>
              <a:t>2</a:t>
            </a:r>
            <a:endParaRPr lang="en-US" sz="3200" b="1" dirty="0">
              <a:solidFill>
                <a:srgbClr val="FF0000"/>
              </a:solidFill>
              <a:latin typeface="Times New Roman" pitchFamily="18" charset="0"/>
            </a:endParaRPr>
          </a:p>
        </p:txBody>
      </p:sp>
    </p:spTree>
    <p:extLst>
      <p:ext uri="{BB962C8B-B14F-4D97-AF65-F5344CB8AC3E}">
        <p14:creationId xmlns:p14="http://schemas.microsoft.com/office/powerpoint/2010/main" val="40903913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8"/>
          <p:cNvGrpSpPr>
            <a:grpSpLocks/>
          </p:cNvGrpSpPr>
          <p:nvPr/>
        </p:nvGrpSpPr>
        <p:grpSpPr bwMode="auto">
          <a:xfrm>
            <a:off x="262645" y="145914"/>
            <a:ext cx="8142051" cy="6566171"/>
            <a:chOff x="3936" y="1787"/>
            <a:chExt cx="1776" cy="2452"/>
          </a:xfrm>
        </p:grpSpPr>
        <p:pic>
          <p:nvPicPr>
            <p:cNvPr id="21507" name="Picture 9" descr="IMG0911A"/>
            <p:cNvPicPr>
              <a:picLocks noChangeAspect="1" noChangeArrowheads="1"/>
            </p:cNvPicPr>
            <p:nvPr/>
          </p:nvPicPr>
          <p:blipFill>
            <a:blip r:embed="rId2">
              <a:extLst>
                <a:ext uri="{28A0092B-C50C-407E-A947-70E740481C1C}">
                  <a14:useLocalDpi xmlns:a14="http://schemas.microsoft.com/office/drawing/2010/main" val="0"/>
                </a:ext>
              </a:extLst>
            </a:blip>
            <a:srcRect l="2409" t="4845" r="6024" b="6329"/>
            <a:stretch>
              <a:fillRect/>
            </a:stretch>
          </p:blipFill>
          <p:spPr bwMode="auto">
            <a:xfrm>
              <a:off x="3936" y="1787"/>
              <a:ext cx="1776" cy="2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508" name="Oval 25"/>
            <p:cNvSpPr>
              <a:spLocks noChangeArrowheads="1"/>
            </p:cNvSpPr>
            <p:nvPr/>
          </p:nvSpPr>
          <p:spPr bwMode="auto">
            <a:xfrm>
              <a:off x="3963" y="1800"/>
              <a:ext cx="336" cy="288"/>
            </a:xfrm>
            <a:prstGeom prst="ellipse">
              <a:avLst/>
            </a:prstGeom>
            <a:solidFill>
              <a:schemeClr val="bg1"/>
            </a:solidFill>
            <a:ln w="28575">
              <a:solidFill>
                <a:srgbClr val="FF0000"/>
              </a:solidFill>
              <a:round/>
              <a:headEnd/>
              <a:tailEnd/>
            </a:ln>
          </p:spPr>
          <p:txBody>
            <a:bodyPr wrap="none" anchor="ctr"/>
            <a:lstStyle/>
            <a:p>
              <a:pPr algn="ctr"/>
              <a:r>
                <a:rPr lang="en-US" sz="3200" b="1">
                  <a:solidFill>
                    <a:srgbClr val="FF0000"/>
                  </a:solidFill>
                  <a:latin typeface="Times New Roman" pitchFamily="18" charset="0"/>
                </a:rPr>
                <a:t>3</a:t>
              </a:r>
            </a:p>
          </p:txBody>
        </p:sp>
      </p:grpSp>
      <p:sp>
        <p:nvSpPr>
          <p:cNvPr id="5" name="Shape 222">
            <a:extLst>
              <a:ext uri="{FF2B5EF4-FFF2-40B4-BE49-F238E27FC236}">
                <a16:creationId xmlns:a16="http://schemas.microsoft.com/office/drawing/2014/main" id="{CF210E0C-2E3C-41F0-8B20-05BD6A7B5010}"/>
              </a:ext>
            </a:extLst>
          </p:cNvPr>
          <p:cNvSpPr/>
          <p:nvPr/>
        </p:nvSpPr>
        <p:spPr>
          <a:xfrm>
            <a:off x="7985886" y="1701050"/>
            <a:ext cx="4206114" cy="3118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Đoạn 3:</a:t>
            </a:r>
          </a:p>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a:solidFill>
                  <a:schemeClr val="tx1"/>
                </a:solidFill>
                <a:latin typeface="+mj-lt"/>
                <a:sym typeface="Helvetica Light"/>
              </a:rPr>
              <a:t>Thành công của Nen-li</a:t>
            </a:r>
            <a:endParaRPr kumimoji="0" sz="3600" i="0" u="none" strike="noStrike" kern="0" cap="none" spc="0" normalizeH="0" baseline="0" noProof="0" dirty="0">
              <a:ln>
                <a:noFill/>
              </a:ln>
              <a:solidFill>
                <a:schemeClr val="tx1"/>
              </a:solidFill>
              <a:effectLst/>
              <a:uLnTx/>
              <a:uFillTx/>
              <a:latin typeface="+mj-lt"/>
              <a:sym typeface="Helvetica Light"/>
            </a:endParaRPr>
          </a:p>
        </p:txBody>
      </p:sp>
    </p:spTree>
    <p:extLst>
      <p:ext uri="{BB962C8B-B14F-4D97-AF65-F5344CB8AC3E}">
        <p14:creationId xmlns:p14="http://schemas.microsoft.com/office/powerpoint/2010/main" val="28279336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a16="http://schemas.microsoft.com/office/drawing/2014/main" id="{E5F31E14-4D3D-4C1B-8891-D4F4EA1920DB}"/>
              </a:ext>
            </a:extLst>
          </p:cNvPr>
          <p:cNvSpPr txBox="1"/>
          <p:nvPr/>
        </p:nvSpPr>
        <p:spPr>
          <a:xfrm>
            <a:off x="3304323" y="1887251"/>
            <a:ext cx="4886273" cy="1938992"/>
          </a:xfrm>
          <a:prstGeom prst="rect">
            <a:avLst/>
          </a:prstGeom>
          <a:noFill/>
        </p:spPr>
        <p:txBody>
          <a:bodyPr wrap="none" rtlCol="0">
            <a:spAutoFit/>
          </a:bodyPr>
          <a:lstStyle/>
          <a:p>
            <a:pPr algn="ctr" defTabSz="457200">
              <a:buClrTx/>
              <a:buFontTx/>
              <a:buNone/>
              <a:defRPr/>
            </a:pPr>
            <a:r>
              <a:rPr lang="vi-VN" altLang="zh-CN" sz="6000" kern="1200" dirty="0">
                <a:solidFill>
                  <a:prstClr val="black"/>
                </a:solidFill>
                <a:latin typeface="+mn-lt"/>
                <a:ea typeface="微软雅黑" panose="020B0503020204020204" pitchFamily="34" charset="-122"/>
                <a:cs typeface="+mn-cs"/>
              </a:rPr>
              <a:t>LUYỆN KỂ </a:t>
            </a:r>
          </a:p>
          <a:p>
            <a:pPr algn="ctr" defTabSz="457200">
              <a:buClrTx/>
              <a:buFontTx/>
              <a:buNone/>
              <a:defRPr/>
            </a:pPr>
            <a:r>
              <a:rPr lang="vi-VN" altLang="zh-CN" sz="6000" kern="1200" dirty="0">
                <a:solidFill>
                  <a:prstClr val="black"/>
                </a:solidFill>
                <a:latin typeface="+mn-lt"/>
                <a:ea typeface="微软雅黑" panose="020B0503020204020204" pitchFamily="34" charset="-122"/>
                <a:cs typeface="+mn-cs"/>
              </a:rPr>
              <a:t>THEO NHÓM</a:t>
            </a:r>
            <a:endParaRPr lang="en-US" altLang="zh-CN" sz="6000" kern="1200" dirty="0">
              <a:solidFill>
                <a:prstClr val="black"/>
              </a:solidFill>
              <a:latin typeface="+mn-lt"/>
              <a:ea typeface="微软雅黑" panose="020B0503020204020204" pitchFamily="34" charset="-122"/>
              <a:cs typeface="+mn-cs"/>
            </a:endParaRPr>
          </a:p>
        </p:txBody>
      </p:sp>
    </p:spTree>
    <p:extLst>
      <p:ext uri="{BB962C8B-B14F-4D97-AF65-F5344CB8AC3E}">
        <p14:creationId xmlns:p14="http://schemas.microsoft.com/office/powerpoint/2010/main" val="33513682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1266507552_20112191912"/>
          <p:cNvPicPr>
            <a:picLocks noChangeAspect="1" noChangeArrowheads="1"/>
          </p:cNvPicPr>
          <p:nvPr/>
        </p:nvPicPr>
        <p:blipFill>
          <a:blip r:embed="rId2">
            <a:extLst>
              <a:ext uri="{28A0092B-C50C-407E-A947-70E740481C1C}">
                <a14:useLocalDpi xmlns:a14="http://schemas.microsoft.com/office/drawing/2010/main" val="0"/>
              </a:ext>
            </a:extLst>
          </a:blip>
          <a:srcRect l="24615" t="16154" r="24615" b="19231"/>
          <a:stretch>
            <a:fillRect/>
          </a:stretch>
        </p:blipFill>
        <p:spPr bwMode="auto">
          <a:xfrm>
            <a:off x="15240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e1bb93ng-xanh"/>
          <p:cNvPicPr>
            <a:picLocks noChangeAspect="1" noChangeArrowheads="1"/>
          </p:cNvPicPr>
          <p:nvPr/>
        </p:nvPicPr>
        <p:blipFill>
          <a:blip r:embed="rId3">
            <a:extLst>
              <a:ext uri="{28A0092B-C50C-407E-A947-70E740481C1C}">
                <a14:useLocalDpi xmlns:a14="http://schemas.microsoft.com/office/drawing/2010/main" val="0"/>
              </a:ext>
            </a:extLst>
          </a:blip>
          <a:srcRect l="15454" t="20589" r="26364" b="12354"/>
          <a:stretch>
            <a:fillRect/>
          </a:stretch>
        </p:blipFill>
        <p:spPr bwMode="auto">
          <a:xfrm>
            <a:off x="2540000" y="5105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20319115248"/>
          <p:cNvPicPr>
            <a:picLocks noChangeAspect="1" noChangeArrowheads="1"/>
          </p:cNvPicPr>
          <p:nvPr/>
        </p:nvPicPr>
        <p:blipFill>
          <a:blip r:embed="rId4">
            <a:extLst>
              <a:ext uri="{28A0092B-C50C-407E-A947-70E740481C1C}">
                <a14:useLocalDpi xmlns:a14="http://schemas.microsoft.com/office/drawing/2010/main" val="0"/>
              </a:ext>
            </a:extLst>
          </a:blip>
          <a:srcRect l="4199" b="20667"/>
          <a:stretch>
            <a:fillRect/>
          </a:stretch>
        </p:blipFill>
        <p:spPr bwMode="auto">
          <a:xfrm>
            <a:off x="39624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hồng phấn"/>
          <p:cNvPicPr>
            <a:picLocks noChangeAspect="1" noChangeArrowheads="1"/>
          </p:cNvPicPr>
          <p:nvPr/>
        </p:nvPicPr>
        <p:blipFill>
          <a:blip r:embed="rId5">
            <a:extLst>
              <a:ext uri="{28A0092B-C50C-407E-A947-70E740481C1C}">
                <a14:useLocalDpi xmlns:a14="http://schemas.microsoft.com/office/drawing/2010/main" val="0"/>
              </a:ext>
            </a:extLst>
          </a:blip>
          <a:srcRect l="11111" t="2083" r="12964" b="6250"/>
          <a:stretch>
            <a:fillRect/>
          </a:stretch>
        </p:blipFill>
        <p:spPr bwMode="auto">
          <a:xfrm>
            <a:off x="8661400" y="5029200"/>
            <a:ext cx="2133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1266507552_20112191912"/>
          <p:cNvPicPr>
            <a:picLocks noChangeAspect="1" noChangeArrowheads="1"/>
          </p:cNvPicPr>
          <p:nvPr/>
        </p:nvPicPr>
        <p:blipFill>
          <a:blip r:embed="rId2">
            <a:extLst>
              <a:ext uri="{28A0092B-C50C-407E-A947-70E740481C1C}">
                <a14:useLocalDpi xmlns:a14="http://schemas.microsoft.com/office/drawing/2010/main" val="0"/>
              </a:ext>
            </a:extLst>
          </a:blip>
          <a:srcRect l="24615" t="16154" r="24615" b="19231"/>
          <a:stretch>
            <a:fillRect/>
          </a:stretch>
        </p:blipFill>
        <p:spPr bwMode="auto">
          <a:xfrm>
            <a:off x="72136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20319115248"/>
          <p:cNvPicPr>
            <a:picLocks noChangeAspect="1" noChangeArrowheads="1"/>
          </p:cNvPicPr>
          <p:nvPr/>
        </p:nvPicPr>
        <p:blipFill>
          <a:blip r:embed="rId4">
            <a:extLst>
              <a:ext uri="{28A0092B-C50C-407E-A947-70E740481C1C}">
                <a14:useLocalDpi xmlns:a14="http://schemas.microsoft.com/office/drawing/2010/main" val="0"/>
              </a:ext>
            </a:extLst>
          </a:blip>
          <a:srcRect l="4199" b="20667"/>
          <a:stretch>
            <a:fillRect/>
          </a:stretch>
        </p:blipFill>
        <p:spPr bwMode="auto">
          <a:xfrm>
            <a:off x="96520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Oval 10" descr="Bouquet"/>
          <p:cNvSpPr>
            <a:spLocks noChangeArrowheads="1"/>
          </p:cNvSpPr>
          <p:nvPr/>
        </p:nvSpPr>
        <p:spPr bwMode="auto">
          <a:xfrm>
            <a:off x="1930400" y="2971800"/>
            <a:ext cx="2540000" cy="533400"/>
          </a:xfrm>
          <a:prstGeom prst="ellipse">
            <a:avLst/>
          </a:prstGeom>
          <a:blipFill dpi="0" rotWithShape="0">
            <a:blip r:embed="rId6"/>
            <a:srcRect/>
            <a:tile tx="0" ty="0" sx="100000" sy="100000" flip="none" algn="tl"/>
          </a:blipFill>
          <a:ln w="9525">
            <a:solidFill>
              <a:srgbClr val="FF6600"/>
            </a:solidFill>
            <a:round/>
            <a:headEnd/>
            <a:tailEnd/>
          </a:ln>
        </p:spPr>
        <p:txBody>
          <a:bodyPr wrap="none" anchor="ctr"/>
          <a:lstStyle/>
          <a:p>
            <a:pPr algn="ctr"/>
            <a:r>
              <a:rPr lang="en-US" sz="3200" b="1">
                <a:solidFill>
                  <a:srgbClr val="990000"/>
                </a:solidFill>
                <a:latin typeface="Times New Roman" pitchFamily="18" charset="0"/>
              </a:rPr>
              <a:t>ĐỘI A</a:t>
            </a:r>
          </a:p>
        </p:txBody>
      </p:sp>
      <p:sp>
        <p:nvSpPr>
          <p:cNvPr id="19467" name="Oval 11" descr="Bouquet"/>
          <p:cNvSpPr>
            <a:spLocks noChangeArrowheads="1"/>
          </p:cNvSpPr>
          <p:nvPr/>
        </p:nvSpPr>
        <p:spPr bwMode="auto">
          <a:xfrm>
            <a:off x="7823200" y="2895600"/>
            <a:ext cx="2540000" cy="533400"/>
          </a:xfrm>
          <a:prstGeom prst="ellipse">
            <a:avLst/>
          </a:prstGeom>
          <a:blipFill dpi="0" rotWithShape="0">
            <a:blip r:embed="rId6"/>
            <a:srcRect/>
            <a:tile tx="0" ty="0" sx="100000" sy="100000" flip="none" algn="tl"/>
          </a:blipFill>
          <a:ln w="9525">
            <a:solidFill>
              <a:srgbClr val="FF6600"/>
            </a:solidFill>
            <a:round/>
            <a:headEnd/>
            <a:tailEnd/>
          </a:ln>
        </p:spPr>
        <p:txBody>
          <a:bodyPr wrap="none" anchor="ctr"/>
          <a:lstStyle/>
          <a:p>
            <a:pPr algn="ctr"/>
            <a:r>
              <a:rPr lang="en-US" sz="3200" b="1">
                <a:solidFill>
                  <a:srgbClr val="990000"/>
                </a:solidFill>
                <a:latin typeface="Times New Roman" pitchFamily="18" charset="0"/>
              </a:rPr>
              <a:t>ĐỘI B</a:t>
            </a:r>
          </a:p>
        </p:txBody>
      </p:sp>
      <p:sp>
        <p:nvSpPr>
          <p:cNvPr id="19468" name="WordArt 12"/>
          <p:cNvSpPr>
            <a:spLocks noChangeArrowheads="1" noChangeShapeType="1" noTextEdit="1"/>
          </p:cNvSpPr>
          <p:nvPr/>
        </p:nvSpPr>
        <p:spPr bwMode="auto">
          <a:xfrm>
            <a:off x="2616200" y="790576"/>
            <a:ext cx="7035800" cy="847725"/>
          </a:xfrm>
          <a:prstGeom prst="rect">
            <a:avLst/>
          </a:prstGeom>
        </p:spPr>
        <p:txBody>
          <a:bodyPr wrap="none" fromWordArt="1">
            <a:prstTxWarp prst="textWave1">
              <a:avLst>
                <a:gd name="adj1" fmla="val 13005"/>
                <a:gd name="adj2" fmla="val 0"/>
              </a:avLst>
            </a:prstTxWarp>
          </a:bodyPr>
          <a:lstStyle/>
          <a:p>
            <a:pPr algn="ctr"/>
            <a:r>
              <a:rPr lang="en-US" sz="6000" b="1" i="1" kern="10">
                <a:ln w="9525">
                  <a:solidFill>
                    <a:srgbClr val="FF0000"/>
                  </a:solidFill>
                  <a:round/>
                  <a:headEnd/>
                  <a:tailEnd/>
                </a:ln>
                <a:solidFill>
                  <a:srgbClr val="FFFF00"/>
                </a:solidFill>
                <a:latin typeface="Times New Roman"/>
                <a:cs typeface="Times New Roman"/>
              </a:rPr>
              <a:t>Thi kể chuyện</a:t>
            </a:r>
          </a:p>
        </p:txBody>
      </p:sp>
      <p:pic>
        <p:nvPicPr>
          <p:cNvPr id="19469" name="Picture 13" descr="Entertainment-02-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56800" y="914400"/>
            <a:ext cx="2133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03272"/>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9468"/>
                                        </p:tgtEl>
                                        <p:attrNameLst>
                                          <p:attrName>style.visibility</p:attrName>
                                        </p:attrNameLst>
                                      </p:cBhvr>
                                      <p:to>
                                        <p:strVal val="visible"/>
                                      </p:to>
                                    </p:set>
                                    <p:anim to="" calcmode="lin" valueType="num">
                                      <p:cBhvr>
                                        <p:cTn id="7" dur="1" fill="hold"/>
                                        <p:tgtEl>
                                          <p:spTgt spid="19468"/>
                                        </p:tgtEl>
                                        <p:attrNameLst>
                                          <p:attrName/>
                                        </p:attrNameLst>
                                      </p:cBhvr>
                                    </p:anim>
                                  </p:childTnLst>
                                </p:cTn>
                              </p:par>
                            </p:childTnLst>
                          </p:cTn>
                        </p:par>
                        <p:par>
                          <p:cTn id="8" fill="hold" nodeType="afterGroup">
                            <p:stCondLst>
                              <p:cond delay="0"/>
                            </p:stCondLst>
                            <p:childTnLst>
                              <p:par>
                                <p:cTn id="9" presetID="22" presetClass="emph" presetSubtype="0" repeatCount="10000" fill="hold" grpId="1" nodeType="afterEffect">
                                  <p:stCondLst>
                                    <p:cond delay="0"/>
                                  </p:stCondLst>
                                  <p:childTnLst>
                                    <p:animClr clrSpc="hsl" dir="cw">
                                      <p:cBhvr override="childStyle">
                                        <p:cTn id="10" dur="500" fill="hold"/>
                                        <p:tgtEl>
                                          <p:spTgt spid="19468"/>
                                        </p:tgtEl>
                                        <p:attrNameLst>
                                          <p:attrName>style.color</p:attrName>
                                        </p:attrNameLst>
                                      </p:cBhvr>
                                      <p:by>
                                        <p:hsl h="-7200000" s="0" l="0"/>
                                      </p:by>
                                    </p:animClr>
                                    <p:animClr clrSpc="hsl" dir="cw">
                                      <p:cBhvr>
                                        <p:cTn id="11" dur="500" fill="hold"/>
                                        <p:tgtEl>
                                          <p:spTgt spid="19468"/>
                                        </p:tgtEl>
                                        <p:attrNameLst>
                                          <p:attrName>fillcolor</p:attrName>
                                        </p:attrNameLst>
                                      </p:cBhvr>
                                      <p:by>
                                        <p:hsl h="-7200000" s="0" l="0"/>
                                      </p:by>
                                    </p:animClr>
                                    <p:animClr clrSpc="hsl" dir="cw">
                                      <p:cBhvr>
                                        <p:cTn id="12" dur="500" fill="hold"/>
                                        <p:tgtEl>
                                          <p:spTgt spid="19468"/>
                                        </p:tgtEl>
                                        <p:attrNameLst>
                                          <p:attrName>stroke.color</p:attrName>
                                        </p:attrNameLst>
                                      </p:cBhvr>
                                      <p:by>
                                        <p:hsl h="-7200000" s="0" l="0"/>
                                      </p:by>
                                    </p:animClr>
                                    <p:set>
                                      <p:cBhvr>
                                        <p:cTn id="13" dur="500" fill="hold"/>
                                        <p:tgtEl>
                                          <p:spTgt spid="1946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9466"/>
                                        </p:tgtEl>
                                        <p:attrNameLst>
                                          <p:attrName>style.visibility</p:attrName>
                                        </p:attrNameLst>
                                      </p:cBhvr>
                                      <p:to>
                                        <p:strVal val="visible"/>
                                      </p:to>
                                    </p:set>
                                    <p:animEffect transition="in" filter="diamond(in)">
                                      <p:cBhvr>
                                        <p:cTn id="18" dur="2000"/>
                                        <p:tgtEl>
                                          <p:spTgt spid="19466"/>
                                        </p:tgtEl>
                                      </p:cBhvr>
                                    </p:animEffect>
                                  </p:childTnLst>
                                </p:cTn>
                              </p:par>
                            </p:childTnLst>
                          </p:cTn>
                        </p:par>
                        <p:par>
                          <p:cTn id="19" fill="hold" nodeType="afterGroup">
                            <p:stCondLst>
                              <p:cond delay="2000"/>
                            </p:stCondLst>
                            <p:childTnLst>
                              <p:par>
                                <p:cTn id="20" presetID="5" presetClass="entr" presetSubtype="10" fill="hold" grpId="0" nodeType="afterEffect">
                                  <p:stCondLst>
                                    <p:cond delay="0"/>
                                  </p:stCondLst>
                                  <p:childTnLst>
                                    <p:set>
                                      <p:cBhvr>
                                        <p:cTn id="21" dur="1" fill="hold">
                                          <p:stCondLst>
                                            <p:cond delay="0"/>
                                          </p:stCondLst>
                                        </p:cTn>
                                        <p:tgtEl>
                                          <p:spTgt spid="19467"/>
                                        </p:tgtEl>
                                        <p:attrNameLst>
                                          <p:attrName>style.visibility</p:attrName>
                                        </p:attrNameLst>
                                      </p:cBhvr>
                                      <p:to>
                                        <p:strVal val="visible"/>
                                      </p:to>
                                    </p:set>
                                    <p:animEffect transition="in" filter="checkerboard(across)">
                                      <p:cBhvr>
                                        <p:cTn id="22" dur="500"/>
                                        <p:tgtEl>
                                          <p:spTgt spid="194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469"/>
                                        </p:tgtEl>
                                        <p:attrNameLst>
                                          <p:attrName>style.visibility</p:attrName>
                                        </p:attrNameLst>
                                      </p:cBhvr>
                                      <p:to>
                                        <p:strVal val="visible"/>
                                      </p:to>
                                    </p:set>
                                    <p:animEffect transition="in" filter="fade">
                                      <p:cBhvr>
                                        <p:cTn id="27" dur="2000"/>
                                        <p:tgtEl>
                                          <p:spTgt spid="194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466"/>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9459"/>
                                        </p:tgtEl>
                                        <p:attrNameLst>
                                          <p:attrName>style.visibility</p:attrName>
                                        </p:attrNameLst>
                                      </p:cBhvr>
                                      <p:to>
                                        <p:strVal val="visible"/>
                                      </p:to>
                                    </p:set>
                                    <p:anim calcmode="lin" valueType="num">
                                      <p:cBhvr>
                                        <p:cTn id="33" dur="500" fill="hold"/>
                                        <p:tgtEl>
                                          <p:spTgt spid="19459"/>
                                        </p:tgtEl>
                                        <p:attrNameLst>
                                          <p:attrName>ppt_w</p:attrName>
                                        </p:attrNameLst>
                                      </p:cBhvr>
                                      <p:tavLst>
                                        <p:tav tm="0">
                                          <p:val>
                                            <p:fltVal val="0"/>
                                          </p:val>
                                        </p:tav>
                                        <p:tav tm="100000">
                                          <p:val>
                                            <p:strVal val="#ppt_w"/>
                                          </p:val>
                                        </p:tav>
                                      </p:tavLst>
                                    </p:anim>
                                    <p:anim calcmode="lin" valueType="num">
                                      <p:cBhvr>
                                        <p:cTn id="34" dur="500" fill="hold"/>
                                        <p:tgtEl>
                                          <p:spTgt spid="19459"/>
                                        </p:tgtEl>
                                        <p:attrNameLst>
                                          <p:attrName>ppt_h</p:attrName>
                                        </p:attrNameLst>
                                      </p:cBhvr>
                                      <p:tavLst>
                                        <p:tav tm="0">
                                          <p:val>
                                            <p:fltVal val="0"/>
                                          </p:val>
                                        </p:tav>
                                        <p:tav tm="100000">
                                          <p:val>
                                            <p:strVal val="#ppt_h"/>
                                          </p:val>
                                        </p:tav>
                                      </p:tavLst>
                                    </p:anim>
                                    <p:animEffect transition="in" filter="fade">
                                      <p:cBhvr>
                                        <p:cTn id="35" dur="500"/>
                                        <p:tgtEl>
                                          <p:spTgt spid="1945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19461"/>
                                        </p:tgtEl>
                                        <p:attrNameLst>
                                          <p:attrName>style.visibility</p:attrName>
                                        </p:attrNameLst>
                                      </p:cBhvr>
                                      <p:to>
                                        <p:strVal val="visible"/>
                                      </p:to>
                                    </p:set>
                                    <p:anim calcmode="lin" valueType="num">
                                      <p:cBhvr>
                                        <p:cTn id="40" dur="500" fill="hold"/>
                                        <p:tgtEl>
                                          <p:spTgt spid="19461"/>
                                        </p:tgtEl>
                                        <p:attrNameLst>
                                          <p:attrName>ppt_w</p:attrName>
                                        </p:attrNameLst>
                                      </p:cBhvr>
                                      <p:tavLst>
                                        <p:tav tm="0">
                                          <p:val>
                                            <p:fltVal val="0"/>
                                          </p:val>
                                        </p:tav>
                                        <p:tav tm="100000">
                                          <p:val>
                                            <p:strVal val="#ppt_w"/>
                                          </p:val>
                                        </p:tav>
                                      </p:tavLst>
                                    </p:anim>
                                    <p:anim calcmode="lin" valueType="num">
                                      <p:cBhvr>
                                        <p:cTn id="41" dur="500" fill="hold"/>
                                        <p:tgtEl>
                                          <p:spTgt spid="19461"/>
                                        </p:tgtEl>
                                        <p:attrNameLst>
                                          <p:attrName>ppt_h</p:attrName>
                                        </p:attrNameLst>
                                      </p:cBhvr>
                                      <p:tavLst>
                                        <p:tav tm="0">
                                          <p:val>
                                            <p:fltVal val="0"/>
                                          </p:val>
                                        </p:tav>
                                        <p:tav tm="100000">
                                          <p:val>
                                            <p:strVal val="#ppt_h"/>
                                          </p:val>
                                        </p:tav>
                                      </p:tavLst>
                                    </p:anim>
                                    <p:animEffect transition="in" filter="fade">
                                      <p:cBhvr>
                                        <p:cTn id="42" dur="500"/>
                                        <p:tgtEl>
                                          <p:spTgt spid="1946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19460"/>
                                        </p:tgtEl>
                                        <p:attrNameLst>
                                          <p:attrName>style.visibility</p:attrName>
                                        </p:attrNameLst>
                                      </p:cBhvr>
                                      <p:to>
                                        <p:strVal val="visible"/>
                                      </p:to>
                                    </p:set>
                                    <p:anim calcmode="lin" valueType="num">
                                      <p:cBhvr>
                                        <p:cTn id="47" dur="500" fill="hold"/>
                                        <p:tgtEl>
                                          <p:spTgt spid="19460"/>
                                        </p:tgtEl>
                                        <p:attrNameLst>
                                          <p:attrName>ppt_w</p:attrName>
                                        </p:attrNameLst>
                                      </p:cBhvr>
                                      <p:tavLst>
                                        <p:tav tm="0">
                                          <p:val>
                                            <p:fltVal val="0"/>
                                          </p:val>
                                        </p:tav>
                                        <p:tav tm="100000">
                                          <p:val>
                                            <p:strVal val="#ppt_w"/>
                                          </p:val>
                                        </p:tav>
                                      </p:tavLst>
                                    </p:anim>
                                    <p:anim calcmode="lin" valueType="num">
                                      <p:cBhvr>
                                        <p:cTn id="48" dur="500" fill="hold"/>
                                        <p:tgtEl>
                                          <p:spTgt spid="19460"/>
                                        </p:tgtEl>
                                        <p:attrNameLst>
                                          <p:attrName>ppt_h</p:attrName>
                                        </p:attrNameLst>
                                      </p:cBhvr>
                                      <p:tavLst>
                                        <p:tav tm="0">
                                          <p:val>
                                            <p:fltVal val="0"/>
                                          </p:val>
                                        </p:tav>
                                        <p:tav tm="100000">
                                          <p:val>
                                            <p:strVal val="#ppt_h"/>
                                          </p:val>
                                        </p:tav>
                                      </p:tavLst>
                                    </p:anim>
                                    <p:animEffect transition="in" filter="fade">
                                      <p:cBhvr>
                                        <p:cTn id="49" dur="500"/>
                                        <p:tgtEl>
                                          <p:spTgt spid="19460"/>
                                        </p:tgtEl>
                                      </p:cBhvr>
                                    </p:animEffect>
                                  </p:childTnLst>
                                </p:cTn>
                              </p:par>
                            </p:childTnLst>
                          </p:cTn>
                        </p:par>
                      </p:childTnLst>
                    </p:cTn>
                  </p:par>
                </p:childTnLst>
              </p:cTn>
              <p:nextCondLst>
                <p:cond evt="onClick" delay="0">
                  <p:tgtEl>
                    <p:spTgt spid="19466"/>
                  </p:tgtEl>
                </p:cond>
              </p:nextCondLst>
            </p:seq>
            <p:seq concurrent="1" nextAc="seek">
              <p:cTn id="50" restart="whenNotActive" fill="hold" evtFilter="cancelBubble" nodeType="interactiveSeq">
                <p:stCondLst>
                  <p:cond evt="onClick" delay="0">
                    <p:tgtEl>
                      <p:spTgt spid="1946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0" fill="hold" nodeType="clickEffect">
                                  <p:stCondLst>
                                    <p:cond delay="0"/>
                                  </p:stCondLst>
                                  <p:childTnLst>
                                    <p:set>
                                      <p:cBhvr>
                                        <p:cTn id="54" dur="1" fill="hold">
                                          <p:stCondLst>
                                            <p:cond delay="0"/>
                                          </p:stCondLst>
                                        </p:cTn>
                                        <p:tgtEl>
                                          <p:spTgt spid="19463"/>
                                        </p:tgtEl>
                                        <p:attrNameLst>
                                          <p:attrName>style.visibility</p:attrName>
                                        </p:attrNameLst>
                                      </p:cBhvr>
                                      <p:to>
                                        <p:strVal val="visible"/>
                                      </p:to>
                                    </p:set>
                                    <p:anim calcmode="lin" valueType="num">
                                      <p:cBhvr>
                                        <p:cTn id="55" dur="500" fill="hold"/>
                                        <p:tgtEl>
                                          <p:spTgt spid="19463"/>
                                        </p:tgtEl>
                                        <p:attrNameLst>
                                          <p:attrName>ppt_w</p:attrName>
                                        </p:attrNameLst>
                                      </p:cBhvr>
                                      <p:tavLst>
                                        <p:tav tm="0">
                                          <p:val>
                                            <p:fltVal val="0"/>
                                          </p:val>
                                        </p:tav>
                                        <p:tav tm="100000">
                                          <p:val>
                                            <p:strVal val="#ppt_w"/>
                                          </p:val>
                                        </p:tav>
                                      </p:tavLst>
                                    </p:anim>
                                    <p:anim calcmode="lin" valueType="num">
                                      <p:cBhvr>
                                        <p:cTn id="56" dur="500" fill="hold"/>
                                        <p:tgtEl>
                                          <p:spTgt spid="19463"/>
                                        </p:tgtEl>
                                        <p:attrNameLst>
                                          <p:attrName>ppt_h</p:attrName>
                                        </p:attrNameLst>
                                      </p:cBhvr>
                                      <p:tavLst>
                                        <p:tav tm="0">
                                          <p:val>
                                            <p:fltVal val="0"/>
                                          </p:val>
                                        </p:tav>
                                        <p:tav tm="100000">
                                          <p:val>
                                            <p:strVal val="#ppt_h"/>
                                          </p:val>
                                        </p:tav>
                                      </p:tavLst>
                                    </p:anim>
                                    <p:animEffect transition="in" filter="fade">
                                      <p:cBhvr>
                                        <p:cTn id="57" dur="500"/>
                                        <p:tgtEl>
                                          <p:spTgt spid="1946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nodeType="clickEffect">
                                  <p:stCondLst>
                                    <p:cond delay="0"/>
                                  </p:stCondLst>
                                  <p:childTnLst>
                                    <p:set>
                                      <p:cBhvr>
                                        <p:cTn id="61" dur="1" fill="hold">
                                          <p:stCondLst>
                                            <p:cond delay="0"/>
                                          </p:stCondLst>
                                        </p:cTn>
                                        <p:tgtEl>
                                          <p:spTgt spid="19465"/>
                                        </p:tgtEl>
                                        <p:attrNameLst>
                                          <p:attrName>style.visibility</p:attrName>
                                        </p:attrNameLst>
                                      </p:cBhvr>
                                      <p:to>
                                        <p:strVal val="visible"/>
                                      </p:to>
                                    </p:set>
                                    <p:anim calcmode="lin" valueType="num">
                                      <p:cBhvr>
                                        <p:cTn id="62" dur="500" fill="hold"/>
                                        <p:tgtEl>
                                          <p:spTgt spid="19465"/>
                                        </p:tgtEl>
                                        <p:attrNameLst>
                                          <p:attrName>ppt_w</p:attrName>
                                        </p:attrNameLst>
                                      </p:cBhvr>
                                      <p:tavLst>
                                        <p:tav tm="0">
                                          <p:val>
                                            <p:fltVal val="0"/>
                                          </p:val>
                                        </p:tav>
                                        <p:tav tm="100000">
                                          <p:val>
                                            <p:strVal val="#ppt_w"/>
                                          </p:val>
                                        </p:tav>
                                      </p:tavLst>
                                    </p:anim>
                                    <p:anim calcmode="lin" valueType="num">
                                      <p:cBhvr>
                                        <p:cTn id="63" dur="500" fill="hold"/>
                                        <p:tgtEl>
                                          <p:spTgt spid="19465"/>
                                        </p:tgtEl>
                                        <p:attrNameLst>
                                          <p:attrName>ppt_h</p:attrName>
                                        </p:attrNameLst>
                                      </p:cBhvr>
                                      <p:tavLst>
                                        <p:tav tm="0">
                                          <p:val>
                                            <p:fltVal val="0"/>
                                          </p:val>
                                        </p:tav>
                                        <p:tav tm="100000">
                                          <p:val>
                                            <p:strVal val="#ppt_h"/>
                                          </p:val>
                                        </p:tav>
                                      </p:tavLst>
                                    </p:anim>
                                    <p:animEffect transition="in" filter="fade">
                                      <p:cBhvr>
                                        <p:cTn id="64" dur="500"/>
                                        <p:tgtEl>
                                          <p:spTgt spid="19465"/>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0" fill="hold" nodeType="clickEffect">
                                  <p:stCondLst>
                                    <p:cond delay="0"/>
                                  </p:stCondLst>
                                  <p:childTnLst>
                                    <p:set>
                                      <p:cBhvr>
                                        <p:cTn id="68" dur="1" fill="hold">
                                          <p:stCondLst>
                                            <p:cond delay="0"/>
                                          </p:stCondLst>
                                        </p:cTn>
                                        <p:tgtEl>
                                          <p:spTgt spid="19462"/>
                                        </p:tgtEl>
                                        <p:attrNameLst>
                                          <p:attrName>style.visibility</p:attrName>
                                        </p:attrNameLst>
                                      </p:cBhvr>
                                      <p:to>
                                        <p:strVal val="visible"/>
                                      </p:to>
                                    </p:set>
                                    <p:anim calcmode="lin" valueType="num">
                                      <p:cBhvr>
                                        <p:cTn id="69" dur="500" fill="hold"/>
                                        <p:tgtEl>
                                          <p:spTgt spid="19462"/>
                                        </p:tgtEl>
                                        <p:attrNameLst>
                                          <p:attrName>ppt_w</p:attrName>
                                        </p:attrNameLst>
                                      </p:cBhvr>
                                      <p:tavLst>
                                        <p:tav tm="0">
                                          <p:val>
                                            <p:fltVal val="0"/>
                                          </p:val>
                                        </p:tav>
                                        <p:tav tm="100000">
                                          <p:val>
                                            <p:strVal val="#ppt_w"/>
                                          </p:val>
                                        </p:tav>
                                      </p:tavLst>
                                    </p:anim>
                                    <p:anim calcmode="lin" valueType="num">
                                      <p:cBhvr>
                                        <p:cTn id="70" dur="500" fill="hold"/>
                                        <p:tgtEl>
                                          <p:spTgt spid="19462"/>
                                        </p:tgtEl>
                                        <p:attrNameLst>
                                          <p:attrName>ppt_h</p:attrName>
                                        </p:attrNameLst>
                                      </p:cBhvr>
                                      <p:tavLst>
                                        <p:tav tm="0">
                                          <p:val>
                                            <p:fltVal val="0"/>
                                          </p:val>
                                        </p:tav>
                                        <p:tav tm="100000">
                                          <p:val>
                                            <p:strVal val="#ppt_h"/>
                                          </p:val>
                                        </p:tav>
                                      </p:tavLst>
                                    </p:anim>
                                    <p:animEffect transition="in" filter="fade">
                                      <p:cBhvr>
                                        <p:cTn id="71" dur="500"/>
                                        <p:tgtEl>
                                          <p:spTgt spid="19462"/>
                                        </p:tgtEl>
                                      </p:cBhvr>
                                    </p:animEffect>
                                  </p:childTnLst>
                                </p:cTn>
                              </p:par>
                            </p:childTnLst>
                          </p:cTn>
                        </p:par>
                      </p:childTnLst>
                    </p:cTn>
                  </p:par>
                </p:childTnLst>
              </p:cTn>
              <p:nextCondLst>
                <p:cond evt="onClick" delay="0">
                  <p:tgtEl>
                    <p:spTgt spid="19467"/>
                  </p:tgtEl>
                </p:cond>
              </p:nextCondLst>
            </p:seq>
          </p:childTnLst>
        </p:cTn>
      </p:par>
    </p:tnLst>
    <p:bldLst>
      <p:bldP spid="19466" grpId="0" animBg="1"/>
      <p:bldP spid="19467" grpId="0" animBg="1"/>
      <p:bldP spid="19468" grpId="0" animBg="1"/>
      <p:bldP spid="1946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603" y="2285132"/>
            <a:ext cx="6292693" cy="1690000"/>
          </a:xfrm>
          <a:prstGeom prst="rect">
            <a:avLst/>
          </a:prstGeom>
          <a:noFill/>
          <a:ln>
            <a:noFill/>
          </a:ln>
        </p:spPr>
        <p:txBody>
          <a:bodyPr spcFirstLastPara="1" wrap="square" lIns="91415" tIns="91415" rIns="91415" bIns="91415" anchor="ctr" anchorCtr="0">
            <a:noAutofit/>
          </a:bodyPr>
          <a:lstStyle/>
          <a:p>
            <a:r>
              <a:rPr lang="en-US" sz="4000" b="1" i="1" dirty="0">
                <a:solidFill>
                  <a:srgbClr val="FF0000"/>
                </a:solidFill>
                <a:latin typeface="Dancing Script" charset="0"/>
                <a:ea typeface="Arial"/>
                <a:cs typeface="Arial"/>
                <a:sym typeface="Arial"/>
              </a:rPr>
              <a:t>3</a:t>
            </a:r>
            <a:r>
              <a:rPr lang="vi-VN" sz="4000" b="1" i="1" dirty="0">
                <a:solidFill>
                  <a:srgbClr val="FF0000"/>
                </a:solidFill>
                <a:latin typeface="Dancing Script" charset="0"/>
                <a:ea typeface="Arial"/>
                <a:cs typeface="Arial"/>
                <a:sym typeface="Arial"/>
              </a:rPr>
              <a:t>. Vận dụng</a:t>
            </a:r>
            <a:br>
              <a:rPr lang="vi-VN" sz="4000" b="1" i="1" dirty="0">
                <a:solidFill>
                  <a:srgbClr val="FF0000"/>
                </a:solidFill>
                <a:latin typeface="Dancing Script" charset="0"/>
                <a:ea typeface="Arial"/>
                <a:cs typeface="Arial"/>
                <a:sym typeface="Arial"/>
              </a:rPr>
            </a:br>
            <a:r>
              <a:rPr lang="vi-VN" sz="4000" b="1" i="1" dirty="0">
                <a:solidFill>
                  <a:schemeClr val="tx1"/>
                </a:solidFill>
                <a:latin typeface="Dancing Script" charset="0"/>
                <a:ea typeface="Arial"/>
                <a:cs typeface="Arial"/>
                <a:sym typeface="Arial"/>
              </a:rPr>
              <a:t>Em hãy </a:t>
            </a:r>
            <a:r>
              <a:rPr lang="vi-VN" sz="4000" b="1" i="1" dirty="0">
                <a:latin typeface="Dancing Script" charset="0"/>
                <a:ea typeface="Arial"/>
                <a:cs typeface="Arial"/>
                <a:sym typeface="Arial"/>
              </a:rPr>
              <a:t>sưu tầm những tấm gương sáng về ý chí, nghị lực vượt lên tật nguyền trong cuộc sống</a:t>
            </a:r>
            <a:endParaRPr sz="4000" b="1" i="1" dirty="0">
              <a:latin typeface="Dancing Script" charset="0"/>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311002310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314" y="501759"/>
            <a:ext cx="7933372" cy="5946762"/>
          </a:xfrm>
          <a:prstGeom prst="ellipse">
            <a:avLst/>
          </a:prstGeom>
          <a:ln>
            <a:noFill/>
          </a:ln>
          <a:effectLst>
            <a:softEdge rad="112500"/>
          </a:effectLst>
        </p:spPr>
      </p:pic>
      <p:sp>
        <p:nvSpPr>
          <p:cNvPr id="6" name="Rectangle 5"/>
          <p:cNvSpPr/>
          <p:nvPr/>
        </p:nvSpPr>
        <p:spPr>
          <a:xfrm>
            <a:off x="785812" y="9525"/>
            <a:ext cx="10620375" cy="116955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dirty="0"/>
              <a:t>Nick Vujicic, sinh năm 1982 tại Australia, bị hội chứng etra-amelia bẩm sinh, một loại rối loạn rất hiếm gặp. Nick không có tay, hai chân rất nhỏ và hầu như không giúp gì được cho anh trong việc di chuyển. Bất chấp những khó khăn trong cuộc sống, anh đã vươn lên và  tốt nghiệp đại học năm 21 tuổi, với tấm bằng kép ngành kế toán và kế hoạch tài chính. Sau đó, anh trở thành một diễn giả nổi tiếng, với 1.600 bài phát biểu tại hàng chục quốc gia, truyền cảm hứng sống và vươn lên cho hàng triệu người. Năm 2005, Nick Vujicic được đề cử giải thưởng "Thanh niên của năm" của Australia. </a:t>
            </a:r>
          </a:p>
        </p:txBody>
      </p:sp>
    </p:spTree>
    <p:extLst>
      <p:ext uri="{BB962C8B-B14F-4D97-AF65-F5344CB8AC3E}">
        <p14:creationId xmlns:p14="http://schemas.microsoft.com/office/powerpoint/2010/main" val="1529825092"/>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25" y="279400"/>
            <a:ext cx="4445000" cy="62992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950" y="279400"/>
            <a:ext cx="4591050" cy="6118029"/>
          </a:xfrm>
          <a:prstGeom prst="rect">
            <a:avLst/>
          </a:prstGeom>
          <a:ln>
            <a:noFill/>
          </a:ln>
          <a:effectLst>
            <a:softEdge rad="112500"/>
          </a:effectLst>
        </p:spPr>
      </p:pic>
      <p:sp>
        <p:nvSpPr>
          <p:cNvPr id="7" name="Oval 6"/>
          <p:cNvSpPr/>
          <p:nvPr/>
        </p:nvSpPr>
        <p:spPr>
          <a:xfrm>
            <a:off x="4276723" y="-361959"/>
            <a:ext cx="4219575" cy="7400746"/>
          </a:xfrm>
          <a:prstGeom prst="ellipse">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base"/>
            <a:r>
              <a:rPr lang="vi-VN" b="1" dirty="0"/>
              <a:t>Nguyễn  Ngọc  Ký </a:t>
            </a:r>
          </a:p>
          <a:p>
            <a:pPr algn="just" fontAlgn="base"/>
            <a:r>
              <a:rPr lang="vi-VN" dirty="0"/>
              <a:t>sinh ngày 28/6/1947, quê ở Nam Định.</a:t>
            </a:r>
            <a:r>
              <a:rPr lang="vi-VN" baseline="30000" dirty="0"/>
              <a:t> </a:t>
            </a:r>
            <a:r>
              <a:rPr lang="vi-VN" dirty="0"/>
              <a:t>Năm 1951, khi lên 4 tuổi, ông Ký bị bệnh và dẫn đến bị liệt cả hai tay. Năm 7 tuổi, Ký rất muốn đến trường nhưng vì bệnh tật nên ông không thể đi học. Tuy khó khăn nhưng Ký vẫn miệt mài luyện tập viết chữ bằng chân, cũng như làm việc nhà bằng chính đôi chân của mình. Nhờ vào nỗ lực của bản thân, năm 1963, Ký được tỉnh Hà Nam Ninh (nay là Nam Định) cử đi dự kỳ thi học sinh giỏi toán toàn quốc, ông đạt được hạng 5 và được chủ tịch Hồ Chí Minh tặng huy hiệu Hồ Chí Minh. Từ năm 1966 đến 1970, ông học Ngữ văn tại trường Đại học Tổng hợp Hà Nội. Được cố thủ tướng Phạm Văn Đồng khuyên nhủ, ông trở về quê Hải Hậu, Nam Định làm giảng viên. Năm 1992, ông được nhận danh hiệu "Nhà giáo ưu tú".</a:t>
            </a:r>
            <a:endParaRPr lang="en-US" dirty="0"/>
          </a:p>
        </p:txBody>
      </p:sp>
    </p:spTree>
    <p:extLst>
      <p:ext uri="{BB962C8B-B14F-4D97-AF65-F5344CB8AC3E}">
        <p14:creationId xmlns:p14="http://schemas.microsoft.com/office/powerpoint/2010/main" val="227194229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a:srcRect/>
          <a:stretch>
            <a:fillRect/>
          </a:stretch>
        </p:blipFill>
        <p:spPr>
          <a:xfrm>
            <a:off x="2964180" y="974042"/>
            <a:ext cx="7858760" cy="3610610"/>
          </a:xfrm>
          <a:prstGeom prst="rect">
            <a:avLst/>
          </a:prstGeom>
        </p:spPr>
      </p:pic>
      <p:sp>
        <p:nvSpPr>
          <p:cNvPr id="5" name="文本框 4"/>
          <p:cNvSpPr txBox="1"/>
          <p:nvPr/>
        </p:nvSpPr>
        <p:spPr>
          <a:xfrm rot="21360000">
            <a:off x="1056591" y="2352488"/>
            <a:ext cx="10575509" cy="1274195"/>
          </a:xfrm>
          <a:prstGeom prst="rect">
            <a:avLst/>
          </a:prstGeom>
          <a:noFill/>
        </p:spPr>
        <p:txBody>
          <a:bodyPr wrap="square" rtlCol="0">
            <a:spAutoFit/>
          </a:bodyPr>
          <a:lstStyle/>
          <a:p>
            <a:pPr algn="ctr">
              <a:lnSpc>
                <a:spcPct val="80000"/>
              </a:lnSpc>
            </a:pPr>
            <a:r>
              <a:rPr lang="en-US" altLang="zh-CN" sz="96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Chúc</a:t>
            </a:r>
            <a:r>
              <a:rPr lang="en-US" altLang="zh-CN" sz="96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96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các</a:t>
            </a:r>
            <a:r>
              <a:rPr lang="en-US" altLang="zh-CN" sz="96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96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học</a:t>
            </a:r>
            <a:r>
              <a:rPr lang="en-US" altLang="zh-CN" sz="96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96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tốt</a:t>
            </a:r>
            <a:r>
              <a:rPr lang="en-US" altLang="zh-CN" sz="96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a:t>
            </a:r>
            <a:endParaRPr lang="en-US" altLang="zh-CN" sz="9600" b="1" spc="180" dirty="0">
              <a:solidFill>
                <a:srgbClr val="FF0000"/>
              </a:solidFill>
              <a:uFillTx/>
              <a:latin typeface="Times New Roman" panose="02020603050405020304" pitchFamily="18" charset="0"/>
              <a:ea typeface="字体管家棉花糖" panose="00020600040101010101"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9917">
        <p15:prstTrans prst="origami"/>
      </p:transition>
    </mc:Choice>
    <mc:Fallback xmlns="">
      <p:transition spd="slow" advTm="99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592" y="2600825"/>
            <a:ext cx="6292693" cy="1690000"/>
          </a:xfrm>
          <a:prstGeom prst="rect">
            <a:avLst/>
          </a:prstGeom>
          <a:noFill/>
          <a:ln>
            <a:noFill/>
          </a:ln>
        </p:spPr>
        <p:txBody>
          <a:bodyPr spcFirstLastPara="1" wrap="square" lIns="91415" tIns="91415" rIns="91415" bIns="91415" anchor="ctr" anchorCtr="0">
            <a:noAutofit/>
          </a:bodyPr>
          <a:lstStyle/>
          <a:p>
            <a:r>
              <a:rPr lang="en-US" sz="6500" b="1" i="1" dirty="0">
                <a:latin typeface="Dancing Script" charset="0"/>
                <a:ea typeface="Arial"/>
                <a:cs typeface="Arial"/>
                <a:sym typeface="Arial"/>
              </a:rPr>
              <a:t>1</a:t>
            </a:r>
            <a:r>
              <a:rPr lang="vi-VN" sz="6500" b="1" i="1" dirty="0">
                <a:latin typeface="Dancing Script" charset="0"/>
                <a:ea typeface="Arial"/>
                <a:cs typeface="Arial"/>
                <a:sym typeface="Arial"/>
              </a:rPr>
              <a:t>.</a:t>
            </a:r>
            <a:br>
              <a:rPr lang="vi-VN" sz="6500" b="1" i="1" dirty="0">
                <a:latin typeface="Dancing Script" charset="0"/>
                <a:ea typeface="Arial"/>
                <a:cs typeface="Arial"/>
                <a:sym typeface="Arial"/>
              </a:rPr>
            </a:br>
            <a:r>
              <a:rPr lang="vi-VN" sz="6500" b="1" i="1" dirty="0">
                <a:latin typeface="Dancing Script" charset="0"/>
                <a:ea typeface="Arial"/>
                <a:cs typeface="Arial"/>
                <a:sym typeface="Arial"/>
              </a:rPr>
              <a:t>Luyện đọc lại</a:t>
            </a:r>
            <a:endParaRPr sz="6500" b="1" i="1" dirty="0">
              <a:latin typeface="Dancing Script" charset="0"/>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333556488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8E8E8"/>
        </a:solidFill>
        <a:effectLst/>
      </p:bgPr>
    </p:bg>
    <p:spTree>
      <p:nvGrpSpPr>
        <p:cNvPr id="1" name="Shape 510"/>
        <p:cNvGrpSpPr/>
        <p:nvPr/>
      </p:nvGrpSpPr>
      <p:grpSpPr>
        <a:xfrm>
          <a:off x="0" y="0"/>
          <a:ext cx="0" cy="0"/>
          <a:chOff x="0" y="0"/>
          <a:chExt cx="0" cy="0"/>
        </a:xfrm>
      </p:grpSpPr>
      <p:sp>
        <p:nvSpPr>
          <p:cNvPr id="511" name="Google Shape;511;p32"/>
          <p:cNvSpPr/>
          <p:nvPr/>
        </p:nvSpPr>
        <p:spPr>
          <a:xfrm rot="15438932">
            <a:off x="1913106" y="-2585048"/>
            <a:ext cx="8041461" cy="1182939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HP001" panose="020B0603050302020204" pitchFamily="34" charset="0"/>
              <a:ea typeface="HP001" panose="020B0603050302020204" pitchFamily="34" charset="0"/>
              <a:cs typeface="Calibri"/>
              <a:sym typeface="Calibri"/>
            </a:endParaRPr>
          </a:p>
        </p:txBody>
      </p:sp>
      <p:grpSp>
        <p:nvGrpSpPr>
          <p:cNvPr id="512" name="Google Shape;512;p32"/>
          <p:cNvGrpSpPr/>
          <p:nvPr/>
        </p:nvGrpSpPr>
        <p:grpSpPr>
          <a:xfrm rot="2112144">
            <a:off x="-311126" y="5602241"/>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grpSp>
      <p:grpSp>
        <p:nvGrpSpPr>
          <p:cNvPr id="525" name="Google Shape;525;p32"/>
          <p:cNvGrpSpPr/>
          <p:nvPr/>
        </p:nvGrpSpPr>
        <p:grpSpPr>
          <a:xfrm rot="2112144">
            <a:off x="9561421" y="899391"/>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grpSp>
      <p:sp>
        <p:nvSpPr>
          <p:cNvPr id="2" name="TextBox 1">
            <a:extLst>
              <a:ext uri="{FF2B5EF4-FFF2-40B4-BE49-F238E27FC236}">
                <a16:creationId xmlns:a16="http://schemas.microsoft.com/office/drawing/2014/main" id="{4C54A930-D21C-41B5-8450-774782378C19}"/>
              </a:ext>
            </a:extLst>
          </p:cNvPr>
          <p:cNvSpPr txBox="1"/>
          <p:nvPr/>
        </p:nvSpPr>
        <p:spPr>
          <a:xfrm>
            <a:off x="4477680" y="1052593"/>
            <a:ext cx="3456645" cy="646331"/>
          </a:xfrm>
          <a:prstGeom prst="rect">
            <a:avLst/>
          </a:prstGeom>
          <a:noFill/>
        </p:spPr>
        <p:txBody>
          <a:bodyPr wrap="square" rtlCol="0">
            <a:spAutoFit/>
          </a:bodyPr>
          <a:lstStyle/>
          <a:p>
            <a:r>
              <a:rPr lang="vi-VN" sz="3600" b="1" dirty="0">
                <a:solidFill>
                  <a:schemeClr val="accent6">
                    <a:lumMod val="25000"/>
                  </a:schemeClr>
                </a:solidFill>
                <a:effectLst>
                  <a:outerShdw blurRad="38100" dist="38100" dir="2700000" algn="tl">
                    <a:srgbClr val="000000">
                      <a:alpha val="43137"/>
                    </a:srgbClr>
                  </a:outerShdw>
                </a:effectLst>
                <a:latin typeface="+mj-lt"/>
                <a:ea typeface="HP001" panose="020B0603050302020204" pitchFamily="34" charset="0"/>
                <a:cs typeface="Times New Roman" panose="02020603050405020304" pitchFamily="18" charset="0"/>
              </a:rPr>
              <a:t>Buổi học thể dục</a:t>
            </a:r>
            <a:endParaRPr lang="en-US" sz="3600" b="1" dirty="0">
              <a:solidFill>
                <a:schemeClr val="accent6">
                  <a:lumMod val="25000"/>
                </a:schemeClr>
              </a:solidFill>
              <a:effectLst>
                <a:outerShdw blurRad="38100" dist="38100" dir="2700000" algn="tl">
                  <a:srgbClr val="000000">
                    <a:alpha val="43137"/>
                  </a:srgbClr>
                </a:outerShdw>
              </a:effectLst>
              <a:latin typeface="+mj-lt"/>
              <a:ea typeface="HP001" panose="020B0603050302020204" pitchFamily="34" charset="0"/>
              <a:cs typeface="Times New Roman" panose="02020603050405020304" pitchFamily="18" charset="0"/>
            </a:endParaRPr>
          </a:p>
        </p:txBody>
      </p:sp>
      <p:sp>
        <p:nvSpPr>
          <p:cNvPr id="4" name="Text Placeholder 3"/>
          <p:cNvSpPr>
            <a:spLocks noGrp="1"/>
          </p:cNvSpPr>
          <p:nvPr>
            <p:ph type="body" idx="1"/>
          </p:nvPr>
        </p:nvSpPr>
        <p:spPr>
          <a:xfrm>
            <a:off x="641400" y="1838309"/>
            <a:ext cx="10909200" cy="4229116"/>
          </a:xfrm>
        </p:spPr>
        <p:txBody>
          <a:bodyPr/>
          <a:lstStyle/>
          <a:p>
            <a:pPr marL="107950" indent="0" algn="just" eaLnBrk="1" hangingPunct="1">
              <a:buNone/>
            </a:pPr>
            <a:r>
              <a:rPr lang="vi-VN" sz="3200" b="0" dirty="0">
                <a:latin typeface="Times New Roman" pitchFamily="18" charset="0"/>
                <a:cs typeface="Times New Roman" pitchFamily="18" charset="0"/>
              </a:rPr>
              <a:t>	1. </a:t>
            </a:r>
            <a:r>
              <a:rPr lang="en-US" sz="3200" b="0" dirty="0" err="1">
                <a:latin typeface="Times New Roman" pitchFamily="18" charset="0"/>
                <a:cs typeface="Times New Roman" pitchFamily="18" charset="0"/>
              </a:rPr>
              <a:t>Hôm</a:t>
            </a:r>
            <a:r>
              <a:rPr lang="en-US" sz="3200" b="0" dirty="0">
                <a:latin typeface="Times New Roman" pitchFamily="18" charset="0"/>
                <a:cs typeface="Times New Roman" pitchFamily="18" charset="0"/>
              </a:rPr>
              <a:t> nay </a:t>
            </a:r>
            <a:r>
              <a:rPr lang="en-US" sz="3200" b="0" dirty="0" err="1">
                <a:latin typeface="Times New Roman" pitchFamily="18" charset="0"/>
                <a:cs typeface="Times New Roman" pitchFamily="18" charset="0"/>
              </a:rPr>
              <a:t>có</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buổi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học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dục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giáo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dẫn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tôi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đến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cao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thẳng</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tôi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phải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đế</a:t>
            </a:r>
            <a:r>
              <a:rPr lang="en-US" sz="3200" b="0" dirty="0">
                <a:latin typeface="Times New Roman" pitchFamily="18" charset="0"/>
                <a:cs typeface="Times New Roman" pitchFamily="18" charset="0"/>
              </a:rPr>
              <a:t>n </a:t>
            </a:r>
            <a:r>
              <a:rPr lang="en-US" sz="3200" b="0" dirty="0" err="1">
                <a:latin typeface="Times New Roman" pitchFamily="18" charset="0"/>
                <a:cs typeface="Times New Roman" pitchFamily="18" charset="0"/>
              </a:rPr>
              <a:t>trên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cùng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rồi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thẳng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chiếc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ngang</a:t>
            </a:r>
            <a:r>
              <a:rPr lang="en-US" sz="3200" b="0" dirty="0">
                <a:latin typeface="Times New Roman" pitchFamily="18" charset="0"/>
                <a:cs typeface="Times New Roman" pitchFamily="18" charset="0"/>
              </a:rPr>
              <a:t>.</a:t>
            </a:r>
            <a:endParaRPr lang="vi-VN" sz="3200" b="0" dirty="0">
              <a:latin typeface="Times New Roman" pitchFamily="18" charset="0"/>
              <a:cs typeface="Times New Roman" pitchFamily="18" charset="0"/>
            </a:endParaRPr>
          </a:p>
          <a:p>
            <a:pPr marL="107950" indent="0" algn="just" eaLnBrk="1" hangingPunct="1">
              <a:buNone/>
            </a:pPr>
            <a:r>
              <a:rPr lang="vi-VN"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Đê</a:t>
            </a:r>
            <a:r>
              <a:rPr lang="en-US" sz="3200" b="0" dirty="0">
                <a:latin typeface="Times New Roman" pitchFamily="18" charset="0"/>
                <a:cs typeface="Times New Roman" pitchFamily="18" charset="0"/>
              </a:rPr>
              <a:t>-</a:t>
            </a:r>
            <a:r>
              <a:rPr lang="en-US" sz="3200" b="0" dirty="0" err="1">
                <a:latin typeface="Times New Roman" pitchFamily="18" charset="0"/>
                <a:cs typeface="Times New Roman" pitchFamily="18" charset="0"/>
              </a:rPr>
              <a:t>rốt</a:t>
            </a:r>
            <a:r>
              <a:rPr lang="en-US" sz="3200" b="0" dirty="0">
                <a:latin typeface="Times New Roman" pitchFamily="18" charset="0"/>
                <a:cs typeface="Times New Roman" pitchFamily="18" charset="0"/>
              </a:rPr>
              <a:t>-xi </a:t>
            </a:r>
            <a:r>
              <a:rPr lang="en-US" sz="3200" b="0" dirty="0" err="1">
                <a:latin typeface="Times New Roman" pitchFamily="18" charset="0"/>
                <a:cs typeface="Times New Roman" pitchFamily="18" charset="0"/>
              </a:rPr>
              <a:t>và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Cô-rét-ti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con </a:t>
            </a:r>
            <a:r>
              <a:rPr lang="en-US" sz="3200" b="0" dirty="0" err="1">
                <a:latin typeface="Times New Roman" pitchFamily="18" charset="0"/>
                <a:cs typeface="Times New Roman" pitchFamily="18" charset="0"/>
              </a:rPr>
              <a:t>khỉ</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Xtác</a:t>
            </a:r>
            <a:r>
              <a:rPr lang="en-US" sz="3200" b="0" dirty="0">
                <a:latin typeface="Times New Roman" pitchFamily="18" charset="0"/>
                <a:cs typeface="Times New Roman" pitchFamily="18" charset="0"/>
              </a:rPr>
              <a:t>-</a:t>
            </a:r>
            <a:r>
              <a:rPr lang="vi-VN" sz="3200" b="0" dirty="0">
                <a:latin typeface="Times New Roman" pitchFamily="18" charset="0"/>
                <a:cs typeface="Times New Roman" pitchFamily="18" charset="0"/>
              </a:rPr>
              <a:t>đ</a:t>
            </a:r>
            <a:r>
              <a:rPr lang="en-US" sz="3200" b="0" dirty="0">
                <a:latin typeface="Times New Roman" pitchFamily="18" charset="0"/>
                <a:cs typeface="Times New Roman" pitchFamily="18" charset="0"/>
              </a:rPr>
              <a:t>i </a:t>
            </a:r>
            <a:r>
              <a:rPr lang="en-US" sz="3200" b="0" dirty="0" err="1">
                <a:latin typeface="Times New Roman" pitchFamily="18" charset="0"/>
                <a:cs typeface="Times New Roman" pitchFamily="18" charset="0"/>
              </a:rPr>
              <a:t>thì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thở</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hồng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hộc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đỏ</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tây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Ga-rô-nê</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dễ</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không</a:t>
            </a:r>
            <a:r>
              <a:rPr lang="en-US" sz="3200" b="0" dirty="0">
                <a:latin typeface="Times New Roman" pitchFamily="18" charset="0"/>
                <a:cs typeface="Times New Roman" pitchFamily="18" charset="0"/>
              </a:rPr>
              <a:t>. T</a:t>
            </a:r>
            <a:r>
              <a:rPr lang="vi-VN" sz="3200" b="0" dirty="0">
                <a:latin typeface="Times New Roman" pitchFamily="18" charset="0"/>
                <a:cs typeface="Times New Roman" pitchFamily="18" charset="0"/>
              </a:rPr>
              <a:t>ưởng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chừng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có</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vác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thêm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nữa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khỏe</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chẳng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khác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con </a:t>
            </a:r>
            <a:r>
              <a:rPr lang="en-US" sz="3200" b="0" dirty="0" err="1">
                <a:latin typeface="Times New Roman" pitchFamily="18" charset="0"/>
                <a:cs typeface="Times New Roman" pitchFamily="18" charset="0"/>
              </a:rPr>
              <a:t>bò</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mộng</a:t>
            </a:r>
            <a:r>
              <a:rPr lang="en-US" sz="3200" b="0" dirty="0">
                <a:latin typeface="Times New Roman" pitchFamily="18" charset="0"/>
                <a:cs typeface="Times New Roman" pitchFamily="18" charset="0"/>
              </a:rPr>
              <a:t> non.</a:t>
            </a:r>
            <a:endParaRPr lang="en-US" sz="3200" b="0" dirty="0"/>
          </a:p>
        </p:txBody>
      </p:sp>
      <p:sp>
        <p:nvSpPr>
          <p:cNvPr id="32" name="文本框 11">
            <a:extLst>
              <a:ext uri="{FF2B5EF4-FFF2-40B4-BE49-F238E27FC236}">
                <a16:creationId xmlns:a16="http://schemas.microsoft.com/office/drawing/2014/main" id="{ACDF48A0-FD39-4554-966C-34B8EFE13D9C}"/>
              </a:ext>
            </a:extLst>
          </p:cNvPr>
          <p:cNvSpPr txBox="1"/>
          <p:nvPr/>
        </p:nvSpPr>
        <p:spPr>
          <a:xfrm rot="2052383">
            <a:off x="10138070" y="1053340"/>
            <a:ext cx="1648457" cy="461665"/>
          </a:xfrm>
          <a:prstGeom prst="rect">
            <a:avLst/>
          </a:prstGeom>
          <a:noFill/>
        </p:spPr>
        <p:txBody>
          <a:bodyPr wrap="square" rtlCol="0">
            <a:spAutoFit/>
          </a:bodyPr>
          <a:lstStyle/>
          <a:p>
            <a:pPr defTabSz="457200">
              <a:buClrTx/>
              <a:buFontTx/>
              <a:buNone/>
              <a:defRPr/>
            </a:pPr>
            <a:r>
              <a:rPr lang="vi-VN" altLang="zh-CN" sz="2400" kern="1200" dirty="0">
                <a:solidFill>
                  <a:srgbClr val="008000"/>
                </a:solidFill>
                <a:latin typeface="Calibri"/>
                <a:ea typeface="印品黑体" panose="00000500000000000000" pitchFamily="2" charset="-122"/>
                <a:cs typeface="+mn-cs"/>
                <a:sym typeface="印品黑体" panose="00000500000000000000" pitchFamily="2" charset="-122"/>
              </a:rPr>
              <a:t>SGK/89</a:t>
            </a:r>
            <a:endParaRPr lang="zh-CN" altLang="en-US" sz="2400" kern="1200" dirty="0">
              <a:solidFill>
                <a:srgbClr val="008000"/>
              </a:solidFill>
              <a:latin typeface="Calibri"/>
              <a:ea typeface="印品黑体" panose="00000500000000000000" pitchFamily="2" charset="-122"/>
              <a:cs typeface="+mn-cs"/>
              <a:sym typeface="印品黑体"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E8E8E8"/>
        </a:solidFill>
        <a:effectLst/>
      </p:bgPr>
    </p:bg>
    <p:spTree>
      <p:nvGrpSpPr>
        <p:cNvPr id="1" name="Shape 510"/>
        <p:cNvGrpSpPr/>
        <p:nvPr/>
      </p:nvGrpSpPr>
      <p:grpSpPr>
        <a:xfrm>
          <a:off x="0" y="0"/>
          <a:ext cx="0" cy="0"/>
          <a:chOff x="0" y="0"/>
          <a:chExt cx="0" cy="0"/>
        </a:xfrm>
      </p:grpSpPr>
      <p:sp>
        <p:nvSpPr>
          <p:cNvPr id="511" name="Google Shape;511;p32"/>
          <p:cNvSpPr/>
          <p:nvPr/>
        </p:nvSpPr>
        <p:spPr>
          <a:xfrm rot="15438932">
            <a:off x="1913106" y="-2585048"/>
            <a:ext cx="8041461" cy="1182939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a:buSzPts val="1800"/>
            </a:pPr>
            <a:endParaRPr sz="1800">
              <a:latin typeface="HP001" panose="020B0603050302020204" pitchFamily="34" charset="0"/>
              <a:ea typeface="HP001" panose="020B0603050302020204" pitchFamily="34" charset="0"/>
              <a:cs typeface="Calibri"/>
              <a:sym typeface="Calibri"/>
            </a:endParaRPr>
          </a:p>
        </p:txBody>
      </p:sp>
      <p:grpSp>
        <p:nvGrpSpPr>
          <p:cNvPr id="512" name="Google Shape;512;p32"/>
          <p:cNvGrpSpPr/>
          <p:nvPr/>
        </p:nvGrpSpPr>
        <p:grpSpPr>
          <a:xfrm rot="2112144">
            <a:off x="-311126" y="5602241"/>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grpSp>
        <p:nvGrpSpPr>
          <p:cNvPr id="525" name="Google Shape;525;p32"/>
          <p:cNvGrpSpPr/>
          <p:nvPr/>
        </p:nvGrpSpPr>
        <p:grpSpPr>
          <a:xfrm rot="2112144">
            <a:off x="9561421" y="899391"/>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sp>
        <p:nvSpPr>
          <p:cNvPr id="4" name="Text Placeholder 3"/>
          <p:cNvSpPr>
            <a:spLocks noGrp="1"/>
          </p:cNvSpPr>
          <p:nvPr>
            <p:ph type="body" idx="1"/>
          </p:nvPr>
        </p:nvSpPr>
        <p:spPr>
          <a:xfrm>
            <a:off x="520051" y="1075393"/>
            <a:ext cx="10909200" cy="5392082"/>
          </a:xfrm>
        </p:spPr>
        <p:txBody>
          <a:bodyPr/>
          <a:lstStyle/>
          <a:p>
            <a:pPr marL="107950" indent="0" algn="just" eaLnBrk="1" hangingPunct="1">
              <a:buNone/>
            </a:pPr>
            <a:r>
              <a:rPr lang="vi-VN" sz="3200" b="0" dirty="0">
                <a:latin typeface="Times New Roman" pitchFamily="18" charset="0"/>
                <a:cs typeface="Times New Roman" pitchFamily="18" charset="0"/>
              </a:rPr>
              <a:t>	</a:t>
            </a:r>
            <a:r>
              <a:rPr lang="en-US" sz="3200" b="0" dirty="0">
                <a:latin typeface="Times New Roman" pitchFamily="18" charset="0"/>
                <a:cs typeface="Times New Roman" pitchFamily="18" charset="0"/>
              </a:rPr>
              <a:t>2. </a:t>
            </a:r>
            <a:r>
              <a:rPr lang="en-US" sz="3200" b="0" dirty="0" err="1">
                <a:latin typeface="Times New Roman" pitchFamily="18" charset="0"/>
                <a:cs typeface="Times New Roman" pitchFamily="18" charset="0"/>
              </a:rPr>
              <a:t>Đến</a:t>
            </a:r>
            <a:r>
              <a:rPr lang="en-US" sz="3200" b="0" dirty="0">
                <a:latin typeface="Times New Roman" pitchFamily="18" charset="0"/>
                <a:cs typeface="Times New Roman" pitchFamily="18" charset="0"/>
              </a:rPr>
              <a:t> l</a:t>
            </a:r>
            <a:r>
              <a:rPr lang="vi-VN" sz="3200" b="0" dirty="0">
                <a:latin typeface="Times New Roman" pitchFamily="18" charset="0"/>
                <a:cs typeface="Times New Roman" pitchFamily="18" charset="0"/>
              </a:rPr>
              <a:t>ượ</a:t>
            </a:r>
            <a:r>
              <a:rPr lang="en-US" sz="3200" b="0" dirty="0">
                <a:latin typeface="Times New Roman" pitchFamily="18" charset="0"/>
                <a:cs typeface="Times New Roman" pitchFamily="18" charset="0"/>
              </a:rPr>
              <a:t>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en-US" sz="3200" b="0" dirty="0" err="1">
                <a:latin typeface="Times New Roman" pitchFamily="18" charset="0"/>
                <a:cs typeface="Times New Roman" pitchFamily="18" charset="0"/>
              </a:rPr>
              <a:t>Bạn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này</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miễn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học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dục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bị</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từ</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nhỏ</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xin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cho</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tập</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mọi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endParaRPr lang="vi-VN" sz="3200" b="0" dirty="0">
              <a:latin typeface="Times New Roman" pitchFamily="18" charset="0"/>
              <a:cs typeface="Times New Roman" pitchFamily="18" charset="0"/>
            </a:endParaRPr>
          </a:p>
          <a:p>
            <a:pPr marL="107950" indent="0" algn="just" eaLnBrk="1" hangingPunct="1">
              <a:buNone/>
            </a:pPr>
            <a:r>
              <a:rPr lang="vi-VN"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en-US" sz="3200" b="0" dirty="0" err="1">
                <a:latin typeface="Times New Roman" pitchFamily="18" charset="0"/>
                <a:cs typeface="Times New Roman" pitchFamily="18" charset="0"/>
              </a:rPr>
              <a:t>bắt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đầu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cách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rất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đỏ</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lửa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mồ</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hôi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ướt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đẫm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trán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giáo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bảo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có</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vẫn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sức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Mọi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vừa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thấp</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thỏm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tuột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tay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đất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vừa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luôn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miệng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khuyến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khích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p>
          <a:p>
            <a:pPr marL="107950" indent="0" algn="just" eaLnBrk="1" hangingPunct="1">
              <a:buNone/>
            </a:pPr>
            <a:r>
              <a:rPr lang="vi-VN"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r</a:t>
            </a:r>
            <a:r>
              <a:rPr lang="vi-VN" sz="3200" b="0" dirty="0">
                <a:latin typeface="Times New Roman" pitchFamily="18" charset="0"/>
                <a:cs typeface="Times New Roman" pitchFamily="18" charset="0"/>
              </a:rPr>
              <a:t>ướn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chỉ</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còn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cách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ngón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tay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Hoan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hô</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tí</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nữa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thôi</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Mọi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reo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Lát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sau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vi-VN" sz="3200" b="0" dirty="0">
                <a:latin typeface="Times New Roman" pitchFamily="18" charset="0"/>
                <a:cs typeface="Times New Roman" pitchFamily="18" charset="0"/>
              </a:rPr>
              <a:t>đã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nắm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chặt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a:t>
            </a:r>
            <a:endParaRPr lang="en-US" sz="3200" b="0" dirty="0"/>
          </a:p>
        </p:txBody>
      </p:sp>
      <p:sp>
        <p:nvSpPr>
          <p:cNvPr id="31" name="文本框 11">
            <a:extLst>
              <a:ext uri="{FF2B5EF4-FFF2-40B4-BE49-F238E27FC236}">
                <a16:creationId xmlns:a16="http://schemas.microsoft.com/office/drawing/2014/main" id="{ACDF48A0-FD39-4554-966C-34B8EFE13D9C}"/>
              </a:ext>
            </a:extLst>
          </p:cNvPr>
          <p:cNvSpPr txBox="1"/>
          <p:nvPr/>
        </p:nvSpPr>
        <p:spPr>
          <a:xfrm rot="2052383">
            <a:off x="9773656" y="777677"/>
            <a:ext cx="1648457" cy="461665"/>
          </a:xfrm>
          <a:prstGeom prst="rect">
            <a:avLst/>
          </a:prstGeom>
          <a:noFill/>
        </p:spPr>
        <p:txBody>
          <a:bodyPr wrap="square" rtlCol="0">
            <a:spAutoFit/>
          </a:bodyPr>
          <a:lstStyle/>
          <a:p>
            <a:pPr defTabSz="457200">
              <a:buClrTx/>
              <a:buFontTx/>
              <a:buNone/>
              <a:defRPr/>
            </a:pPr>
            <a:r>
              <a:rPr lang="vi-VN" altLang="zh-CN" sz="2400" kern="1200" dirty="0">
                <a:solidFill>
                  <a:srgbClr val="008000"/>
                </a:solidFill>
                <a:latin typeface="Calibri"/>
                <a:ea typeface="印品黑体" panose="00000500000000000000" pitchFamily="2" charset="-122"/>
                <a:cs typeface="+mn-cs"/>
                <a:sym typeface="印品黑体" panose="00000500000000000000" pitchFamily="2" charset="-122"/>
              </a:rPr>
              <a:t>SGK/90</a:t>
            </a:r>
            <a:endParaRPr lang="zh-CN" altLang="en-US" sz="2400" kern="1200" dirty="0">
              <a:solidFill>
                <a:srgbClr val="008000"/>
              </a:solidFill>
              <a:latin typeface="Calibri"/>
              <a:ea typeface="印品黑体" panose="00000500000000000000" pitchFamily="2" charset="-122"/>
              <a:cs typeface="+mn-cs"/>
              <a:sym typeface="印品黑体" panose="00000500000000000000" pitchFamily="2" charset="-122"/>
            </a:endParaRPr>
          </a:p>
        </p:txBody>
      </p:sp>
    </p:spTree>
    <p:extLst>
      <p:ext uri="{BB962C8B-B14F-4D97-AF65-F5344CB8AC3E}">
        <p14:creationId xmlns:p14="http://schemas.microsoft.com/office/powerpoint/2010/main" val="103079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E8E8E8"/>
        </a:solidFill>
        <a:effectLst/>
      </p:bgPr>
    </p:bg>
    <p:spTree>
      <p:nvGrpSpPr>
        <p:cNvPr id="1" name="Shape 510"/>
        <p:cNvGrpSpPr/>
        <p:nvPr/>
      </p:nvGrpSpPr>
      <p:grpSpPr>
        <a:xfrm>
          <a:off x="0" y="0"/>
          <a:ext cx="0" cy="0"/>
          <a:chOff x="0" y="0"/>
          <a:chExt cx="0" cy="0"/>
        </a:xfrm>
      </p:grpSpPr>
      <p:sp>
        <p:nvSpPr>
          <p:cNvPr id="511" name="Google Shape;511;p32"/>
          <p:cNvSpPr/>
          <p:nvPr/>
        </p:nvSpPr>
        <p:spPr>
          <a:xfrm rot="15438932">
            <a:off x="1913106" y="-2585048"/>
            <a:ext cx="8041461" cy="1182939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a:buSzPts val="1800"/>
            </a:pPr>
            <a:endParaRPr sz="1800">
              <a:latin typeface="HP001" panose="020B0603050302020204" pitchFamily="34" charset="0"/>
              <a:ea typeface="HP001" panose="020B0603050302020204" pitchFamily="34" charset="0"/>
              <a:cs typeface="Calibri"/>
              <a:sym typeface="Calibri"/>
            </a:endParaRPr>
          </a:p>
        </p:txBody>
      </p:sp>
      <p:grpSp>
        <p:nvGrpSpPr>
          <p:cNvPr id="512" name="Google Shape;512;p32"/>
          <p:cNvGrpSpPr/>
          <p:nvPr/>
        </p:nvGrpSpPr>
        <p:grpSpPr>
          <a:xfrm rot="2112144">
            <a:off x="-311126" y="5602241"/>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grpSp>
        <p:nvGrpSpPr>
          <p:cNvPr id="525" name="Google Shape;525;p32"/>
          <p:cNvGrpSpPr/>
          <p:nvPr/>
        </p:nvGrpSpPr>
        <p:grpSpPr>
          <a:xfrm rot="2112144">
            <a:off x="9561421" y="899391"/>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sp>
        <p:nvSpPr>
          <p:cNvPr id="4" name="Text Placeholder 3"/>
          <p:cNvSpPr>
            <a:spLocks noGrp="1"/>
          </p:cNvSpPr>
          <p:nvPr>
            <p:ph type="body" idx="1"/>
          </p:nvPr>
        </p:nvSpPr>
        <p:spPr>
          <a:xfrm>
            <a:off x="520051" y="1075393"/>
            <a:ext cx="10909200" cy="5392082"/>
          </a:xfrm>
        </p:spPr>
        <p:txBody>
          <a:bodyPr/>
          <a:lstStyle/>
          <a:p>
            <a:pPr marL="107950" indent="0" algn="just" eaLnBrk="1" hangingPunct="1">
              <a:buNone/>
            </a:pPr>
            <a:r>
              <a:rPr lang="vi-VN" sz="3200" b="0" dirty="0">
                <a:latin typeface="Times New Roman" pitchFamily="18" charset="0"/>
                <a:cs typeface="Times New Roman" pitchFamily="18" charset="0"/>
              </a:rPr>
              <a:t>	</a:t>
            </a:r>
            <a:r>
              <a:rPr lang="en-US" sz="3200" b="0" dirty="0">
                <a:latin typeface="Times New Roman" pitchFamily="18" charset="0"/>
                <a:cs typeface="Times New Roman" pitchFamily="18" charset="0"/>
              </a:rPr>
              <a:t>3.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giáo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nói</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Giỏi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lắm</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Thôi</a:t>
            </a:r>
            <a:r>
              <a:rPr lang="en-US" sz="3200" b="0" dirty="0">
                <a:latin typeface="Times New Roman" pitchFamily="18" charset="0"/>
                <a:cs typeface="Times New Roman" pitchFamily="18" charset="0"/>
              </a:rPr>
              <a:t>, con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a:t>
            </a:r>
            <a:r>
              <a:rPr lang="en-US" sz="3200" b="0" dirty="0">
                <a:latin typeface="Times New Roman" pitchFamily="18" charset="0"/>
                <a:cs typeface="Times New Roman" pitchFamily="18" charset="0"/>
              </a:rPr>
              <a:t>i !”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ưn</a:t>
            </a:r>
            <a:r>
              <a:rPr lang="en-US" sz="3200" b="0" dirty="0">
                <a:latin typeface="Times New Roman" pitchFamily="18" charset="0"/>
                <a:cs typeface="Times New Roman" pitchFamily="18" charset="0"/>
              </a:rPr>
              <a:t>g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en-US" sz="3200" b="0" dirty="0" err="1">
                <a:latin typeface="Times New Roman" pitchFamily="18" charset="0"/>
                <a:cs typeface="Times New Roman" pitchFamily="18" charset="0"/>
              </a:rPr>
              <a:t>còn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muốn</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những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khác</a:t>
            </a:r>
            <a:r>
              <a:rPr lang="en-US" sz="3200" b="0" dirty="0">
                <a:latin typeface="Times New Roman" pitchFamily="18" charset="0"/>
                <a:cs typeface="Times New Roman" pitchFamily="18" charset="0"/>
              </a:rPr>
              <a:t>.</a:t>
            </a:r>
          </a:p>
          <a:p>
            <a:pPr marL="107950" indent="0" algn="just" eaLnBrk="1" hangingPunct="1">
              <a:buNone/>
            </a:pPr>
            <a:r>
              <a:rPr lang="vi-VN"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Sau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vài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lần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gắng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đặ</a:t>
            </a:r>
            <a:r>
              <a:rPr lang="en-US" sz="3200" b="0" dirty="0">
                <a:latin typeface="Times New Roman" pitchFamily="18" charset="0"/>
                <a:cs typeface="Times New Roman" pitchFamily="18" charset="0"/>
              </a:rPr>
              <a:t>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khuỷu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tay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rồi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đầ</a:t>
            </a:r>
            <a:r>
              <a:rPr lang="en-US" sz="3200" b="0" dirty="0">
                <a:latin typeface="Times New Roman" pitchFamily="18" charset="0"/>
                <a:cs typeface="Times New Roman" pitchFamily="18" charset="0"/>
              </a:rPr>
              <a:t>u </a:t>
            </a:r>
            <a:r>
              <a:rPr lang="en-US" sz="3200" b="0" dirty="0" err="1">
                <a:latin typeface="Times New Roman" pitchFamily="18" charset="0"/>
                <a:cs typeface="Times New Roman" pitchFamily="18" charset="0"/>
              </a:rPr>
              <a:t>gối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cuối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cùng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bàn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chân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Thế</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thẳng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thở</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dốc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err="1">
                <a:latin typeface="Times New Roman" pitchFamily="18" charset="0"/>
                <a:cs typeface="Times New Roman" pitchFamily="18" charset="0"/>
              </a:rPr>
              <a:t>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nét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rạng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rỡ</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vẻ</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chiến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thắng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nhìn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tôi</a:t>
            </a:r>
            <a:r>
              <a:rPr lang="en-US" sz="3200" b="0" dirty="0">
                <a:latin typeface="Times New Roman" pitchFamily="18" charset="0"/>
                <a:cs typeface="Times New Roman" pitchFamily="18" charset="0"/>
              </a:rPr>
              <a:t>.	</a:t>
            </a:r>
            <a:r>
              <a:rPr lang="en-US" sz="3600" b="0" dirty="0">
                <a:latin typeface="Times New Roman" pitchFamily="18" charset="0"/>
                <a:cs typeface="Times New Roman" pitchFamily="18" charset="0"/>
              </a:rPr>
              <a:t>	 					</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			</a:t>
            </a:r>
            <a:r>
              <a:rPr lang="en-US" sz="3200" b="0" i="1" dirty="0">
                <a:latin typeface="Times New Roman" pitchFamily="18" charset="0"/>
                <a:cs typeface="Times New Roman" pitchFamily="18" charset="0"/>
              </a:rPr>
              <a:t>Theo</a:t>
            </a:r>
            <a:r>
              <a:rPr lang="en-US" sz="3200" b="0" dirty="0">
                <a:latin typeface="Times New Roman" pitchFamily="18" charset="0"/>
                <a:cs typeface="Times New Roman" pitchFamily="18" charset="0"/>
              </a:rPr>
              <a:t> </a:t>
            </a:r>
            <a:r>
              <a:rPr lang="en-US" sz="3200" dirty="0">
                <a:latin typeface="Times New Roman" pitchFamily="18" charset="0"/>
                <a:cs typeface="Times New Roman" pitchFamily="18" charset="0"/>
              </a:rPr>
              <a:t>A - MI – XI</a:t>
            </a:r>
            <a:endParaRPr lang="vi-VN" sz="3200" dirty="0">
              <a:latin typeface="Times New Roman" pitchFamily="18" charset="0"/>
              <a:cs typeface="Times New Roman" pitchFamily="18" charset="0"/>
            </a:endParaRPr>
          </a:p>
          <a:p>
            <a:pPr marL="107950" indent="0" algn="just" eaLnBrk="1" hangingPunct="1">
              <a:buNone/>
            </a:pPr>
            <a:r>
              <a:rPr lang="vi-VN" sz="3200" dirty="0">
                <a:latin typeface="Times New Roman" pitchFamily="18" charset="0"/>
                <a:cs typeface="Times New Roman" pitchFamily="18" charset="0"/>
              </a:rPr>
              <a:t>						     </a:t>
            </a:r>
            <a:r>
              <a:rPr lang="vi-VN" sz="3200" b="0" i="1" dirty="0">
                <a:latin typeface="Times New Roman" pitchFamily="18" charset="0"/>
                <a:cs typeface="Times New Roman" pitchFamily="18" charset="0"/>
              </a:rPr>
              <a:t>(Hoàng Thiếu Sơn dịch)</a:t>
            </a:r>
          </a:p>
          <a:p>
            <a:pPr marL="107950" indent="0" algn="just" eaLnBrk="1" hangingPunct="1">
              <a:buNone/>
            </a:pPr>
            <a:r>
              <a:rPr lang="vi-VN" sz="3200" b="0" dirty="0">
                <a:latin typeface="Times New Roman" pitchFamily="18" charset="0"/>
                <a:cs typeface="Times New Roman" pitchFamily="18" charset="0"/>
              </a:rPr>
              <a:t>							</a:t>
            </a:r>
            <a:r>
              <a:rPr lang="en-US" sz="3200" b="0" dirty="0">
                <a:latin typeface="Times New Roman" pitchFamily="18" charset="0"/>
                <a:cs typeface="Times New Roman" pitchFamily="18" charset="0"/>
              </a:rPr>
              <a:t>	</a:t>
            </a:r>
            <a:endParaRPr lang="en-US" sz="3200" b="0" dirty="0"/>
          </a:p>
        </p:txBody>
      </p:sp>
      <p:sp>
        <p:nvSpPr>
          <p:cNvPr id="30" name="文本框 11">
            <a:extLst>
              <a:ext uri="{FF2B5EF4-FFF2-40B4-BE49-F238E27FC236}">
                <a16:creationId xmlns:a16="http://schemas.microsoft.com/office/drawing/2014/main" id="{ACDF48A0-FD39-4554-966C-34B8EFE13D9C}"/>
              </a:ext>
            </a:extLst>
          </p:cNvPr>
          <p:cNvSpPr txBox="1"/>
          <p:nvPr/>
        </p:nvSpPr>
        <p:spPr>
          <a:xfrm rot="2052383">
            <a:off x="9801485" y="785576"/>
            <a:ext cx="1648457" cy="461665"/>
          </a:xfrm>
          <a:prstGeom prst="rect">
            <a:avLst/>
          </a:prstGeom>
          <a:noFill/>
        </p:spPr>
        <p:txBody>
          <a:bodyPr wrap="square" rtlCol="0">
            <a:spAutoFit/>
          </a:bodyPr>
          <a:lstStyle/>
          <a:p>
            <a:pPr defTabSz="457200">
              <a:buClrTx/>
              <a:buFontTx/>
              <a:buNone/>
              <a:defRPr/>
            </a:pPr>
            <a:r>
              <a:rPr lang="vi-VN" altLang="zh-CN" sz="2400" kern="1200" dirty="0">
                <a:solidFill>
                  <a:srgbClr val="008000"/>
                </a:solidFill>
                <a:latin typeface="Calibri"/>
                <a:ea typeface="印品黑体" panose="00000500000000000000" pitchFamily="2" charset="-122"/>
                <a:cs typeface="+mn-cs"/>
                <a:sym typeface="印品黑体" panose="00000500000000000000" pitchFamily="2" charset="-122"/>
              </a:rPr>
              <a:t>SGK/90</a:t>
            </a:r>
            <a:endParaRPr lang="zh-CN" altLang="en-US" sz="2400" kern="1200" dirty="0">
              <a:solidFill>
                <a:srgbClr val="008000"/>
              </a:solidFill>
              <a:latin typeface="Calibri"/>
              <a:ea typeface="印品黑体" panose="00000500000000000000" pitchFamily="2" charset="-122"/>
              <a:cs typeface="+mn-cs"/>
              <a:sym typeface="印品黑体" panose="00000500000000000000" pitchFamily="2" charset="-122"/>
            </a:endParaRPr>
          </a:p>
        </p:txBody>
      </p:sp>
    </p:spTree>
    <p:extLst>
      <p:ext uri="{BB962C8B-B14F-4D97-AF65-F5344CB8AC3E}">
        <p14:creationId xmlns:p14="http://schemas.microsoft.com/office/powerpoint/2010/main" val="15798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E41877-3D27-458A-821E-274A70B18A31}"/>
              </a:ext>
            </a:extLst>
          </p:cNvPr>
          <p:cNvPicPr>
            <a:picLocks noChangeAspect="1"/>
          </p:cNvPicPr>
          <p:nvPr/>
        </p:nvPicPr>
        <p:blipFill rotWithShape="1">
          <a:blip r:embed="rId3">
            <a:extLst>
              <a:ext uri="{28A0092B-C50C-407E-A947-70E740481C1C}">
                <a14:useLocalDpi xmlns:a14="http://schemas.microsoft.com/office/drawing/2010/main" val="0"/>
              </a:ext>
            </a:extLst>
          </a:blip>
          <a:srcRect t="62125"/>
          <a:stretch/>
        </p:blipFill>
        <p:spPr>
          <a:xfrm>
            <a:off x="152400" y="3752850"/>
            <a:ext cx="11887200" cy="3105150"/>
          </a:xfrm>
          <a:prstGeom prst="rect">
            <a:avLst/>
          </a:prstGeom>
        </p:spPr>
      </p:pic>
      <p:sp>
        <p:nvSpPr>
          <p:cNvPr id="7" name="文本框 6">
            <a:extLst>
              <a:ext uri="{FF2B5EF4-FFF2-40B4-BE49-F238E27FC236}">
                <a16:creationId xmlns:a16="http://schemas.microsoft.com/office/drawing/2014/main" id="{14653232-233C-4E88-9B5D-8731A1907410}"/>
              </a:ext>
            </a:extLst>
          </p:cNvPr>
          <p:cNvSpPr txBox="1"/>
          <p:nvPr/>
        </p:nvSpPr>
        <p:spPr>
          <a:xfrm>
            <a:off x="466723" y="299961"/>
            <a:ext cx="11477625" cy="4031873"/>
          </a:xfrm>
          <a:prstGeom prst="rect">
            <a:avLst/>
          </a:prstGeom>
          <a:noFill/>
        </p:spPr>
        <p:txBody>
          <a:bodyPr wrap="square" rtlCol="0">
            <a:spAutoFit/>
          </a:bodyPr>
          <a:lstStyle/>
          <a:p>
            <a:pPr algn="just"/>
            <a:r>
              <a:rPr lang="vi-VN" sz="3200" dirty="0">
                <a:solidFill>
                  <a:schemeClr val="tx1"/>
                </a:solidFill>
              </a:rPr>
              <a:t>	</a:t>
            </a:r>
            <a:r>
              <a:rPr lang="en-US" sz="3200" dirty="0" err="1">
                <a:solidFill>
                  <a:schemeClr val="tx1"/>
                </a:solidFill>
              </a:rPr>
              <a:t>Nen</a:t>
            </a:r>
            <a:r>
              <a:rPr lang="en-US" sz="3200" dirty="0">
                <a:solidFill>
                  <a:schemeClr val="tx1"/>
                </a:solidFill>
              </a:rPr>
              <a:t>- li </a:t>
            </a:r>
            <a:r>
              <a:rPr lang="en-US" sz="3200" dirty="0" err="1">
                <a:solidFill>
                  <a:schemeClr val="tx1"/>
                </a:solidFill>
              </a:rPr>
              <a:t>bắt</a:t>
            </a:r>
            <a:r>
              <a:rPr lang="en-US" sz="3200" dirty="0">
                <a:solidFill>
                  <a:schemeClr val="tx1"/>
                </a:solidFill>
              </a:rPr>
              <a:t> </a:t>
            </a:r>
            <a:r>
              <a:rPr lang="en-US" sz="3200" dirty="0" err="1">
                <a:solidFill>
                  <a:schemeClr val="tx1"/>
                </a:solidFill>
              </a:rPr>
              <a:t>đầu</a:t>
            </a:r>
            <a:r>
              <a:rPr lang="en-US" sz="3200" dirty="0">
                <a:solidFill>
                  <a:schemeClr val="tx1"/>
                </a:solidFill>
              </a:rPr>
              <a:t> </a:t>
            </a:r>
            <a:r>
              <a:rPr lang="en-US" sz="3200" dirty="0" err="1">
                <a:solidFill>
                  <a:schemeClr val="tx1"/>
                </a:solidFill>
              </a:rPr>
              <a:t>leo</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cách</a:t>
            </a:r>
            <a:r>
              <a:rPr lang="en-US" sz="3200" dirty="0">
                <a:solidFill>
                  <a:schemeClr val="tx1"/>
                </a:solidFill>
              </a:rPr>
              <a:t> </a:t>
            </a:r>
            <a:r>
              <a:rPr lang="en-US" sz="3200" b="1" dirty="0" err="1">
                <a:solidFill>
                  <a:srgbClr val="FF0000"/>
                </a:solidFill>
              </a:rPr>
              <a:t>rất</a:t>
            </a:r>
            <a:r>
              <a:rPr lang="en-US" sz="3200" b="1" dirty="0">
                <a:solidFill>
                  <a:srgbClr val="FF0000"/>
                </a:solidFill>
              </a:rPr>
              <a:t> </a:t>
            </a:r>
            <a:r>
              <a:rPr lang="en-US" sz="3200" b="1" dirty="0" err="1">
                <a:solidFill>
                  <a:srgbClr val="FF0000"/>
                </a:solidFill>
              </a:rPr>
              <a:t>chật</a:t>
            </a:r>
            <a:r>
              <a:rPr lang="en-US" sz="3200" b="1" dirty="0">
                <a:solidFill>
                  <a:srgbClr val="FF0000"/>
                </a:solidFill>
              </a:rPr>
              <a:t> </a:t>
            </a:r>
            <a:r>
              <a:rPr lang="en-US" sz="3200" b="1" dirty="0" err="1">
                <a:solidFill>
                  <a:srgbClr val="FF0000"/>
                </a:solidFill>
              </a:rPr>
              <a:t>vật</a:t>
            </a:r>
            <a:r>
              <a:rPr lang="en-US" sz="3200" dirty="0">
                <a:solidFill>
                  <a:schemeClr val="tx1"/>
                </a:solidFill>
              </a:rPr>
              <a:t>. </a:t>
            </a:r>
            <a:r>
              <a:rPr lang="en-US" sz="3200" dirty="0" err="1">
                <a:solidFill>
                  <a:schemeClr val="tx1"/>
                </a:solidFill>
              </a:rPr>
              <a:t>Mặt</a:t>
            </a:r>
            <a:r>
              <a:rPr lang="en-US" sz="3200" dirty="0">
                <a:solidFill>
                  <a:schemeClr val="tx1"/>
                </a:solidFill>
              </a:rPr>
              <a:t> </a:t>
            </a:r>
            <a:r>
              <a:rPr lang="en-US" sz="3200" dirty="0" err="1">
                <a:solidFill>
                  <a:schemeClr val="tx1"/>
                </a:solidFill>
              </a:rPr>
              <a:t>cậu</a:t>
            </a:r>
            <a:r>
              <a:rPr lang="en-US" sz="3200" dirty="0">
                <a:solidFill>
                  <a:schemeClr val="tx1"/>
                </a:solidFill>
              </a:rPr>
              <a:t> </a:t>
            </a:r>
            <a:r>
              <a:rPr lang="en-US" sz="3200" b="1" dirty="0" err="1">
                <a:solidFill>
                  <a:srgbClr val="FF0000"/>
                </a:solidFill>
              </a:rPr>
              <a:t>đỏ</a:t>
            </a:r>
            <a:r>
              <a:rPr lang="en-US" sz="3200" b="1" dirty="0">
                <a:solidFill>
                  <a:srgbClr val="FF0000"/>
                </a:solidFill>
              </a:rPr>
              <a:t> </a:t>
            </a:r>
            <a:r>
              <a:rPr lang="en-US" sz="3200" b="1" dirty="0" err="1">
                <a:solidFill>
                  <a:srgbClr val="FF0000"/>
                </a:solidFill>
              </a:rPr>
              <a:t>như</a:t>
            </a:r>
            <a:r>
              <a:rPr lang="en-US" sz="3200" b="1" dirty="0">
                <a:solidFill>
                  <a:srgbClr val="FF0000"/>
                </a:solidFill>
              </a:rPr>
              <a:t> </a:t>
            </a:r>
            <a:r>
              <a:rPr lang="en-US" sz="3200" b="1" dirty="0" err="1">
                <a:solidFill>
                  <a:srgbClr val="FF0000"/>
                </a:solidFill>
              </a:rPr>
              <a:t>lửa</a:t>
            </a:r>
            <a:r>
              <a:rPr lang="en-US" sz="3200" dirty="0">
                <a:solidFill>
                  <a:schemeClr val="tx1"/>
                </a:solidFill>
              </a:rPr>
              <a:t>, </a:t>
            </a:r>
            <a:r>
              <a:rPr lang="en-US" sz="3200" dirty="0" err="1">
                <a:solidFill>
                  <a:schemeClr val="tx1"/>
                </a:solidFill>
              </a:rPr>
              <a:t>mồ</a:t>
            </a:r>
            <a:r>
              <a:rPr lang="en-US" sz="3200" dirty="0">
                <a:solidFill>
                  <a:schemeClr val="tx1"/>
                </a:solidFill>
              </a:rPr>
              <a:t> </a:t>
            </a:r>
            <a:r>
              <a:rPr lang="en-US" sz="3200" dirty="0" err="1">
                <a:solidFill>
                  <a:schemeClr val="tx1"/>
                </a:solidFill>
              </a:rPr>
              <a:t>hôi</a:t>
            </a:r>
            <a:r>
              <a:rPr lang="en-US" sz="3200" dirty="0">
                <a:solidFill>
                  <a:schemeClr val="tx1"/>
                </a:solidFill>
              </a:rPr>
              <a:t> </a:t>
            </a:r>
            <a:r>
              <a:rPr lang="en-US" sz="3200" b="1" dirty="0" err="1">
                <a:solidFill>
                  <a:srgbClr val="FF0000"/>
                </a:solidFill>
              </a:rPr>
              <a:t>ướt</a:t>
            </a:r>
            <a:r>
              <a:rPr lang="en-US" sz="3200" b="1" dirty="0">
                <a:solidFill>
                  <a:srgbClr val="FF0000"/>
                </a:solidFill>
              </a:rPr>
              <a:t> </a:t>
            </a:r>
            <a:r>
              <a:rPr lang="en-US" sz="3200" b="1" dirty="0" err="1">
                <a:solidFill>
                  <a:srgbClr val="FF0000"/>
                </a:solidFill>
              </a:rPr>
              <a:t>đẫm</a:t>
            </a:r>
            <a:r>
              <a:rPr lang="en-US" sz="3200" b="1" dirty="0">
                <a:solidFill>
                  <a:srgbClr val="FF0000"/>
                </a:solidFill>
              </a:rPr>
              <a:t> </a:t>
            </a:r>
            <a:r>
              <a:rPr lang="en-US" sz="3200" b="1" dirty="0" err="1">
                <a:solidFill>
                  <a:srgbClr val="FF0000"/>
                </a:solidFill>
              </a:rPr>
              <a:t>trán</a:t>
            </a:r>
            <a:r>
              <a:rPr lang="en-US" sz="3200" dirty="0">
                <a:solidFill>
                  <a:schemeClr val="tx1"/>
                </a:solidFill>
              </a:rPr>
              <a:t>. </a:t>
            </a:r>
            <a:r>
              <a:rPr lang="en-US" sz="3200" dirty="0" err="1">
                <a:solidFill>
                  <a:schemeClr val="tx1"/>
                </a:solidFill>
              </a:rPr>
              <a:t>Thầy</a:t>
            </a:r>
            <a:r>
              <a:rPr lang="en-US" sz="3200" dirty="0">
                <a:solidFill>
                  <a:schemeClr val="tx1"/>
                </a:solidFill>
              </a:rPr>
              <a:t> </a:t>
            </a:r>
            <a:r>
              <a:rPr lang="en-US" sz="3200" dirty="0" err="1">
                <a:solidFill>
                  <a:schemeClr val="tx1"/>
                </a:solidFill>
              </a:rPr>
              <a:t>giáo</a:t>
            </a:r>
            <a:r>
              <a:rPr lang="en-US" sz="3200" dirty="0">
                <a:solidFill>
                  <a:schemeClr val="tx1"/>
                </a:solidFill>
              </a:rPr>
              <a:t> </a:t>
            </a:r>
            <a:r>
              <a:rPr lang="en-US" sz="3200" dirty="0" err="1">
                <a:solidFill>
                  <a:schemeClr val="tx1"/>
                </a:solidFill>
              </a:rPr>
              <a:t>bảo</a:t>
            </a:r>
            <a:r>
              <a:rPr lang="en-US" sz="3200" dirty="0">
                <a:solidFill>
                  <a:schemeClr val="tx1"/>
                </a:solidFill>
              </a:rPr>
              <a:t> </a:t>
            </a:r>
            <a:r>
              <a:rPr lang="en-US" sz="3200" dirty="0" err="1">
                <a:solidFill>
                  <a:schemeClr val="tx1"/>
                </a:solidFill>
              </a:rPr>
              <a:t>cậu</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thể</a:t>
            </a:r>
            <a:r>
              <a:rPr lang="en-US" sz="3200" dirty="0">
                <a:solidFill>
                  <a:schemeClr val="tx1"/>
                </a:solidFill>
              </a:rPr>
              <a:t> </a:t>
            </a:r>
            <a:r>
              <a:rPr lang="en-US" sz="3200" dirty="0" err="1">
                <a:solidFill>
                  <a:schemeClr val="tx1"/>
                </a:solidFill>
              </a:rPr>
              <a:t>xuống</a:t>
            </a:r>
            <a:r>
              <a:rPr lang="en-US" sz="3200" dirty="0">
                <a:solidFill>
                  <a:schemeClr val="tx1"/>
                </a:solidFill>
              </a:rPr>
              <a:t>. </a:t>
            </a:r>
            <a:r>
              <a:rPr lang="en-US" sz="3200" dirty="0" err="1">
                <a:solidFill>
                  <a:schemeClr val="tx1"/>
                </a:solidFill>
              </a:rPr>
              <a:t>Nhưng</a:t>
            </a:r>
            <a:r>
              <a:rPr lang="en-US" sz="3200" dirty="0">
                <a:solidFill>
                  <a:schemeClr val="tx1"/>
                </a:solidFill>
              </a:rPr>
              <a:t> </a:t>
            </a:r>
            <a:r>
              <a:rPr lang="en-US" sz="3200" dirty="0" err="1">
                <a:solidFill>
                  <a:schemeClr val="tx1"/>
                </a:solidFill>
              </a:rPr>
              <a:t>cậu</a:t>
            </a:r>
            <a:r>
              <a:rPr lang="en-US" sz="3200" dirty="0">
                <a:solidFill>
                  <a:schemeClr val="tx1"/>
                </a:solidFill>
              </a:rPr>
              <a:t> </a:t>
            </a:r>
            <a:r>
              <a:rPr lang="en-US" sz="3200" dirty="0" err="1">
                <a:solidFill>
                  <a:schemeClr val="tx1"/>
                </a:solidFill>
              </a:rPr>
              <a:t>vẫn</a:t>
            </a:r>
            <a:r>
              <a:rPr lang="en-US" sz="3200" dirty="0">
                <a:solidFill>
                  <a:schemeClr val="tx1"/>
                </a:solidFill>
              </a:rPr>
              <a:t> </a:t>
            </a:r>
            <a:r>
              <a:rPr lang="en-US" sz="3200" b="1" dirty="0" err="1">
                <a:solidFill>
                  <a:srgbClr val="FF0000"/>
                </a:solidFill>
              </a:rPr>
              <a:t>cố</a:t>
            </a:r>
            <a:r>
              <a:rPr lang="en-US" sz="3200" b="1" dirty="0">
                <a:solidFill>
                  <a:srgbClr val="FF0000"/>
                </a:solidFill>
              </a:rPr>
              <a:t> </a:t>
            </a:r>
            <a:r>
              <a:rPr lang="en-US" sz="3200" b="1" dirty="0" err="1">
                <a:solidFill>
                  <a:srgbClr val="FF0000"/>
                </a:solidFill>
              </a:rPr>
              <a:t>sức</a:t>
            </a:r>
            <a:r>
              <a:rPr lang="en-US" sz="3200" b="1" dirty="0">
                <a:solidFill>
                  <a:srgbClr val="FF0000"/>
                </a:solidFill>
              </a:rPr>
              <a:t> </a:t>
            </a:r>
            <a:r>
              <a:rPr lang="en-US" sz="3200" b="1" dirty="0" err="1">
                <a:solidFill>
                  <a:srgbClr val="FF0000"/>
                </a:solidFill>
              </a:rPr>
              <a:t>leo</a:t>
            </a:r>
            <a:r>
              <a:rPr lang="en-US" sz="3200" dirty="0">
                <a:solidFill>
                  <a:schemeClr val="tx1"/>
                </a:solidFill>
              </a:rPr>
              <a:t>. </a:t>
            </a:r>
            <a:r>
              <a:rPr lang="en-US" sz="3200" dirty="0" err="1">
                <a:solidFill>
                  <a:schemeClr val="tx1"/>
                </a:solidFill>
              </a:rPr>
              <a:t>Mọi</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b="1" dirty="0" err="1">
                <a:solidFill>
                  <a:srgbClr val="FF0000"/>
                </a:solidFill>
              </a:rPr>
              <a:t>thấp</a:t>
            </a:r>
            <a:r>
              <a:rPr lang="en-US" sz="3200" b="1" dirty="0">
                <a:solidFill>
                  <a:srgbClr val="FF0000"/>
                </a:solidFill>
              </a:rPr>
              <a:t> </a:t>
            </a:r>
            <a:r>
              <a:rPr lang="en-US" sz="3200" b="1" dirty="0" err="1">
                <a:solidFill>
                  <a:srgbClr val="FF0000"/>
                </a:solidFill>
              </a:rPr>
              <a:t>thỏm</a:t>
            </a:r>
            <a:r>
              <a:rPr lang="en-US" sz="3200" b="1" dirty="0">
                <a:solidFill>
                  <a:srgbClr val="FF0000"/>
                </a:solidFill>
              </a:rPr>
              <a:t> </a:t>
            </a:r>
            <a:r>
              <a:rPr lang="en-US" sz="3200" dirty="0" err="1">
                <a:solidFill>
                  <a:schemeClr val="tx1"/>
                </a:solidFill>
              </a:rPr>
              <a:t>sợ</a:t>
            </a:r>
            <a:r>
              <a:rPr lang="en-US" sz="3200" dirty="0">
                <a:solidFill>
                  <a:schemeClr val="tx1"/>
                </a:solidFill>
              </a:rPr>
              <a:t> </a:t>
            </a:r>
            <a:r>
              <a:rPr lang="en-US" sz="3200" dirty="0" err="1">
                <a:solidFill>
                  <a:schemeClr val="tx1"/>
                </a:solidFill>
              </a:rPr>
              <a:t>cậu</a:t>
            </a:r>
            <a:r>
              <a:rPr lang="en-US" sz="3200" dirty="0">
                <a:solidFill>
                  <a:schemeClr val="tx1"/>
                </a:solidFill>
              </a:rPr>
              <a:t> </a:t>
            </a:r>
            <a:r>
              <a:rPr lang="en-US" sz="3200" dirty="0" err="1">
                <a:solidFill>
                  <a:schemeClr val="tx1"/>
                </a:solidFill>
              </a:rPr>
              <a:t>tuột</a:t>
            </a:r>
            <a:r>
              <a:rPr lang="en-US" sz="3200" dirty="0">
                <a:solidFill>
                  <a:schemeClr val="tx1"/>
                </a:solidFill>
              </a:rPr>
              <a:t> </a:t>
            </a:r>
            <a:r>
              <a:rPr lang="en-US" sz="3200" dirty="0" err="1">
                <a:solidFill>
                  <a:schemeClr val="tx1"/>
                </a:solidFill>
              </a:rPr>
              <a:t>tay</a:t>
            </a:r>
            <a:r>
              <a:rPr lang="en-US" sz="3200" dirty="0">
                <a:solidFill>
                  <a:schemeClr val="tx1"/>
                </a:solidFill>
              </a:rPr>
              <a:t> </a:t>
            </a:r>
            <a:r>
              <a:rPr lang="en-US" sz="3200" dirty="0" err="1">
                <a:solidFill>
                  <a:schemeClr val="tx1"/>
                </a:solidFill>
              </a:rPr>
              <a:t>ngã</a:t>
            </a:r>
            <a:r>
              <a:rPr lang="en-US" sz="3200" dirty="0">
                <a:solidFill>
                  <a:schemeClr val="tx1"/>
                </a:solidFill>
              </a:rPr>
              <a:t> </a:t>
            </a:r>
            <a:r>
              <a:rPr lang="en-US" sz="3200" dirty="0" err="1">
                <a:solidFill>
                  <a:schemeClr val="tx1"/>
                </a:solidFill>
              </a:rPr>
              <a:t>xuống</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luôn</a:t>
            </a:r>
            <a:r>
              <a:rPr lang="en-US" sz="3200" dirty="0">
                <a:solidFill>
                  <a:schemeClr val="tx1"/>
                </a:solidFill>
              </a:rPr>
              <a:t> </a:t>
            </a:r>
            <a:r>
              <a:rPr lang="en-US" sz="3200" dirty="0" err="1">
                <a:solidFill>
                  <a:schemeClr val="tx1"/>
                </a:solidFill>
              </a:rPr>
              <a:t>miệng</a:t>
            </a:r>
            <a:r>
              <a:rPr lang="en-US" sz="3200" dirty="0">
                <a:solidFill>
                  <a:schemeClr val="tx1"/>
                </a:solidFill>
              </a:rPr>
              <a:t> </a:t>
            </a:r>
            <a:r>
              <a:rPr lang="en-US" sz="3200" b="1" dirty="0" err="1">
                <a:solidFill>
                  <a:srgbClr val="FF0000"/>
                </a:solidFill>
              </a:rPr>
              <a:t>khuyến</a:t>
            </a:r>
            <a:r>
              <a:rPr lang="en-US" sz="3200" b="1" dirty="0">
                <a:solidFill>
                  <a:srgbClr val="FF0000"/>
                </a:solidFill>
              </a:rPr>
              <a:t> </a:t>
            </a:r>
            <a:r>
              <a:rPr lang="en-US" sz="3200" b="1" dirty="0" err="1">
                <a:solidFill>
                  <a:srgbClr val="FF0000"/>
                </a:solidFill>
              </a:rPr>
              <a:t>khích</a:t>
            </a:r>
            <a:r>
              <a:rPr lang="en-US" sz="3200" dirty="0">
                <a:solidFill>
                  <a:schemeClr val="tx1"/>
                </a:solidFill>
              </a:rPr>
              <a:t>: “</a:t>
            </a:r>
            <a:r>
              <a:rPr lang="en-US" sz="3200" dirty="0" err="1">
                <a:solidFill>
                  <a:schemeClr val="tx1"/>
                </a:solidFill>
              </a:rPr>
              <a:t>Cố</a:t>
            </a:r>
            <a:r>
              <a:rPr lang="en-US" sz="3200" dirty="0">
                <a:solidFill>
                  <a:schemeClr val="tx1"/>
                </a:solidFill>
              </a:rPr>
              <a:t> </a:t>
            </a:r>
            <a:r>
              <a:rPr lang="en-US" sz="3200" dirty="0" err="1">
                <a:solidFill>
                  <a:schemeClr val="tx1"/>
                </a:solidFill>
              </a:rPr>
              <a:t>lên</a:t>
            </a:r>
            <a:r>
              <a:rPr lang="en-US" sz="3200" dirty="0">
                <a:solidFill>
                  <a:schemeClr val="tx1"/>
                </a:solidFill>
              </a:rPr>
              <a:t>! </a:t>
            </a:r>
            <a:r>
              <a:rPr lang="en-US" sz="3200" dirty="0" err="1">
                <a:solidFill>
                  <a:schemeClr val="tx1"/>
                </a:solidFill>
              </a:rPr>
              <a:t>Cố</a:t>
            </a:r>
            <a:r>
              <a:rPr lang="en-US" sz="3200" dirty="0">
                <a:solidFill>
                  <a:schemeClr val="tx1"/>
                </a:solidFill>
              </a:rPr>
              <a:t> </a:t>
            </a:r>
            <a:r>
              <a:rPr lang="en-US" sz="3200" dirty="0" err="1">
                <a:solidFill>
                  <a:schemeClr val="tx1"/>
                </a:solidFill>
              </a:rPr>
              <a:t>lên</a:t>
            </a:r>
            <a:r>
              <a:rPr lang="en-US" sz="3200" dirty="0">
                <a:solidFill>
                  <a:schemeClr val="tx1"/>
                </a:solidFill>
              </a:rPr>
              <a:t>!”</a:t>
            </a:r>
          </a:p>
          <a:p>
            <a:pPr algn="just"/>
            <a:r>
              <a:rPr lang="en-US" sz="3200" dirty="0">
                <a:solidFill>
                  <a:schemeClr val="tx1"/>
                </a:solidFill>
              </a:rPr>
              <a:t>      </a:t>
            </a:r>
            <a:r>
              <a:rPr lang="en-US" sz="3200" dirty="0" err="1">
                <a:solidFill>
                  <a:schemeClr val="tx1"/>
                </a:solidFill>
              </a:rPr>
              <a:t>Nen</a:t>
            </a:r>
            <a:r>
              <a:rPr lang="en-US" sz="3200" dirty="0">
                <a:solidFill>
                  <a:schemeClr val="tx1"/>
                </a:solidFill>
              </a:rPr>
              <a:t>- li </a:t>
            </a:r>
            <a:r>
              <a:rPr lang="en-US" sz="3200" b="1" dirty="0" err="1">
                <a:solidFill>
                  <a:srgbClr val="FF0000"/>
                </a:solidFill>
              </a:rPr>
              <a:t>rướn</a:t>
            </a:r>
            <a:r>
              <a:rPr lang="en-US" sz="3200" b="1" dirty="0">
                <a:solidFill>
                  <a:srgbClr val="FF0000"/>
                </a:solidFill>
              </a:rPr>
              <a:t> </a:t>
            </a:r>
            <a:r>
              <a:rPr lang="en-US" sz="3200" b="1" dirty="0" err="1">
                <a:solidFill>
                  <a:srgbClr val="FF0000"/>
                </a:solidFill>
              </a:rPr>
              <a:t>người</a:t>
            </a:r>
            <a:r>
              <a:rPr lang="en-US" sz="3200" b="1" dirty="0">
                <a:solidFill>
                  <a:srgbClr val="FF0000"/>
                </a:solidFill>
              </a:rPr>
              <a:t> </a:t>
            </a:r>
            <a:r>
              <a:rPr lang="en-US" sz="3200" dirty="0" err="1">
                <a:solidFill>
                  <a:schemeClr val="tx1"/>
                </a:solidFill>
              </a:rPr>
              <a:t>lên</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chỉ</a:t>
            </a:r>
            <a:r>
              <a:rPr lang="en-US" sz="3200" dirty="0">
                <a:solidFill>
                  <a:schemeClr val="tx1"/>
                </a:solidFill>
              </a:rPr>
              <a:t> </a:t>
            </a:r>
            <a:r>
              <a:rPr lang="en-US" sz="3200" dirty="0" err="1">
                <a:solidFill>
                  <a:schemeClr val="tx1"/>
                </a:solidFill>
              </a:rPr>
              <a:t>còn</a:t>
            </a:r>
            <a:r>
              <a:rPr lang="en-US" sz="3200" dirty="0">
                <a:solidFill>
                  <a:schemeClr val="tx1"/>
                </a:solidFill>
              </a:rPr>
              <a:t> </a:t>
            </a:r>
            <a:r>
              <a:rPr lang="en-US" sz="3200" dirty="0" err="1">
                <a:solidFill>
                  <a:schemeClr val="tx1"/>
                </a:solidFill>
              </a:rPr>
              <a:t>cách</a:t>
            </a:r>
            <a:r>
              <a:rPr lang="en-US" sz="3200" dirty="0">
                <a:solidFill>
                  <a:schemeClr val="tx1"/>
                </a:solidFill>
              </a:rPr>
              <a:t> </a:t>
            </a:r>
            <a:r>
              <a:rPr lang="en-US" sz="3200" dirty="0" err="1">
                <a:solidFill>
                  <a:schemeClr val="tx1"/>
                </a:solidFill>
              </a:rPr>
              <a:t>xà</a:t>
            </a:r>
            <a:r>
              <a:rPr lang="en-US" sz="3200" dirty="0">
                <a:solidFill>
                  <a:schemeClr val="tx1"/>
                </a:solidFill>
              </a:rPr>
              <a:t> </a:t>
            </a:r>
            <a:r>
              <a:rPr lang="en-US" sz="3200" dirty="0" err="1">
                <a:solidFill>
                  <a:schemeClr val="tx1"/>
                </a:solidFill>
              </a:rPr>
              <a:t>ngang</a:t>
            </a:r>
            <a:r>
              <a:rPr lang="en-US" sz="3200" dirty="0">
                <a:solidFill>
                  <a:schemeClr val="tx1"/>
                </a:solidFill>
              </a:rPr>
              <a:t> </a:t>
            </a:r>
            <a:r>
              <a:rPr lang="en-US" sz="3200" dirty="0" err="1">
                <a:solidFill>
                  <a:schemeClr val="tx1"/>
                </a:solidFill>
              </a:rPr>
              <a:t>hai</a:t>
            </a:r>
            <a:r>
              <a:rPr lang="en-US" sz="3200" dirty="0">
                <a:solidFill>
                  <a:schemeClr val="tx1"/>
                </a:solidFill>
              </a:rPr>
              <a:t> </a:t>
            </a:r>
            <a:r>
              <a:rPr lang="en-US" sz="3200" dirty="0" err="1">
                <a:solidFill>
                  <a:schemeClr val="tx1"/>
                </a:solidFill>
              </a:rPr>
              <a:t>ngón</a:t>
            </a:r>
            <a:r>
              <a:rPr lang="en-US" sz="3200" dirty="0">
                <a:solidFill>
                  <a:schemeClr val="tx1"/>
                </a:solidFill>
              </a:rPr>
              <a:t> </a:t>
            </a:r>
            <a:r>
              <a:rPr lang="en-US" sz="3200" dirty="0" err="1">
                <a:solidFill>
                  <a:schemeClr val="tx1"/>
                </a:solidFill>
              </a:rPr>
              <a:t>tay</a:t>
            </a:r>
            <a:r>
              <a:rPr lang="en-US" sz="3200" dirty="0">
                <a:solidFill>
                  <a:schemeClr val="tx1"/>
                </a:solidFill>
              </a:rPr>
              <a:t>. “</a:t>
            </a:r>
            <a:r>
              <a:rPr lang="en-US" sz="3200" dirty="0" err="1">
                <a:solidFill>
                  <a:schemeClr val="tx1"/>
                </a:solidFill>
              </a:rPr>
              <a:t>Hoan</a:t>
            </a:r>
            <a:r>
              <a:rPr lang="en-US" sz="3200" dirty="0">
                <a:solidFill>
                  <a:schemeClr val="tx1"/>
                </a:solidFill>
              </a:rPr>
              <a:t> </a:t>
            </a:r>
            <a:r>
              <a:rPr lang="en-US" sz="3200" dirty="0" err="1">
                <a:solidFill>
                  <a:schemeClr val="tx1"/>
                </a:solidFill>
              </a:rPr>
              <a:t>hô</a:t>
            </a:r>
            <a:r>
              <a:rPr lang="en-US" sz="3200" dirty="0">
                <a:solidFill>
                  <a:schemeClr val="tx1"/>
                </a:solidFill>
              </a:rPr>
              <a:t>! </a:t>
            </a:r>
            <a:r>
              <a:rPr lang="en-US" sz="3200" dirty="0" err="1">
                <a:solidFill>
                  <a:schemeClr val="tx1"/>
                </a:solidFill>
              </a:rPr>
              <a:t>Cố</a:t>
            </a:r>
            <a:r>
              <a:rPr lang="en-US" sz="3200" dirty="0">
                <a:solidFill>
                  <a:schemeClr val="tx1"/>
                </a:solidFill>
              </a:rPr>
              <a:t> </a:t>
            </a:r>
            <a:r>
              <a:rPr lang="en-US" sz="3200" dirty="0" err="1">
                <a:solidFill>
                  <a:schemeClr val="tx1"/>
                </a:solidFill>
              </a:rPr>
              <a:t>tí</a:t>
            </a:r>
            <a:r>
              <a:rPr lang="en-US" sz="3200" dirty="0">
                <a:solidFill>
                  <a:schemeClr val="tx1"/>
                </a:solidFill>
              </a:rPr>
              <a:t> </a:t>
            </a:r>
            <a:r>
              <a:rPr lang="en-US" sz="3200" dirty="0" err="1">
                <a:solidFill>
                  <a:schemeClr val="tx1"/>
                </a:solidFill>
              </a:rPr>
              <a:t>nữa</a:t>
            </a:r>
            <a:r>
              <a:rPr lang="en-US" sz="3200" dirty="0">
                <a:solidFill>
                  <a:schemeClr val="tx1"/>
                </a:solidFill>
              </a:rPr>
              <a:t> </a:t>
            </a:r>
            <a:r>
              <a:rPr lang="en-US" sz="3200" dirty="0" err="1">
                <a:solidFill>
                  <a:schemeClr val="tx1"/>
                </a:solidFill>
              </a:rPr>
              <a:t>thôi</a:t>
            </a:r>
            <a:r>
              <a:rPr lang="en-US" sz="3200" dirty="0">
                <a:solidFill>
                  <a:schemeClr val="tx1"/>
                </a:solidFill>
              </a:rPr>
              <a:t>!” – </a:t>
            </a:r>
            <a:r>
              <a:rPr lang="en-US" sz="3200" dirty="0" err="1">
                <a:solidFill>
                  <a:schemeClr val="tx1"/>
                </a:solidFill>
              </a:rPr>
              <a:t>Mọi</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b="1" dirty="0">
                <a:solidFill>
                  <a:srgbClr val="FF0000"/>
                </a:solidFill>
              </a:rPr>
              <a:t>reo </a:t>
            </a:r>
            <a:r>
              <a:rPr lang="en-US" sz="3200" b="1" dirty="0" err="1">
                <a:solidFill>
                  <a:srgbClr val="FF0000"/>
                </a:solidFill>
              </a:rPr>
              <a:t>lên</a:t>
            </a:r>
            <a:r>
              <a:rPr lang="en-US" sz="3200" dirty="0">
                <a:solidFill>
                  <a:schemeClr val="tx1"/>
                </a:solidFill>
              </a:rPr>
              <a:t>. </a:t>
            </a:r>
            <a:r>
              <a:rPr lang="en-US" sz="3200" dirty="0" err="1">
                <a:solidFill>
                  <a:schemeClr val="tx1"/>
                </a:solidFill>
              </a:rPr>
              <a:t>Lát</a:t>
            </a:r>
            <a:r>
              <a:rPr lang="en-US" sz="3200" dirty="0">
                <a:solidFill>
                  <a:schemeClr val="tx1"/>
                </a:solidFill>
              </a:rPr>
              <a:t> </a:t>
            </a:r>
            <a:r>
              <a:rPr lang="en-US" sz="3200" dirty="0" err="1">
                <a:solidFill>
                  <a:schemeClr val="tx1"/>
                </a:solidFill>
              </a:rPr>
              <a:t>sau</a:t>
            </a:r>
            <a:r>
              <a:rPr lang="en-US" sz="3200" dirty="0">
                <a:solidFill>
                  <a:schemeClr val="tx1"/>
                </a:solidFill>
              </a:rPr>
              <a:t>, </a:t>
            </a:r>
            <a:r>
              <a:rPr lang="en-US" sz="3200" dirty="0" err="1">
                <a:solidFill>
                  <a:schemeClr val="tx1"/>
                </a:solidFill>
              </a:rPr>
              <a:t>Nen</a:t>
            </a:r>
            <a:r>
              <a:rPr lang="en-US" sz="3200" dirty="0">
                <a:solidFill>
                  <a:schemeClr val="tx1"/>
                </a:solidFill>
              </a:rPr>
              <a:t>- li </a:t>
            </a:r>
            <a:r>
              <a:rPr lang="en-US" sz="3200" dirty="0" err="1">
                <a:solidFill>
                  <a:schemeClr val="tx1"/>
                </a:solidFill>
              </a:rPr>
              <a:t>đã</a:t>
            </a:r>
            <a:r>
              <a:rPr lang="en-US" sz="3200" dirty="0">
                <a:solidFill>
                  <a:schemeClr val="tx1"/>
                </a:solidFill>
              </a:rPr>
              <a:t> </a:t>
            </a:r>
            <a:r>
              <a:rPr lang="en-US" sz="3200" dirty="0" err="1">
                <a:solidFill>
                  <a:schemeClr val="tx1"/>
                </a:solidFill>
              </a:rPr>
              <a:t>nắm</a:t>
            </a:r>
            <a:r>
              <a:rPr lang="en-US" sz="3200" dirty="0">
                <a:solidFill>
                  <a:schemeClr val="tx1"/>
                </a:solidFill>
              </a:rPr>
              <a:t> </a:t>
            </a:r>
            <a:r>
              <a:rPr lang="en-US" sz="3200" dirty="0" err="1">
                <a:solidFill>
                  <a:schemeClr val="tx1"/>
                </a:solidFill>
              </a:rPr>
              <a:t>chặt</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xà</a:t>
            </a:r>
            <a:r>
              <a:rPr lang="en-US" sz="3200" dirty="0">
                <a:solidFill>
                  <a:schemeClr val="tx1"/>
                </a:solidFill>
              </a:rPr>
              <a:t>.</a:t>
            </a:r>
          </a:p>
        </p:txBody>
      </p:sp>
      <p:pic>
        <p:nvPicPr>
          <p:cNvPr id="14" name="图片 13">
            <a:extLst>
              <a:ext uri="{FF2B5EF4-FFF2-40B4-BE49-F238E27FC236}">
                <a16:creationId xmlns:a16="http://schemas.microsoft.com/office/drawing/2014/main" id="{018CA6BE-34E7-47C3-85AE-315F35EE53BE}"/>
              </a:ext>
            </a:extLst>
          </p:cNvPr>
          <p:cNvPicPr>
            <a:picLocks noChangeAspect="1"/>
          </p:cNvPicPr>
          <p:nvPr/>
        </p:nvPicPr>
        <p:blipFill rotWithShape="1">
          <a:blip r:embed="rId4">
            <a:extLst>
              <a:ext uri="{28A0092B-C50C-407E-A947-70E740481C1C}">
                <a14:useLocalDpi xmlns:a14="http://schemas.microsoft.com/office/drawing/2010/main" val="0"/>
              </a:ext>
            </a:extLst>
          </a:blip>
          <a:srcRect t="35202" r="68718" b="37876"/>
          <a:stretch/>
        </p:blipFill>
        <p:spPr>
          <a:xfrm>
            <a:off x="7029415" y="3969332"/>
            <a:ext cx="2197513" cy="1846302"/>
          </a:xfrm>
          <a:prstGeom prst="rect">
            <a:avLst/>
          </a:prstGeom>
        </p:spPr>
      </p:pic>
    </p:spTree>
    <p:extLst>
      <p:ext uri="{BB962C8B-B14F-4D97-AF65-F5344CB8AC3E}">
        <p14:creationId xmlns:p14="http://schemas.microsoft.com/office/powerpoint/2010/main" val="253811496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1" name="矩形 17">
            <a:extLst>
              <a:ext uri="{FF2B5EF4-FFF2-40B4-BE49-F238E27FC236}">
                <a16:creationId xmlns:a16="http://schemas.microsoft.com/office/drawing/2014/main" id="{3CC3A2D4-1B34-44F1-BD51-C0297B9239B9}"/>
              </a:ext>
            </a:extLst>
          </p:cNvPr>
          <p:cNvSpPr/>
          <p:nvPr/>
        </p:nvSpPr>
        <p:spPr>
          <a:xfrm>
            <a:off x="2809875" y="1558847"/>
            <a:ext cx="9065722" cy="3615597"/>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vi-VN" altLang="zh-CN" sz="4000" b="1" i="1" u="sng" strike="noStrike" kern="1200" cap="none" spc="0" normalizeH="0" baseline="0" noProof="0" dirty="0">
                <a:ln>
                  <a:noFill/>
                </a:ln>
                <a:solidFill>
                  <a:schemeClr val="tx1"/>
                </a:solidFill>
                <a:effectLst/>
                <a:uLnTx/>
                <a:uFillTx/>
                <a:ea typeface="字魂36号-正文宋楷" panose="00000500000000000000" pitchFamily="2" charset="-122"/>
                <a:cs typeface="+mn-cs"/>
                <a:sym typeface="字魂36号-正文宋楷" panose="00000500000000000000" pitchFamily="2" charset="-122"/>
              </a:rPr>
              <a:t>Nội</a:t>
            </a:r>
            <a:r>
              <a:rPr kumimoji="0" lang="vi-VN" altLang="zh-CN" sz="4000" b="1" i="1" u="sng" strike="noStrike" kern="1200" cap="none" spc="0" normalizeH="0" noProof="0" dirty="0">
                <a:ln>
                  <a:noFill/>
                </a:ln>
                <a:solidFill>
                  <a:schemeClr val="tx1"/>
                </a:solidFill>
                <a:effectLst/>
                <a:uLnTx/>
                <a:uFillTx/>
                <a:ea typeface="字魂36号-正文宋楷" panose="00000500000000000000" pitchFamily="2" charset="-122"/>
                <a:cs typeface="+mn-cs"/>
                <a:sym typeface="字魂36号-正文宋楷" panose="00000500000000000000" pitchFamily="2" charset="-122"/>
              </a:rPr>
              <a:t> dung</a:t>
            </a:r>
            <a:endParaRPr kumimoji="0" lang="vi-VN" altLang="zh-CN" sz="4000" b="1" i="1" u="sng" strike="noStrike" kern="1200" cap="none" spc="0" normalizeH="0" baseline="0" noProof="0" dirty="0">
              <a:ln>
                <a:noFill/>
              </a:ln>
              <a:solidFill>
                <a:schemeClr val="tx1"/>
              </a:solidFill>
              <a:effectLst/>
              <a:uLnTx/>
              <a:uFillTx/>
              <a:ea typeface="字魂36号-正文宋楷" panose="00000500000000000000" pitchFamily="2" charset="-122"/>
              <a:cs typeface="+mn-cs"/>
              <a:sym typeface="字魂36号-正文宋楷" panose="00000500000000000000" pitchFamily="2" charset="-122"/>
            </a:endParaRP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chemeClr val="accent6"/>
                </a:solidFill>
                <a:effectLst/>
                <a:uLnTx/>
                <a:uFillTx/>
                <a:ea typeface="字魂36号-正文宋楷" panose="00000500000000000000" pitchFamily="2" charset="-122"/>
                <a:cs typeface="+mn-cs"/>
                <a:sym typeface="字魂36号-正文宋楷" panose="00000500000000000000" pitchFamily="2" charset="-122"/>
              </a:rPr>
              <a:t>Ca ngợi</a:t>
            </a:r>
            <a:r>
              <a:rPr kumimoji="0" lang="vi-VN" altLang="zh-CN" sz="4000" b="1" i="0" u="none" strike="noStrike" kern="1200" cap="none" spc="0" normalizeH="0" noProof="0" dirty="0">
                <a:ln>
                  <a:noFill/>
                </a:ln>
                <a:solidFill>
                  <a:schemeClr val="accent6"/>
                </a:solidFill>
                <a:effectLst/>
                <a:uLnTx/>
                <a:uFillTx/>
                <a:ea typeface="字魂36号-正文宋楷" panose="00000500000000000000" pitchFamily="2" charset="-122"/>
                <a:cs typeface="+mn-cs"/>
                <a:sym typeface="字魂36号-正文宋楷" panose="00000500000000000000" pitchFamily="2" charset="-122"/>
              </a:rPr>
              <a:t> ý chí, nghị lực quyết tâm vượt qua khó khăn của một </a:t>
            </a:r>
          </a:p>
          <a:p>
            <a:pPr marL="0" marR="0" lvl="0" indent="0" algn="ctr" defTabSz="609402"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noProof="0" dirty="0">
                <a:ln>
                  <a:noFill/>
                </a:ln>
                <a:solidFill>
                  <a:schemeClr val="accent6"/>
                </a:solidFill>
                <a:effectLst/>
                <a:uLnTx/>
                <a:uFillTx/>
                <a:ea typeface="字魂36号-正文宋楷" panose="00000500000000000000" pitchFamily="2" charset="-122"/>
                <a:cs typeface="+mn-cs"/>
                <a:sym typeface="字魂36号-正文宋楷" panose="00000500000000000000" pitchFamily="2" charset="-122"/>
              </a:rPr>
              <a:t>học sinh khuyết tật.</a:t>
            </a:r>
            <a:endParaRPr kumimoji="0" lang="zh-CN" altLang="en-US" sz="4000" b="1" i="0" u="none" strike="noStrike" kern="1200" cap="none" spc="0" normalizeH="0" baseline="0" noProof="0" dirty="0">
              <a:ln>
                <a:noFill/>
              </a:ln>
              <a:solidFill>
                <a:schemeClr val="accent6"/>
              </a:solidFill>
              <a:effectLst/>
              <a:uLnTx/>
              <a:uFillTx/>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2266872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6"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592" y="2600825"/>
            <a:ext cx="6292693" cy="1690000"/>
          </a:xfrm>
          <a:prstGeom prst="rect">
            <a:avLst/>
          </a:prstGeom>
          <a:noFill/>
          <a:ln>
            <a:noFill/>
          </a:ln>
        </p:spPr>
        <p:txBody>
          <a:bodyPr spcFirstLastPara="1" wrap="square" lIns="91415" tIns="91415" rIns="91415" bIns="91415" anchor="ctr" anchorCtr="0">
            <a:noAutofit/>
          </a:bodyPr>
          <a:lstStyle/>
          <a:p>
            <a:r>
              <a:rPr lang="en-US" sz="6500" b="1" i="1" dirty="0">
                <a:latin typeface="Dancing Script" charset="0"/>
                <a:ea typeface="Arial"/>
                <a:cs typeface="Arial"/>
                <a:sym typeface="Arial"/>
              </a:rPr>
              <a:t>2</a:t>
            </a:r>
            <a:r>
              <a:rPr lang="vi-VN" sz="6500" b="1" i="1" dirty="0">
                <a:latin typeface="Dancing Script" charset="0"/>
                <a:ea typeface="Arial"/>
                <a:cs typeface="Arial"/>
                <a:sym typeface="Arial"/>
              </a:rPr>
              <a:t>.</a:t>
            </a:r>
            <a:br>
              <a:rPr lang="vi-VN" sz="6500" b="1" i="1" dirty="0">
                <a:latin typeface="Dancing Script" charset="0"/>
                <a:ea typeface="Arial"/>
                <a:cs typeface="Arial"/>
                <a:sym typeface="Arial"/>
              </a:rPr>
            </a:br>
            <a:r>
              <a:rPr lang="vi-VN" sz="6500" b="1" i="1" dirty="0">
                <a:latin typeface="Dancing Script" charset="0"/>
                <a:ea typeface="Arial"/>
                <a:cs typeface="Arial"/>
                <a:sym typeface="Arial"/>
              </a:rPr>
              <a:t>Kể chuyện</a:t>
            </a:r>
            <a:endParaRPr sz="6500" b="1" i="1" dirty="0">
              <a:latin typeface="Dancing Script" charset="0"/>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54805136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13" name="Rectangle 37">
            <a:extLst>
              <a:ext uri="{FF2B5EF4-FFF2-40B4-BE49-F238E27FC236}">
                <a16:creationId xmlns:a16="http://schemas.microsoft.com/office/drawing/2014/main" id="{EF7131BF-09D2-424C-AEA5-59B526D3CDFC}"/>
              </a:ext>
            </a:extLst>
          </p:cNvPr>
          <p:cNvSpPr/>
          <p:nvPr/>
        </p:nvSpPr>
        <p:spPr>
          <a:xfrm>
            <a:off x="733425" y="99689"/>
            <a:ext cx="11010900" cy="1323439"/>
          </a:xfrm>
          <a:prstGeom prst="rect">
            <a:avLst/>
          </a:prstGeom>
        </p:spPr>
        <p:txBody>
          <a:bodyPr wrap="square">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Kể</a:t>
            </a:r>
            <a:r>
              <a:rPr kumimoji="0" lang="vi-VN" altLang="zh-CN" sz="4000" b="1" i="0" u="none" strike="noStrike" kern="1200" cap="none" spc="0" normalizeH="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lại toàn bộ câu chuyện </a:t>
            </a:r>
            <a:r>
              <a:rPr kumimoji="0" lang="vi-VN" altLang="zh-CN" sz="4000" b="1" i="1" u="none" strike="noStrike" kern="1200" cap="none" spc="0" normalizeH="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Buổi học thể dục </a:t>
            </a:r>
            <a:r>
              <a:rPr lang="vi-VN" altLang="zh-CN" sz="4000" b="1" kern="1200" noProof="0" dirty="0">
                <a:solidFill>
                  <a:schemeClr val="accent5"/>
                </a:solidFill>
                <a:effectLst>
                  <a:outerShdw blurRad="38100" dist="38100" dir="2700000" algn="tl">
                    <a:srgbClr val="000000">
                      <a:alpha val="43137"/>
                    </a:srgbClr>
                  </a:outerShdw>
                </a:effectLst>
                <a:latin typeface="Calibri"/>
                <a:ea typeface="字魂36号-正文宋楷" panose="00000500000000000000" pitchFamily="2" charset="-122"/>
                <a:cs typeface="+mn-cs"/>
                <a:sym typeface="字魂36号-正文宋楷" panose="00000500000000000000" pitchFamily="2" charset="-122"/>
              </a:rPr>
              <a:t>bằng lời của một nhân vật. </a:t>
            </a:r>
            <a:endParaRPr kumimoji="0" lang="en-US" altLang="zh-CN" sz="4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endParaRPr>
          </a:p>
        </p:txBody>
      </p:sp>
      <p:sp>
        <p:nvSpPr>
          <p:cNvPr id="5" name="Text Box 7"/>
          <p:cNvSpPr txBox="1">
            <a:spLocks noChangeArrowheads="1"/>
          </p:cNvSpPr>
          <p:nvPr/>
        </p:nvSpPr>
        <p:spPr bwMode="auto">
          <a:xfrm>
            <a:off x="1019174" y="2252662"/>
            <a:ext cx="10620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a:t>- </a:t>
            </a:r>
            <a:r>
              <a:rPr lang="en-US" sz="2800" b="1" dirty="0" err="1"/>
              <a:t>Em</a:t>
            </a:r>
            <a:r>
              <a:rPr lang="en-US" sz="2800" b="1" dirty="0"/>
              <a:t> </a:t>
            </a:r>
            <a:r>
              <a:rPr lang="en-US" sz="2800" b="1" dirty="0" err="1"/>
              <a:t>chọn</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nào</a:t>
            </a:r>
            <a:r>
              <a:rPr lang="en-US" sz="2800" b="1" dirty="0"/>
              <a:t> </a:t>
            </a:r>
            <a:r>
              <a:rPr lang="en-US" sz="2800" b="1" dirty="0" err="1"/>
              <a:t>để</a:t>
            </a:r>
            <a:r>
              <a:rPr lang="en-US" sz="2800" b="1" dirty="0"/>
              <a:t> </a:t>
            </a:r>
            <a:r>
              <a:rPr lang="en-US" sz="2800" b="1" dirty="0" err="1"/>
              <a:t>kể</a:t>
            </a:r>
            <a:r>
              <a:rPr lang="en-US" sz="2800" b="1" dirty="0"/>
              <a:t>? </a:t>
            </a:r>
            <a:r>
              <a:rPr lang="en-US" sz="2800" b="1" dirty="0" err="1"/>
              <a:t>Vì</a:t>
            </a:r>
            <a:r>
              <a:rPr lang="en-US" sz="2800" b="1" dirty="0"/>
              <a:t> </a:t>
            </a:r>
            <a:r>
              <a:rPr lang="en-US" sz="2800" b="1" dirty="0" err="1"/>
              <a:t>sao</a:t>
            </a:r>
            <a:r>
              <a:rPr lang="en-US" sz="2800" b="1" dirty="0"/>
              <a:t> </a:t>
            </a:r>
            <a:r>
              <a:rPr lang="en-US" sz="2800" b="1" dirty="0" err="1"/>
              <a:t>em</a:t>
            </a:r>
            <a:r>
              <a:rPr lang="en-US" sz="2800" b="1" dirty="0"/>
              <a:t> </a:t>
            </a:r>
            <a:r>
              <a:rPr lang="en-US" sz="2800" b="1" dirty="0" err="1"/>
              <a:t>chọn</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đó</a:t>
            </a:r>
            <a:r>
              <a:rPr lang="en-US" sz="2800" b="1" dirty="0"/>
              <a:t>?</a:t>
            </a:r>
          </a:p>
        </p:txBody>
      </p:sp>
      <p:sp>
        <p:nvSpPr>
          <p:cNvPr id="6" name="Text Box 8"/>
          <p:cNvSpPr txBox="1">
            <a:spLocks noChangeArrowheads="1"/>
          </p:cNvSpPr>
          <p:nvPr/>
        </p:nvSpPr>
        <p:spPr bwMode="auto">
          <a:xfrm>
            <a:off x="1019174" y="3257549"/>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a:solidFill>
                  <a:srgbClr val="0070C0"/>
                </a:solidFill>
              </a:rPr>
              <a:t>- </a:t>
            </a:r>
            <a:r>
              <a:rPr lang="en-US" sz="2800" b="1" dirty="0" err="1">
                <a:solidFill>
                  <a:srgbClr val="0070C0"/>
                </a:solidFill>
              </a:rPr>
              <a:t>Khi</a:t>
            </a:r>
            <a:r>
              <a:rPr lang="en-US" sz="2800" b="1" dirty="0">
                <a:solidFill>
                  <a:srgbClr val="0070C0"/>
                </a:solidFill>
              </a:rPr>
              <a:t> </a:t>
            </a:r>
            <a:r>
              <a:rPr lang="en-US" sz="2800" b="1" dirty="0" err="1">
                <a:solidFill>
                  <a:srgbClr val="0070C0"/>
                </a:solidFill>
              </a:rPr>
              <a:t>chọn</a:t>
            </a:r>
            <a:r>
              <a:rPr lang="en-US" sz="2800" b="1" dirty="0">
                <a:solidFill>
                  <a:srgbClr val="0070C0"/>
                </a:solidFill>
              </a:rPr>
              <a:t> </a:t>
            </a:r>
            <a:r>
              <a:rPr lang="en-US" sz="2800" b="1" dirty="0" err="1">
                <a:solidFill>
                  <a:srgbClr val="0070C0"/>
                </a:solidFill>
              </a:rPr>
              <a:t>nhân</a:t>
            </a:r>
            <a:r>
              <a:rPr lang="en-US" sz="2800" b="1" dirty="0">
                <a:solidFill>
                  <a:srgbClr val="0070C0"/>
                </a:solidFill>
              </a:rPr>
              <a:t> </a:t>
            </a:r>
            <a:r>
              <a:rPr lang="en-US" sz="2800" b="1" dirty="0" err="1">
                <a:solidFill>
                  <a:srgbClr val="0070C0"/>
                </a:solidFill>
              </a:rPr>
              <a:t>vật</a:t>
            </a:r>
            <a:r>
              <a:rPr lang="en-US" sz="2800" b="1" dirty="0">
                <a:solidFill>
                  <a:srgbClr val="0070C0"/>
                </a:solidFill>
              </a:rPr>
              <a:t> </a:t>
            </a:r>
            <a:r>
              <a:rPr lang="en-US" sz="2800" b="1" dirty="0" err="1">
                <a:solidFill>
                  <a:srgbClr val="0070C0"/>
                </a:solidFill>
              </a:rPr>
              <a:t>đó</a:t>
            </a:r>
            <a:r>
              <a:rPr lang="en-US" sz="2800" b="1" dirty="0">
                <a:solidFill>
                  <a:srgbClr val="0070C0"/>
                </a:solidFill>
              </a:rPr>
              <a:t>, </a:t>
            </a:r>
            <a:r>
              <a:rPr lang="en-US" sz="2800" b="1" dirty="0" err="1">
                <a:solidFill>
                  <a:srgbClr val="0070C0"/>
                </a:solidFill>
              </a:rPr>
              <a:t>em</a:t>
            </a:r>
            <a:r>
              <a:rPr lang="en-US" sz="2800" b="1" dirty="0">
                <a:solidFill>
                  <a:srgbClr val="0070C0"/>
                </a:solidFill>
              </a:rPr>
              <a:t> </a:t>
            </a:r>
            <a:r>
              <a:rPr lang="en-US" sz="2800" b="1" dirty="0" err="1">
                <a:solidFill>
                  <a:srgbClr val="0070C0"/>
                </a:solidFill>
              </a:rPr>
              <a:t>xưng</a:t>
            </a:r>
            <a:r>
              <a:rPr lang="en-US" sz="2800" b="1" dirty="0">
                <a:solidFill>
                  <a:srgbClr val="0070C0"/>
                </a:solidFill>
              </a:rPr>
              <a:t> </a:t>
            </a:r>
            <a:r>
              <a:rPr lang="en-US" sz="2800" b="1" dirty="0" err="1">
                <a:solidFill>
                  <a:srgbClr val="0070C0"/>
                </a:solidFill>
              </a:rPr>
              <a:t>hô</a:t>
            </a:r>
            <a:r>
              <a:rPr lang="en-US" sz="2800" b="1" dirty="0">
                <a:solidFill>
                  <a:srgbClr val="0070C0"/>
                </a:solidFill>
              </a:rPr>
              <a:t> </a:t>
            </a:r>
            <a:r>
              <a:rPr lang="en-US" sz="2800" b="1" dirty="0" err="1">
                <a:solidFill>
                  <a:srgbClr val="0070C0"/>
                </a:solidFill>
              </a:rPr>
              <a:t>như</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nào</a:t>
            </a:r>
            <a:r>
              <a:rPr lang="en-US" sz="2800" b="1" dirty="0">
                <a:solidFill>
                  <a:srgbClr val="0070C0"/>
                </a:solidFill>
              </a:rPr>
              <a:t>?</a:t>
            </a:r>
          </a:p>
        </p:txBody>
      </p:sp>
      <p:sp>
        <p:nvSpPr>
          <p:cNvPr id="7" name="Text Box 8"/>
          <p:cNvSpPr txBox="1">
            <a:spLocks noChangeArrowheads="1"/>
          </p:cNvSpPr>
          <p:nvPr/>
        </p:nvSpPr>
        <p:spPr bwMode="auto">
          <a:xfrm>
            <a:off x="1019173" y="3929062"/>
            <a:ext cx="1090612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2800" b="1" dirty="0">
                <a:solidFill>
                  <a:srgbClr val="0070C0"/>
                </a:solidFill>
              </a:rPr>
              <a:t>=&gt; Khi kể chuyện bằng lời của một nhân vật bất kỳ, em cần xưng </a:t>
            </a:r>
            <a:r>
              <a:rPr lang="vi-VN" sz="2800" b="1" dirty="0">
                <a:solidFill>
                  <a:srgbClr val="FF0000"/>
                </a:solidFill>
                <a:latin typeface="+mj-lt"/>
              </a:rPr>
              <a:t>‘tôi’ </a:t>
            </a:r>
            <a:r>
              <a:rPr lang="vi-VN" sz="2800" b="1" dirty="0">
                <a:solidFill>
                  <a:srgbClr val="0070C0"/>
                </a:solidFill>
              </a:rPr>
              <a:t>khi kể. </a:t>
            </a:r>
            <a:endParaRPr lang="en-US" sz="2800" b="1" dirty="0">
              <a:solidFill>
                <a:srgbClr val="0070C0"/>
              </a:solidFill>
            </a:endParaRPr>
          </a:p>
        </p:txBody>
      </p:sp>
    </p:spTree>
    <p:extLst>
      <p:ext uri="{BB962C8B-B14F-4D97-AF65-F5344CB8AC3E}">
        <p14:creationId xmlns:p14="http://schemas.microsoft.com/office/powerpoint/2010/main" val="663435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2.2"/>
</p:tagLst>
</file>

<file path=ppt/theme/theme1.xml><?xml version="1.0" encoding="utf-8"?>
<a:theme xmlns:a="http://schemas.openxmlformats.org/drawingml/2006/main" name="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CA63F1-CF00-464E-9A9B-4C4EC20BD825}"/>
</file>

<file path=customXml/itemProps2.xml><?xml version="1.0" encoding="utf-8"?>
<ds:datastoreItem xmlns:ds="http://schemas.openxmlformats.org/officeDocument/2006/customXml" ds:itemID="{620CD08F-46B9-4BF3-8A33-EB782385E704}"/>
</file>

<file path=customXml/itemProps3.xml><?xml version="1.0" encoding="utf-8"?>
<ds:datastoreItem xmlns:ds="http://schemas.openxmlformats.org/officeDocument/2006/customXml" ds:itemID="{D516B458-7B7C-4D32-8089-CDC2F043F0AC}"/>
</file>

<file path=docProps/app.xml><?xml version="1.0" encoding="utf-8"?>
<Properties xmlns="http://schemas.openxmlformats.org/officeDocument/2006/extended-properties" xmlns:vt="http://schemas.openxmlformats.org/officeDocument/2006/docPropsVTypes">
  <TotalTime>572</TotalTime>
  <Words>1045</Words>
  <Application>Microsoft Office PowerPoint</Application>
  <PresentationFormat>Widescreen</PresentationFormat>
  <Paragraphs>52</Paragraphs>
  <Slides>18</Slides>
  <Notes>11</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18</vt:i4>
      </vt:variant>
    </vt:vector>
  </HeadingPairs>
  <TitlesOfParts>
    <vt:vector size="43" baseType="lpstr">
      <vt:lpstr>Times New Roman</vt:lpstr>
      <vt:lpstr>Gloria Hallelujah</vt:lpstr>
      <vt:lpstr>Coming Soon</vt:lpstr>
      <vt:lpstr>Aldrich</vt:lpstr>
      <vt:lpstr>Calibri</vt:lpstr>
      <vt:lpstr>Barlow Condensed</vt:lpstr>
      <vt:lpstr>等线</vt:lpstr>
      <vt:lpstr>Arial</vt:lpstr>
      <vt:lpstr>Dancing Script</vt:lpstr>
      <vt:lpstr>Lato Bold</vt:lpstr>
      <vt:lpstr>Nunito</vt:lpstr>
      <vt:lpstr>Calibri Light</vt:lpstr>
      <vt:lpstr>HP001</vt:lpstr>
      <vt:lpstr>微软雅黑</vt:lpstr>
      <vt:lpstr>Abril Fatface</vt:lpstr>
      <vt:lpstr>Helvetica Light</vt:lpstr>
      <vt:lpstr>字魂36号-正文宋楷</vt:lpstr>
      <vt:lpstr>Just Another Hand</vt:lpstr>
      <vt:lpstr>印品黑体</vt:lpstr>
      <vt:lpstr>SlidesMania</vt:lpstr>
      <vt:lpstr>1_SlidesMania</vt:lpstr>
      <vt:lpstr>Back from Winter Break</vt:lpstr>
      <vt:lpstr>2_Office Theme</vt:lpstr>
      <vt:lpstr>3_Office Theme</vt:lpstr>
      <vt:lpstr>4_Office Theme</vt:lpstr>
      <vt:lpstr>Thứ       ngày    tháng     năm 2022 Tập đọc – Kể chuyện Buổi học thể dục</vt:lpstr>
      <vt:lpstr>1. Luyện đọc lại</vt:lpstr>
      <vt:lpstr>PowerPoint Presentation</vt:lpstr>
      <vt:lpstr>PowerPoint Presentation</vt:lpstr>
      <vt:lpstr>PowerPoint Presentation</vt:lpstr>
      <vt:lpstr>PowerPoint Presentation</vt:lpstr>
      <vt:lpstr>PowerPoint Presentation</vt:lpstr>
      <vt:lpstr>2. Kể chuyện</vt:lpstr>
      <vt:lpstr>PowerPoint Presentation</vt:lpstr>
      <vt:lpstr>PowerPoint Presentation</vt:lpstr>
      <vt:lpstr>PowerPoint Presentation</vt:lpstr>
      <vt:lpstr>PowerPoint Presentation</vt:lpstr>
      <vt:lpstr>PowerPoint Presentation</vt:lpstr>
      <vt:lpstr>PowerPoint Presentation</vt:lpstr>
      <vt:lpstr>3. Vận dụng Em hãy sưu tầm những tấm gương sáng về ý chí, nghị lực vượt lên tật nguyền trong cuộc sống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goes your presentation title.</dc:title>
  <dc:creator>VitinhNV</dc:creator>
  <cp:lastModifiedBy>Đặng Minh Hồng</cp:lastModifiedBy>
  <cp:revision>80</cp:revision>
  <dcterms:modified xsi:type="dcterms:W3CDTF">2022-03-26T15:41:48Z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