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470" r:id="rId2"/>
    <p:sldId id="471" r:id="rId3"/>
    <p:sldId id="365" r:id="rId4"/>
    <p:sldId id="366" r:id="rId5"/>
    <p:sldId id="473" r:id="rId6"/>
    <p:sldId id="369" r:id="rId7"/>
    <p:sldId id="370" r:id="rId8"/>
    <p:sldId id="472" r:id="rId9"/>
    <p:sldId id="371"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7A074-BBFF-4714-BB39-053F767779D4}" type="datetimeFigureOut">
              <a:rPr lang="en-US" smtClean="0"/>
              <a:t>3/19/2022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251846-6E59-40B8-80D0-1E90BB0F672A}" type="slidenum">
              <a:rPr lang="en-US" smtClean="0"/>
              <a:t>‹#›</a:t>
            </a:fld>
            <a:endParaRPr lang="en-US"/>
          </a:p>
        </p:txBody>
      </p:sp>
    </p:spTree>
    <p:extLst>
      <p:ext uri="{BB962C8B-B14F-4D97-AF65-F5344CB8AC3E}">
        <p14:creationId xmlns:p14="http://schemas.microsoft.com/office/powerpoint/2010/main" val="4264779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a:ea typeface="等线" panose="02010600030101010101" pitchFamily="2" charset="-122"/>
              <a:cs typeface="+mn-cs"/>
            </a:endParaRPr>
          </a:p>
        </p:txBody>
      </p:sp>
    </p:spTree>
    <p:extLst>
      <p:ext uri="{BB962C8B-B14F-4D97-AF65-F5344CB8AC3E}">
        <p14:creationId xmlns:p14="http://schemas.microsoft.com/office/powerpoint/2010/main" val="1181032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2" y="2130429"/>
            <a:ext cx="10363200" cy="1470025"/>
          </a:xfrm>
        </p:spPr>
        <p:txBody>
          <a:bodyPr/>
          <a:lstStyle/>
          <a:p>
            <a:r>
              <a:rPr lang="en-US"/>
              <a:t>Click to edit Master title style</a:t>
            </a:r>
          </a:p>
        </p:txBody>
      </p:sp>
      <p:sp>
        <p:nvSpPr>
          <p:cNvPr id="3" name="Subtitle 2"/>
          <p:cNvSpPr>
            <a:spLocks noGrp="1"/>
          </p:cNvSpPr>
          <p:nvPr>
            <p:ph type="subTitle" idx="1"/>
          </p:nvPr>
        </p:nvSpPr>
        <p:spPr>
          <a:xfrm>
            <a:off x="1828802" y="3886200"/>
            <a:ext cx="8534400" cy="1752600"/>
          </a:xfrm>
        </p:spPr>
        <p:txBody>
          <a:bodyPr/>
          <a:lstStyle>
            <a:lvl1pPr marL="0" indent="0" algn="ctr">
              <a:buNone/>
              <a:defRPr>
                <a:solidFill>
                  <a:schemeClr val="tx1">
                    <a:tint val="75000"/>
                  </a:schemeClr>
                </a:solidFill>
              </a:defRPr>
            </a:lvl1pPr>
            <a:lvl2pPr marL="609463" indent="0" algn="ctr">
              <a:buNone/>
              <a:defRPr>
                <a:solidFill>
                  <a:schemeClr val="tx1">
                    <a:tint val="75000"/>
                  </a:schemeClr>
                </a:solidFill>
              </a:defRPr>
            </a:lvl2pPr>
            <a:lvl3pPr marL="1218926" indent="0" algn="ctr">
              <a:buNone/>
              <a:defRPr>
                <a:solidFill>
                  <a:schemeClr val="tx1">
                    <a:tint val="75000"/>
                  </a:schemeClr>
                </a:solidFill>
              </a:defRPr>
            </a:lvl3pPr>
            <a:lvl4pPr marL="1828388" indent="0" algn="ctr">
              <a:buNone/>
              <a:defRPr>
                <a:solidFill>
                  <a:schemeClr val="tx1">
                    <a:tint val="75000"/>
                  </a:schemeClr>
                </a:solidFill>
              </a:defRPr>
            </a:lvl4pPr>
            <a:lvl5pPr marL="2437851" indent="0" algn="ctr">
              <a:buNone/>
              <a:defRPr>
                <a:solidFill>
                  <a:schemeClr val="tx1">
                    <a:tint val="75000"/>
                  </a:schemeClr>
                </a:solidFill>
              </a:defRPr>
            </a:lvl5pPr>
            <a:lvl6pPr marL="3047314" indent="0" algn="ctr">
              <a:buNone/>
              <a:defRPr>
                <a:solidFill>
                  <a:schemeClr val="tx1">
                    <a:tint val="75000"/>
                  </a:schemeClr>
                </a:solidFill>
              </a:defRPr>
            </a:lvl6pPr>
            <a:lvl7pPr marL="3656777" indent="0" algn="ctr">
              <a:buNone/>
              <a:defRPr>
                <a:solidFill>
                  <a:schemeClr val="tx1">
                    <a:tint val="75000"/>
                  </a:schemeClr>
                </a:solidFill>
              </a:defRPr>
            </a:lvl7pPr>
            <a:lvl8pPr marL="4266240" indent="0" algn="ctr">
              <a:buNone/>
              <a:defRPr>
                <a:solidFill>
                  <a:schemeClr val="tx1">
                    <a:tint val="75000"/>
                  </a:schemeClr>
                </a:solidFill>
              </a:defRPr>
            </a:lvl8pPr>
            <a:lvl9pPr marL="487570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406E9206-D2D6-4057-92D4-39C87A03E66D}"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47477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2"/>
            <a:ext cx="7315200" cy="566739"/>
          </a:xfrm>
        </p:spPr>
        <p:txBody>
          <a:bodyPr anchor="b"/>
          <a:lstStyle>
            <a:lvl1pPr algn="l">
              <a:defRPr sz="2699" b="1"/>
            </a:lvl1pPr>
          </a:lstStyle>
          <a:p>
            <a:r>
              <a:rPr lang="en-US"/>
              <a:t>Click to edit Master title style</a:t>
            </a:r>
          </a:p>
        </p:txBody>
      </p:sp>
      <p:sp>
        <p:nvSpPr>
          <p:cNvPr id="3" name="Picture Placeholder 2"/>
          <p:cNvSpPr>
            <a:spLocks noGrp="1"/>
          </p:cNvSpPr>
          <p:nvPr>
            <p:ph type="pic" idx="1"/>
          </p:nvPr>
        </p:nvSpPr>
        <p:spPr>
          <a:xfrm>
            <a:off x="2389717" y="612777"/>
            <a:ext cx="7315200" cy="4114800"/>
          </a:xfrm>
        </p:spPr>
        <p:txBody>
          <a:bodyPr/>
          <a:lstStyle>
            <a:lvl1pPr marL="0" indent="0">
              <a:buNone/>
              <a:defRPr sz="4299"/>
            </a:lvl1pPr>
            <a:lvl2pPr marL="609463" indent="0">
              <a:buNone/>
              <a:defRPr sz="3799"/>
            </a:lvl2pPr>
            <a:lvl3pPr marL="1218926" indent="0">
              <a:buNone/>
              <a:defRPr sz="3199"/>
            </a:lvl3pPr>
            <a:lvl4pPr marL="1828388" indent="0">
              <a:buNone/>
              <a:defRPr sz="2699"/>
            </a:lvl4pPr>
            <a:lvl5pPr marL="2437851" indent="0">
              <a:buNone/>
              <a:defRPr sz="2699"/>
            </a:lvl5pPr>
            <a:lvl6pPr marL="3047314" indent="0">
              <a:buNone/>
              <a:defRPr sz="2699"/>
            </a:lvl6pPr>
            <a:lvl7pPr marL="3656777" indent="0">
              <a:buNone/>
              <a:defRPr sz="2699"/>
            </a:lvl7pPr>
            <a:lvl8pPr marL="4266240" indent="0">
              <a:buNone/>
              <a:defRPr sz="2699"/>
            </a:lvl8pPr>
            <a:lvl9pPr marL="4875703" indent="0">
              <a:buNone/>
              <a:defRPr sz="2699"/>
            </a:lvl9pPr>
          </a:lstStyle>
          <a:p>
            <a:endParaRPr lang="en-US" dirty="0"/>
          </a:p>
        </p:txBody>
      </p:sp>
      <p:sp>
        <p:nvSpPr>
          <p:cNvPr id="4" name="Text Placeholder 3"/>
          <p:cNvSpPr>
            <a:spLocks noGrp="1"/>
          </p:cNvSpPr>
          <p:nvPr>
            <p:ph type="body" sz="half" idx="2"/>
          </p:nvPr>
        </p:nvSpPr>
        <p:spPr>
          <a:xfrm>
            <a:off x="2389717" y="5367341"/>
            <a:ext cx="7315200" cy="804863"/>
          </a:xfrm>
        </p:spPr>
        <p:txBody>
          <a:bodyPr/>
          <a:lstStyle>
            <a:lvl1pPr marL="0" indent="0">
              <a:buNone/>
              <a:defRPr sz="1900"/>
            </a:lvl1pPr>
            <a:lvl2pPr marL="609463" indent="0">
              <a:buNone/>
              <a:defRPr sz="1600"/>
            </a:lvl2pPr>
            <a:lvl3pPr marL="1218926" indent="0">
              <a:buNone/>
              <a:defRPr sz="1400"/>
            </a:lvl3pPr>
            <a:lvl4pPr marL="1828388" indent="0">
              <a:buNone/>
              <a:defRPr sz="1200"/>
            </a:lvl4pPr>
            <a:lvl5pPr marL="2437851" indent="0">
              <a:buNone/>
              <a:defRPr sz="1200"/>
            </a:lvl5pPr>
            <a:lvl6pPr marL="3047314" indent="0">
              <a:buNone/>
              <a:defRPr sz="1200"/>
            </a:lvl6pPr>
            <a:lvl7pPr marL="3656777" indent="0">
              <a:buNone/>
              <a:defRPr sz="1200"/>
            </a:lvl7pPr>
            <a:lvl8pPr marL="4266240" indent="0">
              <a:buNone/>
              <a:defRPr sz="1200"/>
            </a:lvl8pPr>
            <a:lvl9pPr marL="4875703"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257577C-F53D-4BB9-9408-EB84DEB3CD80}"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002227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77D58058-BD14-4845-947D-4A9B79A00D09}"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32569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0"/>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2" y="274640"/>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8ECB469-C949-4E3F-B0CB-0C15DA7B7F92}"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7637001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8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08011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p:spPr>
        <p:txBody>
          <a:bodyPr/>
          <a:lstStyle/>
          <a:p>
            <a:fld id="{263DB197-84B0-484E-9C0F-88358ECCB797}" type="datetimeFigureOut">
              <a:rPr lang="zh-CN" altLang="en-US" smtClean="0"/>
              <a:t>2022/3/19</a:t>
            </a:fld>
            <a:endParaRPr lang="zh-CN" altLang="en-US"/>
          </a:p>
        </p:txBody>
      </p:sp>
      <p:sp>
        <p:nvSpPr>
          <p:cNvPr id="4" name="页脚占位符 3"/>
          <p:cNvSpPr>
            <a:spLocks noGrp="1"/>
          </p:cNvSpPr>
          <p:nvPr>
            <p:ph type="ftr" sz="quarter" idx="11"/>
          </p:nvPr>
        </p:nvSpPr>
        <p:spPr>
          <a:xfrm>
            <a:off x="4038600" y="6356350"/>
            <a:ext cx="4114800" cy="365125"/>
          </a:xfr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p:spPr>
        <p:txBody>
          <a:bodyPr/>
          <a:lstStyle/>
          <a:p>
            <a:fld id="{E077DA78-E013-4A8C-AD75-63A150561B10}" type="slidenum">
              <a:rPr lang="zh-CN" altLang="en-US" smtClean="0"/>
              <a:t>‹#›</a:t>
            </a:fld>
            <a:endParaRPr lang="zh-CN" altLang="en-US"/>
          </a:p>
        </p:txBody>
      </p:sp>
    </p:spTree>
    <p:extLst>
      <p:ext uri="{BB962C8B-B14F-4D97-AF65-F5344CB8AC3E}">
        <p14:creationId xmlns:p14="http://schemas.microsoft.com/office/powerpoint/2010/main" val="97200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052E9E1-D97D-4C90-BB96-FA1ED58B786F}"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711866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6" y="4406902"/>
            <a:ext cx="10363200" cy="1362075"/>
          </a:xfrm>
        </p:spPr>
        <p:txBody>
          <a:bodyPr anchor="t"/>
          <a:lstStyle>
            <a:lvl1pPr algn="l">
              <a:defRPr sz="5399" b="1" cap="all"/>
            </a:lvl1pPr>
          </a:lstStyle>
          <a:p>
            <a:r>
              <a:rPr lang="en-US"/>
              <a:t>Click to edit Master title style</a:t>
            </a:r>
          </a:p>
        </p:txBody>
      </p:sp>
      <p:sp>
        <p:nvSpPr>
          <p:cNvPr id="3" name="Text Placeholder 2"/>
          <p:cNvSpPr>
            <a:spLocks noGrp="1"/>
          </p:cNvSpPr>
          <p:nvPr>
            <p:ph type="body" idx="1"/>
          </p:nvPr>
        </p:nvSpPr>
        <p:spPr>
          <a:xfrm>
            <a:off x="963086" y="2906714"/>
            <a:ext cx="10363200" cy="1500187"/>
          </a:xfrm>
        </p:spPr>
        <p:txBody>
          <a:bodyPr anchor="b"/>
          <a:lstStyle>
            <a:lvl1pPr marL="0" indent="0">
              <a:buNone/>
              <a:defRPr sz="2699">
                <a:solidFill>
                  <a:schemeClr val="tx1">
                    <a:tint val="75000"/>
                  </a:schemeClr>
                </a:solidFill>
              </a:defRPr>
            </a:lvl1pPr>
            <a:lvl2pPr marL="609463" indent="0">
              <a:buNone/>
              <a:defRPr sz="2400">
                <a:solidFill>
                  <a:schemeClr val="tx1">
                    <a:tint val="75000"/>
                  </a:schemeClr>
                </a:solidFill>
              </a:defRPr>
            </a:lvl2pPr>
            <a:lvl3pPr marL="1218926" indent="0">
              <a:buNone/>
              <a:defRPr sz="2200">
                <a:solidFill>
                  <a:schemeClr val="tx1">
                    <a:tint val="75000"/>
                  </a:schemeClr>
                </a:solidFill>
              </a:defRPr>
            </a:lvl3pPr>
            <a:lvl4pPr marL="1828388" indent="0">
              <a:buNone/>
              <a:defRPr sz="1900">
                <a:solidFill>
                  <a:schemeClr val="tx1">
                    <a:tint val="75000"/>
                  </a:schemeClr>
                </a:solidFill>
              </a:defRPr>
            </a:lvl4pPr>
            <a:lvl5pPr marL="2437851" indent="0">
              <a:buNone/>
              <a:defRPr sz="1900">
                <a:solidFill>
                  <a:schemeClr val="tx1">
                    <a:tint val="75000"/>
                  </a:schemeClr>
                </a:solidFill>
              </a:defRPr>
            </a:lvl5pPr>
            <a:lvl6pPr marL="3047314" indent="0">
              <a:buNone/>
              <a:defRPr sz="1900">
                <a:solidFill>
                  <a:schemeClr val="tx1">
                    <a:tint val="75000"/>
                  </a:schemeClr>
                </a:solidFill>
              </a:defRPr>
            </a:lvl6pPr>
            <a:lvl7pPr marL="3656777" indent="0">
              <a:buNone/>
              <a:defRPr sz="1900">
                <a:solidFill>
                  <a:schemeClr val="tx1">
                    <a:tint val="75000"/>
                  </a:schemeClr>
                </a:solidFill>
              </a:defRPr>
            </a:lvl7pPr>
            <a:lvl8pPr marL="4266240" indent="0">
              <a:buNone/>
              <a:defRPr sz="1900">
                <a:solidFill>
                  <a:schemeClr val="tx1">
                    <a:tint val="75000"/>
                  </a:schemeClr>
                </a:solidFill>
              </a:defRPr>
            </a:lvl8pPr>
            <a:lvl9pPr marL="4875703"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814779EE-1E16-4CC5-A459-C716090F6017}"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13557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2" y="1600202"/>
            <a:ext cx="5384800" cy="4525963"/>
          </a:xfrm>
        </p:spPr>
        <p:txBody>
          <a:bodyPr/>
          <a:lstStyle>
            <a:lvl1pPr>
              <a:defRPr sz="3799"/>
            </a:lvl1pPr>
            <a:lvl2pPr>
              <a:defRPr sz="3199"/>
            </a:lvl2pPr>
            <a:lvl3pPr>
              <a:defRPr sz="2699"/>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1" y="1600202"/>
            <a:ext cx="5384800" cy="4525963"/>
          </a:xfrm>
        </p:spPr>
        <p:txBody>
          <a:bodyPr/>
          <a:lstStyle>
            <a:lvl1pPr>
              <a:defRPr sz="3799"/>
            </a:lvl1pPr>
            <a:lvl2pPr>
              <a:defRPr sz="3199"/>
            </a:lvl2pPr>
            <a:lvl3pPr>
              <a:defRPr sz="2699"/>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A3311C9F-D64E-4824-A709-CF61DE4E0BDD}"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76861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535114"/>
            <a:ext cx="5386917" cy="639763"/>
          </a:xfrm>
        </p:spPr>
        <p:txBody>
          <a:bodyPr anchor="b"/>
          <a:lstStyle>
            <a:lvl1pPr marL="0" indent="0">
              <a:buNone/>
              <a:defRPr sz="3199" b="1"/>
            </a:lvl1pPr>
            <a:lvl2pPr marL="609463" indent="0">
              <a:buNone/>
              <a:defRPr sz="2699" b="1"/>
            </a:lvl2pPr>
            <a:lvl3pPr marL="1218926" indent="0">
              <a:buNone/>
              <a:defRPr sz="2400" b="1"/>
            </a:lvl3pPr>
            <a:lvl4pPr marL="1828388" indent="0">
              <a:buNone/>
              <a:defRPr sz="2200" b="1"/>
            </a:lvl4pPr>
            <a:lvl5pPr marL="2437851" indent="0">
              <a:buNone/>
              <a:defRPr sz="2200" b="1"/>
            </a:lvl5pPr>
            <a:lvl6pPr marL="3047314" indent="0">
              <a:buNone/>
              <a:defRPr sz="2200" b="1"/>
            </a:lvl6pPr>
            <a:lvl7pPr marL="3656777" indent="0">
              <a:buNone/>
              <a:defRPr sz="2200" b="1"/>
            </a:lvl7pPr>
            <a:lvl8pPr marL="4266240" indent="0">
              <a:buNone/>
              <a:defRPr sz="2200" b="1"/>
            </a:lvl8pPr>
            <a:lvl9pPr marL="4875703" indent="0">
              <a:buNone/>
              <a:defRPr sz="2200" b="1"/>
            </a:lvl9pPr>
          </a:lstStyle>
          <a:p>
            <a:pPr lvl="0"/>
            <a:r>
              <a:rPr lang="en-US"/>
              <a:t>Click to edit Master text styles</a:t>
            </a:r>
          </a:p>
        </p:txBody>
      </p:sp>
      <p:sp>
        <p:nvSpPr>
          <p:cNvPr id="4" name="Content Placeholder 3"/>
          <p:cNvSpPr>
            <a:spLocks noGrp="1"/>
          </p:cNvSpPr>
          <p:nvPr>
            <p:ph sz="half" idx="2"/>
          </p:nvPr>
        </p:nvSpPr>
        <p:spPr>
          <a:xfrm>
            <a:off x="609601" y="2174877"/>
            <a:ext cx="5386917" cy="3951288"/>
          </a:xfrm>
        </p:spPr>
        <p:txBody>
          <a:bodyPr/>
          <a:lstStyle>
            <a:lvl1pPr>
              <a:defRPr sz="3199"/>
            </a:lvl1pPr>
            <a:lvl2pPr>
              <a:defRPr sz="2699"/>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4"/>
            <a:ext cx="5389033" cy="639763"/>
          </a:xfrm>
        </p:spPr>
        <p:txBody>
          <a:bodyPr anchor="b"/>
          <a:lstStyle>
            <a:lvl1pPr marL="0" indent="0">
              <a:buNone/>
              <a:defRPr sz="3199" b="1"/>
            </a:lvl1pPr>
            <a:lvl2pPr marL="609463" indent="0">
              <a:buNone/>
              <a:defRPr sz="2699" b="1"/>
            </a:lvl2pPr>
            <a:lvl3pPr marL="1218926" indent="0">
              <a:buNone/>
              <a:defRPr sz="2400" b="1"/>
            </a:lvl3pPr>
            <a:lvl4pPr marL="1828388" indent="0">
              <a:buNone/>
              <a:defRPr sz="2200" b="1"/>
            </a:lvl4pPr>
            <a:lvl5pPr marL="2437851" indent="0">
              <a:buNone/>
              <a:defRPr sz="2200" b="1"/>
            </a:lvl5pPr>
            <a:lvl6pPr marL="3047314" indent="0">
              <a:buNone/>
              <a:defRPr sz="2200" b="1"/>
            </a:lvl6pPr>
            <a:lvl7pPr marL="3656777" indent="0">
              <a:buNone/>
              <a:defRPr sz="2200" b="1"/>
            </a:lvl7pPr>
            <a:lvl8pPr marL="4266240" indent="0">
              <a:buNone/>
              <a:defRPr sz="2200" b="1"/>
            </a:lvl8pPr>
            <a:lvl9pPr marL="4875703" indent="0">
              <a:buNone/>
              <a:defRPr sz="2200" b="1"/>
            </a:lvl9pPr>
          </a:lstStyle>
          <a:p>
            <a:pPr lvl="0"/>
            <a:r>
              <a:rPr lang="en-US"/>
              <a:t>Click to edit Master text styles</a:t>
            </a:r>
          </a:p>
        </p:txBody>
      </p:sp>
      <p:sp>
        <p:nvSpPr>
          <p:cNvPr id="6" name="Content Placeholder 5"/>
          <p:cNvSpPr>
            <a:spLocks noGrp="1"/>
          </p:cNvSpPr>
          <p:nvPr>
            <p:ph sz="quarter" idx="4"/>
          </p:nvPr>
        </p:nvSpPr>
        <p:spPr>
          <a:xfrm>
            <a:off x="6193373" y="2174877"/>
            <a:ext cx="5389033" cy="3951288"/>
          </a:xfrm>
        </p:spPr>
        <p:txBody>
          <a:bodyPr/>
          <a:lstStyle>
            <a:lvl1pPr>
              <a:defRPr sz="3199"/>
            </a:lvl1pPr>
            <a:lvl2pPr>
              <a:defRPr sz="2699"/>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0A4318BD-B3C6-4D4B-B871-C29490A2E55A}"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467627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E14CAFC4-799C-4CDE-B92B-8C262F06CF3E}"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1815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圆角矩形 4"/>
          <p:cNvSpPr/>
          <p:nvPr userDrawn="1"/>
        </p:nvSpPr>
        <p:spPr>
          <a:xfrm>
            <a:off x="1139634" y="1031258"/>
            <a:ext cx="9912734" cy="42890"/>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15" tIns="45707" rIns="91415" bIns="45707" rtlCol="0" anchor="ctr"/>
          <a:lstStyle/>
          <a:p>
            <a:pPr marL="0" marR="0" lvl="0" indent="0" algn="ctr" defTabSz="914217"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Calibri"/>
              <a:ea typeface="宋体" panose="02010600030101010101" pitchFamily="2" charset="-122"/>
              <a:cs typeface="+mn-cs"/>
            </a:endParaRPr>
          </a:p>
        </p:txBody>
      </p:sp>
      <p:sp>
        <p:nvSpPr>
          <p:cNvPr id="6" name="圆角矩形 5"/>
          <p:cNvSpPr/>
          <p:nvPr userDrawn="1"/>
        </p:nvSpPr>
        <p:spPr>
          <a:xfrm>
            <a:off x="5900057" y="6451899"/>
            <a:ext cx="391889" cy="22010"/>
          </a:xfrm>
          <a:prstGeom prst="roundRect">
            <a:avLst>
              <a:gd name="adj" fmla="val 50000"/>
            </a:avLst>
          </a:prstGeom>
          <a:gradFill>
            <a:gsLst>
              <a:gs pos="0">
                <a:schemeClr val="bg1">
                  <a:lumMod val="7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91415" tIns="45707" rIns="91415" bIns="45707" rtlCol="0" anchor="ctr"/>
          <a:lstStyle/>
          <a:p>
            <a:pPr marL="0" marR="0" lvl="0" indent="0" algn="ctr" defTabSz="914217"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FFFFFF"/>
              </a:solidFill>
              <a:effectLst/>
              <a:uLnTx/>
              <a:uFillTx/>
              <a:latin typeface="Calibri"/>
              <a:ea typeface="宋体" panose="02010600030101010101" pitchFamily="2" charset="-122"/>
              <a:cs typeface="+mn-cs"/>
            </a:endParaRPr>
          </a:p>
        </p:txBody>
      </p:sp>
      <p:sp>
        <p:nvSpPr>
          <p:cNvPr id="7" name="日期占位符 6"/>
          <p:cNvSpPr>
            <a:spLocks noGrp="1"/>
          </p:cNvSpPr>
          <p:nvPr>
            <p:ph type="dt" sz="half" idx="10"/>
          </p:nvPr>
        </p:nvSpPr>
        <p:spPr/>
        <p:txBody>
          <a:bodyPr/>
          <a:lstStyle/>
          <a:p>
            <a:pPr>
              <a:defRPr/>
            </a:pPr>
            <a:fld id="{3E729073-8FFE-4F18-B513-07581FC6638E}"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9" name="灯片编号占位符 8"/>
          <p:cNvSpPr>
            <a:spLocks noGrp="1"/>
          </p:cNvSpPr>
          <p:nvPr>
            <p:ph type="sldNum" sz="quarter" idx="12"/>
          </p:nvPr>
        </p:nvSpPr>
        <p:spPr>
          <a:xfrm>
            <a:off x="4673601" y="6396227"/>
            <a:ext cx="2844800" cy="365125"/>
          </a:xfrm>
        </p:spPr>
        <p:txBody>
          <a:bodyPr/>
          <a:lstStyle>
            <a:lvl1pPr algn="ctr">
              <a:defRPr>
                <a:latin typeface="ITC Avant Garde Std Bk" panose="020B0502020202020204" pitchFamily="34" charset="0"/>
              </a:defRPr>
            </a:lvl1p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15902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0811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1"/>
          </a:xfrm>
        </p:spPr>
        <p:txBody>
          <a:bodyPr anchor="b"/>
          <a:lstStyle>
            <a:lvl1pPr algn="l">
              <a:defRPr sz="2699" b="1"/>
            </a:lvl1pPr>
          </a:lstStyle>
          <a:p>
            <a:r>
              <a:rPr lang="en-US"/>
              <a:t>Click to edit Master title style</a:t>
            </a:r>
          </a:p>
        </p:txBody>
      </p:sp>
      <p:sp>
        <p:nvSpPr>
          <p:cNvPr id="3" name="Content Placeholder 2"/>
          <p:cNvSpPr>
            <a:spLocks noGrp="1"/>
          </p:cNvSpPr>
          <p:nvPr>
            <p:ph idx="1"/>
          </p:nvPr>
        </p:nvSpPr>
        <p:spPr>
          <a:xfrm>
            <a:off x="4766734" y="273054"/>
            <a:ext cx="6815667" cy="5853113"/>
          </a:xfrm>
        </p:spPr>
        <p:txBody>
          <a:bodyPr/>
          <a:lstStyle>
            <a:lvl1pPr>
              <a:defRPr sz="4299"/>
            </a:lvl1pPr>
            <a:lvl2pPr>
              <a:defRPr sz="3799"/>
            </a:lvl2pPr>
            <a:lvl3pPr>
              <a:defRPr sz="3199"/>
            </a:lvl3pPr>
            <a:lvl4pPr>
              <a:defRPr sz="2699"/>
            </a:lvl4pPr>
            <a:lvl5pPr>
              <a:defRPr sz="2699"/>
            </a:lvl5pPr>
            <a:lvl6pPr>
              <a:defRPr sz="2699"/>
            </a:lvl6pPr>
            <a:lvl7pPr>
              <a:defRPr sz="2699"/>
            </a:lvl7pPr>
            <a:lvl8pPr>
              <a:defRPr sz="2699"/>
            </a:lvl8pPr>
            <a:lvl9pPr>
              <a:defRPr sz="26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5"/>
            <a:ext cx="4011084" cy="4691063"/>
          </a:xfrm>
        </p:spPr>
        <p:txBody>
          <a:bodyPr/>
          <a:lstStyle>
            <a:lvl1pPr marL="0" indent="0">
              <a:buNone/>
              <a:defRPr sz="1900"/>
            </a:lvl1pPr>
            <a:lvl2pPr marL="609463" indent="0">
              <a:buNone/>
              <a:defRPr sz="1600"/>
            </a:lvl2pPr>
            <a:lvl3pPr marL="1218926" indent="0">
              <a:buNone/>
              <a:defRPr sz="1400"/>
            </a:lvl3pPr>
            <a:lvl4pPr marL="1828388" indent="0">
              <a:buNone/>
              <a:defRPr sz="1200"/>
            </a:lvl4pPr>
            <a:lvl5pPr marL="2437851" indent="0">
              <a:buNone/>
              <a:defRPr sz="1200"/>
            </a:lvl5pPr>
            <a:lvl6pPr marL="3047314" indent="0">
              <a:buNone/>
              <a:defRPr sz="1200"/>
            </a:lvl6pPr>
            <a:lvl7pPr marL="3656777" indent="0">
              <a:buNone/>
              <a:defRPr sz="1200"/>
            </a:lvl7pPr>
            <a:lvl8pPr marL="4266240" indent="0">
              <a:buNone/>
              <a:defRPr sz="1200"/>
            </a:lvl8pPr>
            <a:lvl9pPr marL="4875703"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43C7FCF6-76BD-4495-B08F-4C059D2BA31F}"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658216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1" y="274640"/>
            <a:ext cx="10972800" cy="1143000"/>
          </a:xfrm>
          <a:prstGeom prst="rect">
            <a:avLst/>
          </a:prstGeom>
        </p:spPr>
        <p:txBody>
          <a:bodyPr vert="horz" lIns="91436" tIns="45718" rIns="91436" bIns="45718" rtlCol="0" anchor="ctr">
            <a:normAutofit/>
          </a:bodyPr>
          <a:lstStyle/>
          <a:p>
            <a:r>
              <a:rPr lang="en-US" dirty="0"/>
              <a:t>Click to edit Master title style</a:t>
            </a:r>
          </a:p>
        </p:txBody>
      </p:sp>
      <p:sp>
        <p:nvSpPr>
          <p:cNvPr id="3" name="Text Placeholder 2"/>
          <p:cNvSpPr>
            <a:spLocks noGrp="1"/>
          </p:cNvSpPr>
          <p:nvPr>
            <p:ph type="body" idx="1"/>
          </p:nvPr>
        </p:nvSpPr>
        <p:spPr>
          <a:xfrm>
            <a:off x="609601" y="1600202"/>
            <a:ext cx="10972800" cy="4525963"/>
          </a:xfrm>
          <a:prstGeom prst="rect">
            <a:avLst/>
          </a:prstGeom>
        </p:spPr>
        <p:txBody>
          <a:bodyPr vert="horz" lIns="91436" tIns="45718" rIns="91436" bIns="457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1" y="6356353"/>
            <a:ext cx="2844800" cy="365125"/>
          </a:xfrm>
          <a:prstGeom prst="rect">
            <a:avLst/>
          </a:prstGeom>
        </p:spPr>
        <p:txBody>
          <a:bodyPr vert="horz" lIns="91436" tIns="45718" rIns="91436" bIns="45718" rtlCol="0" anchor="ctr"/>
          <a:lstStyle>
            <a:lvl1pPr algn="l">
              <a:defRPr sz="1600">
                <a:solidFill>
                  <a:schemeClr val="tx1">
                    <a:tint val="75000"/>
                  </a:schemeClr>
                </a:solidFill>
              </a:defRPr>
            </a:lvl1pPr>
          </a:lstStyle>
          <a:p>
            <a:pPr>
              <a:defRPr/>
            </a:pPr>
            <a:fld id="{9196EC2F-0988-4314-AD4B-24FF16D7B45E}" type="datetime1">
              <a:rPr lang="en-US" altLang="zh-CN" smtClean="0">
                <a:solidFill>
                  <a:prstClr val="black">
                    <a:tint val="75000"/>
                  </a:prstClr>
                </a:solidFill>
              </a:rPr>
              <a:pPr>
                <a:defRPr/>
              </a:pPr>
              <a:t>3/19/2022</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2" y="6356353"/>
            <a:ext cx="3860800" cy="365125"/>
          </a:xfrm>
          <a:prstGeom prst="rect">
            <a:avLst/>
          </a:prstGeom>
        </p:spPr>
        <p:txBody>
          <a:bodyPr vert="horz" lIns="91436" tIns="45718" rIns="91436" bIns="45718" rtlCol="0" anchor="ctr"/>
          <a:lstStyle>
            <a:lvl1pPr algn="ctr">
              <a:defRPr sz="1600">
                <a:solidFill>
                  <a:schemeClr val="tx1">
                    <a:tint val="75000"/>
                  </a:schemeClr>
                </a:solidFill>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1" y="6356353"/>
            <a:ext cx="2844800" cy="365125"/>
          </a:xfrm>
          <a:prstGeom prst="rect">
            <a:avLst/>
          </a:prstGeom>
        </p:spPr>
        <p:txBody>
          <a:bodyPr vert="horz" lIns="91436" tIns="45718" rIns="91436" bIns="45718" rtlCol="0" anchor="ctr"/>
          <a:lstStyle>
            <a:lvl1pPr algn="r">
              <a:defRPr sz="1600">
                <a:solidFill>
                  <a:schemeClr val="tx1">
                    <a:tint val="75000"/>
                  </a:schemeClr>
                </a:solidFill>
              </a:defRPr>
            </a:lvl1pPr>
          </a:lstStyle>
          <a:p>
            <a:pPr>
              <a:defRPr/>
            </a:pPr>
            <a:fld id="{601EE9E8-4134-49B0-9AA7-3089E6521627}"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757566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5" r:id="rId14"/>
    <p:sldLayoutId id="2147483674" r:id="rId15"/>
  </p:sldLayoutIdLst>
  <p:hf hdr="0" ftr="0" dt="0"/>
  <p:txStyles>
    <p:titleStyle>
      <a:lvl1pPr algn="ctr" defTabSz="1218926" rtl="0" eaLnBrk="1" latinLnBrk="0" hangingPunct="1">
        <a:spcBef>
          <a:spcPct val="0"/>
        </a:spcBef>
        <a:buNone/>
        <a:defRPr sz="5899" kern="1200">
          <a:solidFill>
            <a:schemeClr val="tx1"/>
          </a:solidFill>
          <a:latin typeface="+mj-lt"/>
          <a:ea typeface="+mj-ea"/>
          <a:cs typeface="+mj-cs"/>
        </a:defRPr>
      </a:lvl1pPr>
    </p:titleStyle>
    <p:bodyStyle>
      <a:lvl1pPr marL="457098" indent="-457098" algn="l" defTabSz="1218926" rtl="0" eaLnBrk="1" latinLnBrk="0" hangingPunct="1">
        <a:spcBef>
          <a:spcPct val="20000"/>
        </a:spcBef>
        <a:buFont typeface="Arial" pitchFamily="34" charset="0"/>
        <a:buChar char="•"/>
        <a:defRPr sz="4299" kern="1200">
          <a:solidFill>
            <a:schemeClr val="tx1"/>
          </a:solidFill>
          <a:latin typeface="+mn-lt"/>
          <a:ea typeface="+mn-ea"/>
          <a:cs typeface="+mn-cs"/>
        </a:defRPr>
      </a:lvl1pPr>
      <a:lvl2pPr marL="990377" indent="-380914" algn="l" defTabSz="1218926" rtl="0" eaLnBrk="1" latinLnBrk="0" hangingPunct="1">
        <a:spcBef>
          <a:spcPct val="20000"/>
        </a:spcBef>
        <a:buFont typeface="Arial" pitchFamily="34" charset="0"/>
        <a:buChar char="–"/>
        <a:defRPr sz="3799" kern="1200">
          <a:solidFill>
            <a:schemeClr val="tx1"/>
          </a:solidFill>
          <a:latin typeface="+mn-lt"/>
          <a:ea typeface="+mn-ea"/>
          <a:cs typeface="+mn-cs"/>
        </a:defRPr>
      </a:lvl2pPr>
      <a:lvl3pPr marL="1523657" indent="-304731" algn="l" defTabSz="1218926" rtl="0" eaLnBrk="1" latinLnBrk="0" hangingPunct="1">
        <a:spcBef>
          <a:spcPct val="20000"/>
        </a:spcBef>
        <a:buFont typeface="Arial" pitchFamily="34" charset="0"/>
        <a:buChar char="•"/>
        <a:defRPr sz="3199" kern="1200">
          <a:solidFill>
            <a:schemeClr val="tx1"/>
          </a:solidFill>
          <a:latin typeface="+mn-lt"/>
          <a:ea typeface="+mn-ea"/>
          <a:cs typeface="+mn-cs"/>
        </a:defRPr>
      </a:lvl3pPr>
      <a:lvl4pPr marL="2133120" indent="-304731" algn="l" defTabSz="1218926" rtl="0" eaLnBrk="1" latinLnBrk="0" hangingPunct="1">
        <a:spcBef>
          <a:spcPct val="20000"/>
        </a:spcBef>
        <a:buFont typeface="Arial" pitchFamily="34" charset="0"/>
        <a:buChar char="–"/>
        <a:defRPr sz="2699" kern="1200">
          <a:solidFill>
            <a:schemeClr val="tx1"/>
          </a:solidFill>
          <a:latin typeface="+mn-lt"/>
          <a:ea typeface="+mn-ea"/>
          <a:cs typeface="+mn-cs"/>
        </a:defRPr>
      </a:lvl4pPr>
      <a:lvl5pPr marL="2742582" indent="-304731" algn="l" defTabSz="1218926" rtl="0" eaLnBrk="1" latinLnBrk="0" hangingPunct="1">
        <a:spcBef>
          <a:spcPct val="20000"/>
        </a:spcBef>
        <a:buFont typeface="Arial" pitchFamily="34" charset="0"/>
        <a:buChar char="»"/>
        <a:defRPr sz="2699" kern="1200">
          <a:solidFill>
            <a:schemeClr val="tx1"/>
          </a:solidFill>
          <a:latin typeface="+mn-lt"/>
          <a:ea typeface="+mn-ea"/>
          <a:cs typeface="+mn-cs"/>
        </a:defRPr>
      </a:lvl5pPr>
      <a:lvl6pPr marL="3352045" indent="-304731" algn="l" defTabSz="1218926" rtl="0" eaLnBrk="1" latinLnBrk="0" hangingPunct="1">
        <a:spcBef>
          <a:spcPct val="20000"/>
        </a:spcBef>
        <a:buFont typeface="Arial" pitchFamily="34" charset="0"/>
        <a:buChar char="•"/>
        <a:defRPr sz="2699" kern="1200">
          <a:solidFill>
            <a:schemeClr val="tx1"/>
          </a:solidFill>
          <a:latin typeface="+mn-lt"/>
          <a:ea typeface="+mn-ea"/>
          <a:cs typeface="+mn-cs"/>
        </a:defRPr>
      </a:lvl6pPr>
      <a:lvl7pPr marL="3961509" indent="-304731" algn="l" defTabSz="1218926" rtl="0" eaLnBrk="1" latinLnBrk="0" hangingPunct="1">
        <a:spcBef>
          <a:spcPct val="20000"/>
        </a:spcBef>
        <a:buFont typeface="Arial" pitchFamily="34" charset="0"/>
        <a:buChar char="•"/>
        <a:defRPr sz="2699" kern="1200">
          <a:solidFill>
            <a:schemeClr val="tx1"/>
          </a:solidFill>
          <a:latin typeface="+mn-lt"/>
          <a:ea typeface="+mn-ea"/>
          <a:cs typeface="+mn-cs"/>
        </a:defRPr>
      </a:lvl7pPr>
      <a:lvl8pPr marL="4570972" indent="-304731" algn="l" defTabSz="1218926" rtl="0" eaLnBrk="1" latinLnBrk="0" hangingPunct="1">
        <a:spcBef>
          <a:spcPct val="20000"/>
        </a:spcBef>
        <a:buFont typeface="Arial" pitchFamily="34" charset="0"/>
        <a:buChar char="•"/>
        <a:defRPr sz="2699" kern="1200">
          <a:solidFill>
            <a:schemeClr val="tx1"/>
          </a:solidFill>
          <a:latin typeface="+mn-lt"/>
          <a:ea typeface="+mn-ea"/>
          <a:cs typeface="+mn-cs"/>
        </a:defRPr>
      </a:lvl8pPr>
      <a:lvl9pPr marL="5180434" indent="-304731" algn="l" defTabSz="1218926" rtl="0" eaLnBrk="1" latinLnBrk="0" hangingPunct="1">
        <a:spcBef>
          <a:spcPct val="20000"/>
        </a:spcBef>
        <a:buFont typeface="Arial" pitchFamily="34" charset="0"/>
        <a:buChar char="•"/>
        <a:defRPr sz="2699" kern="1200">
          <a:solidFill>
            <a:schemeClr val="tx1"/>
          </a:solidFill>
          <a:latin typeface="+mn-lt"/>
          <a:ea typeface="+mn-ea"/>
          <a:cs typeface="+mn-cs"/>
        </a:defRPr>
      </a:lvl9pPr>
    </p:bodyStyle>
    <p:otherStyle>
      <a:defPPr>
        <a:defRPr lang="en-US"/>
      </a:defPPr>
      <a:lvl1pPr marL="0" algn="l" defTabSz="1218926" rtl="0" eaLnBrk="1" latinLnBrk="0" hangingPunct="1">
        <a:defRPr sz="2400" kern="1200">
          <a:solidFill>
            <a:schemeClr val="tx1"/>
          </a:solidFill>
          <a:latin typeface="+mn-lt"/>
          <a:ea typeface="+mn-ea"/>
          <a:cs typeface="+mn-cs"/>
        </a:defRPr>
      </a:lvl1pPr>
      <a:lvl2pPr marL="609463" algn="l" defTabSz="1218926" rtl="0" eaLnBrk="1" latinLnBrk="0" hangingPunct="1">
        <a:defRPr sz="2400" kern="1200">
          <a:solidFill>
            <a:schemeClr val="tx1"/>
          </a:solidFill>
          <a:latin typeface="+mn-lt"/>
          <a:ea typeface="+mn-ea"/>
          <a:cs typeface="+mn-cs"/>
        </a:defRPr>
      </a:lvl2pPr>
      <a:lvl3pPr marL="1218926" algn="l" defTabSz="1218926" rtl="0" eaLnBrk="1" latinLnBrk="0" hangingPunct="1">
        <a:defRPr sz="2400" kern="1200">
          <a:solidFill>
            <a:schemeClr val="tx1"/>
          </a:solidFill>
          <a:latin typeface="+mn-lt"/>
          <a:ea typeface="+mn-ea"/>
          <a:cs typeface="+mn-cs"/>
        </a:defRPr>
      </a:lvl3pPr>
      <a:lvl4pPr marL="1828388" algn="l" defTabSz="1218926" rtl="0" eaLnBrk="1" latinLnBrk="0" hangingPunct="1">
        <a:defRPr sz="2400" kern="1200">
          <a:solidFill>
            <a:schemeClr val="tx1"/>
          </a:solidFill>
          <a:latin typeface="+mn-lt"/>
          <a:ea typeface="+mn-ea"/>
          <a:cs typeface="+mn-cs"/>
        </a:defRPr>
      </a:lvl4pPr>
      <a:lvl5pPr marL="2437851" algn="l" defTabSz="1218926" rtl="0" eaLnBrk="1" latinLnBrk="0" hangingPunct="1">
        <a:defRPr sz="2400" kern="1200">
          <a:solidFill>
            <a:schemeClr val="tx1"/>
          </a:solidFill>
          <a:latin typeface="+mn-lt"/>
          <a:ea typeface="+mn-ea"/>
          <a:cs typeface="+mn-cs"/>
        </a:defRPr>
      </a:lvl5pPr>
      <a:lvl6pPr marL="3047314" algn="l" defTabSz="1218926" rtl="0" eaLnBrk="1" latinLnBrk="0" hangingPunct="1">
        <a:defRPr sz="2400" kern="1200">
          <a:solidFill>
            <a:schemeClr val="tx1"/>
          </a:solidFill>
          <a:latin typeface="+mn-lt"/>
          <a:ea typeface="+mn-ea"/>
          <a:cs typeface="+mn-cs"/>
        </a:defRPr>
      </a:lvl6pPr>
      <a:lvl7pPr marL="3656777" algn="l" defTabSz="1218926" rtl="0" eaLnBrk="1" latinLnBrk="0" hangingPunct="1">
        <a:defRPr sz="2400" kern="1200">
          <a:solidFill>
            <a:schemeClr val="tx1"/>
          </a:solidFill>
          <a:latin typeface="+mn-lt"/>
          <a:ea typeface="+mn-ea"/>
          <a:cs typeface="+mn-cs"/>
        </a:defRPr>
      </a:lvl7pPr>
      <a:lvl8pPr marL="4266240" algn="l" defTabSz="1218926" rtl="0" eaLnBrk="1" latinLnBrk="0" hangingPunct="1">
        <a:defRPr sz="2400" kern="1200">
          <a:solidFill>
            <a:schemeClr val="tx1"/>
          </a:solidFill>
          <a:latin typeface="+mn-lt"/>
          <a:ea typeface="+mn-ea"/>
          <a:cs typeface="+mn-cs"/>
        </a:defRPr>
      </a:lvl8pPr>
      <a:lvl9pPr marL="4875703" algn="l" defTabSz="1218926"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descr="图片包含 文字&#10;&#10;已生成高可信度的说明">
            <a:extLst>
              <a:ext uri="{FF2B5EF4-FFF2-40B4-BE49-F238E27FC236}">
                <a16:creationId xmlns:a16="http://schemas.microsoft.com/office/drawing/2014/main" id="{749057EA-68B6-43EB-B6FE-17DFF8841F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5" y="1240"/>
            <a:ext cx="12187592" cy="6855520"/>
          </a:xfrm>
          <a:prstGeom prst="rect">
            <a:avLst/>
          </a:prstGeom>
        </p:spPr>
      </p:pic>
      <p:sp>
        <p:nvSpPr>
          <p:cNvPr id="5" name="TextBox 4">
            <a:extLst>
              <a:ext uri="{FF2B5EF4-FFF2-40B4-BE49-F238E27FC236}">
                <a16:creationId xmlns:a16="http://schemas.microsoft.com/office/drawing/2014/main" id="{BCE5165E-E878-47E8-88C7-D4B12B55EB7B}"/>
              </a:ext>
            </a:extLst>
          </p:cNvPr>
          <p:cNvSpPr txBox="1"/>
          <p:nvPr/>
        </p:nvSpPr>
        <p:spPr>
          <a:xfrm>
            <a:off x="3639237" y="415162"/>
            <a:ext cx="4913525" cy="1046312"/>
          </a:xfrm>
          <a:prstGeom prst="rect">
            <a:avLst/>
          </a:prstGeom>
          <a:noFill/>
        </p:spPr>
        <p:txBody>
          <a:bodyPr wrap="none" rtlCol="0">
            <a:spAutoFit/>
          </a:bodyPr>
          <a:lstStyle/>
          <a:p>
            <a:pPr algn="ctr" defTabSz="914217"/>
            <a:r>
              <a:rPr lang="en-US" altLang="zh-CN" sz="6199" dirty="0" err="1">
                <a:solidFill>
                  <a:srgbClr val="78C291"/>
                </a:solidFill>
                <a:latin typeface="华文中宋" panose="02010600040101010101" pitchFamily="2" charset="-122"/>
                <a:ea typeface="华文中宋" panose="02010600040101010101" pitchFamily="2" charset="-122"/>
              </a:rPr>
              <a:t>Tập</a:t>
            </a:r>
            <a:r>
              <a:rPr lang="en-US" altLang="zh-CN" sz="6199" dirty="0">
                <a:solidFill>
                  <a:srgbClr val="78C291"/>
                </a:solidFill>
                <a:latin typeface="华文中宋" panose="02010600040101010101" pitchFamily="2" charset="-122"/>
                <a:ea typeface="华文中宋" panose="02010600040101010101" pitchFamily="2" charset="-122"/>
              </a:rPr>
              <a:t> </a:t>
            </a:r>
            <a:r>
              <a:rPr lang="en-US" altLang="zh-CN" sz="6199" dirty="0" err="1">
                <a:solidFill>
                  <a:srgbClr val="78C291"/>
                </a:solidFill>
                <a:latin typeface="华文中宋" panose="02010600040101010101" pitchFamily="2" charset="-122"/>
                <a:ea typeface="华文中宋" panose="02010600040101010101" pitchFamily="2" charset="-122"/>
              </a:rPr>
              <a:t>làm</a:t>
            </a:r>
            <a:r>
              <a:rPr lang="en-US" altLang="zh-CN" sz="6199" dirty="0">
                <a:solidFill>
                  <a:srgbClr val="78C291"/>
                </a:solidFill>
                <a:latin typeface="华文中宋" panose="02010600040101010101" pitchFamily="2" charset="-122"/>
                <a:ea typeface="华文中宋" panose="02010600040101010101" pitchFamily="2" charset="-122"/>
              </a:rPr>
              <a:t> </a:t>
            </a:r>
            <a:r>
              <a:rPr lang="en-US" altLang="zh-CN" sz="6199" dirty="0" err="1">
                <a:solidFill>
                  <a:srgbClr val="78C291"/>
                </a:solidFill>
                <a:latin typeface="华文中宋" panose="02010600040101010101" pitchFamily="2" charset="-122"/>
                <a:ea typeface="华文中宋" panose="02010600040101010101" pitchFamily="2" charset="-122"/>
              </a:rPr>
              <a:t>văn</a:t>
            </a:r>
            <a:endParaRPr lang="en-US" altLang="zh-CN" sz="6199" dirty="0">
              <a:solidFill>
                <a:srgbClr val="78C291"/>
              </a:solidFill>
              <a:latin typeface="华文中宋" panose="02010600040101010101" pitchFamily="2" charset="-122"/>
              <a:ea typeface="华文中宋" panose="02010600040101010101" pitchFamily="2" charset="-122"/>
            </a:endParaRPr>
          </a:p>
        </p:txBody>
      </p:sp>
      <p:sp>
        <p:nvSpPr>
          <p:cNvPr id="6" name="矩形 5">
            <a:extLst>
              <a:ext uri="{FF2B5EF4-FFF2-40B4-BE49-F238E27FC236}">
                <a16:creationId xmlns:a16="http://schemas.microsoft.com/office/drawing/2014/main" id="{C0713725-249F-404D-ACB2-0C2182D2838B}"/>
              </a:ext>
            </a:extLst>
          </p:cNvPr>
          <p:cNvSpPr/>
          <p:nvPr/>
        </p:nvSpPr>
        <p:spPr>
          <a:xfrm>
            <a:off x="1397725" y="1820717"/>
            <a:ext cx="9614263" cy="1754326"/>
          </a:xfrm>
          <a:prstGeom prst="rect">
            <a:avLst/>
          </a:prstGeom>
          <a:solidFill>
            <a:srgbClr val="78C2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zh-CN" altLang="en-US">
              <a:solidFill>
                <a:srgbClr val="F2535E"/>
              </a:solidFill>
              <a:latin typeface="Calibri"/>
              <a:ea typeface="宋体" panose="02010600030101010101" pitchFamily="2" charset="-122"/>
            </a:endParaRPr>
          </a:p>
        </p:txBody>
      </p:sp>
      <p:sp>
        <p:nvSpPr>
          <p:cNvPr id="7" name="TextBox 4">
            <a:extLst>
              <a:ext uri="{FF2B5EF4-FFF2-40B4-BE49-F238E27FC236}">
                <a16:creationId xmlns:a16="http://schemas.microsoft.com/office/drawing/2014/main" id="{74765D29-45E4-4B7E-96AA-71C1D0B1B505}"/>
              </a:ext>
            </a:extLst>
          </p:cNvPr>
          <p:cNvSpPr txBox="1"/>
          <p:nvPr/>
        </p:nvSpPr>
        <p:spPr>
          <a:xfrm>
            <a:off x="1933303" y="1755029"/>
            <a:ext cx="8281851" cy="1754326"/>
          </a:xfrm>
          <a:prstGeom prst="rect">
            <a:avLst/>
          </a:prstGeom>
          <a:noFill/>
        </p:spPr>
        <p:txBody>
          <a:bodyPr wrap="square" rtlCol="0">
            <a:spAutoFit/>
          </a:bodyPr>
          <a:lstStyle/>
          <a:p>
            <a:pPr algn="ctr" defTabSz="914217"/>
            <a:r>
              <a:rPr lang="en-US" altLang="zh-CN" sz="5400" spc="800" dirty="0" err="1">
                <a:solidFill>
                  <a:srgbClr val="FFFFFF"/>
                </a:solidFill>
                <a:ea typeface="张海山锐线体简" panose="02000000000000000000" pitchFamily="2" charset="-122"/>
              </a:rPr>
              <a:t>Viết</a:t>
            </a:r>
            <a:r>
              <a:rPr lang="en-US" altLang="zh-CN" sz="5400" spc="800" dirty="0">
                <a:solidFill>
                  <a:srgbClr val="FFFFFF"/>
                </a:solidFill>
                <a:ea typeface="张海山锐线体简" panose="02000000000000000000" pitchFamily="2" charset="-122"/>
              </a:rPr>
              <a:t> </a:t>
            </a:r>
            <a:r>
              <a:rPr lang="en-US" altLang="zh-CN" sz="5400" spc="800" dirty="0" err="1">
                <a:solidFill>
                  <a:srgbClr val="FFFFFF"/>
                </a:solidFill>
                <a:ea typeface="张海山锐线体简" panose="02000000000000000000" pitchFamily="2" charset="-122"/>
              </a:rPr>
              <a:t>về</a:t>
            </a:r>
            <a:r>
              <a:rPr lang="en-US" altLang="zh-CN" sz="5400" spc="800" dirty="0">
                <a:solidFill>
                  <a:srgbClr val="FFFFFF"/>
                </a:solidFill>
                <a:ea typeface="张海山锐线体简" panose="02000000000000000000" pitchFamily="2" charset="-122"/>
              </a:rPr>
              <a:t> </a:t>
            </a:r>
            <a:r>
              <a:rPr lang="en-US" altLang="zh-CN" sz="5400" spc="800" dirty="0" err="1">
                <a:solidFill>
                  <a:srgbClr val="FFFFFF"/>
                </a:solidFill>
                <a:ea typeface="张海山锐线体简" panose="02000000000000000000" pitchFamily="2" charset="-122"/>
              </a:rPr>
              <a:t>một</a:t>
            </a:r>
            <a:r>
              <a:rPr lang="en-US" altLang="zh-CN" sz="5400" spc="800" dirty="0">
                <a:solidFill>
                  <a:srgbClr val="FFFFFF"/>
                </a:solidFill>
                <a:ea typeface="张海山锐线体简" panose="02000000000000000000" pitchFamily="2" charset="-122"/>
              </a:rPr>
              <a:t> </a:t>
            </a:r>
            <a:r>
              <a:rPr lang="en-US" altLang="zh-CN" sz="5400" spc="800" dirty="0" err="1">
                <a:solidFill>
                  <a:srgbClr val="FFFFFF"/>
                </a:solidFill>
                <a:ea typeface="张海山锐线体简" panose="02000000000000000000" pitchFamily="2" charset="-122"/>
              </a:rPr>
              <a:t>trận</a:t>
            </a:r>
            <a:r>
              <a:rPr lang="en-US" altLang="zh-CN" sz="5400" spc="800" dirty="0">
                <a:solidFill>
                  <a:srgbClr val="FFFFFF"/>
                </a:solidFill>
                <a:ea typeface="张海山锐线体简" panose="02000000000000000000" pitchFamily="2" charset="-122"/>
              </a:rPr>
              <a:t> </a:t>
            </a:r>
          </a:p>
          <a:p>
            <a:pPr algn="ctr" defTabSz="914217"/>
            <a:r>
              <a:rPr lang="en-US" altLang="zh-CN" sz="5400" spc="800" dirty="0" err="1">
                <a:solidFill>
                  <a:srgbClr val="FFFFFF"/>
                </a:solidFill>
                <a:ea typeface="张海山锐线体简" panose="02000000000000000000" pitchFamily="2" charset="-122"/>
              </a:rPr>
              <a:t>thi</a:t>
            </a:r>
            <a:r>
              <a:rPr lang="en-US" altLang="zh-CN" sz="5400" spc="800" dirty="0">
                <a:solidFill>
                  <a:srgbClr val="FFFFFF"/>
                </a:solidFill>
                <a:ea typeface="张海山锐线体简" panose="02000000000000000000" pitchFamily="2" charset="-122"/>
              </a:rPr>
              <a:t> </a:t>
            </a:r>
            <a:r>
              <a:rPr lang="en-US" altLang="zh-CN" sz="5400" spc="800" dirty="0" err="1">
                <a:solidFill>
                  <a:srgbClr val="FFFFFF"/>
                </a:solidFill>
                <a:ea typeface="张海山锐线体简" panose="02000000000000000000" pitchFamily="2" charset="-122"/>
              </a:rPr>
              <a:t>đấu</a:t>
            </a:r>
            <a:r>
              <a:rPr lang="en-US" altLang="zh-CN" sz="5400" spc="800" dirty="0">
                <a:solidFill>
                  <a:srgbClr val="FFFFFF"/>
                </a:solidFill>
                <a:ea typeface="张海山锐线体简" panose="02000000000000000000" pitchFamily="2" charset="-122"/>
              </a:rPr>
              <a:t> </a:t>
            </a:r>
            <a:r>
              <a:rPr lang="en-US" altLang="zh-CN" sz="5400" spc="800" dirty="0" err="1">
                <a:solidFill>
                  <a:srgbClr val="FFFFFF"/>
                </a:solidFill>
                <a:ea typeface="张海山锐线体简" panose="02000000000000000000" pitchFamily="2" charset="-122"/>
              </a:rPr>
              <a:t>thể</a:t>
            </a:r>
            <a:r>
              <a:rPr lang="en-US" altLang="zh-CN" sz="5400" spc="800" dirty="0">
                <a:solidFill>
                  <a:srgbClr val="FFFFFF"/>
                </a:solidFill>
                <a:ea typeface="张海山锐线体简" panose="02000000000000000000" pitchFamily="2" charset="-122"/>
              </a:rPr>
              <a:t> </a:t>
            </a:r>
            <a:r>
              <a:rPr lang="en-US" altLang="zh-CN" sz="5400" spc="800" dirty="0" err="1">
                <a:solidFill>
                  <a:srgbClr val="FFFFFF"/>
                </a:solidFill>
                <a:ea typeface="张海山锐线体简" panose="02000000000000000000" pitchFamily="2" charset="-122"/>
              </a:rPr>
              <a:t>thao</a:t>
            </a:r>
            <a:endParaRPr lang="en-US" altLang="zh-CN" sz="5400" spc="800" dirty="0">
              <a:solidFill>
                <a:srgbClr val="FFFFFF"/>
              </a:solidFill>
              <a:ea typeface="张海山锐线体简" panose="02000000000000000000" pitchFamily="2" charset="-122"/>
            </a:endParaRPr>
          </a:p>
        </p:txBody>
      </p:sp>
      <p:sp>
        <p:nvSpPr>
          <p:cNvPr id="2" name="TextBox 1">
            <a:extLst>
              <a:ext uri="{FF2B5EF4-FFF2-40B4-BE49-F238E27FC236}">
                <a16:creationId xmlns:a16="http://schemas.microsoft.com/office/drawing/2014/main" id="{64D1C153-5366-4264-B341-6E085F228A7E}"/>
              </a:ext>
            </a:extLst>
          </p:cNvPr>
          <p:cNvSpPr txBox="1"/>
          <p:nvPr/>
        </p:nvSpPr>
        <p:spPr>
          <a:xfrm>
            <a:off x="6095999" y="3827417"/>
            <a:ext cx="2812869" cy="584775"/>
          </a:xfrm>
          <a:prstGeom prst="rect">
            <a:avLst/>
          </a:prstGeom>
          <a:noFill/>
        </p:spPr>
        <p:txBody>
          <a:bodyPr wrap="square" rtlCol="0">
            <a:spAutoFit/>
          </a:bodyPr>
          <a:lstStyle/>
          <a:p>
            <a:pPr algn="ctr"/>
            <a:r>
              <a:rPr lang="en-US" sz="3200" dirty="0">
                <a:solidFill>
                  <a:srgbClr val="FF0000"/>
                </a:solidFill>
              </a:rPr>
              <a:t>SGK - Trang 96</a:t>
            </a:r>
          </a:p>
        </p:txBody>
      </p:sp>
    </p:spTree>
    <p:extLst>
      <p:ext uri="{BB962C8B-B14F-4D97-AF65-F5344CB8AC3E}">
        <p14:creationId xmlns:p14="http://schemas.microsoft.com/office/powerpoint/2010/main" val="1462424996"/>
      </p:ext>
    </p:extLst>
  </p:cSld>
  <p:clrMapOvr>
    <a:masterClrMapping/>
  </p:clrMapOvr>
  <mc:AlternateContent xmlns:mc="http://schemas.openxmlformats.org/markup-compatibility/2006" xmlns:p14="http://schemas.microsoft.com/office/powerpoint/2010/main">
    <mc:Choice Requires="p14">
      <p:transition spd="slow" p14:dur="900" advClick="0">
        <p14:warp dir="in"/>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750"/>
                                        <p:tgtEl>
                                          <p:spTgt spid="3"/>
                                        </p:tgtEl>
                                      </p:cBhvr>
                                    </p:animEffect>
                                  </p:childTnLst>
                                </p:cTn>
                              </p:par>
                            </p:childTnLst>
                          </p:cTn>
                        </p:par>
                        <p:par>
                          <p:cTn id="8" fill="hold">
                            <p:stCondLst>
                              <p:cond delay="750"/>
                            </p:stCondLst>
                            <p:childTnLst>
                              <p:par>
                                <p:cTn id="9" presetID="22" presetClass="entr" presetSubtype="8" fill="hold" grpId="0" nodeType="afterEffect" nodePh="1">
                                  <p:stCondLst>
                                    <p:cond delay="0"/>
                                  </p:stCondLst>
                                  <p:endCondLst>
                                    <p:cond evt="begin" delay="0">
                                      <p:tn val="9"/>
                                    </p:cond>
                                  </p:end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par>
                          <p:cTn id="12" fill="hold">
                            <p:stCondLst>
                              <p:cond delay="1250"/>
                            </p:stCondLst>
                            <p:childTnLst>
                              <p:par>
                                <p:cTn id="13" presetID="14" presetClass="entr" presetSubtype="10" fill="hold" grpId="0" nodeType="afterEffect">
                                  <p:stCondLst>
                                    <p:cond delay="0"/>
                                  </p:stCondLst>
                                  <p:iterate type="lt">
                                    <p:tmPct val="30000"/>
                                  </p:iterate>
                                  <p:childTnLst>
                                    <p:set>
                                      <p:cBhvr>
                                        <p:cTn id="14" dur="1" fill="hold">
                                          <p:stCondLst>
                                            <p:cond delay="0"/>
                                          </p:stCondLst>
                                        </p:cTn>
                                        <p:tgtEl>
                                          <p:spTgt spid="7"/>
                                        </p:tgtEl>
                                        <p:attrNameLst>
                                          <p:attrName>style.visibility</p:attrName>
                                        </p:attrNameLst>
                                      </p:cBhvr>
                                      <p:to>
                                        <p:strVal val="visible"/>
                                      </p:to>
                                    </p:set>
                                    <p:animEffect transition="in" filter="randombar(horizontal)">
                                      <p:cBhvr>
                                        <p:cTn id="15" dur="250"/>
                                        <p:tgtEl>
                                          <p:spTgt spid="7"/>
                                        </p:tgtEl>
                                      </p:cBhvr>
                                    </p:animEffect>
                                  </p:childTnLst>
                                </p:cTn>
                              </p:par>
                            </p:childTnLst>
                          </p:cTn>
                        </p:par>
                        <p:par>
                          <p:cTn id="16" fill="hold">
                            <p:stCondLst>
                              <p:cond delay="3375"/>
                            </p:stCondLst>
                            <p:childTnLst>
                              <p:par>
                                <p:cTn id="17" presetID="14" presetClass="entr" presetSubtype="10" fill="hold" grpId="0" nodeType="afterEffect">
                                  <p:stCondLst>
                                    <p:cond delay="0"/>
                                  </p:stCondLst>
                                  <p:iterate type="lt">
                                    <p:tmPct val="30000"/>
                                  </p:iterate>
                                  <p:childTnLst>
                                    <p:set>
                                      <p:cBhvr>
                                        <p:cTn id="18" dur="1" fill="hold">
                                          <p:stCondLst>
                                            <p:cond delay="0"/>
                                          </p:stCondLst>
                                        </p:cTn>
                                        <p:tgtEl>
                                          <p:spTgt spid="5"/>
                                        </p:tgtEl>
                                        <p:attrNameLst>
                                          <p:attrName>style.visibility</p:attrName>
                                        </p:attrNameLst>
                                      </p:cBhvr>
                                      <p:to>
                                        <p:strVal val="visible"/>
                                      </p:to>
                                    </p:set>
                                    <p:animEffect transition="in" filter="randombar(horizontal)">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3">
            <a:extLst>
              <a:ext uri="{FF2B5EF4-FFF2-40B4-BE49-F238E27FC236}">
                <a16:creationId xmlns:a16="http://schemas.microsoft.com/office/drawing/2014/main" id="{7FEF1BDC-4653-404C-8A83-74B6A01A3324}"/>
              </a:ext>
            </a:extLst>
          </p:cNvPr>
          <p:cNvSpPr txBox="1">
            <a:spLocks noChangeArrowheads="1"/>
          </p:cNvSpPr>
          <p:nvPr/>
        </p:nvSpPr>
        <p:spPr bwMode="auto">
          <a:xfrm>
            <a:off x="4609011" y="673075"/>
            <a:ext cx="297397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6000" b="1" u="sng" dirty="0" err="1">
                <a:solidFill>
                  <a:srgbClr val="FF0000"/>
                </a:solidFill>
                <a:latin typeface="MercuriusScript" panose="01010101010101010101" pitchFamily="2" charset="0"/>
              </a:rPr>
              <a:t>Đề</a:t>
            </a:r>
            <a:r>
              <a:rPr lang="en-US" altLang="en-US" sz="6000" b="1" u="sng" dirty="0">
                <a:solidFill>
                  <a:srgbClr val="FF0000"/>
                </a:solidFill>
                <a:latin typeface="MercuriusScript" panose="01010101010101010101" pitchFamily="2" charset="0"/>
              </a:rPr>
              <a:t> </a:t>
            </a:r>
            <a:r>
              <a:rPr lang="en-US" altLang="en-US" sz="6000" b="1" u="sng" dirty="0" err="1">
                <a:solidFill>
                  <a:srgbClr val="FF0000"/>
                </a:solidFill>
                <a:latin typeface="MercuriusScript" panose="01010101010101010101" pitchFamily="2" charset="0"/>
              </a:rPr>
              <a:t>bài</a:t>
            </a:r>
            <a:r>
              <a:rPr lang="en-US" altLang="en-US" sz="6000" b="1" u="sng" dirty="0">
                <a:solidFill>
                  <a:srgbClr val="FF0000"/>
                </a:solidFill>
                <a:latin typeface="MercuriusScript" panose="01010101010101010101" pitchFamily="2" charset="0"/>
              </a:rPr>
              <a:t>:</a:t>
            </a:r>
          </a:p>
        </p:txBody>
      </p:sp>
      <p:sp>
        <p:nvSpPr>
          <p:cNvPr id="3" name="Text Box 14">
            <a:extLst>
              <a:ext uri="{FF2B5EF4-FFF2-40B4-BE49-F238E27FC236}">
                <a16:creationId xmlns:a16="http://schemas.microsoft.com/office/drawing/2014/main" id="{C1ACED92-1286-4C01-B1C8-77BD7E8F095C}"/>
              </a:ext>
            </a:extLst>
          </p:cNvPr>
          <p:cNvSpPr txBox="1">
            <a:spLocks noChangeArrowheads="1"/>
          </p:cNvSpPr>
          <p:nvPr/>
        </p:nvSpPr>
        <p:spPr bwMode="auto">
          <a:xfrm>
            <a:off x="1458685" y="2050298"/>
            <a:ext cx="965780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600" i="1" dirty="0">
                <a:solidFill>
                  <a:srgbClr val="0000CC"/>
                </a:solidFill>
                <a:latin typeface="Times  New Roman"/>
              </a:rPr>
              <a:t>     </a:t>
            </a:r>
            <a:r>
              <a:rPr lang="en-US" altLang="en-US" sz="4000" i="1" dirty="0" err="1">
                <a:solidFill>
                  <a:srgbClr val="0000CC"/>
                </a:solidFill>
              </a:rPr>
              <a:t>Dựa</a:t>
            </a:r>
            <a:r>
              <a:rPr lang="en-US" altLang="en-US" sz="4000" i="1" dirty="0">
                <a:solidFill>
                  <a:srgbClr val="0000CC"/>
                </a:solidFill>
              </a:rPr>
              <a:t> </a:t>
            </a:r>
            <a:r>
              <a:rPr lang="en-US" altLang="en-US" sz="4000" i="1" dirty="0" err="1">
                <a:solidFill>
                  <a:srgbClr val="0000CC"/>
                </a:solidFill>
              </a:rPr>
              <a:t>vào</a:t>
            </a:r>
            <a:r>
              <a:rPr lang="en-US" altLang="en-US" sz="4000" i="1" dirty="0">
                <a:solidFill>
                  <a:srgbClr val="0000CC"/>
                </a:solidFill>
              </a:rPr>
              <a:t> </a:t>
            </a:r>
            <a:r>
              <a:rPr lang="en-US" altLang="en-US" sz="4000" i="1" dirty="0" err="1">
                <a:solidFill>
                  <a:srgbClr val="0000CC"/>
                </a:solidFill>
              </a:rPr>
              <a:t>bài</a:t>
            </a:r>
            <a:r>
              <a:rPr lang="en-US" altLang="en-US" sz="4000" i="1" dirty="0">
                <a:solidFill>
                  <a:srgbClr val="0000CC"/>
                </a:solidFill>
              </a:rPr>
              <a:t> </a:t>
            </a:r>
            <a:r>
              <a:rPr lang="en-US" altLang="en-US" sz="4000" i="1" dirty="0" err="1">
                <a:solidFill>
                  <a:srgbClr val="0000CC"/>
                </a:solidFill>
              </a:rPr>
              <a:t>tập</a:t>
            </a:r>
            <a:r>
              <a:rPr lang="en-US" altLang="en-US" sz="4000" i="1" dirty="0">
                <a:solidFill>
                  <a:srgbClr val="0000CC"/>
                </a:solidFill>
              </a:rPr>
              <a:t> </a:t>
            </a:r>
            <a:r>
              <a:rPr lang="en-US" altLang="en-US" sz="4000" i="1" dirty="0" err="1">
                <a:solidFill>
                  <a:srgbClr val="0000CC"/>
                </a:solidFill>
              </a:rPr>
              <a:t>làm</a:t>
            </a:r>
            <a:r>
              <a:rPr lang="en-US" altLang="en-US" sz="4000" i="1" dirty="0">
                <a:solidFill>
                  <a:srgbClr val="0000CC"/>
                </a:solidFill>
              </a:rPr>
              <a:t> </a:t>
            </a:r>
            <a:r>
              <a:rPr lang="en-US" altLang="en-US" sz="4000" i="1" dirty="0" err="1">
                <a:solidFill>
                  <a:srgbClr val="0000CC"/>
                </a:solidFill>
              </a:rPr>
              <a:t>văn</a:t>
            </a:r>
            <a:r>
              <a:rPr lang="en-US" altLang="en-US" sz="4000" i="1" dirty="0">
                <a:solidFill>
                  <a:srgbClr val="0000CC"/>
                </a:solidFill>
              </a:rPr>
              <a:t> </a:t>
            </a:r>
            <a:r>
              <a:rPr lang="en-US" altLang="en-US" sz="4000" i="1" dirty="0" err="1">
                <a:solidFill>
                  <a:srgbClr val="0000CC"/>
                </a:solidFill>
              </a:rPr>
              <a:t>miệng</a:t>
            </a:r>
            <a:r>
              <a:rPr lang="en-US" altLang="en-US" sz="4000" i="1" dirty="0">
                <a:solidFill>
                  <a:srgbClr val="0000CC"/>
                </a:solidFill>
              </a:rPr>
              <a:t> </a:t>
            </a:r>
            <a:r>
              <a:rPr lang="en-US" altLang="en-US" sz="4000" i="1" dirty="0" err="1">
                <a:solidFill>
                  <a:srgbClr val="0000CC"/>
                </a:solidFill>
              </a:rPr>
              <a:t>tuần</a:t>
            </a:r>
            <a:r>
              <a:rPr lang="en-US" altLang="en-US" sz="4000" i="1" dirty="0">
                <a:solidFill>
                  <a:srgbClr val="0000CC"/>
                </a:solidFill>
              </a:rPr>
              <a:t> </a:t>
            </a:r>
            <a:r>
              <a:rPr lang="en-US" altLang="en-US" sz="4000" i="1" dirty="0" err="1">
                <a:solidFill>
                  <a:srgbClr val="0000CC"/>
                </a:solidFill>
              </a:rPr>
              <a:t>trước</a:t>
            </a:r>
            <a:r>
              <a:rPr lang="en-US" altLang="en-US" sz="4000" i="1" dirty="0">
                <a:solidFill>
                  <a:srgbClr val="0000CC"/>
                </a:solidFill>
              </a:rPr>
              <a:t>, </a:t>
            </a:r>
            <a:r>
              <a:rPr lang="en-US" altLang="en-US" sz="4000" i="1" dirty="0" err="1">
                <a:solidFill>
                  <a:srgbClr val="0000CC"/>
                </a:solidFill>
              </a:rPr>
              <a:t>hãy</a:t>
            </a:r>
            <a:r>
              <a:rPr lang="en-US" altLang="en-US" sz="4000" i="1" dirty="0">
                <a:solidFill>
                  <a:srgbClr val="0000CC"/>
                </a:solidFill>
              </a:rPr>
              <a:t> </a:t>
            </a:r>
            <a:r>
              <a:rPr lang="en-US" altLang="en-US" sz="4000" i="1" dirty="0" err="1">
                <a:solidFill>
                  <a:srgbClr val="0000CC"/>
                </a:solidFill>
              </a:rPr>
              <a:t>viết</a:t>
            </a:r>
            <a:r>
              <a:rPr lang="en-US" altLang="en-US" sz="4000" i="1" dirty="0">
                <a:solidFill>
                  <a:srgbClr val="0000CC"/>
                </a:solidFill>
              </a:rPr>
              <a:t> </a:t>
            </a:r>
            <a:r>
              <a:rPr lang="en-US" altLang="en-US" sz="4000" i="1" dirty="0" err="1">
                <a:solidFill>
                  <a:srgbClr val="0000CC"/>
                </a:solidFill>
              </a:rPr>
              <a:t>một</a:t>
            </a:r>
            <a:r>
              <a:rPr lang="en-US" altLang="en-US" sz="4000" i="1" dirty="0">
                <a:solidFill>
                  <a:srgbClr val="0000CC"/>
                </a:solidFill>
              </a:rPr>
              <a:t> </a:t>
            </a:r>
            <a:r>
              <a:rPr lang="en-US" altLang="en-US" sz="4000" i="1" dirty="0" err="1">
                <a:solidFill>
                  <a:srgbClr val="0000CC"/>
                </a:solidFill>
              </a:rPr>
              <a:t>đoạn</a:t>
            </a:r>
            <a:r>
              <a:rPr lang="en-US" altLang="en-US" sz="4000" i="1" dirty="0">
                <a:solidFill>
                  <a:srgbClr val="0000CC"/>
                </a:solidFill>
              </a:rPr>
              <a:t> </a:t>
            </a:r>
            <a:r>
              <a:rPr lang="en-US" altLang="en-US" sz="4000" i="1" dirty="0" err="1">
                <a:solidFill>
                  <a:srgbClr val="0000CC"/>
                </a:solidFill>
              </a:rPr>
              <a:t>văn</a:t>
            </a:r>
            <a:r>
              <a:rPr lang="en-US" altLang="en-US" sz="4000" i="1" dirty="0">
                <a:solidFill>
                  <a:srgbClr val="0000CC"/>
                </a:solidFill>
              </a:rPr>
              <a:t> </a:t>
            </a:r>
            <a:r>
              <a:rPr lang="en-US" altLang="en-US" sz="4000" i="1" dirty="0" err="1">
                <a:solidFill>
                  <a:srgbClr val="0000CC"/>
                </a:solidFill>
              </a:rPr>
              <a:t>ngắn</a:t>
            </a:r>
            <a:r>
              <a:rPr lang="en-US" altLang="en-US" sz="4000" i="1" dirty="0">
                <a:solidFill>
                  <a:srgbClr val="0000CC"/>
                </a:solidFill>
              </a:rPr>
              <a:t> (</a:t>
            </a:r>
            <a:r>
              <a:rPr lang="en-US" altLang="en-US" sz="4000" i="1" dirty="0" err="1">
                <a:solidFill>
                  <a:srgbClr val="0000CC"/>
                </a:solidFill>
              </a:rPr>
              <a:t>từ</a:t>
            </a:r>
            <a:r>
              <a:rPr lang="en-US" altLang="en-US" sz="4000" i="1" dirty="0">
                <a:solidFill>
                  <a:srgbClr val="0000CC"/>
                </a:solidFill>
              </a:rPr>
              <a:t> 7 </a:t>
            </a:r>
            <a:r>
              <a:rPr lang="en-US" altLang="en-US" sz="4000" i="1" dirty="0" err="1">
                <a:solidFill>
                  <a:srgbClr val="0000CC"/>
                </a:solidFill>
              </a:rPr>
              <a:t>đến</a:t>
            </a:r>
            <a:r>
              <a:rPr lang="en-US" altLang="en-US" sz="4000" i="1" dirty="0">
                <a:solidFill>
                  <a:srgbClr val="0000CC"/>
                </a:solidFill>
              </a:rPr>
              <a:t> 10 </a:t>
            </a:r>
            <a:r>
              <a:rPr lang="en-US" altLang="en-US" sz="4000" i="1" dirty="0" err="1">
                <a:solidFill>
                  <a:srgbClr val="0000CC"/>
                </a:solidFill>
              </a:rPr>
              <a:t>câu</a:t>
            </a:r>
            <a:r>
              <a:rPr lang="en-US" altLang="en-US" sz="4000" i="1" dirty="0">
                <a:solidFill>
                  <a:srgbClr val="0000CC"/>
                </a:solidFill>
              </a:rPr>
              <a:t>) </a:t>
            </a:r>
            <a:r>
              <a:rPr lang="en-US" altLang="en-US" sz="4000" i="1" dirty="0" err="1">
                <a:solidFill>
                  <a:srgbClr val="0000CC"/>
                </a:solidFill>
              </a:rPr>
              <a:t>kể</a:t>
            </a:r>
            <a:r>
              <a:rPr lang="en-US" altLang="en-US" sz="4000" i="1" dirty="0">
                <a:solidFill>
                  <a:srgbClr val="0000CC"/>
                </a:solidFill>
              </a:rPr>
              <a:t> </a:t>
            </a:r>
            <a:r>
              <a:rPr lang="en-US" altLang="en-US" sz="4000" i="1" dirty="0" err="1">
                <a:solidFill>
                  <a:srgbClr val="0000CC"/>
                </a:solidFill>
              </a:rPr>
              <a:t>lại</a:t>
            </a:r>
            <a:r>
              <a:rPr lang="en-US" altLang="en-US" sz="4000" i="1" dirty="0">
                <a:solidFill>
                  <a:srgbClr val="0000CC"/>
                </a:solidFill>
              </a:rPr>
              <a:t> </a:t>
            </a:r>
            <a:r>
              <a:rPr lang="en-US" altLang="en-US" sz="4000" i="1" dirty="0" err="1">
                <a:solidFill>
                  <a:srgbClr val="0000CC"/>
                </a:solidFill>
              </a:rPr>
              <a:t>một</a:t>
            </a:r>
            <a:r>
              <a:rPr lang="en-US" altLang="en-US" sz="4000" i="1" dirty="0">
                <a:solidFill>
                  <a:srgbClr val="0000CC"/>
                </a:solidFill>
              </a:rPr>
              <a:t> </a:t>
            </a:r>
            <a:r>
              <a:rPr lang="en-US" altLang="en-US" sz="4000" i="1" dirty="0" err="1">
                <a:solidFill>
                  <a:srgbClr val="0000CC"/>
                </a:solidFill>
              </a:rPr>
              <a:t>trận</a:t>
            </a:r>
            <a:r>
              <a:rPr lang="en-US" altLang="en-US" sz="4000" i="1" dirty="0">
                <a:solidFill>
                  <a:srgbClr val="0000CC"/>
                </a:solidFill>
              </a:rPr>
              <a:t> </a:t>
            </a:r>
            <a:r>
              <a:rPr lang="en-US" altLang="en-US" sz="4000" i="1" dirty="0" err="1">
                <a:solidFill>
                  <a:srgbClr val="0000CC"/>
                </a:solidFill>
              </a:rPr>
              <a:t>thi</a:t>
            </a:r>
            <a:r>
              <a:rPr lang="en-US" altLang="en-US" sz="4000" i="1" dirty="0">
                <a:solidFill>
                  <a:srgbClr val="0000CC"/>
                </a:solidFill>
              </a:rPr>
              <a:t> </a:t>
            </a:r>
            <a:r>
              <a:rPr lang="en-US" altLang="en-US" sz="4000" i="1" dirty="0" err="1">
                <a:solidFill>
                  <a:srgbClr val="0000CC"/>
                </a:solidFill>
              </a:rPr>
              <a:t>đấu</a:t>
            </a:r>
            <a:r>
              <a:rPr lang="en-US" altLang="en-US" sz="4000" i="1" dirty="0">
                <a:solidFill>
                  <a:srgbClr val="0000CC"/>
                </a:solidFill>
              </a:rPr>
              <a:t> </a:t>
            </a:r>
            <a:r>
              <a:rPr lang="en-US" altLang="en-US" sz="4000" i="1" dirty="0" err="1">
                <a:solidFill>
                  <a:srgbClr val="0000CC"/>
                </a:solidFill>
              </a:rPr>
              <a:t>thể</a:t>
            </a:r>
            <a:r>
              <a:rPr lang="en-US" altLang="en-US" sz="4000" i="1" dirty="0">
                <a:solidFill>
                  <a:srgbClr val="0000CC"/>
                </a:solidFill>
              </a:rPr>
              <a:t> </a:t>
            </a:r>
            <a:r>
              <a:rPr lang="en-US" altLang="en-US" sz="4000" i="1" dirty="0" err="1">
                <a:solidFill>
                  <a:srgbClr val="0000CC"/>
                </a:solidFill>
              </a:rPr>
              <a:t>thao</a:t>
            </a:r>
            <a:r>
              <a:rPr lang="en-US" altLang="en-US" sz="4000" i="1" dirty="0">
                <a:solidFill>
                  <a:srgbClr val="0000CC"/>
                </a:solidFill>
              </a:rPr>
              <a:t> </a:t>
            </a:r>
            <a:r>
              <a:rPr lang="en-US" altLang="en-US" sz="4000" i="1" dirty="0" err="1">
                <a:solidFill>
                  <a:srgbClr val="0000CC"/>
                </a:solidFill>
              </a:rPr>
              <a:t>mà</a:t>
            </a:r>
            <a:r>
              <a:rPr lang="en-US" altLang="en-US" sz="4000" i="1" dirty="0">
                <a:solidFill>
                  <a:srgbClr val="0000CC"/>
                </a:solidFill>
              </a:rPr>
              <a:t> </a:t>
            </a:r>
            <a:r>
              <a:rPr lang="en-US" altLang="en-US" sz="4000" i="1" dirty="0" err="1">
                <a:solidFill>
                  <a:srgbClr val="0000CC"/>
                </a:solidFill>
              </a:rPr>
              <a:t>em</a:t>
            </a:r>
            <a:r>
              <a:rPr lang="en-US" altLang="en-US" sz="4000" i="1" dirty="0">
                <a:solidFill>
                  <a:srgbClr val="0000CC"/>
                </a:solidFill>
              </a:rPr>
              <a:t> </a:t>
            </a:r>
            <a:r>
              <a:rPr lang="en-US" altLang="en-US" sz="4000" i="1" dirty="0" err="1">
                <a:solidFill>
                  <a:srgbClr val="0000CC"/>
                </a:solidFill>
              </a:rPr>
              <a:t>đã</a:t>
            </a:r>
            <a:r>
              <a:rPr lang="en-US" altLang="en-US" sz="4000" i="1" dirty="0">
                <a:solidFill>
                  <a:srgbClr val="0000CC"/>
                </a:solidFill>
              </a:rPr>
              <a:t> </a:t>
            </a:r>
            <a:r>
              <a:rPr lang="en-US" altLang="en-US" sz="4000" i="1" dirty="0" err="1">
                <a:solidFill>
                  <a:srgbClr val="0000CC"/>
                </a:solidFill>
              </a:rPr>
              <a:t>có</a:t>
            </a:r>
            <a:r>
              <a:rPr lang="en-US" altLang="en-US" sz="4000" i="1" dirty="0">
                <a:solidFill>
                  <a:srgbClr val="0000CC"/>
                </a:solidFill>
              </a:rPr>
              <a:t> </a:t>
            </a:r>
            <a:r>
              <a:rPr lang="en-US" altLang="en-US" sz="4000" i="1" dirty="0" err="1">
                <a:solidFill>
                  <a:srgbClr val="0000CC"/>
                </a:solidFill>
              </a:rPr>
              <a:t>dịp</a:t>
            </a:r>
            <a:r>
              <a:rPr lang="en-US" altLang="en-US" sz="4000" i="1" dirty="0">
                <a:solidFill>
                  <a:srgbClr val="0000CC"/>
                </a:solidFill>
              </a:rPr>
              <a:t> </a:t>
            </a:r>
            <a:r>
              <a:rPr lang="en-US" altLang="en-US" sz="4000" i="1" dirty="0" err="1">
                <a:solidFill>
                  <a:srgbClr val="0000CC"/>
                </a:solidFill>
              </a:rPr>
              <a:t>xem</a:t>
            </a:r>
            <a:r>
              <a:rPr lang="en-US" altLang="en-US" sz="4000" i="1" dirty="0">
                <a:solidFill>
                  <a:srgbClr val="0000CC"/>
                </a:solidFill>
              </a:rPr>
              <a:t>.</a:t>
            </a:r>
            <a:endParaRPr lang="en-US" altLang="en-US" sz="2600" i="1" dirty="0">
              <a:solidFill>
                <a:srgbClr val="0000CC"/>
              </a:solidFill>
            </a:endParaRPr>
          </a:p>
        </p:txBody>
      </p:sp>
    </p:spTree>
    <p:extLst>
      <p:ext uri="{BB962C8B-B14F-4D97-AF65-F5344CB8AC3E}">
        <p14:creationId xmlns:p14="http://schemas.microsoft.com/office/powerpoint/2010/main" val="1760338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par>
                                <p:cTn id="11" presetID="18" presetClass="entr" presetSubtype="6"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strips(downRight)">
                                      <p:cBhvr>
                                        <p:cTn id="13"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组合 81"/>
          <p:cNvGrpSpPr/>
          <p:nvPr/>
        </p:nvGrpSpPr>
        <p:grpSpPr>
          <a:xfrm>
            <a:off x="-480060" y="-52070"/>
            <a:ext cx="12672060" cy="6910070"/>
            <a:chOff x="-756" y="-82"/>
            <a:chExt cx="19956" cy="10882"/>
          </a:xfrm>
        </p:grpSpPr>
        <p:grpSp>
          <p:nvGrpSpPr>
            <p:cNvPr id="15" name="组合 14"/>
            <p:cNvGrpSpPr/>
            <p:nvPr/>
          </p:nvGrpSpPr>
          <p:grpSpPr>
            <a:xfrm>
              <a:off x="0" y="-82"/>
              <a:ext cx="19200" cy="10882"/>
              <a:chOff x="0" y="-82"/>
              <a:chExt cx="19200" cy="10882"/>
            </a:xfrm>
          </p:grpSpPr>
          <p:grpSp>
            <p:nvGrpSpPr>
              <p:cNvPr id="70" name="组合 69"/>
              <p:cNvGrpSpPr/>
              <p:nvPr/>
            </p:nvGrpSpPr>
            <p:grpSpPr>
              <a:xfrm>
                <a:off x="0" y="-82"/>
                <a:ext cx="19200" cy="10882"/>
                <a:chOff x="-2531" y="-82"/>
                <a:chExt cx="23716" cy="10882"/>
              </a:xfrm>
            </p:grpSpPr>
            <p:grpSp>
              <p:nvGrpSpPr>
                <p:cNvPr id="228" name="组合 227"/>
                <p:cNvGrpSpPr/>
                <p:nvPr/>
              </p:nvGrpSpPr>
              <p:grpSpPr>
                <a:xfrm>
                  <a:off x="-2531" y="-82"/>
                  <a:ext cx="23716" cy="1088"/>
                  <a:chOff x="-1607127" y="-51755"/>
                  <a:chExt cx="15059887" cy="691091"/>
                </a:xfrm>
                <a:solidFill>
                  <a:schemeClr val="bg1"/>
                </a:solidFill>
              </p:grpSpPr>
              <p:sp>
                <p:nvSpPr>
                  <p:cNvPr id="224"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227"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nvGrpSpPr>
                <p:cNvPr id="45" name="组合 44"/>
                <p:cNvGrpSpPr/>
                <p:nvPr/>
              </p:nvGrpSpPr>
              <p:grpSpPr>
                <a:xfrm flipV="1">
                  <a:off x="-2531" y="9712"/>
                  <a:ext cx="23716" cy="1088"/>
                  <a:chOff x="-1607127" y="-51755"/>
                  <a:chExt cx="15059887" cy="691091"/>
                </a:xfrm>
                <a:solidFill>
                  <a:schemeClr val="bg1"/>
                </a:solidFill>
              </p:grpSpPr>
              <p:sp>
                <p:nvSpPr>
                  <p:cNvPr id="46"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69"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grpSp>
            <p:nvGrpSpPr>
              <p:cNvPr id="9" name="组合 8"/>
              <p:cNvGrpSpPr/>
              <p:nvPr/>
            </p:nvGrpSpPr>
            <p:grpSpPr>
              <a:xfrm>
                <a:off x="478" y="559"/>
                <a:ext cx="18244" cy="9574"/>
                <a:chOff x="478" y="613"/>
                <a:chExt cx="18244" cy="9574"/>
              </a:xfrm>
            </p:grpSpPr>
            <p:pic>
              <p:nvPicPr>
                <p:cNvPr id="10" name="图片 9" descr="组 1"/>
                <p:cNvPicPr>
                  <a:picLocks noChangeAspect="1"/>
                </p:cNvPicPr>
                <p:nvPr/>
              </p:nvPicPr>
              <p:blipFill>
                <a:blip r:embed="rId2"/>
                <a:stretch>
                  <a:fillRect/>
                </a:stretch>
              </p:blipFill>
              <p:spPr>
                <a:xfrm>
                  <a:off x="478" y="613"/>
                  <a:ext cx="18245" cy="9574"/>
                </a:xfrm>
                <a:prstGeom prst="rect">
                  <a:avLst/>
                </a:prstGeom>
              </p:spPr>
            </p:pic>
            <p:sp>
              <p:nvSpPr>
                <p:cNvPr id="8" name="圆角矩形 7"/>
                <p:cNvSpPr/>
                <p:nvPr/>
              </p:nvSpPr>
              <p:spPr>
                <a:xfrm>
                  <a:off x="741" y="778"/>
                  <a:ext cx="17719" cy="9244"/>
                </a:xfrm>
                <a:prstGeom prst="roundRect">
                  <a:avLst>
                    <a:gd name="adj" fmla="val 2073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grpSp>
          <p:nvGrpSpPr>
            <p:cNvPr id="33" name="组合 32"/>
            <p:cNvGrpSpPr/>
            <p:nvPr/>
          </p:nvGrpSpPr>
          <p:grpSpPr>
            <a:xfrm rot="21000000">
              <a:off x="1357" y="1073"/>
              <a:ext cx="999" cy="1016"/>
              <a:chOff x="2756" y="2573"/>
              <a:chExt cx="2298" cy="2337"/>
            </a:xfrm>
            <a:effectLst>
              <a:outerShdw blurRad="50800" dist="38100" dir="5400000" algn="t" rotWithShape="0">
                <a:prstClr val="black">
                  <a:alpha val="40000"/>
                </a:prstClr>
              </a:outerShdw>
            </a:effectLst>
          </p:grpSpPr>
          <p:grpSp>
            <p:nvGrpSpPr>
              <p:cNvPr id="36" name="组合 35"/>
              <p:cNvGrpSpPr/>
              <p:nvPr/>
            </p:nvGrpSpPr>
            <p:grpSpPr>
              <a:xfrm>
                <a:off x="2756" y="2607"/>
                <a:ext cx="2298" cy="2281"/>
                <a:chOff x="2756" y="2607"/>
                <a:chExt cx="2298" cy="2281"/>
              </a:xfrm>
            </p:grpSpPr>
            <p:sp>
              <p:nvSpPr>
                <p:cNvPr id="37" name="圆角矩形 36"/>
                <p:cNvSpPr/>
                <p:nvPr/>
              </p:nvSpPr>
              <p:spPr>
                <a:xfrm>
                  <a:off x="2842" y="2676"/>
                  <a:ext cx="2212" cy="2212"/>
                </a:xfrm>
                <a:prstGeom prst="roundRect">
                  <a:avLst/>
                </a:prstGeom>
                <a:solidFill>
                  <a:srgbClr val="FFC3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grpSp>
              <p:nvGrpSpPr>
                <p:cNvPr id="38" name="组合 37"/>
                <p:cNvGrpSpPr/>
                <p:nvPr/>
              </p:nvGrpSpPr>
              <p:grpSpPr>
                <a:xfrm>
                  <a:off x="2756" y="2607"/>
                  <a:ext cx="2212" cy="2212"/>
                  <a:chOff x="2756" y="2607"/>
                  <a:chExt cx="2212" cy="2212"/>
                </a:xfrm>
              </p:grpSpPr>
              <p:sp>
                <p:nvSpPr>
                  <p:cNvPr id="47" name="圆角矩形 46"/>
                  <p:cNvSpPr/>
                  <p:nvPr/>
                </p:nvSpPr>
                <p:spPr>
                  <a:xfrm>
                    <a:off x="2756" y="2607"/>
                    <a:ext cx="2212" cy="22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cxnSp>
                <p:nvCxnSpPr>
                  <p:cNvPr id="71" name="直接连接符 70"/>
                  <p:cNvCxnSpPr/>
                  <p:nvPr/>
                </p:nvCxnSpPr>
                <p:spPr>
                  <a:xfrm>
                    <a:off x="2911" y="3713"/>
                    <a:ext cx="1903" cy="0"/>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3862" y="2742"/>
                    <a:ext cx="0" cy="1942"/>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grpSp>
          </p:grpSp>
          <p:sp>
            <p:nvSpPr>
              <p:cNvPr id="73" name="文本框 72"/>
              <p:cNvSpPr txBox="1"/>
              <p:nvPr/>
            </p:nvSpPr>
            <p:spPr>
              <a:xfrm>
                <a:off x="2883" y="2573"/>
                <a:ext cx="2016" cy="23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3600" b="0" i="0" u="none" strike="noStrike" kern="1200" cap="none" spc="0" normalizeH="0" baseline="0" noProof="0" dirty="0">
                    <a:ln>
                      <a:noFill/>
                    </a:ln>
                    <a:solidFill>
                      <a:srgbClr val="396250"/>
                    </a:solidFill>
                    <a:effectLst/>
                    <a:uLnTx/>
                    <a:uFillTx/>
                    <a:latin typeface="字魂151号-联盟综艺体" panose="00000500000000000000" charset="-122"/>
                    <a:ea typeface="字魂151号-联盟综艺体" panose="00000500000000000000" charset="-122"/>
                    <a:cs typeface="+mn-cs"/>
                  </a:rPr>
                  <a:t>一</a:t>
                </a:r>
              </a:p>
            </p:txBody>
          </p:sp>
        </p:grpSp>
        <p:pic>
          <p:nvPicPr>
            <p:cNvPr id="80" name="图片 79" descr="矢量智能对象"/>
            <p:cNvPicPr>
              <a:picLocks noChangeAspect="1"/>
            </p:cNvPicPr>
            <p:nvPr/>
          </p:nvPicPr>
          <p:blipFill>
            <a:blip r:embed="rId3"/>
            <a:stretch>
              <a:fillRect/>
            </a:stretch>
          </p:blipFill>
          <p:spPr>
            <a:xfrm>
              <a:off x="16957" y="8815"/>
              <a:ext cx="2006" cy="1153"/>
            </a:xfrm>
            <a:prstGeom prst="rect">
              <a:avLst/>
            </a:prstGeom>
          </p:spPr>
        </p:pic>
        <p:pic>
          <p:nvPicPr>
            <p:cNvPr id="81" name="图片 80" descr="矢量智能对象"/>
            <p:cNvPicPr>
              <a:picLocks noChangeAspect="1"/>
            </p:cNvPicPr>
            <p:nvPr/>
          </p:nvPicPr>
          <p:blipFill>
            <a:blip r:embed="rId3"/>
            <a:stretch>
              <a:fillRect/>
            </a:stretch>
          </p:blipFill>
          <p:spPr>
            <a:xfrm>
              <a:off x="-756" y="1988"/>
              <a:ext cx="2006" cy="1153"/>
            </a:xfrm>
            <a:prstGeom prst="rect">
              <a:avLst/>
            </a:prstGeom>
          </p:spPr>
        </p:pic>
      </p:grpSp>
      <p:sp>
        <p:nvSpPr>
          <p:cNvPr id="32" name="Rectangle 9">
            <a:extLst>
              <a:ext uri="{FF2B5EF4-FFF2-40B4-BE49-F238E27FC236}">
                <a16:creationId xmlns:a16="http://schemas.microsoft.com/office/drawing/2014/main" id="{5C49EA81-AE27-46A7-8FCF-E1E6218FEADA}"/>
              </a:ext>
            </a:extLst>
          </p:cNvPr>
          <p:cNvSpPr>
            <a:spLocks noChangeArrowheads="1"/>
          </p:cNvSpPr>
          <p:nvPr/>
        </p:nvSpPr>
        <p:spPr bwMode="auto">
          <a:xfrm>
            <a:off x="1791632" y="952613"/>
            <a:ext cx="924818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1.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Kể</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lại</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một</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trận</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thi</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đấu</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thể</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r>
              <a:rPr kumimoji="0" lang="en-US" altLang="en-US" sz="4400" b="1" i="0" u="none" strike="noStrike" kern="1200" cap="none" spc="0" normalizeH="0" baseline="0" noProof="0" dirty="0" err="1">
                <a:ln>
                  <a:noFill/>
                </a:ln>
                <a:solidFill>
                  <a:srgbClr val="FF0000"/>
                </a:solidFill>
                <a:effectLst/>
                <a:uLnTx/>
                <a:uFillTx/>
                <a:latin typeface="Calibri"/>
                <a:ea typeface="+mn-ea"/>
                <a:cs typeface="+mn-cs"/>
              </a:rPr>
              <a:t>thao</a:t>
            </a: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a:t>
            </a:r>
            <a:br>
              <a:rPr kumimoji="0" lang="en-US" altLang="en-US" sz="4400" b="1" i="0" u="none" strike="noStrike" kern="1200" cap="none" spc="0" normalizeH="0" baseline="0" noProof="0" dirty="0">
                <a:ln>
                  <a:noFill/>
                </a:ln>
                <a:solidFill>
                  <a:srgbClr val="FF0000"/>
                </a:solidFill>
                <a:effectLst/>
                <a:uLnTx/>
                <a:uFillTx/>
                <a:latin typeface="Calibri"/>
                <a:ea typeface="+mn-ea"/>
                <a:cs typeface="+mn-cs"/>
              </a:rPr>
            </a:br>
            <a:r>
              <a:rPr kumimoji="0" lang="en-US" altLang="en-US" sz="4400" b="1" i="0" u="none" strike="noStrike" kern="1200" cap="none" spc="0" normalizeH="0" baseline="0" noProof="0" dirty="0">
                <a:ln>
                  <a:noFill/>
                </a:ln>
                <a:solidFill>
                  <a:srgbClr val="FF0000"/>
                </a:solidFill>
                <a:effectLst/>
                <a:uLnTx/>
                <a:uFillTx/>
                <a:latin typeface="Calibri"/>
                <a:ea typeface="+mn-ea"/>
                <a:cs typeface="+mn-cs"/>
              </a:rPr>
              <a:t>        </a:t>
            </a:r>
          </a:p>
        </p:txBody>
      </p:sp>
      <p:sp>
        <p:nvSpPr>
          <p:cNvPr id="34" name="Rectangle 11">
            <a:extLst>
              <a:ext uri="{FF2B5EF4-FFF2-40B4-BE49-F238E27FC236}">
                <a16:creationId xmlns:a16="http://schemas.microsoft.com/office/drawing/2014/main" id="{01B7563E-E0F0-409F-B59F-0E8DE411F1E7}"/>
              </a:ext>
            </a:extLst>
          </p:cNvPr>
          <p:cNvSpPr>
            <a:spLocks noChangeArrowheads="1"/>
          </p:cNvSpPr>
          <p:nvPr/>
        </p:nvSpPr>
        <p:spPr bwMode="auto">
          <a:xfrm>
            <a:off x="960755" y="1660023"/>
            <a:ext cx="11251565" cy="368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838200" marR="0" lvl="0" indent="-838200" algn="l" defTabSz="914400" rtl="0" eaLnBrk="1" fontAlgn="auto" latinLnBrk="0" hangingPunct="1">
              <a:lnSpc>
                <a:spcPct val="100000"/>
              </a:lnSpc>
              <a:spcBef>
                <a:spcPts val="0"/>
              </a:spcBef>
              <a:spcAft>
                <a:spcPts val="0"/>
              </a:spcAft>
              <a:buClrTx/>
              <a:buSzTx/>
              <a:buFontTx/>
              <a:buAutoNum type="alphaLcParenR"/>
              <a:tabLst/>
              <a:defRPr/>
            </a:pPr>
            <a:endParaRPr kumimoji="0" lang="vi-VN" altLang="en-US" sz="3600" b="1" i="0" u="none" strike="noStrike" kern="1200" cap="none" spc="0" normalizeH="0" baseline="0" noProof="0" dirty="0">
              <a:ln>
                <a:noFill/>
              </a:ln>
              <a:solidFill>
                <a:prstClr val="black"/>
              </a:solidFill>
              <a:effectLst/>
              <a:uLnTx/>
              <a:uFillTx/>
              <a:latin typeface="Times New Roma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a)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Đó</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là</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môn</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thể</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thao</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nào</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br>
              <a:rPr kumimoji="0" lang="en-US" altLang="en-US" sz="3600" b="1" i="0" u="none" strike="noStrike" kern="1200" cap="none" spc="0" normalizeH="0" baseline="0" noProof="0" dirty="0">
                <a:ln>
                  <a:noFill/>
                </a:ln>
                <a:solidFill>
                  <a:prstClr val="black"/>
                </a:solidFill>
                <a:effectLst/>
                <a:uLnTx/>
                <a:uFillTx/>
                <a:latin typeface="Calibri"/>
                <a:ea typeface="+mn-ea"/>
                <a:cs typeface="+mn-cs"/>
              </a:rPr>
            </a:b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b)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Em</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tham</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gia</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hay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chỉ</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xem</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đấu</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br>
              <a:rPr kumimoji="0" lang="en-US" altLang="en-US" sz="3600" b="1" i="0" u="none" strike="noStrike" kern="1200" cap="none" spc="0" normalizeH="0" baseline="0" noProof="0" dirty="0">
                <a:ln>
                  <a:noFill/>
                </a:ln>
                <a:solidFill>
                  <a:prstClr val="black"/>
                </a:solidFill>
                <a:effectLst/>
                <a:uLnTx/>
                <a:uFillTx/>
                <a:latin typeface="Calibri"/>
                <a:ea typeface="+mn-ea"/>
                <a:cs typeface="+mn-cs"/>
              </a:rPr>
            </a:b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c)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Buổi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đấu</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được</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tổ</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chức</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ở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đâu</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Tổ</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chức</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khi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nào</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br>
              <a:rPr kumimoji="0" lang="en-US" altLang="en-US" sz="3600" b="1" i="0" u="none" strike="noStrike" kern="1200" cap="none" spc="0" normalizeH="0" baseline="0" noProof="0" dirty="0">
                <a:ln>
                  <a:noFill/>
                </a:ln>
                <a:solidFill>
                  <a:prstClr val="black"/>
                </a:solidFill>
                <a:effectLst/>
                <a:uLnTx/>
                <a:uFillTx/>
                <a:latin typeface="Calibri"/>
                <a:ea typeface="+mn-ea"/>
                <a:cs typeface="+mn-cs"/>
              </a:rPr>
            </a:b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d)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Em</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cùng</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xem</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với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ai ?</a:t>
            </a:r>
            <a:br>
              <a:rPr kumimoji="0" lang="en-US" altLang="en-US" sz="3600" b="1" i="0" u="none" strike="noStrike" kern="1200" cap="none" spc="0" normalizeH="0" baseline="0" noProof="0" dirty="0">
                <a:ln>
                  <a:noFill/>
                </a:ln>
                <a:solidFill>
                  <a:prstClr val="black"/>
                </a:solidFill>
                <a:effectLst/>
                <a:uLnTx/>
                <a:uFillTx/>
                <a:latin typeface="Calibri"/>
                <a:ea typeface="+mn-ea"/>
                <a:cs typeface="+mn-cs"/>
              </a:rPr>
            </a:b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e)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Buổi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đấu</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diễn</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ra</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như</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thế</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nào</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br>
              <a:rPr kumimoji="0" lang="en-US" altLang="en-US" sz="3600" b="1" i="0" u="none" strike="noStrike" kern="1200" cap="none" spc="0" normalizeH="0" baseline="0" noProof="0" dirty="0">
                <a:ln>
                  <a:noFill/>
                </a:ln>
                <a:solidFill>
                  <a:prstClr val="black"/>
                </a:solidFill>
                <a:effectLst/>
                <a:uLnTx/>
                <a:uFillTx/>
                <a:latin typeface="Calibri"/>
                <a:ea typeface="+mn-ea"/>
                <a:cs typeface="+mn-cs"/>
              </a:rPr>
            </a:b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g)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Kết</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quả</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thi</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đấu</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ra</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r>
              <a:rPr kumimoji="0" lang="en-US" altLang="en-US" sz="3600" b="1" i="0" u="none" strike="noStrike" kern="1200" cap="none" spc="0" normalizeH="0" baseline="0" noProof="0" dirty="0" err="1">
                <a:ln>
                  <a:noFill/>
                </a:ln>
                <a:solidFill>
                  <a:prstClr val="black"/>
                </a:solidFill>
                <a:effectLst/>
                <a:uLnTx/>
                <a:uFillTx/>
                <a:latin typeface="Calibri"/>
                <a:ea typeface="+mn-ea"/>
                <a:cs typeface="+mn-cs"/>
              </a:rPr>
              <a:t>sao</a:t>
            </a:r>
            <a:r>
              <a:rPr kumimoji="0" lang="en-US" altLang="en-US" sz="3600" b="1" i="0" u="none" strike="noStrike" kern="1200" cap="none" spc="0" normalizeH="0" baseline="0" noProof="0" dirty="0">
                <a:ln>
                  <a:noFill/>
                </a:ln>
                <a:solidFill>
                  <a:prstClr val="black"/>
                </a:solidFill>
                <a:effectLst/>
                <a:uLnTx/>
                <a:uFillTx/>
                <a:latin typeface="Calibri"/>
                <a:ea typeface="+mn-ea"/>
                <a:cs typeface="+mn-cs"/>
              </a:rPr>
              <a:t> ?</a:t>
            </a:r>
            <a:br>
              <a:rPr kumimoji="0" lang="en-US" altLang="en-US" sz="3600" b="1" i="0" u="none" strike="noStrike" kern="1200" cap="none" spc="0" normalizeH="0" baseline="0" noProof="0" dirty="0">
                <a:ln>
                  <a:noFill/>
                </a:ln>
                <a:solidFill>
                  <a:prstClr val="black"/>
                </a:solidFill>
                <a:effectLst/>
                <a:uLnTx/>
                <a:uFillTx/>
                <a:latin typeface="Calibri"/>
                <a:ea typeface="+mn-ea"/>
                <a:cs typeface="+mn-cs"/>
              </a:rPr>
            </a:br>
            <a:r>
              <a:rPr kumimoji="0" lang="en-US" altLang="en-US" sz="4000" b="1"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267662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2"/>
                                        </p:tgtEl>
                                        <p:attrNameLst>
                                          <p:attrName>style.visibility</p:attrName>
                                        </p:attrNameLst>
                                      </p:cBhvr>
                                      <p:to>
                                        <p:strVal val="visible"/>
                                      </p:to>
                                    </p:set>
                                    <p:anim calcmode="discrete" valueType="clr">
                                      <p:cBhvr override="childStyle">
                                        <p:cTn id="7" dur="80"/>
                                        <p:tgtEl>
                                          <p:spTgt spid="3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2"/>
                                        </p:tgtEl>
                                        <p:attrNameLst>
                                          <p:attrName>fillcolor</p:attrName>
                                        </p:attrNameLst>
                                      </p:cBhvr>
                                      <p:tavLst>
                                        <p:tav tm="0">
                                          <p:val>
                                            <p:clrVal>
                                              <a:schemeClr val="accent2"/>
                                            </p:clrVal>
                                          </p:val>
                                        </p:tav>
                                        <p:tav tm="50000">
                                          <p:val>
                                            <p:clrVal>
                                              <a:schemeClr val="hlink"/>
                                            </p:clrVal>
                                          </p:val>
                                        </p:tav>
                                      </p:tavLst>
                                    </p:anim>
                                    <p:set>
                                      <p:cBhvr>
                                        <p:cTn id="9" dur="80"/>
                                        <p:tgtEl>
                                          <p:spTgt spid="3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4"/>
                                        </p:tgtEl>
                                        <p:attrNameLst>
                                          <p:attrName>style.visibility</p:attrName>
                                        </p:attrNameLst>
                                      </p:cBhvr>
                                      <p:to>
                                        <p:strVal val="visible"/>
                                      </p:to>
                                    </p:set>
                                    <p:anim calcmode="discrete" valueType="clr">
                                      <p:cBhvr override="childStyle">
                                        <p:cTn id="14"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4"/>
                                        </p:tgtEl>
                                        <p:attrNameLst>
                                          <p:attrName>fillcolor</p:attrName>
                                        </p:attrNameLst>
                                      </p:cBhvr>
                                      <p:tavLst>
                                        <p:tav tm="0">
                                          <p:val>
                                            <p:clrVal>
                                              <a:schemeClr val="accent2"/>
                                            </p:clrVal>
                                          </p:val>
                                        </p:tav>
                                        <p:tav tm="50000">
                                          <p:val>
                                            <p:clrVal>
                                              <a:schemeClr val="hlink"/>
                                            </p:clrVal>
                                          </p:val>
                                        </p:tav>
                                      </p:tavLst>
                                    </p:anim>
                                    <p:set>
                                      <p:cBhvr>
                                        <p:cTn id="16" dur="80"/>
                                        <p:tgtEl>
                                          <p:spTgt spid="3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组合 81"/>
          <p:cNvGrpSpPr/>
          <p:nvPr/>
        </p:nvGrpSpPr>
        <p:grpSpPr>
          <a:xfrm>
            <a:off x="-480060" y="-52070"/>
            <a:ext cx="12672060" cy="6910070"/>
            <a:chOff x="-756" y="-82"/>
            <a:chExt cx="19956" cy="10882"/>
          </a:xfrm>
        </p:grpSpPr>
        <p:grpSp>
          <p:nvGrpSpPr>
            <p:cNvPr id="15" name="组合 14"/>
            <p:cNvGrpSpPr/>
            <p:nvPr/>
          </p:nvGrpSpPr>
          <p:grpSpPr>
            <a:xfrm>
              <a:off x="0" y="-82"/>
              <a:ext cx="19200" cy="10882"/>
              <a:chOff x="0" y="-82"/>
              <a:chExt cx="19200" cy="10882"/>
            </a:xfrm>
          </p:grpSpPr>
          <p:grpSp>
            <p:nvGrpSpPr>
              <p:cNvPr id="70" name="组合 69"/>
              <p:cNvGrpSpPr/>
              <p:nvPr/>
            </p:nvGrpSpPr>
            <p:grpSpPr>
              <a:xfrm>
                <a:off x="0" y="-82"/>
                <a:ext cx="19200" cy="10882"/>
                <a:chOff x="-2531" y="-82"/>
                <a:chExt cx="23716" cy="10882"/>
              </a:xfrm>
            </p:grpSpPr>
            <p:grpSp>
              <p:nvGrpSpPr>
                <p:cNvPr id="228" name="组合 227"/>
                <p:cNvGrpSpPr/>
                <p:nvPr/>
              </p:nvGrpSpPr>
              <p:grpSpPr>
                <a:xfrm>
                  <a:off x="-2531" y="-82"/>
                  <a:ext cx="23716" cy="1088"/>
                  <a:chOff x="-1607127" y="-51755"/>
                  <a:chExt cx="15059887" cy="691091"/>
                </a:xfrm>
                <a:solidFill>
                  <a:schemeClr val="bg1"/>
                </a:solidFill>
              </p:grpSpPr>
              <p:sp>
                <p:nvSpPr>
                  <p:cNvPr id="224"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227"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nvGrpSpPr>
                <p:cNvPr id="45" name="组合 44"/>
                <p:cNvGrpSpPr/>
                <p:nvPr/>
              </p:nvGrpSpPr>
              <p:grpSpPr>
                <a:xfrm flipV="1">
                  <a:off x="-2531" y="9712"/>
                  <a:ext cx="23716" cy="1088"/>
                  <a:chOff x="-1607127" y="-51755"/>
                  <a:chExt cx="15059887" cy="691091"/>
                </a:xfrm>
                <a:solidFill>
                  <a:schemeClr val="bg1"/>
                </a:solidFill>
              </p:grpSpPr>
              <p:sp>
                <p:nvSpPr>
                  <p:cNvPr id="46"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69"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grpSp>
            <p:nvGrpSpPr>
              <p:cNvPr id="9" name="组合 8"/>
              <p:cNvGrpSpPr/>
              <p:nvPr/>
            </p:nvGrpSpPr>
            <p:grpSpPr>
              <a:xfrm>
                <a:off x="478" y="559"/>
                <a:ext cx="18244" cy="9574"/>
                <a:chOff x="478" y="613"/>
                <a:chExt cx="18244" cy="9574"/>
              </a:xfrm>
            </p:grpSpPr>
            <p:pic>
              <p:nvPicPr>
                <p:cNvPr id="10" name="图片 9" descr="组 1"/>
                <p:cNvPicPr>
                  <a:picLocks noChangeAspect="1"/>
                </p:cNvPicPr>
                <p:nvPr/>
              </p:nvPicPr>
              <p:blipFill>
                <a:blip r:embed="rId2"/>
                <a:stretch>
                  <a:fillRect/>
                </a:stretch>
              </p:blipFill>
              <p:spPr>
                <a:xfrm>
                  <a:off x="478" y="613"/>
                  <a:ext cx="18245" cy="9574"/>
                </a:xfrm>
                <a:prstGeom prst="rect">
                  <a:avLst/>
                </a:prstGeom>
              </p:spPr>
            </p:pic>
            <p:sp>
              <p:nvSpPr>
                <p:cNvPr id="8" name="圆角矩形 7"/>
                <p:cNvSpPr/>
                <p:nvPr/>
              </p:nvSpPr>
              <p:spPr>
                <a:xfrm>
                  <a:off x="741" y="778"/>
                  <a:ext cx="17719" cy="9244"/>
                </a:xfrm>
                <a:prstGeom prst="roundRect">
                  <a:avLst>
                    <a:gd name="adj" fmla="val 2073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grpSp>
          <p:nvGrpSpPr>
            <p:cNvPr id="33" name="组合 32"/>
            <p:cNvGrpSpPr/>
            <p:nvPr/>
          </p:nvGrpSpPr>
          <p:grpSpPr>
            <a:xfrm rot="21000000">
              <a:off x="1357" y="1073"/>
              <a:ext cx="999" cy="1016"/>
              <a:chOff x="2756" y="2573"/>
              <a:chExt cx="2298" cy="2337"/>
            </a:xfrm>
            <a:effectLst>
              <a:outerShdw blurRad="50800" dist="38100" dir="5400000" algn="t" rotWithShape="0">
                <a:prstClr val="black">
                  <a:alpha val="40000"/>
                </a:prstClr>
              </a:outerShdw>
            </a:effectLst>
          </p:grpSpPr>
          <p:grpSp>
            <p:nvGrpSpPr>
              <p:cNvPr id="36" name="组合 35"/>
              <p:cNvGrpSpPr/>
              <p:nvPr/>
            </p:nvGrpSpPr>
            <p:grpSpPr>
              <a:xfrm>
                <a:off x="2756" y="2607"/>
                <a:ext cx="2298" cy="2281"/>
                <a:chOff x="2756" y="2607"/>
                <a:chExt cx="2298" cy="2281"/>
              </a:xfrm>
            </p:grpSpPr>
            <p:sp>
              <p:nvSpPr>
                <p:cNvPr id="37" name="圆角矩形 36"/>
                <p:cNvSpPr/>
                <p:nvPr/>
              </p:nvSpPr>
              <p:spPr>
                <a:xfrm>
                  <a:off x="2842" y="2676"/>
                  <a:ext cx="2212" cy="2212"/>
                </a:xfrm>
                <a:prstGeom prst="roundRect">
                  <a:avLst/>
                </a:prstGeom>
                <a:solidFill>
                  <a:srgbClr val="FFC3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grpSp>
              <p:nvGrpSpPr>
                <p:cNvPr id="38" name="组合 37"/>
                <p:cNvGrpSpPr/>
                <p:nvPr/>
              </p:nvGrpSpPr>
              <p:grpSpPr>
                <a:xfrm>
                  <a:off x="2756" y="2607"/>
                  <a:ext cx="2212" cy="2212"/>
                  <a:chOff x="2756" y="2607"/>
                  <a:chExt cx="2212" cy="2212"/>
                </a:xfrm>
              </p:grpSpPr>
              <p:sp>
                <p:nvSpPr>
                  <p:cNvPr id="47" name="圆角矩形 46"/>
                  <p:cNvSpPr/>
                  <p:nvPr/>
                </p:nvSpPr>
                <p:spPr>
                  <a:xfrm>
                    <a:off x="2756" y="2607"/>
                    <a:ext cx="2212" cy="22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cxnSp>
                <p:nvCxnSpPr>
                  <p:cNvPr id="71" name="直接连接符 70"/>
                  <p:cNvCxnSpPr/>
                  <p:nvPr/>
                </p:nvCxnSpPr>
                <p:spPr>
                  <a:xfrm>
                    <a:off x="2911" y="3713"/>
                    <a:ext cx="1903" cy="0"/>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3862" y="2742"/>
                    <a:ext cx="0" cy="1942"/>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grpSp>
          </p:grpSp>
          <p:sp>
            <p:nvSpPr>
              <p:cNvPr id="73" name="文本框 72"/>
              <p:cNvSpPr txBox="1"/>
              <p:nvPr/>
            </p:nvSpPr>
            <p:spPr>
              <a:xfrm>
                <a:off x="2883" y="2573"/>
                <a:ext cx="2016" cy="23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3600" b="0" i="0" u="none" strike="noStrike" kern="1200" cap="none" spc="0" normalizeH="0" baseline="0" noProof="0" dirty="0">
                    <a:ln>
                      <a:noFill/>
                    </a:ln>
                    <a:solidFill>
                      <a:srgbClr val="396250"/>
                    </a:solidFill>
                    <a:effectLst/>
                    <a:uLnTx/>
                    <a:uFillTx/>
                    <a:latin typeface="字魂151号-联盟综艺体" panose="00000500000000000000" charset="-122"/>
                    <a:ea typeface="字魂151号-联盟综艺体" panose="00000500000000000000" charset="-122"/>
                    <a:cs typeface="+mn-cs"/>
                  </a:rPr>
                  <a:t>一</a:t>
                </a:r>
              </a:p>
            </p:txBody>
          </p:sp>
        </p:grpSp>
        <p:pic>
          <p:nvPicPr>
            <p:cNvPr id="80" name="图片 79" descr="矢量智能对象"/>
            <p:cNvPicPr>
              <a:picLocks noChangeAspect="1"/>
            </p:cNvPicPr>
            <p:nvPr/>
          </p:nvPicPr>
          <p:blipFill>
            <a:blip r:embed="rId3"/>
            <a:stretch>
              <a:fillRect/>
            </a:stretch>
          </p:blipFill>
          <p:spPr>
            <a:xfrm>
              <a:off x="16957" y="8815"/>
              <a:ext cx="2006" cy="1153"/>
            </a:xfrm>
            <a:prstGeom prst="rect">
              <a:avLst/>
            </a:prstGeom>
          </p:spPr>
        </p:pic>
        <p:pic>
          <p:nvPicPr>
            <p:cNvPr id="81" name="图片 80" descr="矢量智能对象"/>
            <p:cNvPicPr>
              <a:picLocks noChangeAspect="1"/>
            </p:cNvPicPr>
            <p:nvPr/>
          </p:nvPicPr>
          <p:blipFill>
            <a:blip r:embed="rId3"/>
            <a:stretch>
              <a:fillRect/>
            </a:stretch>
          </p:blipFill>
          <p:spPr>
            <a:xfrm>
              <a:off x="-756" y="1988"/>
              <a:ext cx="2006" cy="1153"/>
            </a:xfrm>
            <a:prstGeom prst="rect">
              <a:avLst/>
            </a:prstGeom>
          </p:spPr>
        </p:pic>
      </p:grpSp>
      <p:grpSp>
        <p:nvGrpSpPr>
          <p:cNvPr id="26" name="Group 31">
            <a:extLst>
              <a:ext uri="{FF2B5EF4-FFF2-40B4-BE49-F238E27FC236}">
                <a16:creationId xmlns:a16="http://schemas.microsoft.com/office/drawing/2014/main" id="{F8D7D5AF-6783-40BE-A9C6-A776F36BACC7}"/>
              </a:ext>
            </a:extLst>
          </p:cNvPr>
          <p:cNvGrpSpPr>
            <a:grpSpLocks/>
          </p:cNvGrpSpPr>
          <p:nvPr/>
        </p:nvGrpSpPr>
        <p:grpSpPr bwMode="auto">
          <a:xfrm>
            <a:off x="1546203" y="528320"/>
            <a:ext cx="9771407" cy="6134100"/>
            <a:chOff x="230" y="384"/>
            <a:chExt cx="4936" cy="3864"/>
          </a:xfrm>
        </p:grpSpPr>
        <p:grpSp>
          <p:nvGrpSpPr>
            <p:cNvPr id="27" name="Group 22">
              <a:extLst>
                <a:ext uri="{FF2B5EF4-FFF2-40B4-BE49-F238E27FC236}">
                  <a16:creationId xmlns:a16="http://schemas.microsoft.com/office/drawing/2014/main" id="{BFF8BC3C-DCD6-4A6B-99AE-C8A79D739DDD}"/>
                </a:ext>
              </a:extLst>
            </p:cNvPr>
            <p:cNvGrpSpPr>
              <a:grpSpLocks/>
            </p:cNvGrpSpPr>
            <p:nvPr/>
          </p:nvGrpSpPr>
          <p:grpSpPr bwMode="auto">
            <a:xfrm>
              <a:off x="230" y="384"/>
              <a:ext cx="4850" cy="3864"/>
              <a:chOff x="48" y="415"/>
              <a:chExt cx="4850" cy="3864"/>
            </a:xfrm>
          </p:grpSpPr>
          <p:sp>
            <p:nvSpPr>
              <p:cNvPr id="40" name="Text Box 4">
                <a:extLst>
                  <a:ext uri="{FF2B5EF4-FFF2-40B4-BE49-F238E27FC236}">
                    <a16:creationId xmlns:a16="http://schemas.microsoft.com/office/drawing/2014/main" id="{490E62F4-18C0-42FA-B1CC-D4B5DFC95F71}"/>
                  </a:ext>
                </a:extLst>
              </p:cNvPr>
              <p:cNvSpPr txBox="1">
                <a:spLocks noChangeArrowheads="1"/>
              </p:cNvSpPr>
              <p:nvPr/>
            </p:nvSpPr>
            <p:spPr bwMode="auto">
              <a:xfrm>
                <a:off x="278" y="455"/>
                <a:ext cx="1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endParaRPr lang="en-US" altLang="en-US" sz="1800"/>
              </a:p>
            </p:txBody>
          </p:sp>
          <p:sp>
            <p:nvSpPr>
              <p:cNvPr id="41" name="Text Box 5">
                <a:extLst>
                  <a:ext uri="{FF2B5EF4-FFF2-40B4-BE49-F238E27FC236}">
                    <a16:creationId xmlns:a16="http://schemas.microsoft.com/office/drawing/2014/main" id="{F153798A-A5FC-41DC-BCD6-955B0E18F289}"/>
                  </a:ext>
                </a:extLst>
              </p:cNvPr>
              <p:cNvSpPr txBox="1">
                <a:spLocks noChangeArrowheads="1"/>
              </p:cNvSpPr>
              <p:nvPr/>
            </p:nvSpPr>
            <p:spPr bwMode="auto">
              <a:xfrm>
                <a:off x="48" y="415"/>
                <a:ext cx="773"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800" b="1">
                    <a:solidFill>
                      <a:srgbClr val="003300"/>
                    </a:solidFill>
                  </a:rPr>
                  <a:t>Gợi ý:</a:t>
                </a:r>
              </a:p>
              <a:p>
                <a:endParaRPr lang="en-US" altLang="en-US">
                  <a:solidFill>
                    <a:srgbClr val="003300"/>
                  </a:solidFill>
                </a:endParaRPr>
              </a:p>
            </p:txBody>
          </p:sp>
          <p:sp>
            <p:nvSpPr>
              <p:cNvPr id="42" name="Text Box 6">
                <a:extLst>
                  <a:ext uri="{FF2B5EF4-FFF2-40B4-BE49-F238E27FC236}">
                    <a16:creationId xmlns:a16="http://schemas.microsoft.com/office/drawing/2014/main" id="{498421BE-DD6C-44FA-8508-4FDB1F40ABF4}"/>
                  </a:ext>
                </a:extLst>
              </p:cNvPr>
              <p:cNvSpPr txBox="1">
                <a:spLocks noChangeArrowheads="1"/>
              </p:cNvSpPr>
              <p:nvPr/>
            </p:nvSpPr>
            <p:spPr bwMode="auto">
              <a:xfrm>
                <a:off x="190" y="768"/>
                <a:ext cx="204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000099"/>
                    </a:solidFill>
                  </a:rPr>
                  <a:t>a, </a:t>
                </a:r>
                <a:r>
                  <a:rPr lang="en-US" altLang="en-US" sz="2000" dirty="0" err="1">
                    <a:solidFill>
                      <a:srgbClr val="000099"/>
                    </a:solidFill>
                  </a:rPr>
                  <a:t>Đó</a:t>
                </a:r>
                <a:r>
                  <a:rPr lang="en-US" altLang="en-US" sz="2000" dirty="0">
                    <a:solidFill>
                      <a:srgbClr val="000099"/>
                    </a:solidFill>
                  </a:rPr>
                  <a:t> </a:t>
                </a:r>
                <a:r>
                  <a:rPr lang="en-US" altLang="en-US" sz="2000" dirty="0" err="1">
                    <a:solidFill>
                      <a:srgbClr val="000099"/>
                    </a:solidFill>
                  </a:rPr>
                  <a:t>là</a:t>
                </a:r>
                <a:r>
                  <a:rPr lang="en-US" altLang="en-US" sz="2000" dirty="0">
                    <a:solidFill>
                      <a:srgbClr val="000099"/>
                    </a:solidFill>
                  </a:rPr>
                  <a:t> </a:t>
                </a:r>
                <a:r>
                  <a:rPr lang="en-US" altLang="en-US" sz="2000" dirty="0" err="1">
                    <a:solidFill>
                      <a:srgbClr val="000099"/>
                    </a:solidFill>
                  </a:rPr>
                  <a:t>môn</a:t>
                </a:r>
                <a:r>
                  <a:rPr lang="en-US" altLang="en-US" sz="2000" dirty="0">
                    <a:solidFill>
                      <a:srgbClr val="000099"/>
                    </a:solidFill>
                  </a:rPr>
                  <a:t> </a:t>
                </a:r>
                <a:r>
                  <a:rPr lang="en-US" altLang="en-US" sz="2000" dirty="0" err="1">
                    <a:solidFill>
                      <a:srgbClr val="000099"/>
                    </a:solidFill>
                  </a:rPr>
                  <a:t>thể</a:t>
                </a:r>
                <a:r>
                  <a:rPr lang="en-US" altLang="en-US" sz="2000" dirty="0">
                    <a:solidFill>
                      <a:srgbClr val="000099"/>
                    </a:solidFill>
                  </a:rPr>
                  <a:t> </a:t>
                </a:r>
                <a:r>
                  <a:rPr lang="en-US" altLang="en-US" sz="2000" dirty="0" err="1">
                    <a:solidFill>
                      <a:srgbClr val="000099"/>
                    </a:solidFill>
                  </a:rPr>
                  <a:t>thao</a:t>
                </a:r>
                <a:r>
                  <a:rPr lang="en-US" altLang="en-US" sz="2000" dirty="0">
                    <a:solidFill>
                      <a:srgbClr val="000099"/>
                    </a:solidFill>
                  </a:rPr>
                  <a:t> </a:t>
                </a:r>
                <a:r>
                  <a:rPr lang="en-US" altLang="en-US" sz="2000" dirty="0" err="1">
                    <a:solidFill>
                      <a:srgbClr val="000099"/>
                    </a:solidFill>
                  </a:rPr>
                  <a:t>nào</a:t>
                </a:r>
                <a:r>
                  <a:rPr lang="en-US" altLang="en-US" sz="2000" dirty="0">
                    <a:solidFill>
                      <a:srgbClr val="000099"/>
                    </a:solidFill>
                  </a:rPr>
                  <a:t>?</a:t>
                </a:r>
                <a:endParaRPr lang="en-US" altLang="en-US" sz="2000" dirty="0">
                  <a:solidFill>
                    <a:srgbClr val="FF0000"/>
                  </a:solidFill>
                </a:endParaRPr>
              </a:p>
            </p:txBody>
          </p:sp>
          <p:sp>
            <p:nvSpPr>
              <p:cNvPr id="43" name="Text Box 7">
                <a:extLst>
                  <a:ext uri="{FF2B5EF4-FFF2-40B4-BE49-F238E27FC236}">
                    <a16:creationId xmlns:a16="http://schemas.microsoft.com/office/drawing/2014/main" id="{F928736C-B11A-41C6-8479-9684FCF73E8D}"/>
                  </a:ext>
                </a:extLst>
              </p:cNvPr>
              <p:cNvSpPr txBox="1">
                <a:spLocks noChangeArrowheads="1"/>
              </p:cNvSpPr>
              <p:nvPr/>
            </p:nvSpPr>
            <p:spPr bwMode="auto">
              <a:xfrm>
                <a:off x="228" y="1296"/>
                <a:ext cx="270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a:solidFill>
                      <a:srgbClr val="000099"/>
                    </a:solidFill>
                  </a:rPr>
                  <a:t>b, Em tham gia hay chỉ xem thi đấu?</a:t>
                </a:r>
              </a:p>
            </p:txBody>
          </p:sp>
          <p:sp>
            <p:nvSpPr>
              <p:cNvPr id="44" name="Text Box 8">
                <a:extLst>
                  <a:ext uri="{FF2B5EF4-FFF2-40B4-BE49-F238E27FC236}">
                    <a16:creationId xmlns:a16="http://schemas.microsoft.com/office/drawing/2014/main" id="{22D64717-F856-42B2-A918-EF38E7A3DE15}"/>
                  </a:ext>
                </a:extLst>
              </p:cNvPr>
              <p:cNvSpPr txBox="1">
                <a:spLocks noChangeArrowheads="1"/>
              </p:cNvSpPr>
              <p:nvPr/>
            </p:nvSpPr>
            <p:spPr bwMode="auto">
              <a:xfrm>
                <a:off x="197" y="1824"/>
                <a:ext cx="396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000099"/>
                    </a:solidFill>
                  </a:rPr>
                  <a:t>c, </a:t>
                </a:r>
                <a:r>
                  <a:rPr lang="en-US" altLang="en-US" sz="2000" dirty="0" err="1">
                    <a:solidFill>
                      <a:srgbClr val="000099"/>
                    </a:solidFill>
                  </a:rPr>
                  <a:t>Buổi</a:t>
                </a:r>
                <a:r>
                  <a:rPr lang="en-US" altLang="en-US" sz="2000" dirty="0">
                    <a:solidFill>
                      <a:srgbClr val="000099"/>
                    </a:solidFill>
                  </a:rPr>
                  <a:t> </a:t>
                </a:r>
                <a:r>
                  <a:rPr lang="en-US" altLang="en-US" sz="2000" dirty="0" err="1">
                    <a:solidFill>
                      <a:srgbClr val="000099"/>
                    </a:solidFill>
                  </a:rPr>
                  <a:t>thi</a:t>
                </a:r>
                <a:r>
                  <a:rPr lang="en-US" altLang="en-US" sz="2000" dirty="0">
                    <a:solidFill>
                      <a:srgbClr val="000099"/>
                    </a:solidFill>
                  </a:rPr>
                  <a:t> </a:t>
                </a:r>
                <a:r>
                  <a:rPr lang="en-US" altLang="en-US" sz="2000" dirty="0" err="1">
                    <a:solidFill>
                      <a:srgbClr val="000099"/>
                    </a:solidFill>
                  </a:rPr>
                  <a:t>đấu</a:t>
                </a:r>
                <a:r>
                  <a:rPr lang="en-US" altLang="en-US" sz="2000" dirty="0">
                    <a:solidFill>
                      <a:srgbClr val="000099"/>
                    </a:solidFill>
                  </a:rPr>
                  <a:t> </a:t>
                </a:r>
                <a:r>
                  <a:rPr lang="en-US" altLang="en-US" sz="2000" dirty="0" err="1">
                    <a:solidFill>
                      <a:srgbClr val="000099"/>
                    </a:solidFill>
                  </a:rPr>
                  <a:t>được</a:t>
                </a:r>
                <a:r>
                  <a:rPr lang="en-US" altLang="en-US" sz="2000" dirty="0">
                    <a:solidFill>
                      <a:srgbClr val="000099"/>
                    </a:solidFill>
                  </a:rPr>
                  <a:t> </a:t>
                </a:r>
                <a:r>
                  <a:rPr lang="en-US" altLang="en-US" sz="2000" dirty="0" err="1">
                    <a:solidFill>
                      <a:srgbClr val="000099"/>
                    </a:solidFill>
                  </a:rPr>
                  <a:t>tổ</a:t>
                </a:r>
                <a:r>
                  <a:rPr lang="en-US" altLang="en-US" sz="2000" dirty="0">
                    <a:solidFill>
                      <a:srgbClr val="000099"/>
                    </a:solidFill>
                  </a:rPr>
                  <a:t> </a:t>
                </a:r>
                <a:r>
                  <a:rPr lang="en-US" altLang="en-US" sz="2000" dirty="0" err="1">
                    <a:solidFill>
                      <a:srgbClr val="000099"/>
                    </a:solidFill>
                  </a:rPr>
                  <a:t>chức</a:t>
                </a:r>
                <a:r>
                  <a:rPr lang="en-US" altLang="en-US" sz="2000" dirty="0">
                    <a:solidFill>
                      <a:srgbClr val="000099"/>
                    </a:solidFill>
                  </a:rPr>
                  <a:t> ở </a:t>
                </a:r>
                <a:r>
                  <a:rPr lang="en-US" altLang="en-US" sz="2000" dirty="0" err="1">
                    <a:solidFill>
                      <a:srgbClr val="000099"/>
                    </a:solidFill>
                  </a:rPr>
                  <a:t>đâu</a:t>
                </a:r>
                <a:r>
                  <a:rPr lang="en-US" altLang="en-US" sz="2000" dirty="0">
                    <a:solidFill>
                      <a:srgbClr val="000099"/>
                    </a:solidFill>
                  </a:rPr>
                  <a:t>? </a:t>
                </a:r>
                <a:r>
                  <a:rPr lang="en-US" altLang="en-US" sz="2000" dirty="0" err="1">
                    <a:solidFill>
                      <a:srgbClr val="000099"/>
                    </a:solidFill>
                  </a:rPr>
                  <a:t>Tổ</a:t>
                </a:r>
                <a:r>
                  <a:rPr lang="en-US" altLang="en-US" sz="2000" dirty="0">
                    <a:solidFill>
                      <a:srgbClr val="000099"/>
                    </a:solidFill>
                  </a:rPr>
                  <a:t> </a:t>
                </a:r>
                <a:r>
                  <a:rPr lang="en-US" altLang="en-US" sz="2000" dirty="0" err="1">
                    <a:solidFill>
                      <a:srgbClr val="000099"/>
                    </a:solidFill>
                  </a:rPr>
                  <a:t>chức</a:t>
                </a:r>
                <a:r>
                  <a:rPr lang="en-US" altLang="en-US" sz="2000" dirty="0">
                    <a:solidFill>
                      <a:srgbClr val="000099"/>
                    </a:solidFill>
                  </a:rPr>
                  <a:t> </a:t>
                </a:r>
                <a:r>
                  <a:rPr lang="en-US" altLang="en-US" sz="2000" dirty="0" err="1">
                    <a:solidFill>
                      <a:srgbClr val="000099"/>
                    </a:solidFill>
                  </a:rPr>
                  <a:t>khi</a:t>
                </a:r>
                <a:r>
                  <a:rPr lang="en-US" altLang="en-US" sz="2000" dirty="0">
                    <a:solidFill>
                      <a:srgbClr val="000099"/>
                    </a:solidFill>
                  </a:rPr>
                  <a:t> </a:t>
                </a:r>
                <a:r>
                  <a:rPr lang="en-US" altLang="en-US" sz="2000" dirty="0" err="1">
                    <a:solidFill>
                      <a:srgbClr val="000099"/>
                    </a:solidFill>
                  </a:rPr>
                  <a:t>nào</a:t>
                </a:r>
                <a:r>
                  <a:rPr lang="en-US" altLang="en-US" sz="2000" dirty="0">
                    <a:solidFill>
                      <a:srgbClr val="000099"/>
                    </a:solidFill>
                  </a:rPr>
                  <a:t>?</a:t>
                </a:r>
                <a:endParaRPr lang="en-US" altLang="en-US" sz="2000" dirty="0">
                  <a:solidFill>
                    <a:srgbClr val="FF0000"/>
                  </a:solidFill>
                </a:endParaRPr>
              </a:p>
            </p:txBody>
          </p:sp>
          <p:sp>
            <p:nvSpPr>
              <p:cNvPr id="48" name="Text Box 9">
                <a:extLst>
                  <a:ext uri="{FF2B5EF4-FFF2-40B4-BE49-F238E27FC236}">
                    <a16:creationId xmlns:a16="http://schemas.microsoft.com/office/drawing/2014/main" id="{7774D3AD-1E45-4239-B9CC-7F12EC5BAA53}"/>
                  </a:ext>
                </a:extLst>
              </p:cNvPr>
              <p:cNvSpPr txBox="1">
                <a:spLocks noChangeArrowheads="1"/>
              </p:cNvSpPr>
              <p:nvPr/>
            </p:nvSpPr>
            <p:spPr bwMode="auto">
              <a:xfrm>
                <a:off x="212" y="2496"/>
                <a:ext cx="345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000099"/>
                    </a:solidFill>
                  </a:rPr>
                  <a:t>d, </a:t>
                </a:r>
                <a:r>
                  <a:rPr lang="en-US" altLang="en-US" sz="2000" dirty="0" err="1">
                    <a:solidFill>
                      <a:srgbClr val="000099"/>
                    </a:solidFill>
                  </a:rPr>
                  <a:t>Em</a:t>
                </a:r>
                <a:r>
                  <a:rPr lang="en-US" altLang="en-US" sz="2000" dirty="0">
                    <a:solidFill>
                      <a:srgbClr val="000099"/>
                    </a:solidFill>
                  </a:rPr>
                  <a:t> </a:t>
                </a:r>
                <a:r>
                  <a:rPr lang="en-US" altLang="en-US" sz="2000" dirty="0" err="1">
                    <a:solidFill>
                      <a:srgbClr val="000099"/>
                    </a:solidFill>
                  </a:rPr>
                  <a:t>cùng</a:t>
                </a:r>
                <a:r>
                  <a:rPr lang="en-US" altLang="en-US" sz="2000" dirty="0">
                    <a:solidFill>
                      <a:srgbClr val="000099"/>
                    </a:solidFill>
                  </a:rPr>
                  <a:t> </a:t>
                </a:r>
                <a:r>
                  <a:rPr lang="en-US" altLang="en-US" sz="2000" dirty="0" err="1">
                    <a:solidFill>
                      <a:srgbClr val="000099"/>
                    </a:solidFill>
                  </a:rPr>
                  <a:t>xem</a:t>
                </a:r>
                <a:r>
                  <a:rPr lang="en-US" altLang="en-US" sz="2000" dirty="0">
                    <a:solidFill>
                      <a:srgbClr val="000099"/>
                    </a:solidFill>
                  </a:rPr>
                  <a:t> </a:t>
                </a:r>
                <a:r>
                  <a:rPr lang="en-US" altLang="en-US" sz="2000" dirty="0">
                    <a:solidFill>
                      <a:schemeClr val="accent2"/>
                    </a:solidFill>
                  </a:rPr>
                  <a:t>(</a:t>
                </a:r>
                <a:r>
                  <a:rPr lang="en-US" altLang="en-US" sz="2000" dirty="0" err="1">
                    <a:solidFill>
                      <a:schemeClr val="accent2"/>
                    </a:solidFill>
                  </a:rPr>
                  <a:t>hoặc</a:t>
                </a:r>
                <a:r>
                  <a:rPr lang="en-US" altLang="en-US" sz="2000" dirty="0">
                    <a:solidFill>
                      <a:schemeClr val="accent2"/>
                    </a:solidFill>
                  </a:rPr>
                  <a:t> </a:t>
                </a:r>
                <a:r>
                  <a:rPr lang="en-US" altLang="en-US" sz="2000" dirty="0" err="1">
                    <a:solidFill>
                      <a:schemeClr val="accent2"/>
                    </a:solidFill>
                  </a:rPr>
                  <a:t>tham</a:t>
                </a:r>
                <a:r>
                  <a:rPr lang="en-US" altLang="en-US" sz="2000" dirty="0">
                    <a:solidFill>
                      <a:schemeClr val="accent2"/>
                    </a:solidFill>
                  </a:rPr>
                  <a:t> </a:t>
                </a:r>
                <a:r>
                  <a:rPr lang="en-US" altLang="en-US" sz="2000" dirty="0" err="1">
                    <a:solidFill>
                      <a:schemeClr val="accent2"/>
                    </a:solidFill>
                  </a:rPr>
                  <a:t>gia</a:t>
                </a:r>
                <a:r>
                  <a:rPr lang="en-US" altLang="en-US" sz="2000" dirty="0">
                    <a:solidFill>
                      <a:schemeClr val="accent2"/>
                    </a:solidFill>
                  </a:rPr>
                  <a:t>)</a:t>
                </a:r>
                <a:r>
                  <a:rPr lang="en-US" altLang="en-US" sz="1800" dirty="0"/>
                  <a:t> </a:t>
                </a:r>
                <a:r>
                  <a:rPr lang="en-US" altLang="en-US" sz="2000" dirty="0" err="1">
                    <a:solidFill>
                      <a:srgbClr val="000099"/>
                    </a:solidFill>
                  </a:rPr>
                  <a:t>với</a:t>
                </a:r>
                <a:r>
                  <a:rPr lang="en-US" altLang="en-US" sz="2000" dirty="0">
                    <a:solidFill>
                      <a:srgbClr val="000099"/>
                    </a:solidFill>
                  </a:rPr>
                  <a:t> </a:t>
                </a:r>
                <a:r>
                  <a:rPr lang="en-US" altLang="en-US" sz="2000" dirty="0" err="1">
                    <a:solidFill>
                      <a:srgbClr val="000099"/>
                    </a:solidFill>
                  </a:rPr>
                  <a:t>những</a:t>
                </a:r>
                <a:r>
                  <a:rPr lang="en-US" altLang="en-US" sz="2000" dirty="0">
                    <a:solidFill>
                      <a:srgbClr val="000099"/>
                    </a:solidFill>
                  </a:rPr>
                  <a:t> ai?</a:t>
                </a:r>
              </a:p>
            </p:txBody>
          </p:sp>
          <p:sp>
            <p:nvSpPr>
              <p:cNvPr id="49" name="Text Box 10">
                <a:extLst>
                  <a:ext uri="{FF2B5EF4-FFF2-40B4-BE49-F238E27FC236}">
                    <a16:creationId xmlns:a16="http://schemas.microsoft.com/office/drawing/2014/main" id="{7891B32E-DD71-4BEF-A704-AE9EE3B3E67F}"/>
                  </a:ext>
                </a:extLst>
              </p:cNvPr>
              <p:cNvSpPr txBox="1">
                <a:spLocks noChangeArrowheads="1"/>
              </p:cNvSpPr>
              <p:nvPr/>
            </p:nvSpPr>
            <p:spPr bwMode="auto">
              <a:xfrm>
                <a:off x="214" y="3072"/>
                <a:ext cx="266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a:solidFill>
                      <a:srgbClr val="000099"/>
                    </a:solidFill>
                  </a:rPr>
                  <a:t>e, Buổi thi đấu diễn ra như thế nào?</a:t>
                </a:r>
              </a:p>
            </p:txBody>
          </p:sp>
          <p:sp>
            <p:nvSpPr>
              <p:cNvPr id="50" name="Text Box 11">
                <a:extLst>
                  <a:ext uri="{FF2B5EF4-FFF2-40B4-BE49-F238E27FC236}">
                    <a16:creationId xmlns:a16="http://schemas.microsoft.com/office/drawing/2014/main" id="{37A05551-7BF0-465F-A8AB-F3944A36CE30}"/>
                  </a:ext>
                </a:extLst>
              </p:cNvPr>
              <p:cNvSpPr txBox="1">
                <a:spLocks noChangeArrowheads="1"/>
              </p:cNvSpPr>
              <p:nvPr/>
            </p:nvSpPr>
            <p:spPr bwMode="auto">
              <a:xfrm>
                <a:off x="215" y="3696"/>
                <a:ext cx="340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a:solidFill>
                      <a:srgbClr val="000099"/>
                    </a:solidFill>
                  </a:rPr>
                  <a:t>g, Kết quả thi đấu ra sao?   </a:t>
                </a:r>
                <a:r>
                  <a:rPr lang="en-US" altLang="en-US" sz="2000">
                    <a:solidFill>
                      <a:srgbClr val="FF0000"/>
                    </a:solidFill>
                  </a:rPr>
                  <a:t>Ai (Hoặc đội nào)?</a:t>
                </a:r>
              </a:p>
            </p:txBody>
          </p:sp>
          <p:sp>
            <p:nvSpPr>
              <p:cNvPr id="51" name="Text Box 12">
                <a:extLst>
                  <a:ext uri="{FF2B5EF4-FFF2-40B4-BE49-F238E27FC236}">
                    <a16:creationId xmlns:a16="http://schemas.microsoft.com/office/drawing/2014/main" id="{D38C588C-2E2A-4044-BA94-8175DC8D3AAB}"/>
                  </a:ext>
                </a:extLst>
              </p:cNvPr>
              <p:cNvSpPr txBox="1">
                <a:spLocks noChangeArrowheads="1"/>
              </p:cNvSpPr>
              <p:nvPr/>
            </p:nvSpPr>
            <p:spPr bwMode="auto">
              <a:xfrm>
                <a:off x="192" y="1008"/>
                <a:ext cx="470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FF0000"/>
                    </a:solidFill>
                  </a:rPr>
                  <a:t>(</a:t>
                </a:r>
                <a:r>
                  <a:rPr lang="en-US" altLang="en-US" sz="2000" dirty="0" err="1">
                    <a:solidFill>
                      <a:srgbClr val="FF0000"/>
                    </a:solidFill>
                  </a:rPr>
                  <a:t>Bóng</a:t>
                </a:r>
                <a:r>
                  <a:rPr lang="en-US" altLang="en-US" sz="2000" dirty="0">
                    <a:solidFill>
                      <a:srgbClr val="FF0000"/>
                    </a:solidFill>
                  </a:rPr>
                  <a:t> </a:t>
                </a:r>
                <a:r>
                  <a:rPr lang="en-US" altLang="en-US" sz="2000" dirty="0" err="1">
                    <a:solidFill>
                      <a:srgbClr val="FF0000"/>
                    </a:solidFill>
                  </a:rPr>
                  <a:t>đá</a:t>
                </a:r>
                <a:r>
                  <a:rPr lang="en-US" altLang="en-US" sz="2000" dirty="0">
                    <a:solidFill>
                      <a:srgbClr val="FF0000"/>
                    </a:solidFill>
                  </a:rPr>
                  <a:t>, </a:t>
                </a:r>
                <a:r>
                  <a:rPr lang="en-US" altLang="en-US" sz="2000" dirty="0" err="1">
                    <a:solidFill>
                      <a:srgbClr val="FF0000"/>
                    </a:solidFill>
                  </a:rPr>
                  <a:t>cầu</a:t>
                </a:r>
                <a:r>
                  <a:rPr lang="en-US" altLang="en-US" sz="2000" dirty="0">
                    <a:solidFill>
                      <a:srgbClr val="FF0000"/>
                    </a:solidFill>
                  </a:rPr>
                  <a:t> </a:t>
                </a:r>
                <a:r>
                  <a:rPr lang="en-US" altLang="en-US" sz="2000" dirty="0" err="1">
                    <a:solidFill>
                      <a:srgbClr val="FF0000"/>
                    </a:solidFill>
                  </a:rPr>
                  <a:t>lông</a:t>
                </a:r>
                <a:r>
                  <a:rPr lang="en-US" altLang="en-US" sz="2000" dirty="0">
                    <a:solidFill>
                      <a:srgbClr val="FF0000"/>
                    </a:solidFill>
                  </a:rPr>
                  <a:t>, </a:t>
                </a:r>
                <a:r>
                  <a:rPr lang="en-US" altLang="en-US" sz="2000" dirty="0" err="1">
                    <a:solidFill>
                      <a:srgbClr val="FF0000"/>
                    </a:solidFill>
                  </a:rPr>
                  <a:t>đá</a:t>
                </a:r>
                <a:r>
                  <a:rPr lang="en-US" altLang="en-US" sz="2000" dirty="0">
                    <a:solidFill>
                      <a:srgbClr val="FF0000"/>
                    </a:solidFill>
                  </a:rPr>
                  <a:t> </a:t>
                </a:r>
                <a:r>
                  <a:rPr lang="en-US" altLang="en-US" sz="2000" dirty="0" err="1">
                    <a:solidFill>
                      <a:srgbClr val="FF0000"/>
                    </a:solidFill>
                  </a:rPr>
                  <a:t>cầu</a:t>
                </a:r>
                <a:r>
                  <a:rPr lang="en-US" altLang="en-US" sz="2000" dirty="0">
                    <a:solidFill>
                      <a:srgbClr val="FF0000"/>
                    </a:solidFill>
                  </a:rPr>
                  <a:t>, </a:t>
                </a:r>
                <a:r>
                  <a:rPr lang="en-US" altLang="en-US" sz="2000" dirty="0" err="1">
                    <a:solidFill>
                      <a:srgbClr val="FF0000"/>
                    </a:solidFill>
                  </a:rPr>
                  <a:t>đua</a:t>
                </a:r>
                <a:r>
                  <a:rPr lang="en-US" altLang="en-US" sz="2000" dirty="0">
                    <a:solidFill>
                      <a:srgbClr val="FF0000"/>
                    </a:solidFill>
                  </a:rPr>
                  <a:t> </a:t>
                </a:r>
                <a:r>
                  <a:rPr lang="en-US" altLang="en-US" sz="2000" dirty="0" err="1">
                    <a:solidFill>
                      <a:srgbClr val="FF0000"/>
                    </a:solidFill>
                  </a:rPr>
                  <a:t>xe</a:t>
                </a:r>
                <a:r>
                  <a:rPr lang="en-US" altLang="en-US" sz="2000" dirty="0">
                    <a:solidFill>
                      <a:srgbClr val="FF0000"/>
                    </a:solidFill>
                  </a:rPr>
                  <a:t> </a:t>
                </a:r>
                <a:r>
                  <a:rPr lang="en-US" altLang="en-US" sz="2000" dirty="0" err="1">
                    <a:solidFill>
                      <a:srgbClr val="FF0000"/>
                    </a:solidFill>
                  </a:rPr>
                  <a:t>đạp</a:t>
                </a:r>
                <a:r>
                  <a:rPr lang="en-US" altLang="en-US" sz="2000" dirty="0">
                    <a:solidFill>
                      <a:srgbClr val="FF0000"/>
                    </a:solidFill>
                  </a:rPr>
                  <a:t>, </a:t>
                </a:r>
                <a:r>
                  <a:rPr lang="en-US" altLang="en-US" sz="2000" dirty="0" err="1">
                    <a:solidFill>
                      <a:srgbClr val="FF0000"/>
                    </a:solidFill>
                  </a:rPr>
                  <a:t>chạy</a:t>
                </a:r>
                <a:r>
                  <a:rPr lang="en-US" altLang="en-US" sz="2000" dirty="0">
                    <a:solidFill>
                      <a:srgbClr val="FF0000"/>
                    </a:solidFill>
                  </a:rPr>
                  <a:t> </a:t>
                </a:r>
                <a:r>
                  <a:rPr lang="en-US" altLang="en-US" sz="2000" dirty="0" err="1">
                    <a:solidFill>
                      <a:srgbClr val="FF0000"/>
                    </a:solidFill>
                  </a:rPr>
                  <a:t>ngắn,bắn</a:t>
                </a:r>
                <a:r>
                  <a:rPr lang="en-US" altLang="en-US" sz="2000" dirty="0">
                    <a:solidFill>
                      <a:srgbClr val="FF0000"/>
                    </a:solidFill>
                  </a:rPr>
                  <a:t> </a:t>
                </a:r>
                <a:r>
                  <a:rPr lang="en-US" altLang="en-US" sz="2000" dirty="0" err="1">
                    <a:solidFill>
                      <a:srgbClr val="FF0000"/>
                    </a:solidFill>
                  </a:rPr>
                  <a:t>cung</a:t>
                </a:r>
                <a:r>
                  <a:rPr lang="en-US" altLang="en-US" sz="2000" dirty="0">
                    <a:solidFill>
                      <a:srgbClr val="FF0000"/>
                    </a:solidFill>
                  </a:rPr>
                  <a:t>.....)</a:t>
                </a:r>
              </a:p>
            </p:txBody>
          </p:sp>
          <p:sp>
            <p:nvSpPr>
              <p:cNvPr id="52" name="Text Box 13">
                <a:extLst>
                  <a:ext uri="{FF2B5EF4-FFF2-40B4-BE49-F238E27FC236}">
                    <a16:creationId xmlns:a16="http://schemas.microsoft.com/office/drawing/2014/main" id="{5940A738-6D27-443D-A618-9B2572C9F73E}"/>
                  </a:ext>
                </a:extLst>
              </p:cNvPr>
              <p:cNvSpPr txBox="1">
                <a:spLocks noChangeArrowheads="1"/>
              </p:cNvSpPr>
              <p:nvPr/>
            </p:nvSpPr>
            <p:spPr bwMode="auto">
              <a:xfrm>
                <a:off x="192" y="1584"/>
                <a:ext cx="1758" cy="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FF0000"/>
                    </a:solidFill>
                  </a:rPr>
                  <a:t>(</a:t>
                </a:r>
                <a:r>
                  <a:rPr lang="en-US" altLang="en-US" sz="2000" dirty="0" err="1">
                    <a:solidFill>
                      <a:srgbClr val="FF0000"/>
                    </a:solidFill>
                  </a:rPr>
                  <a:t>Tham</a:t>
                </a:r>
                <a:r>
                  <a:rPr lang="en-US" altLang="en-US" sz="2000" dirty="0">
                    <a:solidFill>
                      <a:srgbClr val="FF0000"/>
                    </a:solidFill>
                  </a:rPr>
                  <a:t> </a:t>
                </a:r>
                <a:r>
                  <a:rPr lang="en-US" altLang="en-US" sz="2000" dirty="0" err="1">
                    <a:solidFill>
                      <a:srgbClr val="FF0000"/>
                    </a:solidFill>
                  </a:rPr>
                  <a:t>gia</a:t>
                </a:r>
                <a:r>
                  <a:rPr lang="en-US" altLang="en-US" sz="2000" dirty="0">
                    <a:solidFill>
                      <a:srgbClr val="FF0000"/>
                    </a:solidFill>
                  </a:rPr>
                  <a:t> </a:t>
                </a:r>
                <a:r>
                  <a:rPr lang="en-US" altLang="en-US" sz="2000" dirty="0" err="1">
                    <a:solidFill>
                      <a:srgbClr val="FF0000"/>
                    </a:solidFill>
                  </a:rPr>
                  <a:t>hoặc</a:t>
                </a:r>
                <a:r>
                  <a:rPr lang="en-US" altLang="en-US" sz="2000" dirty="0">
                    <a:solidFill>
                      <a:srgbClr val="FF0000"/>
                    </a:solidFill>
                  </a:rPr>
                  <a:t> </a:t>
                </a:r>
                <a:r>
                  <a:rPr lang="en-US" altLang="en-US" sz="2000" dirty="0" err="1">
                    <a:solidFill>
                      <a:srgbClr val="FF0000"/>
                    </a:solidFill>
                  </a:rPr>
                  <a:t>xem</a:t>
                </a:r>
                <a:r>
                  <a:rPr lang="en-US" altLang="en-US" sz="2000" dirty="0">
                    <a:solidFill>
                      <a:srgbClr val="FF0000"/>
                    </a:solidFill>
                  </a:rPr>
                  <a:t>...)</a:t>
                </a:r>
              </a:p>
              <a:p>
                <a:endParaRPr lang="en-US" altLang="en-US" sz="1800" dirty="0"/>
              </a:p>
            </p:txBody>
          </p:sp>
          <p:sp>
            <p:nvSpPr>
              <p:cNvPr id="53" name="Text Box 14">
                <a:extLst>
                  <a:ext uri="{FF2B5EF4-FFF2-40B4-BE49-F238E27FC236}">
                    <a16:creationId xmlns:a16="http://schemas.microsoft.com/office/drawing/2014/main" id="{718B612B-FB10-4503-B360-0E8D17270186}"/>
                  </a:ext>
                </a:extLst>
              </p:cNvPr>
              <p:cNvSpPr txBox="1">
                <a:spLocks noChangeArrowheads="1"/>
              </p:cNvSpPr>
              <p:nvPr/>
            </p:nvSpPr>
            <p:spPr bwMode="auto">
              <a:xfrm>
                <a:off x="182" y="2064"/>
                <a:ext cx="3467" cy="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FF0000"/>
                    </a:solidFill>
                  </a:rPr>
                  <a:t> -</a:t>
                </a:r>
                <a:r>
                  <a:rPr lang="en-US" altLang="en-US" sz="2000" dirty="0" err="1">
                    <a:solidFill>
                      <a:srgbClr val="FF0000"/>
                    </a:solidFill>
                  </a:rPr>
                  <a:t>Tổ</a:t>
                </a:r>
                <a:r>
                  <a:rPr lang="en-US" altLang="en-US" sz="2000" dirty="0">
                    <a:solidFill>
                      <a:srgbClr val="FF0000"/>
                    </a:solidFill>
                  </a:rPr>
                  <a:t> </a:t>
                </a:r>
                <a:r>
                  <a:rPr lang="en-US" altLang="en-US" sz="2000" dirty="0" err="1">
                    <a:solidFill>
                      <a:srgbClr val="FF0000"/>
                    </a:solidFill>
                  </a:rPr>
                  <a:t>chức</a:t>
                </a:r>
                <a:r>
                  <a:rPr lang="en-US" altLang="en-US" sz="2000" dirty="0">
                    <a:solidFill>
                      <a:srgbClr val="FF0000"/>
                    </a:solidFill>
                  </a:rPr>
                  <a:t> ở </a:t>
                </a:r>
                <a:r>
                  <a:rPr lang="en-US" altLang="en-US" sz="2000" dirty="0" err="1">
                    <a:solidFill>
                      <a:srgbClr val="FF0000"/>
                    </a:solidFill>
                  </a:rPr>
                  <a:t>sân</a:t>
                </a:r>
                <a:r>
                  <a:rPr lang="en-US" altLang="en-US" sz="2000" dirty="0">
                    <a:solidFill>
                      <a:srgbClr val="FF0000"/>
                    </a:solidFill>
                  </a:rPr>
                  <a:t> </a:t>
                </a:r>
                <a:r>
                  <a:rPr lang="en-US" altLang="en-US" sz="2000" dirty="0" err="1">
                    <a:solidFill>
                      <a:srgbClr val="FF0000"/>
                    </a:solidFill>
                  </a:rPr>
                  <a:t>vận</a:t>
                </a:r>
                <a:r>
                  <a:rPr lang="en-US" altLang="en-US" sz="2000" dirty="0">
                    <a:solidFill>
                      <a:srgbClr val="FF0000"/>
                    </a:solidFill>
                  </a:rPr>
                  <a:t> </a:t>
                </a:r>
                <a:r>
                  <a:rPr lang="en-US" altLang="en-US" sz="2000" dirty="0" err="1">
                    <a:solidFill>
                      <a:srgbClr val="FF0000"/>
                    </a:solidFill>
                  </a:rPr>
                  <a:t>động</a:t>
                </a:r>
                <a:r>
                  <a:rPr lang="en-US" altLang="en-US" sz="2000" dirty="0">
                    <a:solidFill>
                      <a:srgbClr val="FF0000"/>
                    </a:solidFill>
                  </a:rPr>
                  <a:t> </a:t>
                </a:r>
                <a:r>
                  <a:rPr lang="en-US" altLang="en-US" sz="2000" dirty="0" err="1">
                    <a:solidFill>
                      <a:srgbClr val="FF0000"/>
                    </a:solidFill>
                  </a:rPr>
                  <a:t>hoặc</a:t>
                </a:r>
                <a:r>
                  <a:rPr lang="en-US" altLang="en-US" sz="2000" dirty="0">
                    <a:solidFill>
                      <a:srgbClr val="FF0000"/>
                    </a:solidFill>
                  </a:rPr>
                  <a:t> </a:t>
                </a:r>
                <a:r>
                  <a:rPr lang="en-US" altLang="en-US" sz="2000" dirty="0" err="1">
                    <a:solidFill>
                      <a:srgbClr val="FF0000"/>
                    </a:solidFill>
                  </a:rPr>
                  <a:t>sân</a:t>
                </a:r>
                <a:r>
                  <a:rPr lang="en-US" altLang="en-US" sz="2000" dirty="0">
                    <a:solidFill>
                      <a:srgbClr val="FF0000"/>
                    </a:solidFill>
                  </a:rPr>
                  <a:t> </a:t>
                </a:r>
                <a:r>
                  <a:rPr lang="en-US" altLang="en-US" sz="2000" dirty="0" err="1">
                    <a:solidFill>
                      <a:srgbClr val="FF0000"/>
                    </a:solidFill>
                  </a:rPr>
                  <a:t>trường</a:t>
                </a:r>
                <a:r>
                  <a:rPr lang="en-US" altLang="en-US" sz="2000" dirty="0">
                    <a:solidFill>
                      <a:srgbClr val="FF0000"/>
                    </a:solidFill>
                  </a:rPr>
                  <a:t>,...</a:t>
                </a:r>
              </a:p>
              <a:p>
                <a:r>
                  <a:rPr lang="en-US" altLang="en-US" sz="2000" dirty="0">
                    <a:solidFill>
                      <a:srgbClr val="FF0000"/>
                    </a:solidFill>
                  </a:rPr>
                  <a:t> -</a:t>
                </a:r>
                <a:r>
                  <a:rPr lang="en-US" altLang="en-US" sz="2000" dirty="0" err="1">
                    <a:solidFill>
                      <a:srgbClr val="FF0000"/>
                    </a:solidFill>
                  </a:rPr>
                  <a:t>Tổ</a:t>
                </a:r>
                <a:r>
                  <a:rPr lang="en-US" altLang="en-US" sz="2000" dirty="0">
                    <a:solidFill>
                      <a:srgbClr val="FF0000"/>
                    </a:solidFill>
                  </a:rPr>
                  <a:t> </a:t>
                </a:r>
                <a:r>
                  <a:rPr lang="en-US" altLang="en-US" sz="2000" dirty="0" err="1">
                    <a:solidFill>
                      <a:srgbClr val="FF0000"/>
                    </a:solidFill>
                  </a:rPr>
                  <a:t>chức</a:t>
                </a:r>
                <a:r>
                  <a:rPr lang="en-US" altLang="en-US" sz="2000" dirty="0">
                    <a:solidFill>
                      <a:srgbClr val="FF0000"/>
                    </a:solidFill>
                  </a:rPr>
                  <a:t> </a:t>
                </a:r>
                <a:r>
                  <a:rPr lang="en-US" altLang="en-US" sz="2000" dirty="0" err="1">
                    <a:solidFill>
                      <a:srgbClr val="FF0000"/>
                    </a:solidFill>
                  </a:rPr>
                  <a:t>nhân</a:t>
                </a:r>
                <a:r>
                  <a:rPr lang="en-US" altLang="en-US" sz="2000" dirty="0">
                    <a:solidFill>
                      <a:srgbClr val="FF0000"/>
                    </a:solidFill>
                  </a:rPr>
                  <a:t> </a:t>
                </a:r>
                <a:r>
                  <a:rPr lang="en-US" altLang="en-US" sz="2000" dirty="0" err="1">
                    <a:solidFill>
                      <a:srgbClr val="FF0000"/>
                    </a:solidFill>
                  </a:rPr>
                  <a:t>ngày</a:t>
                </a:r>
                <a:r>
                  <a:rPr lang="en-US" altLang="en-US" sz="2000" dirty="0">
                    <a:solidFill>
                      <a:srgbClr val="FF0000"/>
                    </a:solidFill>
                  </a:rPr>
                  <a:t> “</a:t>
                </a:r>
                <a:r>
                  <a:rPr lang="en-US" altLang="en-US" sz="2000" dirty="0" err="1">
                    <a:solidFill>
                      <a:srgbClr val="FF0000"/>
                    </a:solidFill>
                  </a:rPr>
                  <a:t>hội</a:t>
                </a:r>
                <a:r>
                  <a:rPr lang="en-US" altLang="en-US" sz="2000" dirty="0">
                    <a:solidFill>
                      <a:srgbClr val="FF0000"/>
                    </a:solidFill>
                  </a:rPr>
                  <a:t> </a:t>
                </a:r>
                <a:r>
                  <a:rPr lang="en-US" altLang="en-US" sz="2000" dirty="0" err="1">
                    <a:solidFill>
                      <a:srgbClr val="FF0000"/>
                    </a:solidFill>
                  </a:rPr>
                  <a:t>khoẻ</a:t>
                </a:r>
                <a:r>
                  <a:rPr lang="en-US" altLang="en-US" sz="2000" dirty="0">
                    <a:solidFill>
                      <a:srgbClr val="FF0000"/>
                    </a:solidFill>
                  </a:rPr>
                  <a:t> </a:t>
                </a:r>
                <a:r>
                  <a:rPr lang="en-US" altLang="en-US" sz="2000" dirty="0" err="1">
                    <a:solidFill>
                      <a:srgbClr val="FF0000"/>
                    </a:solidFill>
                  </a:rPr>
                  <a:t>Phù</a:t>
                </a:r>
                <a:r>
                  <a:rPr lang="en-US" altLang="en-US" sz="2000" dirty="0">
                    <a:solidFill>
                      <a:srgbClr val="FF0000"/>
                    </a:solidFill>
                  </a:rPr>
                  <a:t> </a:t>
                </a:r>
                <a:r>
                  <a:rPr lang="en-US" altLang="en-US" sz="2000" dirty="0" err="1">
                    <a:solidFill>
                      <a:srgbClr val="FF0000"/>
                    </a:solidFill>
                  </a:rPr>
                  <a:t>Đổng</a:t>
                </a:r>
                <a:r>
                  <a:rPr lang="en-US" altLang="en-US" sz="2000" dirty="0">
                    <a:solidFill>
                      <a:srgbClr val="FF0000"/>
                    </a:solidFill>
                  </a:rPr>
                  <a:t>“ </a:t>
                </a:r>
                <a:r>
                  <a:rPr lang="en-US" altLang="en-US" sz="2000" dirty="0" err="1">
                    <a:solidFill>
                      <a:srgbClr val="FF0000"/>
                    </a:solidFill>
                  </a:rPr>
                  <a:t>hoặc</a:t>
                </a:r>
                <a:r>
                  <a:rPr lang="en-US" altLang="en-US" sz="2000" dirty="0">
                    <a:solidFill>
                      <a:srgbClr val="FF0000"/>
                    </a:solidFill>
                  </a:rPr>
                  <a:t> </a:t>
                </a:r>
                <a:r>
                  <a:rPr lang="en-US" altLang="en-US" sz="2000" dirty="0" err="1">
                    <a:solidFill>
                      <a:srgbClr val="FF0000"/>
                    </a:solidFill>
                  </a:rPr>
                  <a:t>ngày</a:t>
                </a:r>
                <a:r>
                  <a:rPr lang="en-US" altLang="en-US" sz="2000" dirty="0">
                    <a:solidFill>
                      <a:srgbClr val="FF0000"/>
                    </a:solidFill>
                  </a:rPr>
                  <a:t> </a:t>
                </a:r>
                <a:r>
                  <a:rPr lang="en-US" altLang="en-US" sz="2000" dirty="0" err="1">
                    <a:solidFill>
                      <a:srgbClr val="FF0000"/>
                    </a:solidFill>
                  </a:rPr>
                  <a:t>lễ</a:t>
                </a:r>
                <a:r>
                  <a:rPr lang="en-US" altLang="en-US" sz="2000" dirty="0">
                    <a:solidFill>
                      <a:srgbClr val="FF0000"/>
                    </a:solidFill>
                  </a:rPr>
                  <a:t>,...)</a:t>
                </a:r>
              </a:p>
            </p:txBody>
          </p:sp>
          <p:sp>
            <p:nvSpPr>
              <p:cNvPr id="54" name="Text Box 15">
                <a:extLst>
                  <a:ext uri="{FF2B5EF4-FFF2-40B4-BE49-F238E27FC236}">
                    <a16:creationId xmlns:a16="http://schemas.microsoft.com/office/drawing/2014/main" id="{AD05ACD2-80E5-4ADC-8C8C-C7FDF3E03E4F}"/>
                  </a:ext>
                </a:extLst>
              </p:cNvPr>
              <p:cNvSpPr txBox="1">
                <a:spLocks noChangeArrowheads="1"/>
              </p:cNvSpPr>
              <p:nvPr/>
            </p:nvSpPr>
            <p:spPr bwMode="auto">
              <a:xfrm>
                <a:off x="206" y="2784"/>
                <a:ext cx="433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FF0000"/>
                    </a:solidFill>
                  </a:rPr>
                  <a:t>(</a:t>
                </a:r>
                <a:r>
                  <a:rPr lang="en-US" altLang="en-US" sz="2000" dirty="0" err="1">
                    <a:solidFill>
                      <a:srgbClr val="FF0000"/>
                    </a:solidFill>
                  </a:rPr>
                  <a:t>Cùng</a:t>
                </a:r>
                <a:r>
                  <a:rPr lang="en-US" altLang="en-US" sz="2000" dirty="0">
                    <a:solidFill>
                      <a:srgbClr val="FF0000"/>
                    </a:solidFill>
                  </a:rPr>
                  <a:t> </a:t>
                </a:r>
                <a:r>
                  <a:rPr lang="en-US" altLang="en-US" sz="2000" dirty="0" err="1">
                    <a:solidFill>
                      <a:srgbClr val="FF0000"/>
                    </a:solidFill>
                  </a:rPr>
                  <a:t>xem</a:t>
                </a:r>
                <a:r>
                  <a:rPr lang="en-US" altLang="en-US" sz="2000" dirty="0">
                    <a:solidFill>
                      <a:srgbClr val="FF0000"/>
                    </a:solidFill>
                  </a:rPr>
                  <a:t> </a:t>
                </a:r>
                <a:r>
                  <a:rPr lang="en-US" altLang="en-US" sz="2000" dirty="0" err="1">
                    <a:solidFill>
                      <a:srgbClr val="FF0000"/>
                    </a:solidFill>
                  </a:rPr>
                  <a:t>với</a:t>
                </a:r>
                <a:r>
                  <a:rPr lang="en-US" altLang="en-US" sz="2000" dirty="0">
                    <a:solidFill>
                      <a:srgbClr val="FF0000"/>
                    </a:solidFill>
                  </a:rPr>
                  <a:t> </a:t>
                </a:r>
                <a:r>
                  <a:rPr lang="en-US" altLang="en-US" sz="2000" dirty="0" err="1">
                    <a:solidFill>
                      <a:srgbClr val="FF0000"/>
                    </a:solidFill>
                  </a:rPr>
                  <a:t>bạn</a:t>
                </a:r>
                <a:r>
                  <a:rPr lang="en-US" altLang="en-US" sz="2000" dirty="0">
                    <a:solidFill>
                      <a:srgbClr val="FF0000"/>
                    </a:solidFill>
                  </a:rPr>
                  <a:t> </a:t>
                </a:r>
                <a:r>
                  <a:rPr lang="en-US" altLang="en-US" sz="2000" dirty="0" err="1">
                    <a:solidFill>
                      <a:srgbClr val="FF0000"/>
                    </a:solidFill>
                  </a:rPr>
                  <a:t>hoặc</a:t>
                </a:r>
                <a:r>
                  <a:rPr lang="en-US" altLang="en-US" sz="2000" dirty="0">
                    <a:solidFill>
                      <a:srgbClr val="FF0000"/>
                    </a:solidFill>
                  </a:rPr>
                  <a:t> </a:t>
                </a:r>
                <a:r>
                  <a:rPr lang="en-US" altLang="en-US" sz="2000" dirty="0" err="1">
                    <a:solidFill>
                      <a:srgbClr val="FF0000"/>
                    </a:solidFill>
                  </a:rPr>
                  <a:t>cùng</a:t>
                </a:r>
                <a:r>
                  <a:rPr lang="en-US" altLang="en-US" sz="2000" dirty="0">
                    <a:solidFill>
                      <a:srgbClr val="FF0000"/>
                    </a:solidFill>
                  </a:rPr>
                  <a:t> </a:t>
                </a:r>
                <a:r>
                  <a:rPr lang="en-US" altLang="en-US" sz="2000" dirty="0" err="1">
                    <a:solidFill>
                      <a:srgbClr val="FF0000"/>
                    </a:solidFill>
                  </a:rPr>
                  <a:t>người</a:t>
                </a:r>
                <a:r>
                  <a:rPr lang="en-US" altLang="en-US" sz="2000" dirty="0">
                    <a:solidFill>
                      <a:srgbClr val="FF0000"/>
                    </a:solidFill>
                  </a:rPr>
                  <a:t> </a:t>
                </a:r>
                <a:r>
                  <a:rPr lang="en-US" altLang="en-US" sz="2000" dirty="0" err="1">
                    <a:solidFill>
                      <a:srgbClr val="FF0000"/>
                    </a:solidFill>
                  </a:rPr>
                  <a:t>thân</a:t>
                </a:r>
                <a:r>
                  <a:rPr lang="en-US" altLang="en-US" sz="2000" dirty="0">
                    <a:solidFill>
                      <a:srgbClr val="FF0000"/>
                    </a:solidFill>
                  </a:rPr>
                  <a:t> </a:t>
                </a:r>
                <a:r>
                  <a:rPr lang="en-US" altLang="en-US" sz="2000" dirty="0" err="1">
                    <a:solidFill>
                      <a:srgbClr val="FF0000"/>
                    </a:solidFill>
                  </a:rPr>
                  <a:t>trong</a:t>
                </a:r>
                <a:r>
                  <a:rPr lang="en-US" altLang="en-US" sz="2000" dirty="0">
                    <a:solidFill>
                      <a:srgbClr val="FF0000"/>
                    </a:solidFill>
                  </a:rPr>
                  <a:t> </a:t>
                </a:r>
                <a:r>
                  <a:rPr lang="en-US" altLang="en-US" sz="2000" dirty="0" err="1">
                    <a:solidFill>
                      <a:srgbClr val="FF0000"/>
                    </a:solidFill>
                  </a:rPr>
                  <a:t>gia</a:t>
                </a:r>
                <a:r>
                  <a:rPr lang="en-US" altLang="en-US" sz="2000" dirty="0">
                    <a:solidFill>
                      <a:srgbClr val="FF0000"/>
                    </a:solidFill>
                  </a:rPr>
                  <a:t> </a:t>
                </a:r>
                <a:r>
                  <a:rPr lang="en-US" altLang="en-US" sz="2000" dirty="0" err="1">
                    <a:solidFill>
                      <a:srgbClr val="FF0000"/>
                    </a:solidFill>
                  </a:rPr>
                  <a:t>đình</a:t>
                </a:r>
                <a:r>
                  <a:rPr lang="en-US" altLang="en-US" sz="2000" dirty="0">
                    <a:solidFill>
                      <a:srgbClr val="FF0000"/>
                    </a:solidFill>
                  </a:rPr>
                  <a:t>....)</a:t>
                </a:r>
              </a:p>
            </p:txBody>
          </p:sp>
          <p:sp>
            <p:nvSpPr>
              <p:cNvPr id="55" name="Text Box 16">
                <a:extLst>
                  <a:ext uri="{FF2B5EF4-FFF2-40B4-BE49-F238E27FC236}">
                    <a16:creationId xmlns:a16="http://schemas.microsoft.com/office/drawing/2014/main" id="{5EB0CE40-FEB1-4109-9A1C-2BFAFDC0F48D}"/>
                  </a:ext>
                </a:extLst>
              </p:cNvPr>
              <p:cNvSpPr txBox="1">
                <a:spLocks noChangeArrowheads="1"/>
              </p:cNvSpPr>
              <p:nvPr/>
            </p:nvSpPr>
            <p:spPr bwMode="auto">
              <a:xfrm>
                <a:off x="240" y="3360"/>
                <a:ext cx="155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a:solidFill>
                      <a:srgbClr val="FF0000"/>
                    </a:solidFill>
                  </a:rPr>
                  <a:t>(Trình tự trận đấu...)</a:t>
                </a:r>
              </a:p>
            </p:txBody>
          </p:sp>
          <p:sp>
            <p:nvSpPr>
              <p:cNvPr id="56" name="Text Box 17">
                <a:extLst>
                  <a:ext uri="{FF2B5EF4-FFF2-40B4-BE49-F238E27FC236}">
                    <a16:creationId xmlns:a16="http://schemas.microsoft.com/office/drawing/2014/main" id="{CA543BE7-C837-4084-952E-75D8A4944D23}"/>
                  </a:ext>
                </a:extLst>
              </p:cNvPr>
              <p:cNvSpPr txBox="1">
                <a:spLocks noChangeArrowheads="1"/>
              </p:cNvSpPr>
              <p:nvPr/>
            </p:nvSpPr>
            <p:spPr bwMode="auto">
              <a:xfrm>
                <a:off x="278" y="4048"/>
                <a:ext cx="1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endParaRPr lang="en-US" altLang="en-US" sz="1800"/>
              </a:p>
            </p:txBody>
          </p:sp>
        </p:grpSp>
        <p:sp>
          <p:nvSpPr>
            <p:cNvPr id="28" name="Text Box 24">
              <a:extLst>
                <a:ext uri="{FF2B5EF4-FFF2-40B4-BE49-F238E27FC236}">
                  <a16:creationId xmlns:a16="http://schemas.microsoft.com/office/drawing/2014/main" id="{96A5D588-7AAF-4450-844C-F427AB30971B}"/>
                </a:ext>
              </a:extLst>
            </p:cNvPr>
            <p:cNvSpPr txBox="1">
              <a:spLocks noChangeArrowheads="1"/>
            </p:cNvSpPr>
            <p:nvPr/>
          </p:nvSpPr>
          <p:spPr bwMode="auto">
            <a:xfrm>
              <a:off x="4404" y="3264"/>
              <a:ext cx="67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pPr>
                <a:spcBef>
                  <a:spcPct val="50000"/>
                </a:spcBef>
              </a:pPr>
              <a:r>
                <a:rPr lang="en-US" altLang="en-US" sz="2000">
                  <a:solidFill>
                    <a:srgbClr val="FF0000"/>
                  </a:solidFill>
                </a:rPr>
                <a:t>Thắng </a:t>
              </a:r>
            </a:p>
          </p:txBody>
        </p:sp>
        <p:sp>
          <p:nvSpPr>
            <p:cNvPr id="29" name="Text Box 25">
              <a:extLst>
                <a:ext uri="{FF2B5EF4-FFF2-40B4-BE49-F238E27FC236}">
                  <a16:creationId xmlns:a16="http://schemas.microsoft.com/office/drawing/2014/main" id="{C69746BD-4AC2-4849-93BC-DBCC4A4681F6}"/>
                </a:ext>
              </a:extLst>
            </p:cNvPr>
            <p:cNvSpPr txBox="1">
              <a:spLocks noChangeArrowheads="1"/>
            </p:cNvSpPr>
            <p:nvPr/>
          </p:nvSpPr>
          <p:spPr bwMode="auto">
            <a:xfrm>
              <a:off x="4398" y="3528"/>
              <a:ext cx="76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pPr>
                <a:spcBef>
                  <a:spcPct val="50000"/>
                </a:spcBef>
              </a:pPr>
              <a:r>
                <a:rPr lang="en-US" altLang="en-US" sz="2000">
                  <a:solidFill>
                    <a:srgbClr val="FF0000"/>
                  </a:solidFill>
                </a:rPr>
                <a:t>Thua</a:t>
              </a:r>
            </a:p>
          </p:txBody>
        </p:sp>
        <p:sp>
          <p:nvSpPr>
            <p:cNvPr id="30" name="Text Box 26">
              <a:extLst>
                <a:ext uri="{FF2B5EF4-FFF2-40B4-BE49-F238E27FC236}">
                  <a16:creationId xmlns:a16="http://schemas.microsoft.com/office/drawing/2014/main" id="{89C1FEC5-81CF-4760-900B-80D6380AEBD5}"/>
                </a:ext>
              </a:extLst>
            </p:cNvPr>
            <p:cNvSpPr txBox="1">
              <a:spLocks noChangeArrowheads="1"/>
            </p:cNvSpPr>
            <p:nvPr/>
          </p:nvSpPr>
          <p:spPr bwMode="auto">
            <a:xfrm>
              <a:off x="4432" y="3840"/>
              <a:ext cx="72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pPr>
                <a:spcBef>
                  <a:spcPct val="50000"/>
                </a:spcBef>
              </a:pPr>
              <a:r>
                <a:rPr lang="en-US" altLang="en-US" sz="2000">
                  <a:solidFill>
                    <a:srgbClr val="FF0000"/>
                  </a:solidFill>
                </a:rPr>
                <a:t>Hoà</a:t>
              </a:r>
            </a:p>
          </p:txBody>
        </p:sp>
        <p:sp>
          <p:nvSpPr>
            <p:cNvPr id="31" name="Line 27">
              <a:extLst>
                <a:ext uri="{FF2B5EF4-FFF2-40B4-BE49-F238E27FC236}">
                  <a16:creationId xmlns:a16="http://schemas.microsoft.com/office/drawing/2014/main" id="{54B29E44-7E9E-4194-AF5E-476668396BE7}"/>
                </a:ext>
              </a:extLst>
            </p:cNvPr>
            <p:cNvSpPr>
              <a:spLocks noChangeShapeType="1"/>
            </p:cNvSpPr>
            <p:nvPr/>
          </p:nvSpPr>
          <p:spPr bwMode="auto">
            <a:xfrm flipV="1">
              <a:off x="3696" y="3504"/>
              <a:ext cx="672"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 name="Line 28">
              <a:extLst>
                <a:ext uri="{FF2B5EF4-FFF2-40B4-BE49-F238E27FC236}">
                  <a16:creationId xmlns:a16="http://schemas.microsoft.com/office/drawing/2014/main" id="{045D09CB-6F77-455B-8CBE-D3DD181D3798}"/>
                </a:ext>
              </a:extLst>
            </p:cNvPr>
            <p:cNvSpPr>
              <a:spLocks noChangeShapeType="1"/>
            </p:cNvSpPr>
            <p:nvPr/>
          </p:nvSpPr>
          <p:spPr bwMode="auto">
            <a:xfrm flipV="1">
              <a:off x="3744" y="3696"/>
              <a:ext cx="672" cy="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 name="Line 29">
              <a:extLst>
                <a:ext uri="{FF2B5EF4-FFF2-40B4-BE49-F238E27FC236}">
                  <a16:creationId xmlns:a16="http://schemas.microsoft.com/office/drawing/2014/main" id="{10C7D688-F1F9-4684-940E-2B605A36E1C5}"/>
                </a:ext>
              </a:extLst>
            </p:cNvPr>
            <p:cNvSpPr>
              <a:spLocks noChangeShapeType="1"/>
            </p:cNvSpPr>
            <p:nvPr/>
          </p:nvSpPr>
          <p:spPr bwMode="auto">
            <a:xfrm>
              <a:off x="3744" y="3744"/>
              <a:ext cx="624"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extLst>
      <p:ext uri="{BB962C8B-B14F-4D97-AF65-F5344CB8AC3E}">
        <p14:creationId xmlns:p14="http://schemas.microsoft.com/office/powerpoint/2010/main" val="3591459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anim calcmode="lin" valueType="num">
                                      <p:cBhvr>
                                        <p:cTn id="8" dur="1000" fill="hold"/>
                                        <p:tgtEl>
                                          <p:spTgt spid="26"/>
                                        </p:tgtEl>
                                        <p:attrNameLst>
                                          <p:attrName>ppt_x</p:attrName>
                                        </p:attrNameLst>
                                      </p:cBhvr>
                                      <p:tavLst>
                                        <p:tav tm="0">
                                          <p:val>
                                            <p:strVal val="#ppt_x"/>
                                          </p:val>
                                        </p:tav>
                                        <p:tav tm="100000">
                                          <p:val>
                                            <p:strVal val="#ppt_x"/>
                                          </p:val>
                                        </p:tav>
                                      </p:tavLst>
                                    </p:anim>
                                    <p:anim calcmode="lin" valueType="num">
                                      <p:cBhvr>
                                        <p:cTn id="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712F856-11C2-4D2A-BE2D-001189B840D1}"/>
              </a:ext>
            </a:extLst>
          </p:cNvPr>
          <p:cNvSpPr>
            <a:spLocks noGrp="1"/>
          </p:cNvSpPr>
          <p:nvPr>
            <p:ph type="sldNum" sz="quarter" idx="4294967295"/>
          </p:nvPr>
        </p:nvSpPr>
        <p:spPr>
          <a:xfrm>
            <a:off x="9448800" y="6356350"/>
            <a:ext cx="2743200" cy="365125"/>
          </a:xfrm>
        </p:spPr>
        <p:txBody>
          <a:bodyPr/>
          <a:lstStyle/>
          <a:p>
            <a:fld id="{E077DA78-E013-4A8C-AD75-63A150561B10}" type="slidenum">
              <a:rPr lang="zh-CN" altLang="en-US" smtClean="0"/>
              <a:t>5</a:t>
            </a:fld>
            <a:endParaRPr lang="zh-CN" altLang="en-US"/>
          </a:p>
        </p:txBody>
      </p:sp>
      <p:sp>
        <p:nvSpPr>
          <p:cNvPr id="4" name="Oval 3">
            <a:extLst>
              <a:ext uri="{FF2B5EF4-FFF2-40B4-BE49-F238E27FC236}">
                <a16:creationId xmlns:a16="http://schemas.microsoft.com/office/drawing/2014/main" id="{6B1523A1-16AC-4FB8-BC0C-F30BCAAD51B7}"/>
              </a:ext>
            </a:extLst>
          </p:cNvPr>
          <p:cNvSpPr/>
          <p:nvPr/>
        </p:nvSpPr>
        <p:spPr>
          <a:xfrm>
            <a:off x="4916557" y="2451652"/>
            <a:ext cx="2478155" cy="2067339"/>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2060"/>
                </a:solidFill>
              </a:rPr>
              <a:t>Kể</a:t>
            </a:r>
            <a:r>
              <a:rPr lang="en-US" sz="2800" b="1" dirty="0">
                <a:solidFill>
                  <a:srgbClr val="002060"/>
                </a:solidFill>
              </a:rPr>
              <a:t> </a:t>
            </a:r>
            <a:r>
              <a:rPr lang="en-US" sz="2800" b="1" dirty="0" err="1">
                <a:solidFill>
                  <a:srgbClr val="002060"/>
                </a:solidFill>
              </a:rPr>
              <a:t>về</a:t>
            </a:r>
            <a:r>
              <a:rPr lang="en-US" sz="2800" b="1" dirty="0">
                <a:solidFill>
                  <a:srgbClr val="002060"/>
                </a:solidFill>
              </a:rPr>
              <a:t> </a:t>
            </a:r>
            <a:r>
              <a:rPr lang="en-US" sz="2800" b="1" dirty="0" err="1">
                <a:solidFill>
                  <a:srgbClr val="002060"/>
                </a:solidFill>
              </a:rPr>
              <a:t>trận</a:t>
            </a:r>
            <a:r>
              <a:rPr lang="en-US" sz="2800" b="1" dirty="0">
                <a:solidFill>
                  <a:srgbClr val="002060"/>
                </a:solidFill>
              </a:rPr>
              <a:t> </a:t>
            </a:r>
            <a:r>
              <a:rPr lang="en-US" sz="2800" b="1" dirty="0" err="1">
                <a:solidFill>
                  <a:srgbClr val="002060"/>
                </a:solidFill>
              </a:rPr>
              <a:t>thi</a:t>
            </a:r>
            <a:r>
              <a:rPr lang="en-US" sz="2800" b="1" dirty="0">
                <a:solidFill>
                  <a:srgbClr val="002060"/>
                </a:solidFill>
              </a:rPr>
              <a:t> </a:t>
            </a:r>
            <a:r>
              <a:rPr lang="en-US" sz="2800" b="1" dirty="0" err="1">
                <a:solidFill>
                  <a:srgbClr val="002060"/>
                </a:solidFill>
              </a:rPr>
              <a:t>đấu</a:t>
            </a:r>
            <a:r>
              <a:rPr lang="en-US" sz="2800" b="1" dirty="0">
                <a:solidFill>
                  <a:srgbClr val="002060"/>
                </a:solidFill>
              </a:rPr>
              <a:t> </a:t>
            </a:r>
            <a:r>
              <a:rPr lang="en-US" sz="2800" b="1" dirty="0" err="1">
                <a:solidFill>
                  <a:srgbClr val="002060"/>
                </a:solidFill>
              </a:rPr>
              <a:t>thể</a:t>
            </a:r>
            <a:r>
              <a:rPr lang="en-US" sz="2800" b="1" dirty="0">
                <a:solidFill>
                  <a:srgbClr val="002060"/>
                </a:solidFill>
              </a:rPr>
              <a:t> </a:t>
            </a:r>
            <a:r>
              <a:rPr lang="en-US" sz="2800" b="1" dirty="0" err="1">
                <a:solidFill>
                  <a:srgbClr val="002060"/>
                </a:solidFill>
              </a:rPr>
              <a:t>thao</a:t>
            </a:r>
            <a:endParaRPr lang="en-US" sz="2800" b="1" dirty="0">
              <a:solidFill>
                <a:srgbClr val="002060"/>
              </a:solidFill>
            </a:endParaRPr>
          </a:p>
        </p:txBody>
      </p:sp>
      <p:sp>
        <p:nvSpPr>
          <p:cNvPr id="5" name="Freeform: Shape 4">
            <a:extLst>
              <a:ext uri="{FF2B5EF4-FFF2-40B4-BE49-F238E27FC236}">
                <a16:creationId xmlns:a16="http://schemas.microsoft.com/office/drawing/2014/main" id="{E8744FAD-BF49-494C-AA45-67DAD2433ED2}"/>
              </a:ext>
            </a:extLst>
          </p:cNvPr>
          <p:cNvSpPr/>
          <p:nvPr/>
        </p:nvSpPr>
        <p:spPr>
          <a:xfrm>
            <a:off x="3207026" y="1669774"/>
            <a:ext cx="2279374" cy="993913"/>
          </a:xfrm>
          <a:custGeom>
            <a:avLst/>
            <a:gdLst>
              <a:gd name="connsiteX0" fmla="*/ 2279374 w 2279374"/>
              <a:gd name="connsiteY0" fmla="*/ 993913 h 993913"/>
              <a:gd name="connsiteX1" fmla="*/ 2067339 w 2279374"/>
              <a:gd name="connsiteY1" fmla="*/ 808383 h 993913"/>
              <a:gd name="connsiteX2" fmla="*/ 1974574 w 2279374"/>
              <a:gd name="connsiteY2" fmla="*/ 755374 h 993913"/>
              <a:gd name="connsiteX3" fmla="*/ 1921565 w 2279374"/>
              <a:gd name="connsiteY3" fmla="*/ 715617 h 993913"/>
              <a:gd name="connsiteX4" fmla="*/ 1842052 w 2279374"/>
              <a:gd name="connsiteY4" fmla="*/ 702365 h 993913"/>
              <a:gd name="connsiteX5" fmla="*/ 1179444 w 2279374"/>
              <a:gd name="connsiteY5" fmla="*/ 689113 h 993913"/>
              <a:gd name="connsiteX6" fmla="*/ 993913 w 2279374"/>
              <a:gd name="connsiteY6" fmla="*/ 662609 h 993913"/>
              <a:gd name="connsiteX7" fmla="*/ 569844 w 2279374"/>
              <a:gd name="connsiteY7" fmla="*/ 490330 h 993913"/>
              <a:gd name="connsiteX8" fmla="*/ 450574 w 2279374"/>
              <a:gd name="connsiteY8" fmla="*/ 397565 h 993913"/>
              <a:gd name="connsiteX9" fmla="*/ 212035 w 2279374"/>
              <a:gd name="connsiteY9" fmla="*/ 185530 h 993913"/>
              <a:gd name="connsiteX10" fmla="*/ 132522 w 2279374"/>
              <a:gd name="connsiteY10" fmla="*/ 119269 h 993913"/>
              <a:gd name="connsiteX11" fmla="*/ 26504 w 2279374"/>
              <a:gd name="connsiteY11" fmla="*/ 39756 h 993913"/>
              <a:gd name="connsiteX12" fmla="*/ 0 w 2279374"/>
              <a:gd name="connsiteY12" fmla="*/ 0 h 993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279374" h="993913">
                <a:moveTo>
                  <a:pt x="2279374" y="993913"/>
                </a:moveTo>
                <a:cubicBezTo>
                  <a:pt x="2226407" y="861494"/>
                  <a:pt x="2270279" y="934012"/>
                  <a:pt x="2067339" y="808383"/>
                </a:cubicBezTo>
                <a:cubicBezTo>
                  <a:pt x="2037058" y="789637"/>
                  <a:pt x="2004620" y="774494"/>
                  <a:pt x="1974574" y="755374"/>
                </a:cubicBezTo>
                <a:cubicBezTo>
                  <a:pt x="1955940" y="743516"/>
                  <a:pt x="1942072" y="723820"/>
                  <a:pt x="1921565" y="715617"/>
                </a:cubicBezTo>
                <a:cubicBezTo>
                  <a:pt x="1896617" y="705638"/>
                  <a:pt x="1868905" y="703324"/>
                  <a:pt x="1842052" y="702365"/>
                </a:cubicBezTo>
                <a:cubicBezTo>
                  <a:pt x="1621279" y="694480"/>
                  <a:pt x="1400313" y="693530"/>
                  <a:pt x="1179444" y="689113"/>
                </a:cubicBezTo>
                <a:cubicBezTo>
                  <a:pt x="1117600" y="680278"/>
                  <a:pt x="1054305" y="678595"/>
                  <a:pt x="993913" y="662609"/>
                </a:cubicBezTo>
                <a:cubicBezTo>
                  <a:pt x="879005" y="632192"/>
                  <a:pt x="682114" y="559830"/>
                  <a:pt x="569844" y="490330"/>
                </a:cubicBezTo>
                <a:cubicBezTo>
                  <a:pt x="527019" y="463820"/>
                  <a:pt x="488915" y="430226"/>
                  <a:pt x="450574" y="397565"/>
                </a:cubicBezTo>
                <a:cubicBezTo>
                  <a:pt x="369589" y="328578"/>
                  <a:pt x="292098" y="255585"/>
                  <a:pt x="212035" y="185530"/>
                </a:cubicBezTo>
                <a:cubicBezTo>
                  <a:pt x="186070" y="162811"/>
                  <a:pt x="156918" y="143665"/>
                  <a:pt x="132522" y="119269"/>
                </a:cubicBezTo>
                <a:cubicBezTo>
                  <a:pt x="74551" y="61300"/>
                  <a:pt x="108836" y="89155"/>
                  <a:pt x="26504" y="39756"/>
                </a:cubicBezTo>
                <a:lnTo>
                  <a:pt x="0"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AADAAA37-D6CC-4536-B339-205115637921}"/>
              </a:ext>
            </a:extLst>
          </p:cNvPr>
          <p:cNvSpPr/>
          <p:nvPr/>
        </p:nvSpPr>
        <p:spPr>
          <a:xfrm>
            <a:off x="1192695" y="543339"/>
            <a:ext cx="2398643" cy="1126435"/>
          </a:xfrm>
          <a:prstGeom prst="round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t>Đó</a:t>
            </a:r>
            <a:r>
              <a:rPr lang="en-US" sz="2400" dirty="0"/>
              <a:t> </a:t>
            </a:r>
            <a:r>
              <a:rPr lang="en-US" sz="2400" dirty="0" err="1"/>
              <a:t>là</a:t>
            </a:r>
            <a:r>
              <a:rPr lang="en-US" sz="2400" dirty="0"/>
              <a:t> </a:t>
            </a:r>
            <a:r>
              <a:rPr lang="en-US" sz="2400" dirty="0" err="1"/>
              <a:t>môn</a:t>
            </a:r>
            <a:r>
              <a:rPr lang="en-US" sz="2400" dirty="0"/>
              <a:t> </a:t>
            </a:r>
            <a:r>
              <a:rPr lang="en-US" sz="2400" dirty="0" err="1"/>
              <a:t>thể</a:t>
            </a:r>
            <a:r>
              <a:rPr lang="en-US" sz="2400" dirty="0"/>
              <a:t> </a:t>
            </a:r>
            <a:r>
              <a:rPr lang="en-US" sz="2400" dirty="0" err="1"/>
              <a:t>thao</a:t>
            </a:r>
            <a:r>
              <a:rPr lang="en-US" sz="2400" dirty="0"/>
              <a:t> </a:t>
            </a:r>
            <a:r>
              <a:rPr lang="en-US" sz="2400" dirty="0" err="1"/>
              <a:t>nào</a:t>
            </a:r>
            <a:r>
              <a:rPr lang="en-US" sz="2400" dirty="0"/>
              <a:t>?</a:t>
            </a:r>
          </a:p>
          <a:p>
            <a:pPr algn="ctr"/>
            <a:r>
              <a:rPr lang="en-US" dirty="0"/>
              <a:t> </a:t>
            </a:r>
          </a:p>
        </p:txBody>
      </p:sp>
      <p:sp>
        <p:nvSpPr>
          <p:cNvPr id="7" name="Text Box 12">
            <a:extLst>
              <a:ext uri="{FF2B5EF4-FFF2-40B4-BE49-F238E27FC236}">
                <a16:creationId xmlns:a16="http://schemas.microsoft.com/office/drawing/2014/main" id="{17089D5C-EB66-46E5-BA1F-5E5B94090BB9}"/>
              </a:ext>
            </a:extLst>
          </p:cNvPr>
          <p:cNvSpPr txBox="1">
            <a:spLocks noChangeArrowheads="1"/>
          </p:cNvSpPr>
          <p:nvPr/>
        </p:nvSpPr>
        <p:spPr bwMode="auto">
          <a:xfrm>
            <a:off x="161493" y="1889589"/>
            <a:ext cx="3429845"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pPr algn="just"/>
            <a:r>
              <a:rPr lang="en-US" altLang="en-US" sz="2200" dirty="0">
                <a:solidFill>
                  <a:srgbClr val="FF0000"/>
                </a:solidFill>
              </a:rPr>
              <a:t>(</a:t>
            </a:r>
            <a:r>
              <a:rPr lang="en-US" altLang="en-US" sz="2200" dirty="0" err="1">
                <a:solidFill>
                  <a:srgbClr val="FF0000"/>
                </a:solidFill>
              </a:rPr>
              <a:t>Bóng</a:t>
            </a:r>
            <a:r>
              <a:rPr lang="en-US" altLang="en-US" sz="2200" dirty="0">
                <a:solidFill>
                  <a:srgbClr val="FF0000"/>
                </a:solidFill>
              </a:rPr>
              <a:t> </a:t>
            </a:r>
            <a:r>
              <a:rPr lang="en-US" altLang="en-US" sz="2200" dirty="0" err="1">
                <a:solidFill>
                  <a:srgbClr val="FF0000"/>
                </a:solidFill>
              </a:rPr>
              <a:t>đá</a:t>
            </a:r>
            <a:r>
              <a:rPr lang="en-US" altLang="en-US" sz="2200" dirty="0">
                <a:solidFill>
                  <a:srgbClr val="FF0000"/>
                </a:solidFill>
              </a:rPr>
              <a:t>, </a:t>
            </a:r>
            <a:r>
              <a:rPr lang="en-US" altLang="en-US" sz="2200" dirty="0" err="1">
                <a:solidFill>
                  <a:srgbClr val="FF0000"/>
                </a:solidFill>
              </a:rPr>
              <a:t>cầu</a:t>
            </a:r>
            <a:r>
              <a:rPr lang="en-US" altLang="en-US" sz="2200" dirty="0">
                <a:solidFill>
                  <a:srgbClr val="FF0000"/>
                </a:solidFill>
              </a:rPr>
              <a:t> </a:t>
            </a:r>
            <a:r>
              <a:rPr lang="en-US" altLang="en-US" sz="2200" dirty="0" err="1">
                <a:solidFill>
                  <a:srgbClr val="FF0000"/>
                </a:solidFill>
              </a:rPr>
              <a:t>lông</a:t>
            </a:r>
            <a:r>
              <a:rPr lang="en-US" altLang="en-US" sz="2200" dirty="0">
                <a:solidFill>
                  <a:srgbClr val="FF0000"/>
                </a:solidFill>
              </a:rPr>
              <a:t>, </a:t>
            </a:r>
            <a:r>
              <a:rPr lang="en-US" altLang="en-US" sz="2200" dirty="0" err="1">
                <a:solidFill>
                  <a:srgbClr val="FF0000"/>
                </a:solidFill>
              </a:rPr>
              <a:t>đá</a:t>
            </a:r>
            <a:r>
              <a:rPr lang="en-US" altLang="en-US" sz="2200" dirty="0">
                <a:solidFill>
                  <a:srgbClr val="FF0000"/>
                </a:solidFill>
              </a:rPr>
              <a:t> </a:t>
            </a:r>
            <a:r>
              <a:rPr lang="en-US" altLang="en-US" sz="2200" dirty="0" err="1">
                <a:solidFill>
                  <a:srgbClr val="FF0000"/>
                </a:solidFill>
              </a:rPr>
              <a:t>cầu</a:t>
            </a:r>
            <a:r>
              <a:rPr lang="en-US" altLang="en-US" sz="2200" dirty="0">
                <a:solidFill>
                  <a:srgbClr val="FF0000"/>
                </a:solidFill>
              </a:rPr>
              <a:t>, </a:t>
            </a:r>
            <a:r>
              <a:rPr lang="en-US" altLang="en-US" sz="2200" dirty="0" err="1">
                <a:solidFill>
                  <a:srgbClr val="FF0000"/>
                </a:solidFill>
              </a:rPr>
              <a:t>đua</a:t>
            </a:r>
            <a:r>
              <a:rPr lang="en-US" altLang="en-US" sz="2200" dirty="0">
                <a:solidFill>
                  <a:srgbClr val="FF0000"/>
                </a:solidFill>
              </a:rPr>
              <a:t> </a:t>
            </a:r>
            <a:r>
              <a:rPr lang="en-US" altLang="en-US" sz="2200" dirty="0" err="1">
                <a:solidFill>
                  <a:srgbClr val="FF0000"/>
                </a:solidFill>
              </a:rPr>
              <a:t>xe</a:t>
            </a:r>
            <a:r>
              <a:rPr lang="en-US" altLang="en-US" sz="2200" dirty="0">
                <a:solidFill>
                  <a:srgbClr val="FF0000"/>
                </a:solidFill>
              </a:rPr>
              <a:t> </a:t>
            </a:r>
            <a:r>
              <a:rPr lang="en-US" altLang="en-US" sz="2200" dirty="0" err="1">
                <a:solidFill>
                  <a:srgbClr val="FF0000"/>
                </a:solidFill>
              </a:rPr>
              <a:t>đạp</a:t>
            </a:r>
            <a:r>
              <a:rPr lang="en-US" altLang="en-US" sz="2200" dirty="0">
                <a:solidFill>
                  <a:srgbClr val="FF0000"/>
                </a:solidFill>
              </a:rPr>
              <a:t>, </a:t>
            </a:r>
            <a:r>
              <a:rPr lang="en-US" altLang="en-US" sz="2200" dirty="0" err="1">
                <a:solidFill>
                  <a:srgbClr val="FF0000"/>
                </a:solidFill>
              </a:rPr>
              <a:t>chạy</a:t>
            </a:r>
            <a:r>
              <a:rPr lang="en-US" altLang="en-US" sz="2200" dirty="0">
                <a:solidFill>
                  <a:srgbClr val="FF0000"/>
                </a:solidFill>
              </a:rPr>
              <a:t> </a:t>
            </a:r>
            <a:r>
              <a:rPr lang="en-US" altLang="en-US" sz="2200" dirty="0" err="1">
                <a:solidFill>
                  <a:srgbClr val="FF0000"/>
                </a:solidFill>
              </a:rPr>
              <a:t>ngắn,bắn</a:t>
            </a:r>
            <a:r>
              <a:rPr lang="en-US" altLang="en-US" sz="2200" dirty="0">
                <a:solidFill>
                  <a:srgbClr val="FF0000"/>
                </a:solidFill>
              </a:rPr>
              <a:t> </a:t>
            </a:r>
            <a:r>
              <a:rPr lang="en-US" altLang="en-US" sz="2200" dirty="0" err="1">
                <a:solidFill>
                  <a:srgbClr val="FF0000"/>
                </a:solidFill>
              </a:rPr>
              <a:t>cung</a:t>
            </a:r>
            <a:r>
              <a:rPr lang="en-US" altLang="en-US" sz="2200" dirty="0">
                <a:solidFill>
                  <a:srgbClr val="FF0000"/>
                </a:solidFill>
              </a:rPr>
              <a:t>.....)</a:t>
            </a:r>
          </a:p>
        </p:txBody>
      </p:sp>
      <p:sp>
        <p:nvSpPr>
          <p:cNvPr id="8" name="Freeform: Shape 7">
            <a:extLst>
              <a:ext uri="{FF2B5EF4-FFF2-40B4-BE49-F238E27FC236}">
                <a16:creationId xmlns:a16="http://schemas.microsoft.com/office/drawing/2014/main" id="{C69F4BDE-EF3A-41F5-B8AD-C0EEE5FCE489}"/>
              </a:ext>
            </a:extLst>
          </p:cNvPr>
          <p:cNvSpPr/>
          <p:nvPr/>
        </p:nvSpPr>
        <p:spPr>
          <a:xfrm>
            <a:off x="6321287" y="1278835"/>
            <a:ext cx="622852" cy="1172817"/>
          </a:xfrm>
          <a:custGeom>
            <a:avLst/>
            <a:gdLst>
              <a:gd name="connsiteX0" fmla="*/ 0 w 1338470"/>
              <a:gd name="connsiteY0" fmla="*/ 1100003 h 1100003"/>
              <a:gd name="connsiteX1" fmla="*/ 318052 w 1338470"/>
              <a:gd name="connsiteY1" fmla="*/ 344629 h 1100003"/>
              <a:gd name="connsiteX2" fmla="*/ 675861 w 1338470"/>
              <a:gd name="connsiteY2" fmla="*/ 238612 h 1100003"/>
              <a:gd name="connsiteX3" fmla="*/ 821635 w 1338470"/>
              <a:gd name="connsiteY3" fmla="*/ 304873 h 1100003"/>
              <a:gd name="connsiteX4" fmla="*/ 742122 w 1338470"/>
              <a:gd name="connsiteY4" fmla="*/ 662681 h 1100003"/>
              <a:gd name="connsiteX5" fmla="*/ 543339 w 1338470"/>
              <a:gd name="connsiteY5" fmla="*/ 715690 h 1100003"/>
              <a:gd name="connsiteX6" fmla="*/ 397565 w 1338470"/>
              <a:gd name="connsiteY6" fmla="*/ 583168 h 1100003"/>
              <a:gd name="connsiteX7" fmla="*/ 450574 w 1338470"/>
              <a:gd name="connsiteY7" fmla="*/ 291621 h 1100003"/>
              <a:gd name="connsiteX8" fmla="*/ 1205948 w 1338470"/>
              <a:gd name="connsiteY8" fmla="*/ 13325 h 1100003"/>
              <a:gd name="connsiteX9" fmla="*/ 1338470 w 1338470"/>
              <a:gd name="connsiteY9" fmla="*/ 73 h 1100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38470" h="1100003">
                <a:moveTo>
                  <a:pt x="0" y="1100003"/>
                </a:moveTo>
                <a:cubicBezTo>
                  <a:pt x="63529" y="826830"/>
                  <a:pt x="34451" y="496805"/>
                  <a:pt x="318052" y="344629"/>
                </a:cubicBezTo>
                <a:cubicBezTo>
                  <a:pt x="427664" y="285813"/>
                  <a:pt x="556591" y="273951"/>
                  <a:pt x="675861" y="238612"/>
                </a:cubicBezTo>
                <a:cubicBezTo>
                  <a:pt x="724452" y="260699"/>
                  <a:pt x="790384" y="261603"/>
                  <a:pt x="821635" y="304873"/>
                </a:cubicBezTo>
                <a:cubicBezTo>
                  <a:pt x="897995" y="410602"/>
                  <a:pt x="829123" y="594593"/>
                  <a:pt x="742122" y="662681"/>
                </a:cubicBezTo>
                <a:cubicBezTo>
                  <a:pt x="688118" y="704945"/>
                  <a:pt x="609600" y="698020"/>
                  <a:pt x="543339" y="715690"/>
                </a:cubicBezTo>
                <a:cubicBezTo>
                  <a:pt x="494748" y="671516"/>
                  <a:pt x="432632" y="638691"/>
                  <a:pt x="397565" y="583168"/>
                </a:cubicBezTo>
                <a:cubicBezTo>
                  <a:pt x="356266" y="517778"/>
                  <a:pt x="402642" y="324302"/>
                  <a:pt x="450574" y="291621"/>
                </a:cubicBezTo>
                <a:cubicBezTo>
                  <a:pt x="695264" y="124787"/>
                  <a:pt x="934263" y="67662"/>
                  <a:pt x="1205948" y="13325"/>
                </a:cubicBezTo>
                <a:cubicBezTo>
                  <a:pt x="1281578" y="-1801"/>
                  <a:pt x="1280313" y="73"/>
                  <a:pt x="1338470" y="7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FC91A4C1-E72A-4D35-BE90-3B0CFF721611}"/>
              </a:ext>
            </a:extLst>
          </p:cNvPr>
          <p:cNvSpPr/>
          <p:nvPr/>
        </p:nvSpPr>
        <p:spPr>
          <a:xfrm>
            <a:off x="5652052" y="344337"/>
            <a:ext cx="2398643" cy="913720"/>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Em</a:t>
            </a:r>
            <a:r>
              <a:rPr lang="en-US" sz="2400" dirty="0">
                <a:solidFill>
                  <a:schemeClr val="tx1"/>
                </a:solidFill>
              </a:rPr>
              <a:t> </a:t>
            </a:r>
            <a:r>
              <a:rPr lang="en-US" sz="2400" dirty="0" err="1">
                <a:solidFill>
                  <a:schemeClr val="tx1"/>
                </a:solidFill>
              </a:rPr>
              <a:t>tham</a:t>
            </a:r>
            <a:r>
              <a:rPr lang="en-US" sz="2400" dirty="0">
                <a:solidFill>
                  <a:schemeClr val="tx1"/>
                </a:solidFill>
              </a:rPr>
              <a:t> </a:t>
            </a:r>
            <a:r>
              <a:rPr lang="en-US" sz="2400" dirty="0" err="1">
                <a:solidFill>
                  <a:schemeClr val="tx1"/>
                </a:solidFill>
              </a:rPr>
              <a:t>gia</a:t>
            </a:r>
            <a:r>
              <a:rPr lang="en-US" sz="2400" dirty="0">
                <a:solidFill>
                  <a:schemeClr val="tx1"/>
                </a:solidFill>
              </a:rPr>
              <a:t> hay </a:t>
            </a:r>
            <a:r>
              <a:rPr lang="en-US" sz="2400" dirty="0" err="1">
                <a:solidFill>
                  <a:schemeClr val="tx1"/>
                </a:solidFill>
              </a:rPr>
              <a:t>thi</a:t>
            </a:r>
            <a:r>
              <a:rPr lang="en-US" sz="2400" dirty="0">
                <a:solidFill>
                  <a:schemeClr val="tx1"/>
                </a:solidFill>
              </a:rPr>
              <a:t> </a:t>
            </a:r>
            <a:r>
              <a:rPr lang="en-US" sz="2400" dirty="0" err="1">
                <a:solidFill>
                  <a:schemeClr val="tx1"/>
                </a:solidFill>
              </a:rPr>
              <a:t>đấu</a:t>
            </a:r>
            <a:r>
              <a:rPr lang="en-US" sz="2400" dirty="0">
                <a:solidFill>
                  <a:schemeClr val="tx1"/>
                </a:solidFill>
              </a:rPr>
              <a:t>?</a:t>
            </a:r>
          </a:p>
          <a:p>
            <a:pPr algn="ctr"/>
            <a:r>
              <a:rPr lang="en-US" dirty="0">
                <a:solidFill>
                  <a:schemeClr val="tx1"/>
                </a:solidFill>
              </a:rPr>
              <a:t> </a:t>
            </a:r>
          </a:p>
        </p:txBody>
      </p:sp>
      <p:sp>
        <p:nvSpPr>
          <p:cNvPr id="10" name="Text Box 13">
            <a:extLst>
              <a:ext uri="{FF2B5EF4-FFF2-40B4-BE49-F238E27FC236}">
                <a16:creationId xmlns:a16="http://schemas.microsoft.com/office/drawing/2014/main" id="{1B619709-F168-4EC5-9E87-B6378040AF33}"/>
              </a:ext>
            </a:extLst>
          </p:cNvPr>
          <p:cNvSpPr txBox="1">
            <a:spLocks noChangeArrowheads="1"/>
          </p:cNvSpPr>
          <p:nvPr/>
        </p:nvSpPr>
        <p:spPr bwMode="auto">
          <a:xfrm>
            <a:off x="8199783" y="295029"/>
            <a:ext cx="2948610"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pPr algn="just"/>
            <a:r>
              <a:rPr lang="en-US" altLang="en-US" sz="2000" dirty="0">
                <a:solidFill>
                  <a:srgbClr val="FF0000"/>
                </a:solidFill>
              </a:rPr>
              <a:t>(</a:t>
            </a:r>
            <a:r>
              <a:rPr lang="en-US" altLang="en-US" sz="2200" dirty="0" err="1">
                <a:solidFill>
                  <a:srgbClr val="FF0000"/>
                </a:solidFill>
              </a:rPr>
              <a:t>Tham</a:t>
            </a:r>
            <a:r>
              <a:rPr lang="en-US" altLang="en-US" sz="2200" dirty="0">
                <a:solidFill>
                  <a:srgbClr val="FF0000"/>
                </a:solidFill>
              </a:rPr>
              <a:t> </a:t>
            </a:r>
            <a:r>
              <a:rPr lang="en-US" altLang="en-US" sz="2200" dirty="0" err="1">
                <a:solidFill>
                  <a:srgbClr val="FF0000"/>
                </a:solidFill>
              </a:rPr>
              <a:t>gia</a:t>
            </a:r>
            <a:r>
              <a:rPr lang="en-US" altLang="en-US" sz="2200" dirty="0">
                <a:solidFill>
                  <a:srgbClr val="FF0000"/>
                </a:solidFill>
              </a:rPr>
              <a:t> : </a:t>
            </a:r>
            <a:r>
              <a:rPr lang="en-US" altLang="en-US" sz="2200" dirty="0" err="1">
                <a:solidFill>
                  <a:srgbClr val="FF0000"/>
                </a:solidFill>
              </a:rPr>
              <a:t>tham</a:t>
            </a:r>
            <a:r>
              <a:rPr lang="en-US" altLang="en-US" sz="2200" dirty="0">
                <a:solidFill>
                  <a:srgbClr val="FF0000"/>
                </a:solidFill>
              </a:rPr>
              <a:t> </a:t>
            </a:r>
            <a:r>
              <a:rPr lang="en-US" altLang="en-US" sz="2200" dirty="0" err="1">
                <a:solidFill>
                  <a:srgbClr val="FF0000"/>
                </a:solidFill>
              </a:rPr>
              <a:t>gia</a:t>
            </a:r>
            <a:r>
              <a:rPr lang="en-US" altLang="en-US" sz="2200" dirty="0">
                <a:solidFill>
                  <a:srgbClr val="FF0000"/>
                </a:solidFill>
              </a:rPr>
              <a:t> </a:t>
            </a:r>
            <a:r>
              <a:rPr lang="en-US" altLang="en-US" sz="2200" dirty="0" err="1">
                <a:solidFill>
                  <a:srgbClr val="FF0000"/>
                </a:solidFill>
              </a:rPr>
              <a:t>với</a:t>
            </a:r>
            <a:r>
              <a:rPr lang="en-US" altLang="en-US" sz="2200" dirty="0">
                <a:solidFill>
                  <a:srgbClr val="FF0000"/>
                </a:solidFill>
              </a:rPr>
              <a:t> </a:t>
            </a:r>
            <a:r>
              <a:rPr lang="en-US" altLang="en-US" sz="2200" dirty="0" err="1">
                <a:solidFill>
                  <a:srgbClr val="FF0000"/>
                </a:solidFill>
              </a:rPr>
              <a:t>vị</a:t>
            </a:r>
            <a:r>
              <a:rPr lang="en-US" altLang="en-US" sz="2200" dirty="0">
                <a:solidFill>
                  <a:srgbClr val="FF0000"/>
                </a:solidFill>
              </a:rPr>
              <a:t> </a:t>
            </a:r>
            <a:r>
              <a:rPr lang="en-US" altLang="en-US" sz="2200" dirty="0" err="1">
                <a:solidFill>
                  <a:srgbClr val="FF0000"/>
                </a:solidFill>
              </a:rPr>
              <a:t>trí</a:t>
            </a:r>
            <a:r>
              <a:rPr lang="en-US" altLang="en-US" sz="2200" dirty="0">
                <a:solidFill>
                  <a:srgbClr val="FF0000"/>
                </a:solidFill>
              </a:rPr>
              <a:t> </a:t>
            </a:r>
            <a:r>
              <a:rPr lang="en-US" altLang="en-US" sz="2200" dirty="0" err="1">
                <a:solidFill>
                  <a:srgbClr val="FF0000"/>
                </a:solidFill>
              </a:rPr>
              <a:t>nào</a:t>
            </a:r>
            <a:r>
              <a:rPr lang="en-US" altLang="en-US" sz="2200" dirty="0">
                <a:solidFill>
                  <a:srgbClr val="FF0000"/>
                </a:solidFill>
              </a:rPr>
              <a:t>? </a:t>
            </a:r>
            <a:r>
              <a:rPr lang="en-US" altLang="en-US" sz="2200" dirty="0" err="1">
                <a:solidFill>
                  <a:srgbClr val="FF0000"/>
                </a:solidFill>
              </a:rPr>
              <a:t>Hoặc</a:t>
            </a:r>
            <a:r>
              <a:rPr lang="en-US" altLang="en-US" sz="2200" dirty="0">
                <a:solidFill>
                  <a:srgbClr val="FF0000"/>
                </a:solidFill>
              </a:rPr>
              <a:t> </a:t>
            </a:r>
            <a:r>
              <a:rPr lang="en-US" altLang="en-US" sz="2200" dirty="0" err="1">
                <a:solidFill>
                  <a:srgbClr val="FF0000"/>
                </a:solidFill>
              </a:rPr>
              <a:t>xem</a:t>
            </a:r>
            <a:r>
              <a:rPr lang="en-US" altLang="en-US" sz="2200" dirty="0">
                <a:solidFill>
                  <a:srgbClr val="FF0000"/>
                </a:solidFill>
              </a:rPr>
              <a:t>...)</a:t>
            </a:r>
          </a:p>
        </p:txBody>
      </p:sp>
      <p:sp>
        <p:nvSpPr>
          <p:cNvPr id="11" name="Freeform: Shape 10">
            <a:extLst>
              <a:ext uri="{FF2B5EF4-FFF2-40B4-BE49-F238E27FC236}">
                <a16:creationId xmlns:a16="http://schemas.microsoft.com/office/drawing/2014/main" id="{C9885F6D-0359-4EFD-953D-8B1855927C03}"/>
              </a:ext>
            </a:extLst>
          </p:cNvPr>
          <p:cNvSpPr/>
          <p:nvPr/>
        </p:nvSpPr>
        <p:spPr>
          <a:xfrm rot="20639434">
            <a:off x="7250984" y="2795548"/>
            <a:ext cx="1197631" cy="45719"/>
          </a:xfrm>
          <a:custGeom>
            <a:avLst/>
            <a:gdLst>
              <a:gd name="connsiteX0" fmla="*/ 0 w 1497496"/>
              <a:gd name="connsiteY0" fmla="*/ 92766 h 138468"/>
              <a:gd name="connsiteX1" fmla="*/ 212035 w 1497496"/>
              <a:gd name="connsiteY1" fmla="*/ 53009 h 138468"/>
              <a:gd name="connsiteX2" fmla="*/ 251791 w 1497496"/>
              <a:gd name="connsiteY2" fmla="*/ 39757 h 138468"/>
              <a:gd name="connsiteX3" fmla="*/ 1497496 w 1497496"/>
              <a:gd name="connsiteY3" fmla="*/ 0 h 138468"/>
            </a:gdLst>
            <a:ahLst/>
            <a:cxnLst>
              <a:cxn ang="0">
                <a:pos x="connsiteX0" y="connsiteY0"/>
              </a:cxn>
              <a:cxn ang="0">
                <a:pos x="connsiteX1" y="connsiteY1"/>
              </a:cxn>
              <a:cxn ang="0">
                <a:pos x="connsiteX2" y="connsiteY2"/>
              </a:cxn>
              <a:cxn ang="0">
                <a:pos x="connsiteX3" y="connsiteY3"/>
              </a:cxn>
            </a:cxnLst>
            <a:rect l="l" t="t" r="r" b="b"/>
            <a:pathLst>
              <a:path w="1497496" h="138468">
                <a:moveTo>
                  <a:pt x="0" y="92766"/>
                </a:moveTo>
                <a:cubicBezTo>
                  <a:pt x="151895" y="42133"/>
                  <a:pt x="3620" y="85072"/>
                  <a:pt x="212035" y="53009"/>
                </a:cubicBezTo>
                <a:cubicBezTo>
                  <a:pt x="225841" y="50885"/>
                  <a:pt x="237829" y="40193"/>
                  <a:pt x="251791" y="39757"/>
                </a:cubicBezTo>
                <a:cubicBezTo>
                  <a:pt x="667035" y="26780"/>
                  <a:pt x="1203720" y="293754"/>
                  <a:pt x="1497496"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D7A3C208-B603-47DF-953F-04D31D95C1F4}"/>
              </a:ext>
            </a:extLst>
          </p:cNvPr>
          <p:cNvSpPr/>
          <p:nvPr/>
        </p:nvSpPr>
        <p:spPr>
          <a:xfrm>
            <a:off x="8431697" y="1861442"/>
            <a:ext cx="3665072" cy="1172817"/>
          </a:xfrm>
          <a:prstGeom prst="round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t>Buổi</a:t>
            </a:r>
            <a:r>
              <a:rPr lang="en-US" sz="2400" dirty="0"/>
              <a:t> </a:t>
            </a:r>
            <a:r>
              <a:rPr lang="en-US" sz="2400" dirty="0" err="1"/>
              <a:t>thi</a:t>
            </a:r>
            <a:r>
              <a:rPr lang="en-US" sz="2400" dirty="0"/>
              <a:t> </a:t>
            </a:r>
            <a:r>
              <a:rPr lang="en-US" sz="2400" dirty="0" err="1"/>
              <a:t>đấu</a:t>
            </a:r>
            <a:r>
              <a:rPr lang="en-US" sz="2400" dirty="0"/>
              <a:t> </a:t>
            </a:r>
            <a:r>
              <a:rPr lang="en-US" sz="2400" dirty="0" err="1"/>
              <a:t>được</a:t>
            </a:r>
            <a:r>
              <a:rPr lang="en-US" sz="2400" dirty="0"/>
              <a:t> </a:t>
            </a:r>
            <a:r>
              <a:rPr lang="en-US" sz="2400" dirty="0" err="1"/>
              <a:t>tổ</a:t>
            </a:r>
            <a:r>
              <a:rPr lang="en-US" sz="2400" dirty="0"/>
              <a:t> </a:t>
            </a:r>
            <a:r>
              <a:rPr lang="en-US" sz="2400" dirty="0" err="1"/>
              <a:t>chức</a:t>
            </a:r>
            <a:r>
              <a:rPr lang="en-US" sz="2400" dirty="0"/>
              <a:t> ở </a:t>
            </a:r>
            <a:r>
              <a:rPr lang="en-US" sz="2400" dirty="0" err="1"/>
              <a:t>đâu</a:t>
            </a:r>
            <a:r>
              <a:rPr lang="en-US" sz="2400" dirty="0"/>
              <a:t>? </a:t>
            </a:r>
            <a:r>
              <a:rPr lang="en-US" sz="2400" dirty="0" err="1"/>
              <a:t>Tổ</a:t>
            </a:r>
            <a:r>
              <a:rPr lang="en-US" sz="2400" dirty="0"/>
              <a:t> </a:t>
            </a:r>
            <a:r>
              <a:rPr lang="en-US" sz="2400" dirty="0" err="1"/>
              <a:t>chức</a:t>
            </a:r>
            <a:r>
              <a:rPr lang="en-US" sz="2400" dirty="0"/>
              <a:t> </a:t>
            </a:r>
            <a:r>
              <a:rPr lang="en-US" sz="2400" dirty="0" err="1"/>
              <a:t>khi</a:t>
            </a:r>
            <a:r>
              <a:rPr lang="en-US" sz="2400" dirty="0"/>
              <a:t> </a:t>
            </a:r>
            <a:r>
              <a:rPr lang="en-US" sz="2400" dirty="0" err="1"/>
              <a:t>nào</a:t>
            </a:r>
            <a:r>
              <a:rPr lang="en-US" sz="2400" dirty="0"/>
              <a:t>?</a:t>
            </a:r>
          </a:p>
          <a:p>
            <a:pPr algn="ctr"/>
            <a:r>
              <a:rPr lang="en-US" dirty="0"/>
              <a:t> </a:t>
            </a:r>
          </a:p>
        </p:txBody>
      </p:sp>
      <p:sp>
        <p:nvSpPr>
          <p:cNvPr id="13" name="Text Box 14">
            <a:extLst>
              <a:ext uri="{FF2B5EF4-FFF2-40B4-BE49-F238E27FC236}">
                <a16:creationId xmlns:a16="http://schemas.microsoft.com/office/drawing/2014/main" id="{533DECC6-12EF-464C-84EF-BE33120367E1}"/>
              </a:ext>
            </a:extLst>
          </p:cNvPr>
          <p:cNvSpPr txBox="1">
            <a:spLocks noChangeArrowheads="1"/>
          </p:cNvSpPr>
          <p:nvPr/>
        </p:nvSpPr>
        <p:spPr bwMode="auto">
          <a:xfrm>
            <a:off x="7527236" y="3185163"/>
            <a:ext cx="4569534"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pPr algn="just"/>
            <a:r>
              <a:rPr lang="en-US" altLang="en-US" sz="2000" dirty="0">
                <a:solidFill>
                  <a:srgbClr val="FF0000"/>
                </a:solidFill>
              </a:rPr>
              <a:t> -</a:t>
            </a:r>
            <a:r>
              <a:rPr lang="en-US" altLang="en-US" sz="2000" dirty="0" err="1">
                <a:solidFill>
                  <a:srgbClr val="FF0000"/>
                </a:solidFill>
              </a:rPr>
              <a:t>Tổ</a:t>
            </a:r>
            <a:r>
              <a:rPr lang="en-US" altLang="en-US" sz="2000" dirty="0">
                <a:solidFill>
                  <a:srgbClr val="FF0000"/>
                </a:solidFill>
              </a:rPr>
              <a:t> </a:t>
            </a:r>
            <a:r>
              <a:rPr lang="en-US" altLang="en-US" sz="2000" dirty="0" err="1">
                <a:solidFill>
                  <a:srgbClr val="FF0000"/>
                </a:solidFill>
              </a:rPr>
              <a:t>chức</a:t>
            </a:r>
            <a:r>
              <a:rPr lang="en-US" altLang="en-US" sz="2000" dirty="0">
                <a:solidFill>
                  <a:srgbClr val="FF0000"/>
                </a:solidFill>
              </a:rPr>
              <a:t> ở </a:t>
            </a:r>
            <a:r>
              <a:rPr lang="en-US" altLang="en-US" sz="2000" dirty="0" err="1">
                <a:solidFill>
                  <a:srgbClr val="FF0000"/>
                </a:solidFill>
              </a:rPr>
              <a:t>sân</a:t>
            </a:r>
            <a:r>
              <a:rPr lang="en-US" altLang="en-US" sz="2000" dirty="0">
                <a:solidFill>
                  <a:srgbClr val="FF0000"/>
                </a:solidFill>
              </a:rPr>
              <a:t> </a:t>
            </a:r>
            <a:r>
              <a:rPr lang="en-US" altLang="en-US" sz="2000" dirty="0" err="1">
                <a:solidFill>
                  <a:srgbClr val="FF0000"/>
                </a:solidFill>
              </a:rPr>
              <a:t>vận</a:t>
            </a:r>
            <a:r>
              <a:rPr lang="en-US" altLang="en-US" sz="2000" dirty="0">
                <a:solidFill>
                  <a:srgbClr val="FF0000"/>
                </a:solidFill>
              </a:rPr>
              <a:t> </a:t>
            </a:r>
            <a:r>
              <a:rPr lang="en-US" altLang="en-US" sz="2000" dirty="0" err="1">
                <a:solidFill>
                  <a:srgbClr val="FF0000"/>
                </a:solidFill>
              </a:rPr>
              <a:t>động</a:t>
            </a:r>
            <a:r>
              <a:rPr lang="en-US" altLang="en-US" sz="2000" dirty="0">
                <a:solidFill>
                  <a:srgbClr val="FF0000"/>
                </a:solidFill>
              </a:rPr>
              <a:t> </a:t>
            </a:r>
            <a:r>
              <a:rPr lang="en-US" altLang="en-US" sz="2000" dirty="0" err="1">
                <a:solidFill>
                  <a:srgbClr val="FF0000"/>
                </a:solidFill>
              </a:rPr>
              <a:t>hoặc</a:t>
            </a:r>
            <a:r>
              <a:rPr lang="en-US" altLang="en-US" sz="2000" dirty="0">
                <a:solidFill>
                  <a:srgbClr val="FF0000"/>
                </a:solidFill>
              </a:rPr>
              <a:t> </a:t>
            </a:r>
            <a:r>
              <a:rPr lang="en-US" altLang="en-US" sz="2000" dirty="0" err="1">
                <a:solidFill>
                  <a:srgbClr val="FF0000"/>
                </a:solidFill>
              </a:rPr>
              <a:t>sân</a:t>
            </a:r>
            <a:r>
              <a:rPr lang="en-US" altLang="en-US" sz="2000" dirty="0">
                <a:solidFill>
                  <a:srgbClr val="FF0000"/>
                </a:solidFill>
              </a:rPr>
              <a:t> </a:t>
            </a:r>
            <a:r>
              <a:rPr lang="en-US" altLang="en-US" sz="2000" dirty="0" err="1">
                <a:solidFill>
                  <a:srgbClr val="FF0000"/>
                </a:solidFill>
              </a:rPr>
              <a:t>trường</a:t>
            </a:r>
            <a:r>
              <a:rPr lang="en-US" altLang="en-US" sz="2000" dirty="0">
                <a:solidFill>
                  <a:srgbClr val="FF0000"/>
                </a:solidFill>
              </a:rPr>
              <a:t>,...</a:t>
            </a:r>
          </a:p>
          <a:p>
            <a:pPr algn="just"/>
            <a:r>
              <a:rPr lang="en-US" altLang="en-US" sz="2000" dirty="0">
                <a:solidFill>
                  <a:srgbClr val="FF0000"/>
                </a:solidFill>
              </a:rPr>
              <a:t> -</a:t>
            </a:r>
            <a:r>
              <a:rPr lang="en-US" altLang="en-US" sz="2000" dirty="0" err="1">
                <a:solidFill>
                  <a:srgbClr val="FF0000"/>
                </a:solidFill>
              </a:rPr>
              <a:t>Tổ</a:t>
            </a:r>
            <a:r>
              <a:rPr lang="en-US" altLang="en-US" sz="2000" dirty="0">
                <a:solidFill>
                  <a:srgbClr val="FF0000"/>
                </a:solidFill>
              </a:rPr>
              <a:t> </a:t>
            </a:r>
            <a:r>
              <a:rPr lang="en-US" altLang="en-US" sz="2000" dirty="0" err="1">
                <a:solidFill>
                  <a:srgbClr val="FF0000"/>
                </a:solidFill>
              </a:rPr>
              <a:t>chức</a:t>
            </a:r>
            <a:r>
              <a:rPr lang="en-US" altLang="en-US" sz="2000" dirty="0">
                <a:solidFill>
                  <a:srgbClr val="FF0000"/>
                </a:solidFill>
              </a:rPr>
              <a:t> </a:t>
            </a:r>
            <a:r>
              <a:rPr lang="en-US" altLang="en-US" sz="2000" dirty="0" err="1">
                <a:solidFill>
                  <a:srgbClr val="FF0000"/>
                </a:solidFill>
              </a:rPr>
              <a:t>nhân</a:t>
            </a:r>
            <a:r>
              <a:rPr lang="en-US" altLang="en-US" sz="2000" dirty="0">
                <a:solidFill>
                  <a:srgbClr val="FF0000"/>
                </a:solidFill>
              </a:rPr>
              <a:t> </a:t>
            </a:r>
            <a:r>
              <a:rPr lang="en-US" altLang="en-US" sz="2000" dirty="0" err="1">
                <a:solidFill>
                  <a:srgbClr val="FF0000"/>
                </a:solidFill>
              </a:rPr>
              <a:t>ngày</a:t>
            </a:r>
            <a:r>
              <a:rPr lang="en-US" altLang="en-US" sz="2000" dirty="0">
                <a:solidFill>
                  <a:srgbClr val="FF0000"/>
                </a:solidFill>
              </a:rPr>
              <a:t> “</a:t>
            </a:r>
            <a:r>
              <a:rPr lang="en-US" altLang="en-US" sz="2000" dirty="0" err="1">
                <a:solidFill>
                  <a:srgbClr val="FF0000"/>
                </a:solidFill>
              </a:rPr>
              <a:t>hội</a:t>
            </a:r>
            <a:r>
              <a:rPr lang="en-US" altLang="en-US" sz="2000" dirty="0">
                <a:solidFill>
                  <a:srgbClr val="FF0000"/>
                </a:solidFill>
              </a:rPr>
              <a:t> </a:t>
            </a:r>
            <a:r>
              <a:rPr lang="en-US" altLang="en-US" sz="2000" dirty="0" err="1">
                <a:solidFill>
                  <a:srgbClr val="FF0000"/>
                </a:solidFill>
              </a:rPr>
              <a:t>khoẻ</a:t>
            </a:r>
            <a:r>
              <a:rPr lang="en-US" altLang="en-US" sz="2000" dirty="0">
                <a:solidFill>
                  <a:srgbClr val="FF0000"/>
                </a:solidFill>
              </a:rPr>
              <a:t> </a:t>
            </a:r>
            <a:r>
              <a:rPr lang="en-US" altLang="en-US" sz="2000" dirty="0" err="1">
                <a:solidFill>
                  <a:srgbClr val="FF0000"/>
                </a:solidFill>
              </a:rPr>
              <a:t>Phù</a:t>
            </a:r>
            <a:r>
              <a:rPr lang="en-US" altLang="en-US" sz="2000" dirty="0">
                <a:solidFill>
                  <a:srgbClr val="FF0000"/>
                </a:solidFill>
              </a:rPr>
              <a:t> </a:t>
            </a:r>
            <a:r>
              <a:rPr lang="en-US" altLang="en-US" sz="2000" dirty="0" err="1">
                <a:solidFill>
                  <a:srgbClr val="FF0000"/>
                </a:solidFill>
              </a:rPr>
              <a:t>Đổng</a:t>
            </a:r>
            <a:r>
              <a:rPr lang="en-US" altLang="en-US" sz="2000" dirty="0">
                <a:solidFill>
                  <a:srgbClr val="FF0000"/>
                </a:solidFill>
              </a:rPr>
              <a:t>“ </a:t>
            </a:r>
            <a:r>
              <a:rPr lang="en-US" altLang="en-US" sz="2000" dirty="0" err="1">
                <a:solidFill>
                  <a:srgbClr val="FF0000"/>
                </a:solidFill>
              </a:rPr>
              <a:t>hoặc</a:t>
            </a:r>
            <a:r>
              <a:rPr lang="en-US" altLang="en-US" sz="2000" dirty="0">
                <a:solidFill>
                  <a:srgbClr val="FF0000"/>
                </a:solidFill>
              </a:rPr>
              <a:t> </a:t>
            </a:r>
            <a:r>
              <a:rPr lang="en-US" altLang="en-US" sz="2000" dirty="0" err="1">
                <a:solidFill>
                  <a:srgbClr val="FF0000"/>
                </a:solidFill>
              </a:rPr>
              <a:t>ngày</a:t>
            </a:r>
            <a:r>
              <a:rPr lang="en-US" altLang="en-US" sz="2000" dirty="0">
                <a:solidFill>
                  <a:srgbClr val="FF0000"/>
                </a:solidFill>
              </a:rPr>
              <a:t> </a:t>
            </a:r>
            <a:r>
              <a:rPr lang="en-US" altLang="en-US" sz="2000" dirty="0" err="1">
                <a:solidFill>
                  <a:srgbClr val="FF0000"/>
                </a:solidFill>
              </a:rPr>
              <a:t>lễ</a:t>
            </a:r>
            <a:r>
              <a:rPr lang="en-US" altLang="en-US" sz="2000" dirty="0">
                <a:solidFill>
                  <a:srgbClr val="FF0000"/>
                </a:solidFill>
              </a:rPr>
              <a:t>,...)</a:t>
            </a:r>
          </a:p>
        </p:txBody>
      </p:sp>
      <p:sp>
        <p:nvSpPr>
          <p:cNvPr id="14" name="Freeform: Shape 13">
            <a:extLst>
              <a:ext uri="{FF2B5EF4-FFF2-40B4-BE49-F238E27FC236}">
                <a16:creationId xmlns:a16="http://schemas.microsoft.com/office/drawing/2014/main" id="{36CBED43-458B-427A-8A3B-E5BFC6164184}"/>
              </a:ext>
            </a:extLst>
          </p:cNvPr>
          <p:cNvSpPr/>
          <p:nvPr/>
        </p:nvSpPr>
        <p:spPr>
          <a:xfrm>
            <a:off x="6864626" y="4386470"/>
            <a:ext cx="1099982" cy="728869"/>
          </a:xfrm>
          <a:custGeom>
            <a:avLst/>
            <a:gdLst>
              <a:gd name="connsiteX0" fmla="*/ 0 w 1099982"/>
              <a:gd name="connsiteY0" fmla="*/ 0 h 728869"/>
              <a:gd name="connsiteX1" fmla="*/ 66261 w 1099982"/>
              <a:gd name="connsiteY1" fmla="*/ 53008 h 728869"/>
              <a:gd name="connsiteX2" fmla="*/ 92765 w 1099982"/>
              <a:gd name="connsiteY2" fmla="*/ 159026 h 728869"/>
              <a:gd name="connsiteX3" fmla="*/ 185531 w 1099982"/>
              <a:gd name="connsiteY3" fmla="*/ 397565 h 728869"/>
              <a:gd name="connsiteX4" fmla="*/ 371061 w 1099982"/>
              <a:gd name="connsiteY4" fmla="*/ 596347 h 728869"/>
              <a:gd name="connsiteX5" fmla="*/ 503583 w 1099982"/>
              <a:gd name="connsiteY5" fmla="*/ 675860 h 728869"/>
              <a:gd name="connsiteX6" fmla="*/ 1033670 w 1099982"/>
              <a:gd name="connsiteY6" fmla="*/ 702365 h 728869"/>
              <a:gd name="connsiteX7" fmla="*/ 1099931 w 1099982"/>
              <a:gd name="connsiteY7" fmla="*/ 728869 h 728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99982" h="728869">
                <a:moveTo>
                  <a:pt x="0" y="0"/>
                </a:moveTo>
                <a:cubicBezTo>
                  <a:pt x="22087" y="17669"/>
                  <a:pt x="52009" y="28576"/>
                  <a:pt x="66261" y="53008"/>
                </a:cubicBezTo>
                <a:cubicBezTo>
                  <a:pt x="84615" y="84473"/>
                  <a:pt x="82758" y="124001"/>
                  <a:pt x="92765" y="159026"/>
                </a:cubicBezTo>
                <a:cubicBezTo>
                  <a:pt x="108173" y="212953"/>
                  <a:pt x="168663" y="377323"/>
                  <a:pt x="185531" y="397565"/>
                </a:cubicBezTo>
                <a:cubicBezTo>
                  <a:pt x="243710" y="467380"/>
                  <a:pt x="299222" y="538875"/>
                  <a:pt x="371061" y="596347"/>
                </a:cubicBezTo>
                <a:cubicBezTo>
                  <a:pt x="407768" y="625713"/>
                  <a:pt x="451538" y="671234"/>
                  <a:pt x="503583" y="675860"/>
                </a:cubicBezTo>
                <a:cubicBezTo>
                  <a:pt x="679805" y="691524"/>
                  <a:pt x="856974" y="693530"/>
                  <a:pt x="1033670" y="702365"/>
                </a:cubicBezTo>
                <a:cubicBezTo>
                  <a:pt x="1104263" y="716483"/>
                  <a:pt x="1099931" y="693093"/>
                  <a:pt x="1099931" y="72886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D4659993-5FAB-4194-9B27-F5849E0BF4CD}"/>
              </a:ext>
            </a:extLst>
          </p:cNvPr>
          <p:cNvSpPr/>
          <p:nvPr/>
        </p:nvSpPr>
        <p:spPr>
          <a:xfrm>
            <a:off x="8050694" y="4659506"/>
            <a:ext cx="3849757" cy="1172817"/>
          </a:xfrm>
          <a:prstGeom prst="round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a:solidFill>
                  <a:schemeClr val="tx1"/>
                </a:solidFill>
              </a:rPr>
              <a:t>Em</a:t>
            </a:r>
            <a:r>
              <a:rPr lang="en-US" sz="2400" dirty="0">
                <a:solidFill>
                  <a:schemeClr val="tx1"/>
                </a:solidFill>
              </a:rPr>
              <a:t> </a:t>
            </a:r>
            <a:r>
              <a:rPr lang="en-US" sz="2400" dirty="0" err="1">
                <a:solidFill>
                  <a:schemeClr val="tx1"/>
                </a:solidFill>
              </a:rPr>
              <a:t>cùng</a:t>
            </a:r>
            <a:r>
              <a:rPr lang="en-US" sz="2400" dirty="0">
                <a:solidFill>
                  <a:schemeClr val="tx1"/>
                </a:solidFill>
              </a:rPr>
              <a:t> </a:t>
            </a:r>
            <a:r>
              <a:rPr lang="en-US" sz="2400" dirty="0" err="1">
                <a:solidFill>
                  <a:schemeClr val="tx1"/>
                </a:solidFill>
              </a:rPr>
              <a:t>xem</a:t>
            </a:r>
            <a:r>
              <a:rPr lang="en-US" sz="2400" dirty="0">
                <a:solidFill>
                  <a:schemeClr val="tx1"/>
                </a:solidFill>
              </a:rPr>
              <a:t> (</a:t>
            </a:r>
            <a:r>
              <a:rPr lang="en-US" sz="2400" dirty="0" err="1">
                <a:solidFill>
                  <a:schemeClr val="tx1"/>
                </a:solidFill>
              </a:rPr>
              <a:t>hoặc</a:t>
            </a:r>
            <a:r>
              <a:rPr lang="en-US" sz="2400" dirty="0">
                <a:solidFill>
                  <a:schemeClr val="tx1"/>
                </a:solidFill>
              </a:rPr>
              <a:t> </a:t>
            </a:r>
            <a:r>
              <a:rPr lang="en-US" sz="2400" dirty="0" err="1">
                <a:solidFill>
                  <a:schemeClr val="tx1"/>
                </a:solidFill>
              </a:rPr>
              <a:t>tham</a:t>
            </a:r>
            <a:r>
              <a:rPr lang="en-US" sz="2400" dirty="0">
                <a:solidFill>
                  <a:schemeClr val="tx1"/>
                </a:solidFill>
              </a:rPr>
              <a:t> </a:t>
            </a:r>
            <a:r>
              <a:rPr lang="en-US" sz="2400" dirty="0" err="1">
                <a:solidFill>
                  <a:schemeClr val="tx1"/>
                </a:solidFill>
              </a:rPr>
              <a:t>gia</a:t>
            </a:r>
            <a:r>
              <a:rPr lang="en-US" sz="2400" dirty="0">
                <a:solidFill>
                  <a:schemeClr val="tx1"/>
                </a:solidFill>
              </a:rPr>
              <a:t>) </a:t>
            </a:r>
            <a:r>
              <a:rPr lang="en-US" sz="2400" dirty="0" err="1">
                <a:solidFill>
                  <a:schemeClr val="tx1"/>
                </a:solidFill>
              </a:rPr>
              <a:t>với</a:t>
            </a:r>
            <a:r>
              <a:rPr lang="en-US" sz="2400" dirty="0">
                <a:solidFill>
                  <a:schemeClr val="tx1"/>
                </a:solidFill>
              </a:rPr>
              <a:t> </a:t>
            </a:r>
            <a:r>
              <a:rPr lang="en-US" sz="2400" dirty="0" err="1">
                <a:solidFill>
                  <a:schemeClr val="tx1"/>
                </a:solidFill>
              </a:rPr>
              <a:t>những</a:t>
            </a:r>
            <a:r>
              <a:rPr lang="en-US" sz="2400" dirty="0">
                <a:solidFill>
                  <a:schemeClr val="tx1"/>
                </a:solidFill>
              </a:rPr>
              <a:t> ai?</a:t>
            </a:r>
          </a:p>
          <a:p>
            <a:pPr algn="ctr"/>
            <a:r>
              <a:rPr lang="en-US" dirty="0"/>
              <a:t> </a:t>
            </a:r>
          </a:p>
        </p:txBody>
      </p:sp>
      <p:sp>
        <p:nvSpPr>
          <p:cNvPr id="16" name="Text Box 15">
            <a:extLst>
              <a:ext uri="{FF2B5EF4-FFF2-40B4-BE49-F238E27FC236}">
                <a16:creationId xmlns:a16="http://schemas.microsoft.com/office/drawing/2014/main" id="{10D4EE70-FD79-4455-B7A3-5D092E28DAEC}"/>
              </a:ext>
            </a:extLst>
          </p:cNvPr>
          <p:cNvSpPr txBox="1">
            <a:spLocks noChangeArrowheads="1"/>
          </p:cNvSpPr>
          <p:nvPr/>
        </p:nvSpPr>
        <p:spPr bwMode="auto">
          <a:xfrm>
            <a:off x="5597461" y="5878949"/>
            <a:ext cx="526932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eaLnBrk="0" fontAlgn="base" hangingPunct="0">
              <a:spcAft>
                <a:spcPct val="0"/>
              </a:spcAft>
              <a:buChar char="»"/>
              <a:defRPr sz="2000">
                <a:solidFill>
                  <a:schemeClr val="tx1"/>
                </a:solidFill>
                <a:latin typeface="Arial" pitchFamily="34" charset="0"/>
              </a:defRPr>
            </a:lvl6pPr>
            <a:lvl7pPr eaLnBrk="0" fontAlgn="base" hangingPunct="0">
              <a:spcAft>
                <a:spcPct val="0"/>
              </a:spcAft>
              <a:buChar char="»"/>
              <a:defRPr sz="2000">
                <a:solidFill>
                  <a:schemeClr val="tx1"/>
                </a:solidFill>
                <a:latin typeface="Arial" pitchFamily="34" charset="0"/>
              </a:defRPr>
            </a:lvl7pPr>
            <a:lvl8pPr eaLnBrk="0" fontAlgn="base" hangingPunct="0">
              <a:spcAft>
                <a:spcPct val="0"/>
              </a:spcAft>
              <a:buChar char="»"/>
              <a:defRPr sz="2000">
                <a:solidFill>
                  <a:schemeClr val="tx1"/>
                </a:solidFill>
                <a:latin typeface="Arial" pitchFamily="34" charset="0"/>
              </a:defRPr>
            </a:lvl8pPr>
            <a:lvl9pPr eaLnBrk="0" fontAlgn="base" hangingPunct="0">
              <a:spcAft>
                <a:spcPct val="0"/>
              </a:spcAft>
              <a:buChar char="»"/>
              <a:defRPr sz="2000">
                <a:solidFill>
                  <a:schemeClr val="tx1"/>
                </a:solidFill>
                <a:latin typeface="Arial" pitchFamily="34" charset="0"/>
              </a:defRPr>
            </a:lvl9pPr>
          </a:lstStyle>
          <a:p>
            <a:r>
              <a:rPr lang="en-US" altLang="en-US" sz="2000" dirty="0">
                <a:solidFill>
                  <a:srgbClr val="FF0000"/>
                </a:solidFill>
              </a:rPr>
              <a:t>(</a:t>
            </a:r>
            <a:r>
              <a:rPr lang="en-US" altLang="en-US" sz="2000" dirty="0" err="1">
                <a:solidFill>
                  <a:srgbClr val="FF0000"/>
                </a:solidFill>
              </a:rPr>
              <a:t>Cùng</a:t>
            </a:r>
            <a:r>
              <a:rPr lang="en-US" altLang="en-US" sz="2000" dirty="0">
                <a:solidFill>
                  <a:srgbClr val="FF0000"/>
                </a:solidFill>
              </a:rPr>
              <a:t> </a:t>
            </a:r>
            <a:r>
              <a:rPr lang="en-US" altLang="en-US" sz="2000" dirty="0" err="1">
                <a:solidFill>
                  <a:srgbClr val="FF0000"/>
                </a:solidFill>
              </a:rPr>
              <a:t>xem</a:t>
            </a:r>
            <a:r>
              <a:rPr lang="en-US" altLang="en-US" sz="2000" dirty="0">
                <a:solidFill>
                  <a:srgbClr val="FF0000"/>
                </a:solidFill>
              </a:rPr>
              <a:t> </a:t>
            </a:r>
            <a:r>
              <a:rPr lang="en-US" altLang="en-US" sz="2000" dirty="0" err="1">
                <a:solidFill>
                  <a:srgbClr val="FF0000"/>
                </a:solidFill>
              </a:rPr>
              <a:t>với</a:t>
            </a:r>
            <a:r>
              <a:rPr lang="en-US" altLang="en-US" sz="2000" dirty="0">
                <a:solidFill>
                  <a:srgbClr val="FF0000"/>
                </a:solidFill>
              </a:rPr>
              <a:t> </a:t>
            </a:r>
            <a:r>
              <a:rPr lang="en-US" altLang="en-US" sz="2000" dirty="0" err="1">
                <a:solidFill>
                  <a:srgbClr val="FF0000"/>
                </a:solidFill>
              </a:rPr>
              <a:t>bạn</a:t>
            </a:r>
            <a:r>
              <a:rPr lang="en-US" altLang="en-US" sz="2000" dirty="0">
                <a:solidFill>
                  <a:srgbClr val="FF0000"/>
                </a:solidFill>
              </a:rPr>
              <a:t> </a:t>
            </a:r>
            <a:r>
              <a:rPr lang="en-US" altLang="en-US" sz="2000" dirty="0" err="1">
                <a:solidFill>
                  <a:srgbClr val="FF0000"/>
                </a:solidFill>
              </a:rPr>
              <a:t>hoặc</a:t>
            </a:r>
            <a:r>
              <a:rPr lang="en-US" altLang="en-US" sz="2000" dirty="0">
                <a:solidFill>
                  <a:srgbClr val="FF0000"/>
                </a:solidFill>
              </a:rPr>
              <a:t> </a:t>
            </a:r>
            <a:r>
              <a:rPr lang="en-US" altLang="en-US" sz="2000" dirty="0" err="1">
                <a:solidFill>
                  <a:srgbClr val="FF0000"/>
                </a:solidFill>
              </a:rPr>
              <a:t>cùng</a:t>
            </a:r>
            <a:r>
              <a:rPr lang="en-US" altLang="en-US" sz="2000" dirty="0">
                <a:solidFill>
                  <a:srgbClr val="FF0000"/>
                </a:solidFill>
              </a:rPr>
              <a:t> </a:t>
            </a:r>
            <a:r>
              <a:rPr lang="en-US" altLang="en-US" sz="2000" dirty="0" err="1">
                <a:solidFill>
                  <a:srgbClr val="FF0000"/>
                </a:solidFill>
              </a:rPr>
              <a:t>người</a:t>
            </a:r>
            <a:r>
              <a:rPr lang="en-US" altLang="en-US" sz="2000" dirty="0">
                <a:solidFill>
                  <a:srgbClr val="FF0000"/>
                </a:solidFill>
              </a:rPr>
              <a:t> </a:t>
            </a:r>
            <a:r>
              <a:rPr lang="en-US" altLang="en-US" sz="2000" dirty="0" err="1">
                <a:solidFill>
                  <a:srgbClr val="FF0000"/>
                </a:solidFill>
              </a:rPr>
              <a:t>thân</a:t>
            </a:r>
            <a:r>
              <a:rPr lang="en-US" altLang="en-US" sz="2000" dirty="0">
                <a:solidFill>
                  <a:srgbClr val="FF0000"/>
                </a:solidFill>
              </a:rPr>
              <a:t> </a:t>
            </a:r>
            <a:r>
              <a:rPr lang="en-US" altLang="en-US" sz="2000" dirty="0" err="1">
                <a:solidFill>
                  <a:srgbClr val="FF0000"/>
                </a:solidFill>
              </a:rPr>
              <a:t>trong</a:t>
            </a:r>
            <a:r>
              <a:rPr lang="en-US" altLang="en-US" sz="2000" dirty="0">
                <a:solidFill>
                  <a:srgbClr val="FF0000"/>
                </a:solidFill>
              </a:rPr>
              <a:t> </a:t>
            </a:r>
            <a:r>
              <a:rPr lang="en-US" altLang="en-US" sz="2000" dirty="0" err="1">
                <a:solidFill>
                  <a:srgbClr val="FF0000"/>
                </a:solidFill>
              </a:rPr>
              <a:t>gia</a:t>
            </a:r>
            <a:r>
              <a:rPr lang="en-US" altLang="en-US" sz="2000" dirty="0">
                <a:solidFill>
                  <a:srgbClr val="FF0000"/>
                </a:solidFill>
              </a:rPr>
              <a:t> </a:t>
            </a:r>
            <a:r>
              <a:rPr lang="en-US" altLang="en-US" sz="2000" dirty="0" err="1">
                <a:solidFill>
                  <a:srgbClr val="FF0000"/>
                </a:solidFill>
              </a:rPr>
              <a:t>đình</a:t>
            </a:r>
            <a:r>
              <a:rPr lang="en-US" altLang="en-US" sz="2000" dirty="0">
                <a:solidFill>
                  <a:srgbClr val="FF0000"/>
                </a:solidFill>
              </a:rPr>
              <a:t>....)</a:t>
            </a:r>
          </a:p>
        </p:txBody>
      </p:sp>
      <p:sp>
        <p:nvSpPr>
          <p:cNvPr id="18" name="Rectangle: Rounded Corners 17">
            <a:extLst>
              <a:ext uri="{FF2B5EF4-FFF2-40B4-BE49-F238E27FC236}">
                <a16:creationId xmlns:a16="http://schemas.microsoft.com/office/drawing/2014/main" id="{731CFC21-088F-46D3-943D-51C378756B7F}"/>
              </a:ext>
            </a:extLst>
          </p:cNvPr>
          <p:cNvSpPr/>
          <p:nvPr/>
        </p:nvSpPr>
        <p:spPr>
          <a:xfrm>
            <a:off x="624434" y="5060075"/>
            <a:ext cx="4292123" cy="125458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a:solidFill>
                  <a:schemeClr val="tx1"/>
                </a:solidFill>
              </a:rPr>
              <a:t>Buổi</a:t>
            </a:r>
            <a:r>
              <a:rPr lang="en-US" sz="2400" dirty="0">
                <a:solidFill>
                  <a:schemeClr val="tx1"/>
                </a:solidFill>
              </a:rPr>
              <a:t> </a:t>
            </a:r>
            <a:r>
              <a:rPr lang="en-US" sz="2400" dirty="0" err="1">
                <a:solidFill>
                  <a:schemeClr val="tx1"/>
                </a:solidFill>
              </a:rPr>
              <a:t>thi</a:t>
            </a:r>
            <a:r>
              <a:rPr lang="en-US" sz="2400" dirty="0">
                <a:solidFill>
                  <a:schemeClr val="tx1"/>
                </a:solidFill>
              </a:rPr>
              <a:t> </a:t>
            </a:r>
            <a:r>
              <a:rPr lang="en-US" sz="2400" dirty="0" err="1">
                <a:solidFill>
                  <a:schemeClr val="tx1"/>
                </a:solidFill>
              </a:rPr>
              <a:t>đấu</a:t>
            </a:r>
            <a:r>
              <a:rPr lang="en-US" sz="2400" dirty="0">
                <a:solidFill>
                  <a:schemeClr val="tx1"/>
                </a:solidFill>
              </a:rPr>
              <a:t> </a:t>
            </a:r>
            <a:r>
              <a:rPr lang="en-US" sz="2400" dirty="0" err="1">
                <a:solidFill>
                  <a:schemeClr val="tx1"/>
                </a:solidFill>
              </a:rPr>
              <a:t>diễn</a:t>
            </a:r>
            <a:r>
              <a:rPr lang="en-US" sz="2400" dirty="0">
                <a:solidFill>
                  <a:schemeClr val="tx1"/>
                </a:solidFill>
              </a:rPr>
              <a:t> </a:t>
            </a:r>
            <a:r>
              <a:rPr lang="en-US" sz="2400" dirty="0" err="1">
                <a:solidFill>
                  <a:schemeClr val="tx1"/>
                </a:solidFill>
              </a:rPr>
              <a:t>ra</a:t>
            </a:r>
            <a:r>
              <a:rPr lang="en-US" sz="2400" dirty="0">
                <a:solidFill>
                  <a:schemeClr val="tx1"/>
                </a:solidFill>
              </a:rPr>
              <a:t> </a:t>
            </a:r>
            <a:r>
              <a:rPr lang="en-US" sz="2400" dirty="0" err="1">
                <a:solidFill>
                  <a:schemeClr val="tx1"/>
                </a:solidFill>
              </a:rPr>
              <a:t>thế</a:t>
            </a:r>
            <a:r>
              <a:rPr lang="en-US" sz="2400" dirty="0">
                <a:solidFill>
                  <a:schemeClr val="tx1"/>
                </a:solidFill>
              </a:rPr>
              <a:t> </a:t>
            </a:r>
            <a:r>
              <a:rPr lang="en-US" sz="2400" dirty="0" err="1">
                <a:solidFill>
                  <a:schemeClr val="tx1"/>
                </a:solidFill>
              </a:rPr>
              <a:t>nào</a:t>
            </a:r>
            <a:r>
              <a:rPr lang="en-US" sz="2400" dirty="0">
                <a:solidFill>
                  <a:schemeClr val="tx1"/>
                </a:solidFill>
              </a:rPr>
              <a:t>? (</a:t>
            </a:r>
            <a:r>
              <a:rPr lang="en-US" sz="2400" dirty="0" err="1">
                <a:solidFill>
                  <a:schemeClr val="tx1"/>
                </a:solidFill>
              </a:rPr>
              <a:t>Trình</a:t>
            </a:r>
            <a:r>
              <a:rPr lang="en-US" sz="2400" dirty="0">
                <a:solidFill>
                  <a:schemeClr val="tx1"/>
                </a:solidFill>
              </a:rPr>
              <a:t> </a:t>
            </a:r>
            <a:r>
              <a:rPr lang="en-US" sz="2400" dirty="0" err="1">
                <a:solidFill>
                  <a:schemeClr val="tx1"/>
                </a:solidFill>
              </a:rPr>
              <a:t>tự</a:t>
            </a:r>
            <a:r>
              <a:rPr lang="en-US" sz="2400" dirty="0">
                <a:solidFill>
                  <a:schemeClr val="tx1"/>
                </a:solidFill>
              </a:rPr>
              <a:t> </a:t>
            </a:r>
            <a:r>
              <a:rPr lang="en-US" sz="2400" dirty="0" err="1">
                <a:solidFill>
                  <a:schemeClr val="tx1"/>
                </a:solidFill>
              </a:rPr>
              <a:t>trận</a:t>
            </a:r>
            <a:r>
              <a:rPr lang="en-US" sz="2400" dirty="0">
                <a:solidFill>
                  <a:schemeClr val="tx1"/>
                </a:solidFill>
              </a:rPr>
              <a:t> </a:t>
            </a:r>
            <a:r>
              <a:rPr lang="en-US" sz="2400" dirty="0" err="1">
                <a:solidFill>
                  <a:schemeClr val="tx1"/>
                </a:solidFill>
              </a:rPr>
              <a:t>đấu</a:t>
            </a:r>
            <a:r>
              <a:rPr lang="en-US" sz="2400" dirty="0">
                <a:solidFill>
                  <a:schemeClr val="tx1"/>
                </a:solidFill>
              </a:rPr>
              <a:t>, </a:t>
            </a:r>
            <a:r>
              <a:rPr lang="en-US" sz="2400" dirty="0" err="1">
                <a:solidFill>
                  <a:schemeClr val="tx1"/>
                </a:solidFill>
              </a:rPr>
              <a:t>diễn</a:t>
            </a:r>
            <a:r>
              <a:rPr lang="en-US" sz="2400" dirty="0">
                <a:solidFill>
                  <a:schemeClr val="tx1"/>
                </a:solidFill>
              </a:rPr>
              <a:t> </a:t>
            </a:r>
            <a:r>
              <a:rPr lang="en-US" sz="2400" dirty="0" err="1">
                <a:solidFill>
                  <a:schemeClr val="tx1"/>
                </a:solidFill>
              </a:rPr>
              <a:t>biến</a:t>
            </a:r>
            <a:r>
              <a:rPr lang="en-US" sz="2400" dirty="0">
                <a:solidFill>
                  <a:schemeClr val="tx1"/>
                </a:solidFill>
              </a:rPr>
              <a:t>,…)</a:t>
            </a:r>
          </a:p>
          <a:p>
            <a:pPr algn="ctr"/>
            <a:r>
              <a:rPr lang="en-US" dirty="0"/>
              <a:t> </a:t>
            </a:r>
          </a:p>
        </p:txBody>
      </p:sp>
      <p:sp>
        <p:nvSpPr>
          <p:cNvPr id="19" name="Freeform: Shape 18">
            <a:extLst>
              <a:ext uri="{FF2B5EF4-FFF2-40B4-BE49-F238E27FC236}">
                <a16:creationId xmlns:a16="http://schemas.microsoft.com/office/drawing/2014/main" id="{ED5498F9-AE5D-48B8-A2DD-10B4B07B4DBE}"/>
              </a:ext>
            </a:extLst>
          </p:cNvPr>
          <p:cNvSpPr/>
          <p:nvPr/>
        </p:nvSpPr>
        <p:spPr>
          <a:xfrm>
            <a:off x="4956313" y="4518991"/>
            <a:ext cx="970337" cy="1025775"/>
          </a:xfrm>
          <a:custGeom>
            <a:avLst/>
            <a:gdLst>
              <a:gd name="connsiteX0" fmla="*/ 821635 w 970337"/>
              <a:gd name="connsiteY0" fmla="*/ 0 h 1025775"/>
              <a:gd name="connsiteX1" fmla="*/ 768626 w 970337"/>
              <a:gd name="connsiteY1" fmla="*/ 66261 h 1025775"/>
              <a:gd name="connsiteX2" fmla="*/ 742122 w 970337"/>
              <a:gd name="connsiteY2" fmla="*/ 172279 h 1025775"/>
              <a:gd name="connsiteX3" fmla="*/ 768626 w 970337"/>
              <a:gd name="connsiteY3" fmla="*/ 463826 h 1025775"/>
              <a:gd name="connsiteX4" fmla="*/ 874644 w 970337"/>
              <a:gd name="connsiteY4" fmla="*/ 516835 h 1025775"/>
              <a:gd name="connsiteX5" fmla="*/ 967409 w 970337"/>
              <a:gd name="connsiteY5" fmla="*/ 503583 h 1025775"/>
              <a:gd name="connsiteX6" fmla="*/ 927652 w 970337"/>
              <a:gd name="connsiteY6" fmla="*/ 463826 h 1025775"/>
              <a:gd name="connsiteX7" fmla="*/ 874644 w 970337"/>
              <a:gd name="connsiteY7" fmla="*/ 477079 h 1025775"/>
              <a:gd name="connsiteX8" fmla="*/ 781878 w 970337"/>
              <a:gd name="connsiteY8" fmla="*/ 596348 h 1025775"/>
              <a:gd name="connsiteX9" fmla="*/ 728870 w 970337"/>
              <a:gd name="connsiteY9" fmla="*/ 662609 h 1025775"/>
              <a:gd name="connsiteX10" fmla="*/ 609600 w 970337"/>
              <a:gd name="connsiteY10" fmla="*/ 834887 h 1025775"/>
              <a:gd name="connsiteX11" fmla="*/ 556591 w 970337"/>
              <a:gd name="connsiteY11" fmla="*/ 901148 h 1025775"/>
              <a:gd name="connsiteX12" fmla="*/ 424070 w 970337"/>
              <a:gd name="connsiteY12" fmla="*/ 967409 h 1025775"/>
              <a:gd name="connsiteX13" fmla="*/ 291548 w 970337"/>
              <a:gd name="connsiteY13" fmla="*/ 1020418 h 1025775"/>
              <a:gd name="connsiteX14" fmla="*/ 0 w 970337"/>
              <a:gd name="connsiteY14" fmla="*/ 1020418 h 102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70337" h="1025775">
                <a:moveTo>
                  <a:pt x="821635" y="0"/>
                </a:moveTo>
                <a:cubicBezTo>
                  <a:pt x="803965" y="22087"/>
                  <a:pt x="783617" y="42275"/>
                  <a:pt x="768626" y="66261"/>
                </a:cubicBezTo>
                <a:cubicBezTo>
                  <a:pt x="756641" y="85437"/>
                  <a:pt x="744585" y="159961"/>
                  <a:pt x="742122" y="172279"/>
                </a:cubicBezTo>
                <a:cubicBezTo>
                  <a:pt x="750957" y="269461"/>
                  <a:pt x="733596" y="372747"/>
                  <a:pt x="768626" y="463826"/>
                </a:cubicBezTo>
                <a:cubicBezTo>
                  <a:pt x="782810" y="500703"/>
                  <a:pt x="874644" y="516835"/>
                  <a:pt x="874644" y="516835"/>
                </a:cubicBezTo>
                <a:cubicBezTo>
                  <a:pt x="905566" y="512418"/>
                  <a:pt x="945322" y="525670"/>
                  <a:pt x="967409" y="503583"/>
                </a:cubicBezTo>
                <a:cubicBezTo>
                  <a:pt x="980661" y="490331"/>
                  <a:pt x="945673" y="468975"/>
                  <a:pt x="927652" y="463826"/>
                </a:cubicBezTo>
                <a:cubicBezTo>
                  <a:pt x="910140" y="458822"/>
                  <a:pt x="892313" y="472661"/>
                  <a:pt x="874644" y="477079"/>
                </a:cubicBezTo>
                <a:cubicBezTo>
                  <a:pt x="775069" y="576652"/>
                  <a:pt x="863717" y="479435"/>
                  <a:pt x="781878" y="596348"/>
                </a:cubicBezTo>
                <a:cubicBezTo>
                  <a:pt x="765658" y="619520"/>
                  <a:pt x="745431" y="639679"/>
                  <a:pt x="728870" y="662609"/>
                </a:cubicBezTo>
                <a:cubicBezTo>
                  <a:pt x="687976" y="719231"/>
                  <a:pt x="653232" y="780347"/>
                  <a:pt x="609600" y="834887"/>
                </a:cubicBezTo>
                <a:cubicBezTo>
                  <a:pt x="591930" y="856974"/>
                  <a:pt x="579608" y="884708"/>
                  <a:pt x="556591" y="901148"/>
                </a:cubicBezTo>
                <a:cubicBezTo>
                  <a:pt x="516403" y="929854"/>
                  <a:pt x="469108" y="947142"/>
                  <a:pt x="424070" y="967409"/>
                </a:cubicBezTo>
                <a:cubicBezTo>
                  <a:pt x="380684" y="986933"/>
                  <a:pt x="338757" y="1014517"/>
                  <a:pt x="291548" y="1020418"/>
                </a:cubicBezTo>
                <a:cubicBezTo>
                  <a:pt x="195116" y="1032472"/>
                  <a:pt x="97183" y="1020418"/>
                  <a:pt x="0" y="102041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848098B0-B635-4EB3-A4A1-BF7AF4B861F5}"/>
              </a:ext>
            </a:extLst>
          </p:cNvPr>
          <p:cNvSpPr/>
          <p:nvPr/>
        </p:nvSpPr>
        <p:spPr>
          <a:xfrm>
            <a:off x="3352800" y="3670266"/>
            <a:ext cx="1537252" cy="278882"/>
          </a:xfrm>
          <a:custGeom>
            <a:avLst/>
            <a:gdLst>
              <a:gd name="connsiteX0" fmla="*/ 1537252 w 1537252"/>
              <a:gd name="connsiteY0" fmla="*/ 93351 h 278882"/>
              <a:gd name="connsiteX1" fmla="*/ 1457739 w 1537252"/>
              <a:gd name="connsiteY1" fmla="*/ 27091 h 278882"/>
              <a:gd name="connsiteX2" fmla="*/ 887896 w 1537252"/>
              <a:gd name="connsiteY2" fmla="*/ 53595 h 278882"/>
              <a:gd name="connsiteX3" fmla="*/ 490330 w 1537252"/>
              <a:gd name="connsiteY3" fmla="*/ 225873 h 278882"/>
              <a:gd name="connsiteX4" fmla="*/ 397565 w 1537252"/>
              <a:gd name="connsiteY4" fmla="*/ 252377 h 278882"/>
              <a:gd name="connsiteX5" fmla="*/ 145774 w 1537252"/>
              <a:gd name="connsiteY5" fmla="*/ 278882 h 278882"/>
              <a:gd name="connsiteX6" fmla="*/ 0 w 1537252"/>
              <a:gd name="connsiteY6" fmla="*/ 252377 h 278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37252" h="278882">
                <a:moveTo>
                  <a:pt x="1537252" y="93351"/>
                </a:moveTo>
                <a:cubicBezTo>
                  <a:pt x="1510748" y="71264"/>
                  <a:pt x="1490616" y="37552"/>
                  <a:pt x="1457739" y="27091"/>
                </a:cubicBezTo>
                <a:cubicBezTo>
                  <a:pt x="1263461" y="-34725"/>
                  <a:pt x="1083586" y="24604"/>
                  <a:pt x="887896" y="53595"/>
                </a:cubicBezTo>
                <a:cubicBezTo>
                  <a:pt x="647932" y="181575"/>
                  <a:pt x="741338" y="146007"/>
                  <a:pt x="490330" y="225873"/>
                </a:cubicBezTo>
                <a:cubicBezTo>
                  <a:pt x="459685" y="235624"/>
                  <a:pt x="429350" y="247487"/>
                  <a:pt x="397565" y="252377"/>
                </a:cubicBezTo>
                <a:cubicBezTo>
                  <a:pt x="314152" y="265210"/>
                  <a:pt x="229704" y="270047"/>
                  <a:pt x="145774" y="278882"/>
                </a:cubicBezTo>
                <a:cubicBezTo>
                  <a:pt x="7036" y="265008"/>
                  <a:pt x="44642" y="297023"/>
                  <a:pt x="0" y="25237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2AB1822C-8B43-4CC8-A7B3-4641D84B5607}"/>
              </a:ext>
            </a:extLst>
          </p:cNvPr>
          <p:cNvSpPr/>
          <p:nvPr/>
        </p:nvSpPr>
        <p:spPr>
          <a:xfrm>
            <a:off x="161492" y="3260473"/>
            <a:ext cx="3310577" cy="1172817"/>
          </a:xfrm>
          <a:prstGeom prst="round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Tx/>
              <a:buChar char="-"/>
            </a:pPr>
            <a:r>
              <a:rPr lang="en-US" sz="2200" dirty="0" err="1"/>
              <a:t>Kết</a:t>
            </a:r>
            <a:r>
              <a:rPr lang="en-US" sz="2200" dirty="0"/>
              <a:t> </a:t>
            </a:r>
            <a:r>
              <a:rPr lang="en-US" sz="2200" dirty="0" err="1"/>
              <a:t>quả</a:t>
            </a:r>
            <a:r>
              <a:rPr lang="en-US" sz="2200" dirty="0"/>
              <a:t> </a:t>
            </a:r>
            <a:r>
              <a:rPr lang="en-US" sz="2200" dirty="0" err="1"/>
              <a:t>trận</a:t>
            </a:r>
            <a:r>
              <a:rPr lang="en-US" sz="2200" dirty="0"/>
              <a:t> </a:t>
            </a:r>
            <a:r>
              <a:rPr lang="en-US" sz="2200" dirty="0" err="1"/>
              <a:t>đấu</a:t>
            </a:r>
            <a:r>
              <a:rPr lang="en-US" sz="2200" dirty="0"/>
              <a:t> (</a:t>
            </a:r>
            <a:r>
              <a:rPr lang="en-US" sz="2200" dirty="0" err="1"/>
              <a:t>tỉ</a:t>
            </a:r>
            <a:r>
              <a:rPr lang="en-US" sz="2200" dirty="0"/>
              <a:t> </a:t>
            </a:r>
            <a:r>
              <a:rPr lang="en-US" sz="2200" dirty="0" err="1"/>
              <a:t>số</a:t>
            </a:r>
            <a:r>
              <a:rPr lang="en-US" sz="2200" dirty="0"/>
              <a:t>): </a:t>
            </a:r>
            <a:r>
              <a:rPr lang="en-US" sz="2200" dirty="0" err="1"/>
              <a:t>thắng</a:t>
            </a:r>
            <a:r>
              <a:rPr lang="en-US" sz="2200" dirty="0"/>
              <a:t> – </a:t>
            </a:r>
            <a:r>
              <a:rPr lang="en-US" sz="2200" dirty="0" err="1"/>
              <a:t>thua</a:t>
            </a:r>
            <a:r>
              <a:rPr lang="en-US" sz="2200" dirty="0"/>
              <a:t> - </a:t>
            </a:r>
            <a:r>
              <a:rPr lang="en-US" sz="2200" dirty="0" err="1"/>
              <a:t>hòa</a:t>
            </a:r>
            <a:r>
              <a:rPr lang="en-US" sz="2200" dirty="0"/>
              <a:t> </a:t>
            </a:r>
          </a:p>
          <a:p>
            <a:pPr marL="285750" indent="-285750" algn="just">
              <a:buFontTx/>
              <a:buChar char="-"/>
            </a:pPr>
            <a:r>
              <a:rPr lang="en-US" sz="2200" dirty="0" err="1"/>
              <a:t>Cảm</a:t>
            </a:r>
            <a:r>
              <a:rPr lang="en-US" sz="2200" dirty="0"/>
              <a:t> </a:t>
            </a:r>
            <a:r>
              <a:rPr lang="en-US" sz="2200" dirty="0" err="1"/>
              <a:t>nghĩ</a:t>
            </a:r>
            <a:r>
              <a:rPr lang="en-US" sz="2200" dirty="0"/>
              <a:t> </a:t>
            </a:r>
            <a:r>
              <a:rPr lang="en-US" sz="2200" dirty="0" err="1"/>
              <a:t>của</a:t>
            </a:r>
            <a:r>
              <a:rPr lang="en-US" sz="2200" dirty="0"/>
              <a:t> </a:t>
            </a:r>
            <a:r>
              <a:rPr lang="en-US" sz="2200" dirty="0" err="1"/>
              <a:t>em</a:t>
            </a:r>
            <a:endParaRPr lang="en-US" sz="2200" dirty="0"/>
          </a:p>
        </p:txBody>
      </p:sp>
    </p:spTree>
    <p:extLst>
      <p:ext uri="{BB962C8B-B14F-4D97-AF65-F5344CB8AC3E}">
        <p14:creationId xmlns:p14="http://schemas.microsoft.com/office/powerpoint/2010/main" val="3320528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1000"/>
                                        <p:tgtEl>
                                          <p:spTgt spid="7">
                                            <p:txEl>
                                              <p:pRg st="0" end="0"/>
                                            </p:txEl>
                                          </p:spTgt>
                                        </p:tgtEl>
                                      </p:cBhvr>
                                    </p:animEffect>
                                    <p:anim calcmode="lin" valueType="num">
                                      <p:cBhvr>
                                        <p:cTn id="16"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inVertical)">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down)">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arn(inVertical)">
                                      <p:cBhvr>
                                        <p:cTn id="35" dur="500"/>
                                        <p:tgtEl>
                                          <p:spTgt spid="11"/>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arn(inVertical)">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barn(inVertical)">
                                      <p:cBhvr>
                                        <p:cTn id="49" dur="500"/>
                                        <p:tgtEl>
                                          <p:spTgt spid="14"/>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arn(inVertic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anim calcmode="lin" valueType="num">
                                      <p:cBhvr additive="base">
                                        <p:cTn id="57" dur="500" fill="hold"/>
                                        <p:tgtEl>
                                          <p:spTgt spid="16"/>
                                        </p:tgtEl>
                                        <p:attrNameLst>
                                          <p:attrName>ppt_x</p:attrName>
                                        </p:attrNameLst>
                                      </p:cBhvr>
                                      <p:tavLst>
                                        <p:tav tm="0">
                                          <p:val>
                                            <p:strVal val="#ppt_x"/>
                                          </p:val>
                                        </p:tav>
                                        <p:tav tm="100000">
                                          <p:val>
                                            <p:strVal val="#ppt_x"/>
                                          </p:val>
                                        </p:tav>
                                      </p:tavLst>
                                    </p:anim>
                                    <p:anim calcmode="lin" valueType="num">
                                      <p:cBhvr additive="base">
                                        <p:cTn id="5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barn(inVertical)">
                                      <p:cBhvr>
                                        <p:cTn id="63" dur="500"/>
                                        <p:tgtEl>
                                          <p:spTgt spid="19"/>
                                        </p:tgtEl>
                                      </p:cBhvr>
                                    </p:animEffect>
                                  </p:childTnLst>
                                </p:cTn>
                              </p:par>
                              <p:par>
                                <p:cTn id="64" presetID="16" presetClass="entr" presetSubtype="21" fill="hold" grpId="0" nodeType="withEffect">
                                  <p:stCondLst>
                                    <p:cond delay="0"/>
                                  </p:stCondLst>
                                  <p:childTnLst>
                                    <p:set>
                                      <p:cBhvr>
                                        <p:cTn id="65" dur="1" fill="hold">
                                          <p:stCondLst>
                                            <p:cond delay="0"/>
                                          </p:stCondLst>
                                        </p:cTn>
                                        <p:tgtEl>
                                          <p:spTgt spid="18"/>
                                        </p:tgtEl>
                                        <p:attrNameLst>
                                          <p:attrName>style.visibility</p:attrName>
                                        </p:attrNameLst>
                                      </p:cBhvr>
                                      <p:to>
                                        <p:strVal val="visible"/>
                                      </p:to>
                                    </p:set>
                                    <p:animEffect transition="in" filter="barn(inVertical)">
                                      <p:cBhvr>
                                        <p:cTn id="66" dur="500"/>
                                        <p:tgtEl>
                                          <p:spTgt spid="18"/>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 calcmode="lin" valueType="num">
                                      <p:cBhvr additive="base">
                                        <p:cTn id="71" dur="500" fill="hold"/>
                                        <p:tgtEl>
                                          <p:spTgt spid="20"/>
                                        </p:tgtEl>
                                        <p:attrNameLst>
                                          <p:attrName>ppt_x</p:attrName>
                                        </p:attrNameLst>
                                      </p:cBhvr>
                                      <p:tavLst>
                                        <p:tav tm="0">
                                          <p:val>
                                            <p:strVal val="#ppt_x"/>
                                          </p:val>
                                        </p:tav>
                                        <p:tav tm="100000">
                                          <p:val>
                                            <p:strVal val="#ppt_x"/>
                                          </p:val>
                                        </p:tav>
                                      </p:tavLst>
                                    </p:anim>
                                    <p:anim calcmode="lin" valueType="num">
                                      <p:cBhvr additive="base">
                                        <p:cTn id="72" dur="500" fill="hold"/>
                                        <p:tgtEl>
                                          <p:spTgt spid="20"/>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1"/>
                                        </p:tgtEl>
                                        <p:attrNameLst>
                                          <p:attrName>style.visibility</p:attrName>
                                        </p:attrNameLst>
                                      </p:cBhvr>
                                      <p:to>
                                        <p:strVal val="visible"/>
                                      </p:to>
                                    </p:set>
                                    <p:anim calcmode="lin" valueType="num">
                                      <p:cBhvr additive="base">
                                        <p:cTn id="75" dur="500" fill="hold"/>
                                        <p:tgtEl>
                                          <p:spTgt spid="21"/>
                                        </p:tgtEl>
                                        <p:attrNameLst>
                                          <p:attrName>ppt_x</p:attrName>
                                        </p:attrNameLst>
                                      </p:cBhvr>
                                      <p:tavLst>
                                        <p:tav tm="0">
                                          <p:val>
                                            <p:strVal val="#ppt_x"/>
                                          </p:val>
                                        </p:tav>
                                        <p:tav tm="100000">
                                          <p:val>
                                            <p:strVal val="#ppt_x"/>
                                          </p:val>
                                        </p:tav>
                                      </p:tavLst>
                                    </p:anim>
                                    <p:anim calcmode="lin" valueType="num">
                                      <p:cBhvr additive="base">
                                        <p:cTn id="7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p:bldP spid="11" grpId="0" animBg="1"/>
      <p:bldP spid="12" grpId="0" animBg="1"/>
      <p:bldP spid="13" grpId="0"/>
      <p:bldP spid="14" grpId="0" animBg="1"/>
      <p:bldP spid="15" grpId="0" animBg="1"/>
      <p:bldP spid="16" grpId="0"/>
      <p:bldP spid="18" grpId="0" animBg="1"/>
      <p:bldP spid="19" grpId="0" animBg="1"/>
      <p:bldP spid="20"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组合 81"/>
          <p:cNvGrpSpPr/>
          <p:nvPr/>
        </p:nvGrpSpPr>
        <p:grpSpPr>
          <a:xfrm>
            <a:off x="-480060" y="-52070"/>
            <a:ext cx="12672060" cy="6910070"/>
            <a:chOff x="-756" y="-82"/>
            <a:chExt cx="19956" cy="10882"/>
          </a:xfrm>
        </p:grpSpPr>
        <p:grpSp>
          <p:nvGrpSpPr>
            <p:cNvPr id="15" name="组合 14"/>
            <p:cNvGrpSpPr/>
            <p:nvPr/>
          </p:nvGrpSpPr>
          <p:grpSpPr>
            <a:xfrm>
              <a:off x="0" y="-82"/>
              <a:ext cx="19200" cy="10882"/>
              <a:chOff x="0" y="-82"/>
              <a:chExt cx="19200" cy="10882"/>
            </a:xfrm>
          </p:grpSpPr>
          <p:grpSp>
            <p:nvGrpSpPr>
              <p:cNvPr id="70" name="组合 69"/>
              <p:cNvGrpSpPr/>
              <p:nvPr/>
            </p:nvGrpSpPr>
            <p:grpSpPr>
              <a:xfrm>
                <a:off x="0" y="-82"/>
                <a:ext cx="19200" cy="10882"/>
                <a:chOff x="-2531" y="-82"/>
                <a:chExt cx="23716" cy="10882"/>
              </a:xfrm>
            </p:grpSpPr>
            <p:grpSp>
              <p:nvGrpSpPr>
                <p:cNvPr id="228" name="组合 227"/>
                <p:cNvGrpSpPr/>
                <p:nvPr/>
              </p:nvGrpSpPr>
              <p:grpSpPr>
                <a:xfrm>
                  <a:off x="-2531" y="-82"/>
                  <a:ext cx="23716" cy="1088"/>
                  <a:chOff x="-1607127" y="-51755"/>
                  <a:chExt cx="15059887" cy="691091"/>
                </a:xfrm>
                <a:solidFill>
                  <a:schemeClr val="bg1"/>
                </a:solidFill>
              </p:grpSpPr>
              <p:sp>
                <p:nvSpPr>
                  <p:cNvPr id="224"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227"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nvGrpSpPr>
                <p:cNvPr id="45" name="组合 44"/>
                <p:cNvGrpSpPr/>
                <p:nvPr/>
              </p:nvGrpSpPr>
              <p:grpSpPr>
                <a:xfrm flipV="1">
                  <a:off x="-2531" y="9712"/>
                  <a:ext cx="23716" cy="1088"/>
                  <a:chOff x="-1607127" y="-51755"/>
                  <a:chExt cx="15059887" cy="691091"/>
                </a:xfrm>
                <a:solidFill>
                  <a:schemeClr val="bg1"/>
                </a:solidFill>
              </p:grpSpPr>
              <p:sp>
                <p:nvSpPr>
                  <p:cNvPr id="46"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69"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grpSp>
            <p:nvGrpSpPr>
              <p:cNvPr id="9" name="组合 8"/>
              <p:cNvGrpSpPr/>
              <p:nvPr/>
            </p:nvGrpSpPr>
            <p:grpSpPr>
              <a:xfrm>
                <a:off x="478" y="559"/>
                <a:ext cx="18244" cy="9574"/>
                <a:chOff x="478" y="613"/>
                <a:chExt cx="18244" cy="9574"/>
              </a:xfrm>
            </p:grpSpPr>
            <p:pic>
              <p:nvPicPr>
                <p:cNvPr id="10" name="图片 9" descr="组 1"/>
                <p:cNvPicPr>
                  <a:picLocks noChangeAspect="1"/>
                </p:cNvPicPr>
                <p:nvPr/>
              </p:nvPicPr>
              <p:blipFill>
                <a:blip r:embed="rId2"/>
                <a:stretch>
                  <a:fillRect/>
                </a:stretch>
              </p:blipFill>
              <p:spPr>
                <a:xfrm>
                  <a:off x="478" y="613"/>
                  <a:ext cx="18245" cy="9574"/>
                </a:xfrm>
                <a:prstGeom prst="rect">
                  <a:avLst/>
                </a:prstGeom>
              </p:spPr>
            </p:pic>
            <p:sp>
              <p:nvSpPr>
                <p:cNvPr id="8" name="圆角矩形 7"/>
                <p:cNvSpPr/>
                <p:nvPr/>
              </p:nvSpPr>
              <p:spPr>
                <a:xfrm>
                  <a:off x="741" y="778"/>
                  <a:ext cx="17719" cy="9244"/>
                </a:xfrm>
                <a:prstGeom prst="roundRect">
                  <a:avLst>
                    <a:gd name="adj" fmla="val 2073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grpSp>
          <p:nvGrpSpPr>
            <p:cNvPr id="33" name="组合 32"/>
            <p:cNvGrpSpPr/>
            <p:nvPr/>
          </p:nvGrpSpPr>
          <p:grpSpPr>
            <a:xfrm rot="21000000">
              <a:off x="1357" y="1073"/>
              <a:ext cx="999" cy="1016"/>
              <a:chOff x="2756" y="2573"/>
              <a:chExt cx="2298" cy="2337"/>
            </a:xfrm>
            <a:effectLst>
              <a:outerShdw blurRad="50800" dist="38100" dir="5400000" algn="t" rotWithShape="0">
                <a:prstClr val="black">
                  <a:alpha val="40000"/>
                </a:prstClr>
              </a:outerShdw>
            </a:effectLst>
          </p:grpSpPr>
          <p:grpSp>
            <p:nvGrpSpPr>
              <p:cNvPr id="36" name="组合 35"/>
              <p:cNvGrpSpPr/>
              <p:nvPr/>
            </p:nvGrpSpPr>
            <p:grpSpPr>
              <a:xfrm>
                <a:off x="2756" y="2607"/>
                <a:ext cx="2298" cy="2281"/>
                <a:chOff x="2756" y="2607"/>
                <a:chExt cx="2298" cy="2281"/>
              </a:xfrm>
            </p:grpSpPr>
            <p:sp>
              <p:nvSpPr>
                <p:cNvPr id="37" name="圆角矩形 36"/>
                <p:cNvSpPr/>
                <p:nvPr/>
              </p:nvSpPr>
              <p:spPr>
                <a:xfrm>
                  <a:off x="2842" y="2676"/>
                  <a:ext cx="2212" cy="2212"/>
                </a:xfrm>
                <a:prstGeom prst="roundRect">
                  <a:avLst/>
                </a:prstGeom>
                <a:solidFill>
                  <a:srgbClr val="FFC3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grpSp>
              <p:nvGrpSpPr>
                <p:cNvPr id="38" name="组合 37"/>
                <p:cNvGrpSpPr/>
                <p:nvPr/>
              </p:nvGrpSpPr>
              <p:grpSpPr>
                <a:xfrm>
                  <a:off x="2756" y="2607"/>
                  <a:ext cx="2212" cy="2212"/>
                  <a:chOff x="2756" y="2607"/>
                  <a:chExt cx="2212" cy="2212"/>
                </a:xfrm>
              </p:grpSpPr>
              <p:sp>
                <p:nvSpPr>
                  <p:cNvPr id="47" name="圆角矩形 46"/>
                  <p:cNvSpPr/>
                  <p:nvPr/>
                </p:nvSpPr>
                <p:spPr>
                  <a:xfrm>
                    <a:off x="2756" y="2607"/>
                    <a:ext cx="2212" cy="22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cxnSp>
                <p:nvCxnSpPr>
                  <p:cNvPr id="71" name="直接连接符 70"/>
                  <p:cNvCxnSpPr/>
                  <p:nvPr/>
                </p:nvCxnSpPr>
                <p:spPr>
                  <a:xfrm>
                    <a:off x="2911" y="3713"/>
                    <a:ext cx="1903" cy="0"/>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3862" y="2742"/>
                    <a:ext cx="0" cy="1942"/>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grpSp>
          </p:grpSp>
          <p:sp>
            <p:nvSpPr>
              <p:cNvPr id="73" name="文本框 72"/>
              <p:cNvSpPr txBox="1"/>
              <p:nvPr/>
            </p:nvSpPr>
            <p:spPr>
              <a:xfrm>
                <a:off x="2883" y="2573"/>
                <a:ext cx="2016" cy="23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3600" b="0" i="0" u="none" strike="noStrike" kern="1200" cap="none" spc="0" normalizeH="0" baseline="0" noProof="0" dirty="0">
                    <a:ln>
                      <a:noFill/>
                    </a:ln>
                    <a:solidFill>
                      <a:srgbClr val="396250"/>
                    </a:solidFill>
                    <a:effectLst/>
                    <a:uLnTx/>
                    <a:uFillTx/>
                    <a:latin typeface="字魂151号-联盟综艺体" panose="00000500000000000000" charset="-122"/>
                    <a:ea typeface="字魂151号-联盟综艺体" panose="00000500000000000000" charset="-122"/>
                    <a:cs typeface="+mn-cs"/>
                  </a:rPr>
                  <a:t>一</a:t>
                </a:r>
              </a:p>
            </p:txBody>
          </p:sp>
        </p:grpSp>
        <p:pic>
          <p:nvPicPr>
            <p:cNvPr id="80" name="图片 79" descr="矢量智能对象"/>
            <p:cNvPicPr>
              <a:picLocks noChangeAspect="1"/>
            </p:cNvPicPr>
            <p:nvPr/>
          </p:nvPicPr>
          <p:blipFill>
            <a:blip r:embed="rId3"/>
            <a:stretch>
              <a:fillRect/>
            </a:stretch>
          </p:blipFill>
          <p:spPr>
            <a:xfrm>
              <a:off x="16957" y="8815"/>
              <a:ext cx="2006" cy="1153"/>
            </a:xfrm>
            <a:prstGeom prst="rect">
              <a:avLst/>
            </a:prstGeom>
          </p:spPr>
        </p:pic>
        <p:pic>
          <p:nvPicPr>
            <p:cNvPr id="81" name="图片 80" descr="矢量智能对象"/>
            <p:cNvPicPr>
              <a:picLocks noChangeAspect="1"/>
            </p:cNvPicPr>
            <p:nvPr/>
          </p:nvPicPr>
          <p:blipFill>
            <a:blip r:embed="rId3"/>
            <a:stretch>
              <a:fillRect/>
            </a:stretch>
          </p:blipFill>
          <p:spPr>
            <a:xfrm>
              <a:off x="-756" y="1988"/>
              <a:ext cx="2006" cy="1153"/>
            </a:xfrm>
            <a:prstGeom prst="rect">
              <a:avLst/>
            </a:prstGeom>
          </p:spPr>
        </p:pic>
      </p:grpSp>
      <p:sp>
        <p:nvSpPr>
          <p:cNvPr id="2" name="TextBox 1">
            <a:extLst>
              <a:ext uri="{FF2B5EF4-FFF2-40B4-BE49-F238E27FC236}">
                <a16:creationId xmlns:a16="http://schemas.microsoft.com/office/drawing/2014/main" id="{88A2793C-E5BF-4C54-8957-07013C84531F}"/>
              </a:ext>
            </a:extLst>
          </p:cNvPr>
          <p:cNvSpPr txBox="1"/>
          <p:nvPr/>
        </p:nvSpPr>
        <p:spPr>
          <a:xfrm>
            <a:off x="1212370" y="643527"/>
            <a:ext cx="10084273" cy="4755148"/>
          </a:xfrm>
          <a:prstGeom prst="rect">
            <a:avLst/>
          </a:prstGeom>
          <a:noFill/>
        </p:spPr>
        <p:txBody>
          <a:bodyPr wrap="square" rtlCol="0">
            <a:spAutoFit/>
          </a:bodyPr>
          <a:lstStyle/>
          <a:p>
            <a:pPr algn="just"/>
            <a:r>
              <a:rPr lang="en-US" sz="2800" dirty="0"/>
              <a:t>	</a:t>
            </a:r>
            <a:r>
              <a:rPr lang="en-US" sz="2500" dirty="0" err="1"/>
              <a:t>Em</a:t>
            </a:r>
            <a:r>
              <a:rPr lang="en-US" sz="2500" dirty="0"/>
              <a:t> </a:t>
            </a:r>
            <a:r>
              <a:rPr lang="en-US" sz="2500" dirty="0" err="1"/>
              <a:t>từng</a:t>
            </a:r>
            <a:r>
              <a:rPr lang="en-US" sz="2500" dirty="0"/>
              <a:t> </a:t>
            </a:r>
            <a:r>
              <a:rPr lang="en-US" sz="2500" dirty="0" err="1"/>
              <a:t>được</a:t>
            </a:r>
            <a:r>
              <a:rPr lang="en-US" sz="2500" dirty="0"/>
              <a:t> </a:t>
            </a:r>
            <a:r>
              <a:rPr lang="en-US" sz="2500" dirty="0" err="1"/>
              <a:t>xem</a:t>
            </a:r>
            <a:r>
              <a:rPr lang="en-US" sz="2500" dirty="0"/>
              <a:t> </a:t>
            </a:r>
            <a:r>
              <a:rPr lang="en-US" sz="2500" dirty="0" err="1"/>
              <a:t>lớp</a:t>
            </a:r>
            <a:r>
              <a:rPr lang="en-US" sz="2500" dirty="0"/>
              <a:t> </a:t>
            </a:r>
            <a:r>
              <a:rPr lang="en-US" sz="2500" dirty="0" err="1"/>
              <a:t>em</a:t>
            </a:r>
            <a:r>
              <a:rPr lang="en-US" sz="2500" dirty="0"/>
              <a:t> – </a:t>
            </a:r>
            <a:r>
              <a:rPr lang="en-US" sz="2500" dirty="0" err="1"/>
              <a:t>lớp</a:t>
            </a:r>
            <a:r>
              <a:rPr lang="en-US" sz="2500" dirty="0"/>
              <a:t> 3S2 </a:t>
            </a:r>
            <a:r>
              <a:rPr lang="en-US" sz="2500" dirty="0" err="1"/>
              <a:t>thi</a:t>
            </a:r>
            <a:r>
              <a:rPr lang="en-US" sz="2500" dirty="0"/>
              <a:t> </a:t>
            </a:r>
            <a:r>
              <a:rPr lang="en-US" sz="2500" dirty="0" err="1"/>
              <a:t>kéo</a:t>
            </a:r>
            <a:r>
              <a:rPr lang="en-US" sz="2500" dirty="0"/>
              <a:t> co </a:t>
            </a:r>
            <a:r>
              <a:rPr lang="en-US" sz="2500" dirty="0" err="1"/>
              <a:t>với</a:t>
            </a:r>
            <a:r>
              <a:rPr lang="en-US" sz="2500" dirty="0"/>
              <a:t> </a:t>
            </a:r>
            <a:r>
              <a:rPr lang="en-US" sz="2500" dirty="0" err="1"/>
              <a:t>lớp</a:t>
            </a:r>
            <a:r>
              <a:rPr lang="en-US" sz="2500" dirty="0"/>
              <a:t> 3N1 ở </a:t>
            </a:r>
            <a:r>
              <a:rPr lang="en-US" sz="2500" dirty="0" err="1"/>
              <a:t>Ngày</a:t>
            </a:r>
            <a:r>
              <a:rPr lang="en-US" sz="2500" dirty="0"/>
              <a:t> </a:t>
            </a:r>
            <a:r>
              <a:rPr lang="en-US" sz="2500" dirty="0" err="1"/>
              <a:t>hội</a:t>
            </a:r>
            <a:r>
              <a:rPr lang="en-US" sz="2500" dirty="0"/>
              <a:t> Sport Day </a:t>
            </a:r>
            <a:r>
              <a:rPr lang="en-US" sz="2500" dirty="0" err="1"/>
              <a:t>của</a:t>
            </a:r>
            <a:r>
              <a:rPr lang="en-US" sz="2500" dirty="0"/>
              <a:t> </a:t>
            </a:r>
            <a:r>
              <a:rPr lang="en-US" sz="2500" dirty="0" err="1"/>
              <a:t>trường</a:t>
            </a:r>
            <a:r>
              <a:rPr lang="en-US" sz="2500" dirty="0"/>
              <a:t>. </a:t>
            </a:r>
            <a:r>
              <a:rPr lang="en-US" sz="2500" dirty="0" err="1"/>
              <a:t>Ngày</a:t>
            </a:r>
            <a:r>
              <a:rPr lang="en-US" sz="2500" dirty="0"/>
              <a:t> </a:t>
            </a:r>
            <a:r>
              <a:rPr lang="en-US" sz="2500" dirty="0" err="1"/>
              <a:t>hội</a:t>
            </a:r>
            <a:r>
              <a:rPr lang="en-US" sz="2500" dirty="0"/>
              <a:t> </a:t>
            </a:r>
            <a:r>
              <a:rPr lang="en-US" sz="2500" dirty="0" err="1"/>
              <a:t>được</a:t>
            </a:r>
            <a:r>
              <a:rPr lang="en-US" sz="2500" dirty="0"/>
              <a:t> </a:t>
            </a:r>
            <a:r>
              <a:rPr lang="en-US" sz="2500" dirty="0" err="1"/>
              <a:t>mở</a:t>
            </a:r>
            <a:r>
              <a:rPr lang="en-US" sz="2500" dirty="0"/>
              <a:t> </a:t>
            </a:r>
            <a:r>
              <a:rPr lang="en-US" sz="2500" dirty="0" err="1"/>
              <a:t>ra</a:t>
            </a:r>
            <a:r>
              <a:rPr lang="en-US" sz="2500" dirty="0"/>
              <a:t> </a:t>
            </a:r>
            <a:r>
              <a:rPr lang="en-US" sz="2500" dirty="0" err="1"/>
              <a:t>nhằm</a:t>
            </a:r>
            <a:r>
              <a:rPr lang="en-US" sz="2500" dirty="0"/>
              <a:t> </a:t>
            </a:r>
            <a:r>
              <a:rPr lang="en-US" sz="2500" dirty="0" err="1"/>
              <a:t>chào</a:t>
            </a:r>
            <a:r>
              <a:rPr lang="en-US" sz="2500" dirty="0"/>
              <a:t> </a:t>
            </a:r>
            <a:r>
              <a:rPr lang="en-US" sz="2500" dirty="0" err="1"/>
              <a:t>mừng</a:t>
            </a:r>
            <a:r>
              <a:rPr lang="en-US" sz="2500" dirty="0"/>
              <a:t> </a:t>
            </a:r>
            <a:r>
              <a:rPr lang="en-US" sz="2500" dirty="0" err="1"/>
              <a:t>ngày</a:t>
            </a:r>
            <a:r>
              <a:rPr lang="en-US" sz="2500" dirty="0"/>
              <a:t> 20 – 11. </a:t>
            </a:r>
            <a:r>
              <a:rPr lang="en-US" sz="2500" dirty="0" err="1"/>
              <a:t>Buổi</a:t>
            </a:r>
            <a:r>
              <a:rPr lang="en-US" sz="2500" dirty="0"/>
              <a:t> </a:t>
            </a:r>
            <a:r>
              <a:rPr lang="en-US" sz="2500" dirty="0" err="1"/>
              <a:t>thi</a:t>
            </a:r>
            <a:r>
              <a:rPr lang="en-US" sz="2500" dirty="0"/>
              <a:t> </a:t>
            </a:r>
            <a:r>
              <a:rPr lang="en-US" sz="2500" dirty="0" err="1"/>
              <a:t>đấu</a:t>
            </a:r>
            <a:r>
              <a:rPr lang="en-US" sz="2500" dirty="0"/>
              <a:t> </a:t>
            </a:r>
            <a:r>
              <a:rPr lang="en-US" sz="2500" dirty="0" err="1"/>
              <a:t>này</a:t>
            </a:r>
            <a:r>
              <a:rPr lang="en-US" sz="2500" dirty="0"/>
              <a:t> </a:t>
            </a:r>
            <a:r>
              <a:rPr lang="en-US" sz="2500" dirty="0" err="1"/>
              <a:t>được</a:t>
            </a:r>
            <a:r>
              <a:rPr lang="en-US" sz="2500" dirty="0"/>
              <a:t> </a:t>
            </a:r>
            <a:r>
              <a:rPr lang="en-US" sz="2500" dirty="0" err="1"/>
              <a:t>diễn</a:t>
            </a:r>
            <a:r>
              <a:rPr lang="en-US" sz="2500" dirty="0"/>
              <a:t> </a:t>
            </a:r>
            <a:r>
              <a:rPr lang="en-US" sz="2500" dirty="0" err="1"/>
              <a:t>ra</a:t>
            </a:r>
            <a:r>
              <a:rPr lang="en-US" sz="2500" dirty="0"/>
              <a:t> ở </a:t>
            </a:r>
            <a:r>
              <a:rPr lang="en-US" sz="2500" dirty="0" err="1"/>
              <a:t>sân</a:t>
            </a:r>
            <a:r>
              <a:rPr lang="en-US" sz="2500" dirty="0"/>
              <a:t> </a:t>
            </a:r>
            <a:r>
              <a:rPr lang="en-US" sz="2500" dirty="0" err="1"/>
              <a:t>cỏ</a:t>
            </a:r>
            <a:r>
              <a:rPr lang="en-US" sz="2500" dirty="0"/>
              <a:t> </a:t>
            </a:r>
            <a:r>
              <a:rPr lang="en-US" sz="2500" dirty="0" err="1"/>
              <a:t>của</a:t>
            </a:r>
            <a:r>
              <a:rPr lang="en-US" sz="2500" dirty="0"/>
              <a:t> </a:t>
            </a:r>
            <a:r>
              <a:rPr lang="en-US" sz="2500" dirty="0" err="1"/>
              <a:t>trường</a:t>
            </a:r>
            <a:r>
              <a:rPr lang="en-US" sz="2500" dirty="0"/>
              <a:t> </a:t>
            </a:r>
            <a:r>
              <a:rPr lang="en-US" sz="2500" dirty="0" err="1"/>
              <a:t>em</a:t>
            </a:r>
            <a:r>
              <a:rPr lang="en-US" sz="2500" dirty="0"/>
              <a:t>. </a:t>
            </a:r>
            <a:r>
              <a:rPr lang="en-US" sz="2500" dirty="0" err="1"/>
              <a:t>Những</a:t>
            </a:r>
            <a:r>
              <a:rPr lang="en-US" sz="2500" dirty="0"/>
              <a:t> </a:t>
            </a:r>
            <a:r>
              <a:rPr lang="en-US" sz="2500" dirty="0" err="1"/>
              <a:t>bạn</a:t>
            </a:r>
            <a:r>
              <a:rPr lang="en-US" sz="2500" dirty="0"/>
              <a:t> </a:t>
            </a:r>
            <a:r>
              <a:rPr lang="en-US" sz="2500" dirty="0" err="1"/>
              <a:t>không</a:t>
            </a:r>
            <a:r>
              <a:rPr lang="en-US" sz="2500" dirty="0"/>
              <a:t> </a:t>
            </a:r>
            <a:r>
              <a:rPr lang="en-US" sz="2500" dirty="0" err="1"/>
              <a:t>được</a:t>
            </a:r>
            <a:r>
              <a:rPr lang="en-US" sz="2500" dirty="0"/>
              <a:t> </a:t>
            </a:r>
            <a:r>
              <a:rPr lang="en-US" sz="2500" dirty="0" err="1"/>
              <a:t>vào</a:t>
            </a:r>
            <a:r>
              <a:rPr lang="en-US" sz="2500" dirty="0"/>
              <a:t> </a:t>
            </a:r>
            <a:r>
              <a:rPr lang="en-US" sz="2500" dirty="0" err="1"/>
              <a:t>đội</a:t>
            </a:r>
            <a:r>
              <a:rPr lang="en-US" sz="2500" dirty="0"/>
              <a:t> </a:t>
            </a:r>
            <a:r>
              <a:rPr lang="en-US" sz="2500" dirty="0" err="1"/>
              <a:t>tuyển</a:t>
            </a:r>
            <a:r>
              <a:rPr lang="en-US" sz="2500" dirty="0"/>
              <a:t> </a:t>
            </a:r>
            <a:r>
              <a:rPr lang="en-US" sz="2500" dirty="0" err="1"/>
              <a:t>như</a:t>
            </a:r>
            <a:r>
              <a:rPr lang="en-US" sz="2500" dirty="0"/>
              <a:t> </a:t>
            </a:r>
            <a:r>
              <a:rPr lang="en-US" sz="2500" dirty="0" err="1"/>
              <a:t>em</a:t>
            </a:r>
            <a:r>
              <a:rPr lang="en-US" sz="2500" dirty="0"/>
              <a:t> </a:t>
            </a:r>
            <a:r>
              <a:rPr lang="en-US" sz="2500" dirty="0" err="1"/>
              <a:t>thì</a:t>
            </a:r>
            <a:r>
              <a:rPr lang="en-US" sz="2500" dirty="0"/>
              <a:t> </a:t>
            </a:r>
            <a:r>
              <a:rPr lang="en-US" sz="2500" dirty="0" err="1"/>
              <a:t>đứng</a:t>
            </a:r>
            <a:r>
              <a:rPr lang="en-US" sz="2500" dirty="0"/>
              <a:t> </a:t>
            </a:r>
            <a:r>
              <a:rPr lang="en-US" sz="2500" dirty="0" err="1"/>
              <a:t>xem</a:t>
            </a:r>
            <a:r>
              <a:rPr lang="en-US" sz="2500" dirty="0"/>
              <a:t> </a:t>
            </a:r>
            <a:r>
              <a:rPr lang="en-US" sz="2500" dirty="0" err="1"/>
              <a:t>và</a:t>
            </a:r>
            <a:r>
              <a:rPr lang="en-US" sz="2500" dirty="0"/>
              <a:t> </a:t>
            </a:r>
            <a:r>
              <a:rPr lang="en-US" sz="2500" dirty="0" err="1"/>
              <a:t>cổ</a:t>
            </a:r>
            <a:r>
              <a:rPr lang="en-US" sz="2500" dirty="0"/>
              <a:t> </a:t>
            </a:r>
            <a:r>
              <a:rPr lang="en-US" sz="2500" dirty="0" err="1"/>
              <a:t>vũ</a:t>
            </a:r>
            <a:r>
              <a:rPr lang="en-US" sz="2500" dirty="0"/>
              <a:t> </a:t>
            </a:r>
            <a:r>
              <a:rPr lang="en-US" sz="2500" dirty="0" err="1"/>
              <a:t>trận</a:t>
            </a:r>
            <a:r>
              <a:rPr lang="en-US" sz="2500" dirty="0"/>
              <a:t> </a:t>
            </a:r>
            <a:r>
              <a:rPr lang="en-US" sz="2500" dirty="0" err="1"/>
              <a:t>đấu</a:t>
            </a:r>
            <a:r>
              <a:rPr lang="en-US" sz="2500" dirty="0"/>
              <a:t> gay </a:t>
            </a:r>
            <a:r>
              <a:rPr lang="en-US" sz="2500" dirty="0" err="1"/>
              <a:t>cấn</a:t>
            </a:r>
            <a:r>
              <a:rPr lang="en-US" sz="2500" dirty="0"/>
              <a:t> </a:t>
            </a:r>
            <a:r>
              <a:rPr lang="en-US" sz="2500" dirty="0" err="1"/>
              <a:t>này</a:t>
            </a:r>
            <a:r>
              <a:rPr lang="en-US" sz="2500" dirty="0"/>
              <a:t>. </a:t>
            </a:r>
            <a:r>
              <a:rPr lang="en-US" sz="2500" dirty="0" err="1"/>
              <a:t>Trong</a:t>
            </a:r>
            <a:r>
              <a:rPr lang="en-US" sz="2500" dirty="0"/>
              <a:t> </a:t>
            </a:r>
            <a:r>
              <a:rPr lang="en-US" sz="2500" dirty="0" err="1"/>
              <a:t>hiệp</a:t>
            </a:r>
            <a:r>
              <a:rPr lang="en-US" sz="2500" dirty="0"/>
              <a:t> </a:t>
            </a:r>
            <a:r>
              <a:rPr lang="en-US" sz="2500" dirty="0" err="1"/>
              <a:t>một</a:t>
            </a:r>
            <a:r>
              <a:rPr lang="en-US" sz="2500" dirty="0"/>
              <a:t>, </a:t>
            </a:r>
            <a:r>
              <a:rPr lang="en-US" sz="2500" dirty="0" err="1"/>
              <a:t>lớp</a:t>
            </a:r>
            <a:r>
              <a:rPr lang="en-US" sz="2500" dirty="0"/>
              <a:t> </a:t>
            </a:r>
            <a:r>
              <a:rPr lang="en-US" sz="2500" dirty="0" err="1"/>
              <a:t>em</a:t>
            </a:r>
            <a:r>
              <a:rPr lang="en-US" sz="2500" dirty="0"/>
              <a:t> </a:t>
            </a:r>
            <a:r>
              <a:rPr lang="en-US" sz="2500" dirty="0" err="1"/>
              <a:t>đã</a:t>
            </a:r>
            <a:r>
              <a:rPr lang="en-US" sz="2500" dirty="0"/>
              <a:t> </a:t>
            </a:r>
            <a:r>
              <a:rPr lang="en-US" sz="2500" dirty="0" err="1"/>
              <a:t>thắng</a:t>
            </a:r>
            <a:r>
              <a:rPr lang="en-US" sz="2500" dirty="0"/>
              <a:t>. </a:t>
            </a:r>
            <a:r>
              <a:rPr lang="en-US" sz="2500" dirty="0" err="1"/>
              <a:t>Nhưng</a:t>
            </a:r>
            <a:r>
              <a:rPr lang="en-US" sz="2500" dirty="0"/>
              <a:t> </a:t>
            </a:r>
            <a:r>
              <a:rPr lang="en-US" sz="2500" dirty="0" err="1"/>
              <a:t>từ</a:t>
            </a:r>
            <a:r>
              <a:rPr lang="en-US" sz="2500" dirty="0"/>
              <a:t> </a:t>
            </a:r>
            <a:r>
              <a:rPr lang="en-US" sz="2500" dirty="0" err="1"/>
              <a:t>khi</a:t>
            </a:r>
            <a:r>
              <a:rPr lang="en-US" sz="2500" dirty="0"/>
              <a:t> </a:t>
            </a:r>
            <a:r>
              <a:rPr lang="en-US" sz="2500" dirty="0" err="1"/>
              <a:t>bước</a:t>
            </a:r>
            <a:r>
              <a:rPr lang="en-US" sz="2500" dirty="0"/>
              <a:t> </a:t>
            </a:r>
            <a:r>
              <a:rPr lang="en-US" sz="2500" dirty="0" err="1"/>
              <a:t>vào</a:t>
            </a:r>
            <a:r>
              <a:rPr lang="en-US" sz="2500" dirty="0"/>
              <a:t> </a:t>
            </a:r>
            <a:r>
              <a:rPr lang="en-US" sz="2500" dirty="0" err="1"/>
              <a:t>hiệp</a:t>
            </a:r>
            <a:r>
              <a:rPr lang="en-US" sz="2500" dirty="0"/>
              <a:t> </a:t>
            </a:r>
            <a:r>
              <a:rPr lang="en-US" sz="2500" dirty="0" err="1"/>
              <a:t>hai</a:t>
            </a:r>
            <a:r>
              <a:rPr lang="en-US" sz="2500" dirty="0"/>
              <a:t>, </a:t>
            </a:r>
            <a:r>
              <a:rPr lang="en-US" sz="2500" dirty="0" err="1"/>
              <a:t>kết</a:t>
            </a:r>
            <a:r>
              <a:rPr lang="en-US" sz="2500" dirty="0"/>
              <a:t> </a:t>
            </a:r>
            <a:r>
              <a:rPr lang="en-US" sz="2500" dirty="0" err="1"/>
              <a:t>quả</a:t>
            </a:r>
            <a:r>
              <a:rPr lang="en-US" sz="2500" dirty="0"/>
              <a:t> </a:t>
            </a:r>
            <a:r>
              <a:rPr lang="en-US" sz="2500" dirty="0" err="1"/>
              <a:t>đã</a:t>
            </a:r>
            <a:r>
              <a:rPr lang="en-US" sz="2500" dirty="0"/>
              <a:t> </a:t>
            </a:r>
            <a:r>
              <a:rPr lang="en-US" sz="2500" dirty="0" err="1"/>
              <a:t>được</a:t>
            </a:r>
            <a:r>
              <a:rPr lang="en-US" sz="2500" dirty="0"/>
              <a:t> </a:t>
            </a:r>
            <a:r>
              <a:rPr lang="en-US" sz="2500" dirty="0" err="1"/>
              <a:t>lớp</a:t>
            </a:r>
            <a:r>
              <a:rPr lang="en-US" sz="2500" dirty="0"/>
              <a:t> 3N1 </a:t>
            </a:r>
            <a:r>
              <a:rPr lang="en-US" sz="2500" dirty="0" err="1"/>
              <a:t>san</a:t>
            </a:r>
            <a:r>
              <a:rPr lang="en-US" sz="2500" dirty="0"/>
              <a:t> </a:t>
            </a:r>
            <a:r>
              <a:rPr lang="en-US" sz="2500" dirty="0" err="1"/>
              <a:t>bằng</a:t>
            </a:r>
            <a:r>
              <a:rPr lang="en-US" sz="2500" dirty="0"/>
              <a:t> 1 – 1. </a:t>
            </a:r>
            <a:r>
              <a:rPr lang="en-US" sz="2500" dirty="0" err="1"/>
              <a:t>Màn</a:t>
            </a:r>
            <a:r>
              <a:rPr lang="en-US" sz="2500" dirty="0"/>
              <a:t> </a:t>
            </a:r>
            <a:r>
              <a:rPr lang="en-US" sz="2500" dirty="0" err="1"/>
              <a:t>cuối</a:t>
            </a:r>
            <a:r>
              <a:rPr lang="en-US" sz="2500" dirty="0"/>
              <a:t> </a:t>
            </a:r>
            <a:r>
              <a:rPr lang="en-US" sz="2500" dirty="0" err="1"/>
              <a:t>cùng</a:t>
            </a:r>
            <a:r>
              <a:rPr lang="en-US" sz="2500" dirty="0"/>
              <a:t> </a:t>
            </a:r>
            <a:r>
              <a:rPr lang="en-US" sz="2500" dirty="0" err="1"/>
              <a:t>cũng</a:t>
            </a:r>
            <a:r>
              <a:rPr lang="en-US" sz="2500" dirty="0"/>
              <a:t> </a:t>
            </a:r>
            <a:r>
              <a:rPr lang="en-US" sz="2500" dirty="0" err="1"/>
              <a:t>là</a:t>
            </a:r>
            <a:r>
              <a:rPr lang="en-US" sz="2500" dirty="0"/>
              <a:t> </a:t>
            </a:r>
            <a:r>
              <a:rPr lang="en-US" sz="2500" dirty="0" err="1"/>
              <a:t>màn</a:t>
            </a:r>
            <a:r>
              <a:rPr lang="en-US" sz="2500" dirty="0"/>
              <a:t> </a:t>
            </a:r>
            <a:r>
              <a:rPr lang="en-US" sz="2500" dirty="0" err="1"/>
              <a:t>quyết</a:t>
            </a:r>
            <a:r>
              <a:rPr lang="en-US" sz="2500" dirty="0"/>
              <a:t> </a:t>
            </a:r>
            <a:r>
              <a:rPr lang="en-US" sz="2500" dirty="0" err="1"/>
              <a:t>liệt</a:t>
            </a:r>
            <a:r>
              <a:rPr lang="en-US" sz="2500" dirty="0"/>
              <a:t> </a:t>
            </a:r>
            <a:r>
              <a:rPr lang="en-US" sz="2500" dirty="0" err="1"/>
              <a:t>nhất</a:t>
            </a:r>
            <a:r>
              <a:rPr lang="en-US" sz="2500" dirty="0"/>
              <a:t>. Khi </a:t>
            </a:r>
            <a:r>
              <a:rPr lang="en-US" sz="2500" dirty="0" err="1"/>
              <a:t>trọng</a:t>
            </a:r>
            <a:r>
              <a:rPr lang="en-US" sz="2500" dirty="0"/>
              <a:t> </a:t>
            </a:r>
            <a:r>
              <a:rPr lang="en-US" sz="2500" dirty="0" err="1"/>
              <a:t>tài</a:t>
            </a:r>
            <a:r>
              <a:rPr lang="en-US" sz="2500" dirty="0"/>
              <a:t> </a:t>
            </a:r>
            <a:r>
              <a:rPr lang="en-US" sz="2500" dirty="0" err="1"/>
              <a:t>vừa</a:t>
            </a:r>
            <a:r>
              <a:rPr lang="en-US" sz="2500" dirty="0"/>
              <a:t> </a:t>
            </a:r>
            <a:r>
              <a:rPr lang="en-US" sz="2500" dirty="0" err="1"/>
              <a:t>mới</a:t>
            </a:r>
            <a:r>
              <a:rPr lang="en-US" sz="2500" dirty="0"/>
              <a:t> </a:t>
            </a:r>
            <a:r>
              <a:rPr lang="en-US" sz="2500" dirty="0" err="1"/>
              <a:t>thổi</a:t>
            </a:r>
            <a:r>
              <a:rPr lang="en-US" sz="2500" dirty="0"/>
              <a:t> </a:t>
            </a:r>
            <a:r>
              <a:rPr lang="en-US" sz="2500" dirty="0" err="1"/>
              <a:t>còi</a:t>
            </a:r>
            <a:r>
              <a:rPr lang="en-US" sz="2500" dirty="0"/>
              <a:t>, </a:t>
            </a:r>
            <a:r>
              <a:rPr lang="en-US" sz="2500" dirty="0" err="1"/>
              <a:t>cả</a:t>
            </a:r>
            <a:r>
              <a:rPr lang="en-US" sz="2500" dirty="0"/>
              <a:t> </a:t>
            </a:r>
            <a:r>
              <a:rPr lang="en-US" sz="2500" dirty="0" err="1"/>
              <a:t>hai</a:t>
            </a:r>
            <a:r>
              <a:rPr lang="en-US" sz="2500" dirty="0"/>
              <a:t> </a:t>
            </a:r>
            <a:r>
              <a:rPr lang="en-US" sz="2500" dirty="0" err="1"/>
              <a:t>lớp</a:t>
            </a:r>
            <a:r>
              <a:rPr lang="en-US" sz="2500" dirty="0"/>
              <a:t> </a:t>
            </a:r>
            <a:r>
              <a:rPr lang="en-US" sz="2500" dirty="0" err="1"/>
              <a:t>bắt</a:t>
            </a:r>
            <a:r>
              <a:rPr lang="en-US" sz="2500" dirty="0"/>
              <a:t> </a:t>
            </a:r>
            <a:r>
              <a:rPr lang="en-US" sz="2500" dirty="0" err="1"/>
              <a:t>đầu</a:t>
            </a:r>
            <a:r>
              <a:rPr lang="en-US" sz="2500" dirty="0"/>
              <a:t> </a:t>
            </a:r>
            <a:r>
              <a:rPr lang="en-US" sz="2500" dirty="0" err="1"/>
              <a:t>chơi</a:t>
            </a:r>
            <a:r>
              <a:rPr lang="en-US" sz="2500" dirty="0"/>
              <a:t> </a:t>
            </a:r>
            <a:r>
              <a:rPr lang="en-US" sz="2500" dirty="0" err="1"/>
              <a:t>hết</a:t>
            </a:r>
            <a:r>
              <a:rPr lang="en-US" sz="2500" dirty="0"/>
              <a:t> </a:t>
            </a:r>
            <a:r>
              <a:rPr lang="en-US" sz="2500" dirty="0" err="1"/>
              <a:t>sức</a:t>
            </a:r>
            <a:r>
              <a:rPr lang="en-US" sz="2500" dirty="0"/>
              <a:t> </a:t>
            </a:r>
            <a:r>
              <a:rPr lang="en-US" sz="2500" dirty="0" err="1"/>
              <a:t>mình</a:t>
            </a:r>
            <a:r>
              <a:rPr lang="en-US" sz="2500" dirty="0"/>
              <a:t>. </a:t>
            </a:r>
            <a:r>
              <a:rPr lang="en-US" sz="2500" dirty="0" err="1"/>
              <a:t>Đội</a:t>
            </a:r>
            <a:r>
              <a:rPr lang="en-US" sz="2500" dirty="0"/>
              <a:t> </a:t>
            </a:r>
            <a:r>
              <a:rPr lang="en-US" sz="2500" dirty="0" err="1"/>
              <a:t>nào</a:t>
            </a:r>
            <a:r>
              <a:rPr lang="en-US" sz="2500" dirty="0"/>
              <a:t> </a:t>
            </a:r>
            <a:r>
              <a:rPr lang="en-US" sz="2500" dirty="0" err="1"/>
              <a:t>cũng</a:t>
            </a:r>
            <a:r>
              <a:rPr lang="en-US" sz="2500" dirty="0"/>
              <a:t> </a:t>
            </a:r>
            <a:r>
              <a:rPr lang="en-US" sz="2500" dirty="0" err="1"/>
              <a:t>cố</a:t>
            </a:r>
            <a:r>
              <a:rPr lang="en-US" sz="2500" dirty="0"/>
              <a:t> </a:t>
            </a:r>
            <a:r>
              <a:rPr lang="en-US" sz="2500" dirty="0" err="1"/>
              <a:t>gắng</a:t>
            </a:r>
            <a:r>
              <a:rPr lang="en-US" sz="2500" dirty="0"/>
              <a:t> </a:t>
            </a:r>
            <a:r>
              <a:rPr lang="en-US" sz="2500" dirty="0" err="1"/>
              <a:t>nỗ</a:t>
            </a:r>
            <a:r>
              <a:rPr lang="en-US" sz="2500" dirty="0"/>
              <a:t> </a:t>
            </a:r>
            <a:r>
              <a:rPr lang="en-US" sz="2500" dirty="0" err="1"/>
              <a:t>lực</a:t>
            </a:r>
            <a:r>
              <a:rPr lang="en-US" sz="2500" dirty="0"/>
              <a:t> </a:t>
            </a:r>
            <a:r>
              <a:rPr lang="en-US" sz="2500" dirty="0" err="1"/>
              <a:t>kéo</a:t>
            </a:r>
            <a:r>
              <a:rPr lang="en-US" sz="2500" dirty="0"/>
              <a:t>, </a:t>
            </a:r>
            <a:r>
              <a:rPr lang="en-US" sz="2500" dirty="0" err="1"/>
              <a:t>khi</a:t>
            </a:r>
            <a:r>
              <a:rPr lang="en-US" sz="2500" dirty="0"/>
              <a:t> </a:t>
            </a:r>
            <a:r>
              <a:rPr lang="en-US" sz="2500" dirty="0" err="1"/>
              <a:t>thì</a:t>
            </a:r>
            <a:r>
              <a:rPr lang="en-US" sz="2500" dirty="0"/>
              <a:t> </a:t>
            </a:r>
            <a:r>
              <a:rPr lang="en-US" sz="2500" dirty="0" err="1"/>
              <a:t>nghiêng</a:t>
            </a:r>
            <a:r>
              <a:rPr lang="en-US" sz="2500" dirty="0"/>
              <a:t> </a:t>
            </a:r>
            <a:r>
              <a:rPr lang="en-US" sz="2500" dirty="0" err="1"/>
              <a:t>về</a:t>
            </a:r>
            <a:r>
              <a:rPr lang="en-US" sz="2500" dirty="0"/>
              <a:t> </a:t>
            </a:r>
            <a:r>
              <a:rPr lang="en-US" sz="2500" dirty="0" err="1"/>
              <a:t>lớp</a:t>
            </a:r>
            <a:r>
              <a:rPr lang="en-US" sz="2500" dirty="0"/>
              <a:t> </a:t>
            </a:r>
            <a:r>
              <a:rPr lang="en-US" sz="2500" dirty="0" err="1"/>
              <a:t>em</a:t>
            </a:r>
            <a:r>
              <a:rPr lang="en-US" sz="2500" dirty="0"/>
              <a:t>, </a:t>
            </a:r>
            <a:r>
              <a:rPr lang="en-US" sz="2500" dirty="0" err="1"/>
              <a:t>khi</a:t>
            </a:r>
            <a:r>
              <a:rPr lang="en-US" sz="2500" dirty="0"/>
              <a:t> </a:t>
            </a:r>
            <a:r>
              <a:rPr lang="en-US" sz="2500" dirty="0" err="1"/>
              <a:t>thì</a:t>
            </a:r>
            <a:r>
              <a:rPr lang="en-US" sz="2500" dirty="0"/>
              <a:t> </a:t>
            </a:r>
            <a:r>
              <a:rPr lang="en-US" sz="2500" dirty="0" err="1"/>
              <a:t>nghiêng</a:t>
            </a:r>
            <a:r>
              <a:rPr lang="en-US" sz="2500" dirty="0"/>
              <a:t> </a:t>
            </a:r>
            <a:r>
              <a:rPr lang="en-US" sz="2500" dirty="0" err="1"/>
              <a:t>về</a:t>
            </a:r>
            <a:r>
              <a:rPr lang="en-US" sz="2500" dirty="0"/>
              <a:t> </a:t>
            </a:r>
            <a:r>
              <a:rPr lang="en-US" sz="2500" dirty="0" err="1"/>
              <a:t>lớp</a:t>
            </a:r>
            <a:r>
              <a:rPr lang="en-US" sz="2500" dirty="0"/>
              <a:t> 3N1. </a:t>
            </a:r>
            <a:r>
              <a:rPr lang="en-US" sz="2500" dirty="0" err="1"/>
              <a:t>Sợi</a:t>
            </a:r>
            <a:r>
              <a:rPr lang="en-US" sz="2500" dirty="0"/>
              <a:t> </a:t>
            </a:r>
            <a:r>
              <a:rPr lang="en-US" sz="2500" dirty="0" err="1"/>
              <a:t>dây</a:t>
            </a:r>
            <a:r>
              <a:rPr lang="en-US" sz="2500" dirty="0"/>
              <a:t> </a:t>
            </a:r>
            <a:r>
              <a:rPr lang="en-US" sz="2500" dirty="0" err="1"/>
              <a:t>hết</a:t>
            </a:r>
            <a:r>
              <a:rPr lang="en-US" sz="2500" dirty="0"/>
              <a:t> </a:t>
            </a:r>
            <a:r>
              <a:rPr lang="en-US" sz="2500" dirty="0" err="1"/>
              <a:t>nghiêng</a:t>
            </a:r>
            <a:r>
              <a:rPr lang="en-US" sz="2500" dirty="0"/>
              <a:t> sang </a:t>
            </a:r>
            <a:r>
              <a:rPr lang="en-US" sz="2500" dirty="0" err="1"/>
              <a:t>bên</a:t>
            </a:r>
            <a:r>
              <a:rPr lang="en-US" sz="2500" dirty="0"/>
              <a:t> </a:t>
            </a:r>
            <a:r>
              <a:rPr lang="en-US" sz="2500" dirty="0" err="1"/>
              <a:t>này</a:t>
            </a:r>
            <a:r>
              <a:rPr lang="en-US" sz="2500" dirty="0"/>
              <a:t> </a:t>
            </a:r>
            <a:r>
              <a:rPr lang="en-US" sz="2500" dirty="0" err="1"/>
              <a:t>lại</a:t>
            </a:r>
            <a:r>
              <a:rPr lang="en-US" sz="2500" dirty="0"/>
              <a:t> </a:t>
            </a:r>
            <a:r>
              <a:rPr lang="en-US" sz="2500" dirty="0" err="1"/>
              <a:t>nghiêng</a:t>
            </a:r>
            <a:r>
              <a:rPr lang="en-US" sz="2500" dirty="0"/>
              <a:t> sang </a:t>
            </a:r>
            <a:r>
              <a:rPr lang="en-US" sz="2500" dirty="0" err="1"/>
              <a:t>bên</a:t>
            </a:r>
            <a:r>
              <a:rPr lang="en-US" sz="2500" dirty="0"/>
              <a:t> kia. </a:t>
            </a:r>
            <a:r>
              <a:rPr lang="en-US" sz="2500" dirty="0" err="1"/>
              <a:t>Trên</a:t>
            </a:r>
            <a:r>
              <a:rPr lang="en-US" sz="2500" dirty="0"/>
              <a:t> </a:t>
            </a:r>
            <a:r>
              <a:rPr lang="en-US" sz="2500" dirty="0" err="1"/>
              <a:t>mặt</a:t>
            </a:r>
            <a:r>
              <a:rPr lang="en-US" sz="2500" dirty="0"/>
              <a:t> ai </a:t>
            </a:r>
            <a:r>
              <a:rPr lang="en-US" sz="2500" dirty="0" err="1"/>
              <a:t>cũng</a:t>
            </a:r>
            <a:r>
              <a:rPr lang="en-US" sz="2500" dirty="0"/>
              <a:t> </a:t>
            </a:r>
            <a:r>
              <a:rPr lang="en-US" sz="2500" dirty="0" err="1"/>
              <a:t>đổ</a:t>
            </a:r>
            <a:r>
              <a:rPr lang="en-US" sz="2500" dirty="0"/>
              <a:t> </a:t>
            </a:r>
            <a:r>
              <a:rPr lang="en-US" sz="2500" dirty="0" err="1"/>
              <a:t>mồ</a:t>
            </a:r>
            <a:r>
              <a:rPr lang="en-US" sz="2500" dirty="0"/>
              <a:t> </a:t>
            </a:r>
            <a:r>
              <a:rPr lang="en-US" sz="2500" dirty="0" err="1"/>
              <a:t>hôi</a:t>
            </a:r>
            <a:r>
              <a:rPr lang="en-US" sz="2500" dirty="0"/>
              <a:t>. </a:t>
            </a:r>
            <a:r>
              <a:rPr lang="en-US" sz="2500" dirty="0" err="1"/>
              <a:t>Tiếng</a:t>
            </a:r>
            <a:r>
              <a:rPr lang="en-US" sz="2500" dirty="0"/>
              <a:t> </a:t>
            </a:r>
            <a:r>
              <a:rPr lang="en-US" sz="2500" dirty="0" err="1"/>
              <a:t>cổ</a:t>
            </a:r>
            <a:r>
              <a:rPr lang="en-US" sz="2500" dirty="0"/>
              <a:t> </a:t>
            </a:r>
            <a:r>
              <a:rPr lang="en-US" sz="2500" dirty="0" err="1"/>
              <a:t>vũ</a:t>
            </a:r>
            <a:r>
              <a:rPr lang="en-US" sz="2500" dirty="0"/>
              <a:t> </a:t>
            </a:r>
            <a:r>
              <a:rPr lang="en-US" sz="2500" dirty="0" err="1"/>
              <a:t>của</a:t>
            </a:r>
            <a:r>
              <a:rPr lang="en-US" sz="2500" dirty="0"/>
              <a:t> </a:t>
            </a:r>
            <a:r>
              <a:rPr lang="en-US" sz="2500" dirty="0" err="1"/>
              <a:t>khán</a:t>
            </a:r>
            <a:r>
              <a:rPr lang="en-US" sz="2500" dirty="0"/>
              <a:t> </a:t>
            </a:r>
            <a:r>
              <a:rPr lang="en-US" sz="2500" dirty="0" err="1"/>
              <a:t>giả</a:t>
            </a:r>
            <a:r>
              <a:rPr lang="en-US" sz="2500" dirty="0"/>
              <a:t> </a:t>
            </a:r>
            <a:r>
              <a:rPr lang="en-US" sz="2500" dirty="0" err="1"/>
              <a:t>làm</a:t>
            </a:r>
            <a:r>
              <a:rPr lang="en-US" sz="2500" dirty="0"/>
              <a:t> </a:t>
            </a:r>
            <a:r>
              <a:rPr lang="en-US" sz="2500" dirty="0" err="1"/>
              <a:t>náo</a:t>
            </a:r>
            <a:r>
              <a:rPr lang="en-US" sz="2500" dirty="0"/>
              <a:t> </a:t>
            </a:r>
            <a:r>
              <a:rPr lang="en-US" sz="2500" dirty="0" err="1"/>
              <a:t>nhiệt</a:t>
            </a:r>
            <a:r>
              <a:rPr lang="en-US" sz="2500" dirty="0"/>
              <a:t> </a:t>
            </a:r>
            <a:r>
              <a:rPr lang="en-US" sz="2500" dirty="0" err="1"/>
              <a:t>cả</a:t>
            </a:r>
            <a:r>
              <a:rPr lang="en-US" sz="2500" dirty="0"/>
              <a:t> </a:t>
            </a:r>
            <a:r>
              <a:rPr lang="en-US" sz="2500" dirty="0" err="1"/>
              <a:t>sân</a:t>
            </a:r>
            <a:r>
              <a:rPr lang="en-US" sz="2500" dirty="0"/>
              <a:t> </a:t>
            </a:r>
            <a:r>
              <a:rPr lang="en-US" sz="2500" dirty="0" err="1"/>
              <a:t>trường</a:t>
            </a:r>
            <a:r>
              <a:rPr lang="en-US" sz="2500" dirty="0"/>
              <a:t>. </a:t>
            </a:r>
            <a:r>
              <a:rPr lang="en-US" sz="2500" dirty="0" err="1"/>
              <a:t>Cuối</a:t>
            </a:r>
            <a:r>
              <a:rPr lang="en-US" sz="2500" dirty="0"/>
              <a:t> </a:t>
            </a:r>
            <a:r>
              <a:rPr lang="en-US" sz="2500" dirty="0" err="1"/>
              <a:t>cùng</a:t>
            </a:r>
            <a:r>
              <a:rPr lang="en-US" sz="2500" dirty="0"/>
              <a:t>, </a:t>
            </a:r>
            <a:r>
              <a:rPr lang="en-US" sz="2500" dirty="0" err="1"/>
              <a:t>lớp</a:t>
            </a:r>
            <a:r>
              <a:rPr lang="en-US" sz="2500" dirty="0"/>
              <a:t> </a:t>
            </a:r>
            <a:r>
              <a:rPr lang="en-US" sz="2500" dirty="0" err="1"/>
              <a:t>em</a:t>
            </a:r>
            <a:r>
              <a:rPr lang="en-US" sz="2500" dirty="0"/>
              <a:t> </a:t>
            </a:r>
            <a:r>
              <a:rPr lang="en-US" sz="2500" dirty="0" err="1"/>
              <a:t>thua</a:t>
            </a:r>
            <a:r>
              <a:rPr lang="en-US" sz="2500" dirty="0"/>
              <a:t> </a:t>
            </a:r>
            <a:r>
              <a:rPr lang="en-US" sz="2500" dirty="0" err="1"/>
              <a:t>với</a:t>
            </a:r>
            <a:r>
              <a:rPr lang="en-US" sz="2500" dirty="0"/>
              <a:t> </a:t>
            </a:r>
            <a:r>
              <a:rPr lang="en-US" sz="2500" dirty="0" err="1"/>
              <a:t>tỉ</a:t>
            </a:r>
            <a:r>
              <a:rPr lang="en-US" sz="2500" dirty="0"/>
              <a:t> </a:t>
            </a:r>
            <a:r>
              <a:rPr lang="en-US" sz="2500" dirty="0" err="1"/>
              <a:t>số</a:t>
            </a:r>
            <a:r>
              <a:rPr lang="en-US" sz="2500" dirty="0"/>
              <a:t> 2 – 1. </a:t>
            </a:r>
            <a:r>
              <a:rPr lang="en-US" sz="2500" dirty="0" err="1"/>
              <a:t>Mặc</a:t>
            </a:r>
            <a:r>
              <a:rPr lang="en-US" sz="2500" dirty="0"/>
              <a:t> </a:t>
            </a:r>
            <a:r>
              <a:rPr lang="en-US" sz="2500" dirty="0" err="1"/>
              <a:t>dù</a:t>
            </a:r>
            <a:r>
              <a:rPr lang="en-US" sz="2500" dirty="0"/>
              <a:t> </a:t>
            </a:r>
            <a:r>
              <a:rPr lang="en-US" sz="2500" dirty="0" err="1"/>
              <a:t>thua</a:t>
            </a:r>
            <a:r>
              <a:rPr lang="en-US" sz="2500" dirty="0"/>
              <a:t> </a:t>
            </a:r>
            <a:r>
              <a:rPr lang="en-US" sz="2500" dirty="0" err="1"/>
              <a:t>nhưng</a:t>
            </a:r>
            <a:r>
              <a:rPr lang="en-US" sz="2500" dirty="0"/>
              <a:t> </a:t>
            </a:r>
            <a:r>
              <a:rPr lang="en-US" sz="2500" dirty="0" err="1"/>
              <a:t>các</a:t>
            </a:r>
            <a:r>
              <a:rPr lang="en-US" sz="2500" dirty="0"/>
              <a:t> </a:t>
            </a:r>
            <a:r>
              <a:rPr lang="en-US" sz="2500" dirty="0" err="1"/>
              <a:t>bạn</a:t>
            </a:r>
            <a:r>
              <a:rPr lang="en-US" sz="2500" dirty="0"/>
              <a:t> </a:t>
            </a:r>
            <a:r>
              <a:rPr lang="en-US" sz="2500" dirty="0" err="1"/>
              <a:t>đã</a:t>
            </a:r>
            <a:r>
              <a:rPr lang="en-US" sz="2500" dirty="0"/>
              <a:t> </a:t>
            </a:r>
            <a:r>
              <a:rPr lang="en-US" sz="2500" dirty="0" err="1"/>
              <a:t>chơi</a:t>
            </a:r>
            <a:r>
              <a:rPr lang="en-US" sz="2500" dirty="0"/>
              <a:t> </a:t>
            </a:r>
            <a:r>
              <a:rPr lang="en-US" sz="2500" dirty="0" err="1"/>
              <a:t>hết</a:t>
            </a:r>
            <a:r>
              <a:rPr lang="en-US" sz="2500" dirty="0"/>
              <a:t> </a:t>
            </a:r>
            <a:r>
              <a:rPr lang="en-US" sz="2500" dirty="0" err="1"/>
              <a:t>sức</a:t>
            </a:r>
            <a:r>
              <a:rPr lang="en-US" sz="2500" dirty="0"/>
              <a:t> </a:t>
            </a:r>
            <a:r>
              <a:rPr lang="en-US" sz="2500" dirty="0" err="1"/>
              <a:t>mình</a:t>
            </a:r>
            <a:r>
              <a:rPr lang="en-US" sz="2500" dirty="0"/>
              <a:t>. </a:t>
            </a:r>
            <a:r>
              <a:rPr lang="en-US" sz="2500" dirty="0" err="1"/>
              <a:t>Em</a:t>
            </a:r>
            <a:r>
              <a:rPr lang="en-US" sz="2500" dirty="0"/>
              <a:t> </a:t>
            </a:r>
            <a:r>
              <a:rPr lang="en-US" sz="2500" dirty="0" err="1"/>
              <a:t>rất</a:t>
            </a:r>
            <a:r>
              <a:rPr lang="en-US" sz="2500" dirty="0"/>
              <a:t> </a:t>
            </a:r>
            <a:r>
              <a:rPr lang="en-US" sz="2500" dirty="0" err="1"/>
              <a:t>vui</a:t>
            </a:r>
            <a:r>
              <a:rPr lang="en-US" sz="2500" dirty="0"/>
              <a:t> </a:t>
            </a:r>
            <a:r>
              <a:rPr lang="en-US" sz="2500" dirty="0" err="1"/>
              <a:t>vì</a:t>
            </a:r>
            <a:r>
              <a:rPr lang="en-US" sz="2500" dirty="0"/>
              <a:t> </a:t>
            </a:r>
            <a:r>
              <a:rPr lang="en-US" sz="2500" dirty="0" err="1"/>
              <a:t>điều</a:t>
            </a:r>
            <a:r>
              <a:rPr lang="en-US" sz="2500" dirty="0"/>
              <a:t> </a:t>
            </a:r>
            <a:r>
              <a:rPr lang="en-US" sz="2500" dirty="0" err="1"/>
              <a:t>đó</a:t>
            </a:r>
            <a:r>
              <a:rPr lang="en-US" sz="2500" dirty="0"/>
              <a:t>.  </a:t>
            </a:r>
            <a:r>
              <a:rPr lang="en-US" sz="2500" dirty="0" err="1"/>
              <a:t>Dù</a:t>
            </a:r>
            <a:r>
              <a:rPr lang="en-US" sz="2500" dirty="0"/>
              <a:t> </a:t>
            </a:r>
            <a:r>
              <a:rPr lang="en-US" sz="2500" dirty="0" err="1"/>
              <a:t>thua</a:t>
            </a:r>
            <a:r>
              <a:rPr lang="en-US" sz="2500" dirty="0"/>
              <a:t> </a:t>
            </a:r>
            <a:r>
              <a:rPr lang="en-US" sz="2500" dirty="0" err="1"/>
              <a:t>nhưng</a:t>
            </a:r>
            <a:r>
              <a:rPr lang="en-US" sz="2500" dirty="0"/>
              <a:t> </a:t>
            </a:r>
            <a:r>
              <a:rPr lang="en-US" sz="2500" dirty="0" err="1"/>
              <a:t>em</a:t>
            </a:r>
            <a:r>
              <a:rPr lang="en-US" sz="2500" dirty="0"/>
              <a:t> </a:t>
            </a:r>
            <a:r>
              <a:rPr lang="en-US" sz="2500" dirty="0" err="1"/>
              <a:t>vẫn</a:t>
            </a:r>
            <a:r>
              <a:rPr lang="en-US" sz="2500" dirty="0"/>
              <a:t> </a:t>
            </a:r>
            <a:r>
              <a:rPr lang="en-US" sz="2500" dirty="0" err="1"/>
              <a:t>tự</a:t>
            </a:r>
            <a:r>
              <a:rPr lang="en-US" sz="2500" dirty="0"/>
              <a:t> </a:t>
            </a:r>
            <a:r>
              <a:rPr lang="en-US" sz="2500" dirty="0" err="1"/>
              <a:t>hào</a:t>
            </a:r>
            <a:r>
              <a:rPr lang="en-US" sz="2500" dirty="0"/>
              <a:t> </a:t>
            </a:r>
            <a:r>
              <a:rPr lang="en-US" sz="2500" dirty="0" err="1"/>
              <a:t>về</a:t>
            </a:r>
            <a:r>
              <a:rPr lang="en-US" sz="2500" dirty="0"/>
              <a:t> </a:t>
            </a:r>
            <a:r>
              <a:rPr lang="en-US" sz="2500" dirty="0" err="1"/>
              <a:t>lớp</a:t>
            </a:r>
            <a:r>
              <a:rPr lang="en-US" sz="2500" dirty="0"/>
              <a:t> 3S2</a:t>
            </a:r>
          </a:p>
        </p:txBody>
      </p:sp>
      <p:sp>
        <p:nvSpPr>
          <p:cNvPr id="26" name="TextBox 25">
            <a:extLst>
              <a:ext uri="{FF2B5EF4-FFF2-40B4-BE49-F238E27FC236}">
                <a16:creationId xmlns:a16="http://schemas.microsoft.com/office/drawing/2014/main" id="{716F2763-81E8-496C-8E14-A86A211FEF82}"/>
              </a:ext>
            </a:extLst>
          </p:cNvPr>
          <p:cNvSpPr txBox="1"/>
          <p:nvPr/>
        </p:nvSpPr>
        <p:spPr>
          <a:xfrm>
            <a:off x="1212370" y="5241219"/>
            <a:ext cx="10084273" cy="86177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2500" dirty="0" err="1">
                <a:solidFill>
                  <a:prstClr val="black"/>
                </a:solidFill>
                <a:latin typeface="Calibri"/>
              </a:rPr>
              <a:t>của</a:t>
            </a:r>
            <a:r>
              <a:rPr lang="en-US" sz="2500" dirty="0">
                <a:solidFill>
                  <a:prstClr val="black"/>
                </a:solidFill>
                <a:latin typeface="Calibri"/>
              </a:rPr>
              <a:t> </a:t>
            </a:r>
            <a:r>
              <a:rPr lang="en-US" sz="2500" dirty="0" err="1">
                <a:solidFill>
                  <a:prstClr val="black"/>
                </a:solidFill>
                <a:latin typeface="Calibri"/>
              </a:rPr>
              <a:t>em</a:t>
            </a:r>
            <a:r>
              <a:rPr lang="en-US" sz="2500" dirty="0">
                <a:solidFill>
                  <a:prstClr val="black"/>
                </a:solidFill>
                <a:latin typeface="Calibri"/>
              </a:rPr>
              <a:t>. </a:t>
            </a:r>
            <a:r>
              <a:rPr lang="en-US" sz="2500" dirty="0" err="1">
                <a:solidFill>
                  <a:prstClr val="black"/>
                </a:solidFill>
                <a:latin typeface="Calibri"/>
              </a:rPr>
              <a:t>Em</a:t>
            </a:r>
            <a:r>
              <a:rPr lang="en-US" sz="2500" dirty="0">
                <a:solidFill>
                  <a:prstClr val="black"/>
                </a:solidFill>
                <a:latin typeface="Calibri"/>
              </a:rPr>
              <a:t> </a:t>
            </a:r>
            <a:r>
              <a:rPr lang="en-US" sz="2500" dirty="0" err="1">
                <a:solidFill>
                  <a:prstClr val="black"/>
                </a:solidFill>
                <a:latin typeface="Calibri"/>
              </a:rPr>
              <a:t>hy</a:t>
            </a:r>
            <a:r>
              <a:rPr lang="en-US" sz="2500" dirty="0">
                <a:solidFill>
                  <a:prstClr val="black"/>
                </a:solidFill>
                <a:latin typeface="Calibri"/>
              </a:rPr>
              <a:t> </a:t>
            </a:r>
            <a:r>
              <a:rPr lang="en-US" sz="2500" dirty="0" err="1">
                <a:solidFill>
                  <a:prstClr val="black"/>
                </a:solidFill>
                <a:latin typeface="Calibri"/>
              </a:rPr>
              <a:t>vọng</a:t>
            </a:r>
            <a:r>
              <a:rPr lang="en-US" sz="2500" dirty="0">
                <a:solidFill>
                  <a:prstClr val="black"/>
                </a:solidFill>
                <a:latin typeface="Calibri"/>
              </a:rPr>
              <a:t> </a:t>
            </a:r>
            <a:r>
              <a:rPr lang="en-US" sz="2500" dirty="0" err="1">
                <a:solidFill>
                  <a:prstClr val="black"/>
                </a:solidFill>
                <a:latin typeface="Calibri"/>
              </a:rPr>
              <a:t>nhà</a:t>
            </a:r>
            <a:r>
              <a:rPr lang="en-US" sz="2500" dirty="0">
                <a:solidFill>
                  <a:prstClr val="black"/>
                </a:solidFill>
                <a:latin typeface="Calibri"/>
              </a:rPr>
              <a:t> </a:t>
            </a:r>
            <a:r>
              <a:rPr lang="en-US" sz="2500" dirty="0" err="1">
                <a:solidFill>
                  <a:prstClr val="black"/>
                </a:solidFill>
                <a:latin typeface="Calibri"/>
              </a:rPr>
              <a:t>trường</a:t>
            </a:r>
            <a:r>
              <a:rPr lang="en-US" sz="2500" dirty="0">
                <a:solidFill>
                  <a:prstClr val="black"/>
                </a:solidFill>
                <a:latin typeface="Calibri"/>
              </a:rPr>
              <a:t> </a:t>
            </a:r>
            <a:r>
              <a:rPr lang="en-US" sz="2500" dirty="0" err="1">
                <a:solidFill>
                  <a:prstClr val="black"/>
                </a:solidFill>
                <a:latin typeface="Calibri"/>
              </a:rPr>
              <a:t>sẽ</a:t>
            </a:r>
            <a:r>
              <a:rPr lang="en-US" sz="2500" dirty="0">
                <a:solidFill>
                  <a:prstClr val="black"/>
                </a:solidFill>
                <a:latin typeface="Calibri"/>
              </a:rPr>
              <a:t> </a:t>
            </a:r>
            <a:r>
              <a:rPr lang="en-US" sz="2500" dirty="0" err="1">
                <a:solidFill>
                  <a:prstClr val="black"/>
                </a:solidFill>
                <a:latin typeface="Calibri"/>
              </a:rPr>
              <a:t>tổ</a:t>
            </a:r>
            <a:r>
              <a:rPr lang="en-US" sz="2500" dirty="0">
                <a:solidFill>
                  <a:prstClr val="black"/>
                </a:solidFill>
                <a:latin typeface="Calibri"/>
              </a:rPr>
              <a:t> </a:t>
            </a:r>
            <a:r>
              <a:rPr lang="en-US" sz="2500" dirty="0" err="1">
                <a:solidFill>
                  <a:prstClr val="black"/>
                </a:solidFill>
                <a:latin typeface="Calibri"/>
              </a:rPr>
              <a:t>chức</a:t>
            </a:r>
            <a:r>
              <a:rPr lang="en-US" sz="2500" dirty="0">
                <a:solidFill>
                  <a:prstClr val="black"/>
                </a:solidFill>
                <a:latin typeface="Calibri"/>
              </a:rPr>
              <a:t> </a:t>
            </a:r>
            <a:r>
              <a:rPr lang="en-US" sz="2500" dirty="0" err="1">
                <a:solidFill>
                  <a:prstClr val="black"/>
                </a:solidFill>
                <a:latin typeface="Calibri"/>
              </a:rPr>
              <a:t>nhiều</a:t>
            </a:r>
            <a:r>
              <a:rPr lang="en-US" sz="2500" dirty="0">
                <a:solidFill>
                  <a:prstClr val="black"/>
                </a:solidFill>
                <a:latin typeface="Calibri"/>
              </a:rPr>
              <a:t> </a:t>
            </a:r>
            <a:r>
              <a:rPr lang="en-US" sz="2500" dirty="0" err="1">
                <a:solidFill>
                  <a:prstClr val="black"/>
                </a:solidFill>
                <a:latin typeface="Calibri"/>
              </a:rPr>
              <a:t>trận</a:t>
            </a:r>
            <a:r>
              <a:rPr lang="en-US" sz="2500" dirty="0">
                <a:solidFill>
                  <a:prstClr val="black"/>
                </a:solidFill>
                <a:latin typeface="Calibri"/>
              </a:rPr>
              <a:t> </a:t>
            </a:r>
            <a:r>
              <a:rPr lang="en-US" sz="2500" dirty="0" err="1">
                <a:solidFill>
                  <a:prstClr val="black"/>
                </a:solidFill>
                <a:latin typeface="Calibri"/>
              </a:rPr>
              <a:t>thi</a:t>
            </a:r>
            <a:r>
              <a:rPr lang="en-US" sz="2500" dirty="0">
                <a:solidFill>
                  <a:prstClr val="black"/>
                </a:solidFill>
                <a:latin typeface="Calibri"/>
              </a:rPr>
              <a:t> </a:t>
            </a:r>
            <a:r>
              <a:rPr lang="en-US" sz="2500" dirty="0" err="1">
                <a:solidFill>
                  <a:prstClr val="black"/>
                </a:solidFill>
                <a:latin typeface="Calibri"/>
              </a:rPr>
              <a:t>đấu</a:t>
            </a:r>
            <a:r>
              <a:rPr lang="en-US" sz="2500" dirty="0">
                <a:solidFill>
                  <a:prstClr val="black"/>
                </a:solidFill>
                <a:latin typeface="Calibri"/>
              </a:rPr>
              <a:t> </a:t>
            </a:r>
            <a:r>
              <a:rPr lang="en-US" sz="2500" dirty="0" err="1">
                <a:solidFill>
                  <a:prstClr val="black"/>
                </a:solidFill>
                <a:latin typeface="Calibri"/>
              </a:rPr>
              <a:t>thể</a:t>
            </a:r>
            <a:r>
              <a:rPr lang="en-US" sz="2500" dirty="0">
                <a:solidFill>
                  <a:prstClr val="black"/>
                </a:solidFill>
                <a:latin typeface="Calibri"/>
              </a:rPr>
              <a:t> </a:t>
            </a:r>
            <a:r>
              <a:rPr lang="en-US" sz="2500" dirty="0" err="1">
                <a:solidFill>
                  <a:prstClr val="black"/>
                </a:solidFill>
                <a:latin typeface="Calibri"/>
              </a:rPr>
              <a:t>thao</a:t>
            </a:r>
            <a:r>
              <a:rPr lang="en-US" sz="2500" dirty="0">
                <a:solidFill>
                  <a:prstClr val="black"/>
                </a:solidFill>
                <a:latin typeface="Calibri"/>
              </a:rPr>
              <a:t> </a:t>
            </a:r>
            <a:r>
              <a:rPr lang="en-US" sz="2500" dirty="0" err="1">
                <a:solidFill>
                  <a:prstClr val="black"/>
                </a:solidFill>
                <a:latin typeface="Calibri"/>
              </a:rPr>
              <a:t>bổ</a:t>
            </a:r>
            <a:r>
              <a:rPr lang="en-US" sz="2500" dirty="0">
                <a:solidFill>
                  <a:prstClr val="black"/>
                </a:solidFill>
                <a:latin typeface="Calibri"/>
              </a:rPr>
              <a:t> </a:t>
            </a:r>
            <a:r>
              <a:rPr lang="en-US" sz="2500" dirty="0" err="1">
                <a:solidFill>
                  <a:prstClr val="black"/>
                </a:solidFill>
                <a:latin typeface="Calibri"/>
              </a:rPr>
              <a:t>ích</a:t>
            </a:r>
            <a:r>
              <a:rPr lang="en-US" sz="2500" dirty="0">
                <a:solidFill>
                  <a:prstClr val="black"/>
                </a:solidFill>
                <a:latin typeface="Calibri"/>
              </a:rPr>
              <a:t> </a:t>
            </a:r>
            <a:r>
              <a:rPr lang="en-US" sz="2500" dirty="0" err="1">
                <a:solidFill>
                  <a:prstClr val="black"/>
                </a:solidFill>
                <a:latin typeface="Calibri"/>
              </a:rPr>
              <a:t>như</a:t>
            </a:r>
            <a:r>
              <a:rPr lang="en-US" sz="2500" dirty="0">
                <a:solidFill>
                  <a:prstClr val="black"/>
                </a:solidFill>
                <a:latin typeface="Calibri"/>
              </a:rPr>
              <a:t> </a:t>
            </a:r>
            <a:r>
              <a:rPr lang="en-US" sz="2500" dirty="0" err="1">
                <a:solidFill>
                  <a:prstClr val="black"/>
                </a:solidFill>
                <a:latin typeface="Calibri"/>
              </a:rPr>
              <a:t>thế</a:t>
            </a:r>
            <a:r>
              <a:rPr lang="en-US" sz="2500" dirty="0">
                <a:solidFill>
                  <a:prstClr val="black"/>
                </a:solidFill>
                <a:latin typeface="Calibri"/>
              </a:rPr>
              <a:t> </a:t>
            </a:r>
            <a:r>
              <a:rPr lang="en-US" sz="2500" dirty="0" err="1">
                <a:solidFill>
                  <a:prstClr val="black"/>
                </a:solidFill>
                <a:latin typeface="Calibri"/>
              </a:rPr>
              <a:t>này</a:t>
            </a:r>
            <a:r>
              <a:rPr lang="en-US" sz="2500" dirty="0">
                <a:solidFill>
                  <a:prstClr val="black"/>
                </a:solidFill>
                <a:latin typeface="Calibri"/>
              </a:rPr>
              <a:t>.</a:t>
            </a:r>
            <a:endParaRPr kumimoji="0" lang="en-US" sz="25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2883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2" name="组合 81"/>
          <p:cNvGrpSpPr/>
          <p:nvPr/>
        </p:nvGrpSpPr>
        <p:grpSpPr>
          <a:xfrm>
            <a:off x="-480060" y="-52070"/>
            <a:ext cx="12672060" cy="6910070"/>
            <a:chOff x="-756" y="-82"/>
            <a:chExt cx="19956" cy="10882"/>
          </a:xfrm>
        </p:grpSpPr>
        <p:grpSp>
          <p:nvGrpSpPr>
            <p:cNvPr id="15" name="组合 14"/>
            <p:cNvGrpSpPr/>
            <p:nvPr/>
          </p:nvGrpSpPr>
          <p:grpSpPr>
            <a:xfrm>
              <a:off x="0" y="-82"/>
              <a:ext cx="19200" cy="10882"/>
              <a:chOff x="0" y="-82"/>
              <a:chExt cx="19200" cy="10882"/>
            </a:xfrm>
          </p:grpSpPr>
          <p:grpSp>
            <p:nvGrpSpPr>
              <p:cNvPr id="70" name="组合 69"/>
              <p:cNvGrpSpPr/>
              <p:nvPr/>
            </p:nvGrpSpPr>
            <p:grpSpPr>
              <a:xfrm>
                <a:off x="0" y="-82"/>
                <a:ext cx="19200" cy="10882"/>
                <a:chOff x="-2531" y="-82"/>
                <a:chExt cx="23716" cy="10882"/>
              </a:xfrm>
            </p:grpSpPr>
            <p:grpSp>
              <p:nvGrpSpPr>
                <p:cNvPr id="228" name="组合 227"/>
                <p:cNvGrpSpPr/>
                <p:nvPr/>
              </p:nvGrpSpPr>
              <p:grpSpPr>
                <a:xfrm>
                  <a:off x="-2531" y="-82"/>
                  <a:ext cx="23716" cy="1088"/>
                  <a:chOff x="-1607127" y="-51755"/>
                  <a:chExt cx="15059887" cy="691091"/>
                </a:xfrm>
                <a:solidFill>
                  <a:schemeClr val="bg1"/>
                </a:solidFill>
              </p:grpSpPr>
              <p:sp>
                <p:nvSpPr>
                  <p:cNvPr id="224"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227"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nvGrpSpPr>
                <p:cNvPr id="45" name="组合 44"/>
                <p:cNvGrpSpPr/>
                <p:nvPr/>
              </p:nvGrpSpPr>
              <p:grpSpPr>
                <a:xfrm flipV="1">
                  <a:off x="-2531" y="9712"/>
                  <a:ext cx="23716" cy="1088"/>
                  <a:chOff x="-1607127" y="-51755"/>
                  <a:chExt cx="15059887" cy="691091"/>
                </a:xfrm>
                <a:solidFill>
                  <a:schemeClr val="bg1"/>
                </a:solidFill>
              </p:grpSpPr>
              <p:sp>
                <p:nvSpPr>
                  <p:cNvPr id="46" name="Freeform 6"/>
                  <p:cNvSpPr/>
                  <p:nvPr/>
                </p:nvSpPr>
                <p:spPr bwMode="auto">
                  <a:xfrm rot="10800000">
                    <a:off x="-1607127" y="-51755"/>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sp>
                <p:nvSpPr>
                  <p:cNvPr id="69" name="Freeform 6"/>
                  <p:cNvSpPr/>
                  <p:nvPr/>
                </p:nvSpPr>
                <p:spPr bwMode="auto">
                  <a:xfrm rot="10800000" flipH="1">
                    <a:off x="5902034" y="-51753"/>
                    <a:ext cx="7550726" cy="691089"/>
                  </a:xfrm>
                  <a:custGeom>
                    <a:avLst/>
                    <a:gdLst>
                      <a:gd name="connsiteX0" fmla="*/ 0 w 19261"/>
                      <a:gd name="connsiteY0" fmla="*/ 2123 h 2152"/>
                      <a:gd name="connsiteX1" fmla="*/ 33 w 19261"/>
                      <a:gd name="connsiteY1" fmla="*/ 1706 h 2152"/>
                      <a:gd name="connsiteX2" fmla="*/ 50 w 19261"/>
                      <a:gd name="connsiteY2" fmla="*/ 1487 h 2152"/>
                      <a:gd name="connsiteX3" fmla="*/ 353 w 19261"/>
                      <a:gd name="connsiteY3" fmla="*/ 1319 h 2152"/>
                      <a:gd name="connsiteX4" fmla="*/ 1837 w 19261"/>
                      <a:gd name="connsiteY4" fmla="*/ 1959 h 2152"/>
                      <a:gd name="connsiteX5" fmla="*/ 1854 w 19261"/>
                      <a:gd name="connsiteY5" fmla="*/ 1942 h 2152"/>
                      <a:gd name="connsiteX6" fmla="*/ 2056 w 19261"/>
                      <a:gd name="connsiteY6" fmla="*/ 1807 h 2152"/>
                      <a:gd name="connsiteX7" fmla="*/ 2495 w 19261"/>
                      <a:gd name="connsiteY7" fmla="*/ 1588 h 2152"/>
                      <a:gd name="connsiteX8" fmla="*/ 3911 w 19261"/>
                      <a:gd name="connsiteY8" fmla="*/ 1942 h 2152"/>
                      <a:gd name="connsiteX9" fmla="*/ 3928 w 19261"/>
                      <a:gd name="connsiteY9" fmla="*/ 1925 h 2152"/>
                      <a:gd name="connsiteX10" fmla="*/ 5091 w 19261"/>
                      <a:gd name="connsiteY10" fmla="*/ 1403 h 2152"/>
                      <a:gd name="connsiteX11" fmla="*/ 5631 w 19261"/>
                      <a:gd name="connsiteY11" fmla="*/ 1841 h 2152"/>
                      <a:gd name="connsiteX12" fmla="*/ 5648 w 19261"/>
                      <a:gd name="connsiteY12" fmla="*/ 1824 h 2152"/>
                      <a:gd name="connsiteX13" fmla="*/ 5800 w 19261"/>
                      <a:gd name="connsiteY13" fmla="*/ 1689 h 2152"/>
                      <a:gd name="connsiteX14" fmla="*/ 6255 w 19261"/>
                      <a:gd name="connsiteY14" fmla="*/ 1420 h 2152"/>
                      <a:gd name="connsiteX15" fmla="*/ 6592 w 19261"/>
                      <a:gd name="connsiteY15" fmla="*/ 1319 h 2152"/>
                      <a:gd name="connsiteX16" fmla="*/ 7840 w 19261"/>
                      <a:gd name="connsiteY16" fmla="*/ 1858 h 2152"/>
                      <a:gd name="connsiteX17" fmla="*/ 7857 w 19261"/>
                      <a:gd name="connsiteY17" fmla="*/ 1858 h 2152"/>
                      <a:gd name="connsiteX18" fmla="*/ 9560 w 19261"/>
                      <a:gd name="connsiteY18" fmla="*/ 1234 h 2152"/>
                      <a:gd name="connsiteX19" fmla="*/ 10335 w 19261"/>
                      <a:gd name="connsiteY19" fmla="*/ 2010 h 2152"/>
                      <a:gd name="connsiteX20" fmla="*/ 10487 w 19261"/>
                      <a:gd name="connsiteY20" fmla="*/ 1875 h 2152"/>
                      <a:gd name="connsiteX21" fmla="*/ 10757 w 19261"/>
                      <a:gd name="connsiteY21" fmla="*/ 1656 h 2152"/>
                      <a:gd name="connsiteX22" fmla="*/ 12139 w 19261"/>
                      <a:gd name="connsiteY22" fmla="*/ 1201 h 2152"/>
                      <a:gd name="connsiteX23" fmla="*/ 12460 w 19261"/>
                      <a:gd name="connsiteY23" fmla="*/ 1285 h 2152"/>
                      <a:gd name="connsiteX24" fmla="*/ 12848 w 19261"/>
                      <a:gd name="connsiteY24" fmla="*/ 1538 h 2152"/>
                      <a:gd name="connsiteX25" fmla="*/ 12949 w 19261"/>
                      <a:gd name="connsiteY25" fmla="*/ 1437 h 2152"/>
                      <a:gd name="connsiteX26" fmla="*/ 13084 w 19261"/>
                      <a:gd name="connsiteY26" fmla="*/ 1336 h 2152"/>
                      <a:gd name="connsiteX27" fmla="*/ 13505 w 19261"/>
                      <a:gd name="connsiteY27" fmla="*/ 1116 h 2152"/>
                      <a:gd name="connsiteX28" fmla="*/ 14804 w 19261"/>
                      <a:gd name="connsiteY28" fmla="*/ 1420 h 2152"/>
                      <a:gd name="connsiteX29" fmla="*/ 15040 w 19261"/>
                      <a:gd name="connsiteY29" fmla="*/ 1639 h 2152"/>
                      <a:gd name="connsiteX30" fmla="*/ 15040 w 19261"/>
                      <a:gd name="connsiteY30" fmla="*/ 1622 h 2152"/>
                      <a:gd name="connsiteX31" fmla="*/ 15309 w 19261"/>
                      <a:gd name="connsiteY31" fmla="*/ 1285 h 2152"/>
                      <a:gd name="connsiteX32" fmla="*/ 16692 w 19261"/>
                      <a:gd name="connsiteY32" fmla="*/ 746 h 2152"/>
                      <a:gd name="connsiteX33" fmla="*/ 17282 w 19261"/>
                      <a:gd name="connsiteY33" fmla="*/ 982 h 2152"/>
                      <a:gd name="connsiteX34" fmla="*/ 17485 w 19261"/>
                      <a:gd name="connsiteY34" fmla="*/ 628 h 2152"/>
                      <a:gd name="connsiteX35" fmla="*/ 18783 w 19261"/>
                      <a:gd name="connsiteY35" fmla="*/ 21 h 2152"/>
                      <a:gd name="connsiteX36" fmla="*/ 19255 w 19261"/>
                      <a:gd name="connsiteY36" fmla="*/ 156 h 2152"/>
                      <a:gd name="connsiteX37" fmla="*/ 19254 w 19261"/>
                      <a:gd name="connsiteY37" fmla="*/ 2136 h 2152"/>
                      <a:gd name="connsiteX38" fmla="*/ 0 w 19261"/>
                      <a:gd name="connsiteY38" fmla="*/ 2123 h 2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0" t="0" r="r" b="b"/>
                    <a:pathLst>
                      <a:path w="19261" h="2153">
                        <a:moveTo>
                          <a:pt x="0" y="2123"/>
                        </a:moveTo>
                        <a:cubicBezTo>
                          <a:pt x="0" y="1904"/>
                          <a:pt x="33" y="1925"/>
                          <a:pt x="33" y="1706"/>
                        </a:cubicBezTo>
                        <a:cubicBezTo>
                          <a:pt x="33" y="1656"/>
                          <a:pt x="16" y="1521"/>
                          <a:pt x="50" y="1487"/>
                        </a:cubicBezTo>
                        <a:cubicBezTo>
                          <a:pt x="117" y="1403"/>
                          <a:pt x="252" y="1369"/>
                          <a:pt x="353" y="1319"/>
                        </a:cubicBezTo>
                        <a:cubicBezTo>
                          <a:pt x="1061" y="1032"/>
                          <a:pt x="1601" y="1487"/>
                          <a:pt x="1837" y="1959"/>
                        </a:cubicBezTo>
                        <a:cubicBezTo>
                          <a:pt x="1854" y="1959"/>
                          <a:pt x="1854" y="1959"/>
                          <a:pt x="1854" y="1942"/>
                        </a:cubicBezTo>
                        <a:cubicBezTo>
                          <a:pt x="1921" y="1909"/>
                          <a:pt x="1989" y="1858"/>
                          <a:pt x="2056" y="1807"/>
                        </a:cubicBezTo>
                        <a:cubicBezTo>
                          <a:pt x="2191" y="1723"/>
                          <a:pt x="2343" y="1656"/>
                          <a:pt x="2495" y="1588"/>
                        </a:cubicBezTo>
                        <a:cubicBezTo>
                          <a:pt x="3051" y="1386"/>
                          <a:pt x="3658" y="1571"/>
                          <a:pt x="3911" y="1942"/>
                        </a:cubicBezTo>
                        <a:cubicBezTo>
                          <a:pt x="3911" y="1942"/>
                          <a:pt x="3911" y="1925"/>
                          <a:pt x="3928" y="1925"/>
                        </a:cubicBezTo>
                        <a:cubicBezTo>
                          <a:pt x="4046" y="1656"/>
                          <a:pt x="4636" y="1234"/>
                          <a:pt x="5091" y="1403"/>
                        </a:cubicBezTo>
                        <a:cubicBezTo>
                          <a:pt x="5327" y="1504"/>
                          <a:pt x="5462" y="1673"/>
                          <a:pt x="5631" y="1841"/>
                        </a:cubicBezTo>
                        <a:cubicBezTo>
                          <a:pt x="5631" y="1824"/>
                          <a:pt x="5648" y="1824"/>
                          <a:pt x="5648" y="1824"/>
                        </a:cubicBezTo>
                        <a:cubicBezTo>
                          <a:pt x="5698" y="1774"/>
                          <a:pt x="5749" y="1740"/>
                          <a:pt x="5800" y="1689"/>
                        </a:cubicBezTo>
                        <a:cubicBezTo>
                          <a:pt x="5934" y="1588"/>
                          <a:pt x="6086" y="1487"/>
                          <a:pt x="6255" y="1420"/>
                        </a:cubicBezTo>
                        <a:cubicBezTo>
                          <a:pt x="6356" y="1369"/>
                          <a:pt x="6474" y="1336"/>
                          <a:pt x="6592" y="1319"/>
                        </a:cubicBezTo>
                        <a:cubicBezTo>
                          <a:pt x="7216" y="1167"/>
                          <a:pt x="7553" y="1588"/>
                          <a:pt x="7840" y="1858"/>
                        </a:cubicBezTo>
                        <a:cubicBezTo>
                          <a:pt x="7857" y="1858"/>
                          <a:pt x="7857" y="1858"/>
                          <a:pt x="7857" y="1858"/>
                        </a:cubicBezTo>
                        <a:cubicBezTo>
                          <a:pt x="8110" y="1521"/>
                          <a:pt x="8936" y="982"/>
                          <a:pt x="9560" y="1234"/>
                        </a:cubicBezTo>
                        <a:cubicBezTo>
                          <a:pt x="9931" y="1369"/>
                          <a:pt x="10167" y="1689"/>
                          <a:pt x="10335" y="2010"/>
                        </a:cubicBezTo>
                        <a:cubicBezTo>
                          <a:pt x="10386" y="1976"/>
                          <a:pt x="10436" y="1925"/>
                          <a:pt x="10487" y="1875"/>
                        </a:cubicBezTo>
                        <a:cubicBezTo>
                          <a:pt x="10571" y="1807"/>
                          <a:pt x="10672" y="1723"/>
                          <a:pt x="10757" y="1656"/>
                        </a:cubicBezTo>
                        <a:cubicBezTo>
                          <a:pt x="11043" y="1437"/>
                          <a:pt x="11600" y="1100"/>
                          <a:pt x="12139" y="1201"/>
                        </a:cubicBezTo>
                        <a:cubicBezTo>
                          <a:pt x="12257" y="1218"/>
                          <a:pt x="12359" y="1251"/>
                          <a:pt x="12460" y="1285"/>
                        </a:cubicBezTo>
                        <a:cubicBezTo>
                          <a:pt x="12595" y="1352"/>
                          <a:pt x="12746" y="1437"/>
                          <a:pt x="12848" y="1538"/>
                        </a:cubicBezTo>
                        <a:cubicBezTo>
                          <a:pt x="12881" y="1504"/>
                          <a:pt x="12915" y="1470"/>
                          <a:pt x="12949" y="1437"/>
                        </a:cubicBezTo>
                        <a:cubicBezTo>
                          <a:pt x="12983" y="1403"/>
                          <a:pt x="13033" y="1369"/>
                          <a:pt x="13084" y="1336"/>
                        </a:cubicBezTo>
                        <a:cubicBezTo>
                          <a:pt x="13202" y="1251"/>
                          <a:pt x="13353" y="1167"/>
                          <a:pt x="13505" y="1116"/>
                        </a:cubicBezTo>
                        <a:cubicBezTo>
                          <a:pt x="14028" y="948"/>
                          <a:pt x="14500" y="1184"/>
                          <a:pt x="14804" y="1420"/>
                        </a:cubicBezTo>
                        <a:cubicBezTo>
                          <a:pt x="14871" y="1487"/>
                          <a:pt x="14955" y="1555"/>
                          <a:pt x="15040" y="1639"/>
                        </a:cubicBezTo>
                        <a:cubicBezTo>
                          <a:pt x="15040" y="1639"/>
                          <a:pt x="15040" y="1622"/>
                          <a:pt x="15040" y="1622"/>
                        </a:cubicBezTo>
                        <a:cubicBezTo>
                          <a:pt x="15090" y="1487"/>
                          <a:pt x="15225" y="1386"/>
                          <a:pt x="15309" y="1285"/>
                        </a:cubicBezTo>
                        <a:cubicBezTo>
                          <a:pt x="15545" y="982"/>
                          <a:pt x="16085" y="611"/>
                          <a:pt x="16692" y="746"/>
                        </a:cubicBezTo>
                        <a:cubicBezTo>
                          <a:pt x="16911" y="796"/>
                          <a:pt x="17097" y="897"/>
                          <a:pt x="17282" y="982"/>
                        </a:cubicBezTo>
                        <a:cubicBezTo>
                          <a:pt x="17367" y="880"/>
                          <a:pt x="17400" y="729"/>
                          <a:pt x="17485" y="628"/>
                        </a:cubicBezTo>
                        <a:cubicBezTo>
                          <a:pt x="17704" y="307"/>
                          <a:pt x="18176" y="-97"/>
                          <a:pt x="18783" y="21"/>
                        </a:cubicBezTo>
                        <a:cubicBezTo>
                          <a:pt x="18951" y="55"/>
                          <a:pt x="19103" y="122"/>
                          <a:pt x="19255" y="156"/>
                        </a:cubicBezTo>
                        <a:cubicBezTo>
                          <a:pt x="19268" y="881"/>
                          <a:pt x="19257" y="1355"/>
                          <a:pt x="19254" y="2136"/>
                        </a:cubicBezTo>
                        <a:cubicBezTo>
                          <a:pt x="13055" y="2183"/>
                          <a:pt x="3343" y="2117"/>
                          <a:pt x="0" y="2123"/>
                        </a:cubicBezTo>
                        <a:close/>
                      </a:path>
                    </a:pathLst>
                  </a:custGeom>
                  <a:grpFill/>
                  <a:ln w="9525">
                    <a:noFill/>
                    <a:round/>
                  </a:ln>
                  <a:effec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black"/>
                      </a:solidFill>
                      <a:effectLst/>
                      <a:uLnTx/>
                      <a:uFillTx/>
                      <a:latin typeface="Calibri"/>
                      <a:ea typeface="宋体" panose="02010600030101010101" pitchFamily="2" charset="-122"/>
                      <a:cs typeface="+mn-ea"/>
                      <a:sym typeface="+mn-lt"/>
                    </a:endParaRPr>
                  </a:p>
                </p:txBody>
              </p:sp>
            </p:grpSp>
          </p:grpSp>
          <p:grpSp>
            <p:nvGrpSpPr>
              <p:cNvPr id="9" name="组合 8"/>
              <p:cNvGrpSpPr/>
              <p:nvPr/>
            </p:nvGrpSpPr>
            <p:grpSpPr>
              <a:xfrm>
                <a:off x="478" y="559"/>
                <a:ext cx="18244" cy="9574"/>
                <a:chOff x="478" y="613"/>
                <a:chExt cx="18244" cy="9574"/>
              </a:xfrm>
            </p:grpSpPr>
            <p:pic>
              <p:nvPicPr>
                <p:cNvPr id="10" name="图片 9" descr="组 1"/>
                <p:cNvPicPr>
                  <a:picLocks noChangeAspect="1"/>
                </p:cNvPicPr>
                <p:nvPr/>
              </p:nvPicPr>
              <p:blipFill>
                <a:blip r:embed="rId2"/>
                <a:stretch>
                  <a:fillRect/>
                </a:stretch>
              </p:blipFill>
              <p:spPr>
                <a:xfrm>
                  <a:off x="478" y="613"/>
                  <a:ext cx="18245" cy="9574"/>
                </a:xfrm>
                <a:prstGeom prst="rect">
                  <a:avLst/>
                </a:prstGeom>
              </p:spPr>
            </p:pic>
            <p:sp>
              <p:nvSpPr>
                <p:cNvPr id="8" name="圆角矩形 7"/>
                <p:cNvSpPr/>
                <p:nvPr/>
              </p:nvSpPr>
              <p:spPr>
                <a:xfrm>
                  <a:off x="741" y="778"/>
                  <a:ext cx="17719" cy="9244"/>
                </a:xfrm>
                <a:prstGeom prst="roundRect">
                  <a:avLst>
                    <a:gd name="adj" fmla="val 2073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grpSp>
        </p:grpSp>
        <p:grpSp>
          <p:nvGrpSpPr>
            <p:cNvPr id="33" name="组合 32"/>
            <p:cNvGrpSpPr/>
            <p:nvPr/>
          </p:nvGrpSpPr>
          <p:grpSpPr>
            <a:xfrm rot="21000000">
              <a:off x="1357" y="1073"/>
              <a:ext cx="999" cy="1016"/>
              <a:chOff x="2756" y="2573"/>
              <a:chExt cx="2298" cy="2337"/>
            </a:xfrm>
            <a:effectLst>
              <a:outerShdw blurRad="50800" dist="38100" dir="5400000" algn="t" rotWithShape="0">
                <a:prstClr val="black">
                  <a:alpha val="40000"/>
                </a:prstClr>
              </a:outerShdw>
            </a:effectLst>
          </p:grpSpPr>
          <p:grpSp>
            <p:nvGrpSpPr>
              <p:cNvPr id="36" name="组合 35"/>
              <p:cNvGrpSpPr/>
              <p:nvPr/>
            </p:nvGrpSpPr>
            <p:grpSpPr>
              <a:xfrm>
                <a:off x="2756" y="2607"/>
                <a:ext cx="2298" cy="2281"/>
                <a:chOff x="2756" y="2607"/>
                <a:chExt cx="2298" cy="2281"/>
              </a:xfrm>
            </p:grpSpPr>
            <p:sp>
              <p:nvSpPr>
                <p:cNvPr id="37" name="圆角矩形 36"/>
                <p:cNvSpPr/>
                <p:nvPr/>
              </p:nvSpPr>
              <p:spPr>
                <a:xfrm>
                  <a:off x="2842" y="2676"/>
                  <a:ext cx="2212" cy="2212"/>
                </a:xfrm>
                <a:prstGeom prst="roundRect">
                  <a:avLst/>
                </a:prstGeom>
                <a:solidFill>
                  <a:srgbClr val="FFC3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grpSp>
              <p:nvGrpSpPr>
                <p:cNvPr id="38" name="组合 37"/>
                <p:cNvGrpSpPr/>
                <p:nvPr/>
              </p:nvGrpSpPr>
              <p:grpSpPr>
                <a:xfrm>
                  <a:off x="2756" y="2607"/>
                  <a:ext cx="2212" cy="2212"/>
                  <a:chOff x="2756" y="2607"/>
                  <a:chExt cx="2212" cy="2212"/>
                </a:xfrm>
              </p:grpSpPr>
              <p:sp>
                <p:nvSpPr>
                  <p:cNvPr id="47" name="圆角矩形 46"/>
                  <p:cNvSpPr/>
                  <p:nvPr/>
                </p:nvSpPr>
                <p:spPr>
                  <a:xfrm>
                    <a:off x="2756" y="2607"/>
                    <a:ext cx="2212" cy="221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800" b="0" i="0" u="none" strike="noStrike" kern="1200" cap="none" spc="0" normalizeH="0" baseline="-25000" noProof="0">
                      <a:ln>
                        <a:noFill/>
                      </a:ln>
                      <a:solidFill>
                        <a:prstClr val="white"/>
                      </a:solidFill>
                      <a:effectLst/>
                      <a:uLnTx/>
                      <a:uFillTx/>
                      <a:latin typeface="字魂151号-联盟综艺体" panose="00000500000000000000" charset="-122"/>
                      <a:ea typeface="字魂151号-联盟综艺体" panose="00000500000000000000" charset="-122"/>
                      <a:cs typeface="+mn-cs"/>
                    </a:endParaRPr>
                  </a:p>
                </p:txBody>
              </p:sp>
              <p:cxnSp>
                <p:nvCxnSpPr>
                  <p:cNvPr id="71" name="直接连接符 70"/>
                  <p:cNvCxnSpPr/>
                  <p:nvPr/>
                </p:nvCxnSpPr>
                <p:spPr>
                  <a:xfrm>
                    <a:off x="2911" y="3713"/>
                    <a:ext cx="1903" cy="0"/>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3862" y="2742"/>
                    <a:ext cx="0" cy="1942"/>
                  </a:xfrm>
                  <a:prstGeom prst="line">
                    <a:avLst/>
                  </a:prstGeom>
                  <a:ln w="12700" cmpd="sng">
                    <a:solidFill>
                      <a:srgbClr val="047E55"/>
                    </a:solidFill>
                    <a:prstDash val="dash"/>
                  </a:ln>
                </p:spPr>
                <p:style>
                  <a:lnRef idx="1">
                    <a:schemeClr val="accent1"/>
                  </a:lnRef>
                  <a:fillRef idx="0">
                    <a:schemeClr val="accent1"/>
                  </a:fillRef>
                  <a:effectRef idx="0">
                    <a:schemeClr val="accent1"/>
                  </a:effectRef>
                  <a:fontRef idx="minor">
                    <a:schemeClr val="tx1"/>
                  </a:fontRef>
                </p:style>
              </p:cxnSp>
            </p:grpSp>
          </p:grpSp>
          <p:sp>
            <p:nvSpPr>
              <p:cNvPr id="73" name="文本框 72"/>
              <p:cNvSpPr txBox="1"/>
              <p:nvPr/>
            </p:nvSpPr>
            <p:spPr>
              <a:xfrm>
                <a:off x="2883" y="2573"/>
                <a:ext cx="2016" cy="23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3600" b="0" i="0" u="none" strike="noStrike" kern="1200" cap="none" spc="0" normalizeH="0" baseline="0" noProof="0" dirty="0">
                    <a:ln>
                      <a:noFill/>
                    </a:ln>
                    <a:solidFill>
                      <a:srgbClr val="396250"/>
                    </a:solidFill>
                    <a:effectLst/>
                    <a:uLnTx/>
                    <a:uFillTx/>
                    <a:latin typeface="字魂151号-联盟综艺体" panose="00000500000000000000" charset="-122"/>
                    <a:ea typeface="字魂151号-联盟综艺体" panose="00000500000000000000" charset="-122"/>
                    <a:cs typeface="+mn-cs"/>
                  </a:rPr>
                  <a:t>一</a:t>
                </a:r>
              </a:p>
            </p:txBody>
          </p:sp>
        </p:grpSp>
        <p:pic>
          <p:nvPicPr>
            <p:cNvPr id="80" name="图片 79" descr="矢量智能对象"/>
            <p:cNvPicPr>
              <a:picLocks noChangeAspect="1"/>
            </p:cNvPicPr>
            <p:nvPr/>
          </p:nvPicPr>
          <p:blipFill>
            <a:blip r:embed="rId3"/>
            <a:stretch>
              <a:fillRect/>
            </a:stretch>
          </p:blipFill>
          <p:spPr>
            <a:xfrm>
              <a:off x="16957" y="8815"/>
              <a:ext cx="2006" cy="1153"/>
            </a:xfrm>
            <a:prstGeom prst="rect">
              <a:avLst/>
            </a:prstGeom>
          </p:spPr>
        </p:pic>
        <p:pic>
          <p:nvPicPr>
            <p:cNvPr id="81" name="图片 80" descr="矢量智能对象"/>
            <p:cNvPicPr>
              <a:picLocks noChangeAspect="1"/>
            </p:cNvPicPr>
            <p:nvPr/>
          </p:nvPicPr>
          <p:blipFill>
            <a:blip r:embed="rId3"/>
            <a:stretch>
              <a:fillRect/>
            </a:stretch>
          </p:blipFill>
          <p:spPr>
            <a:xfrm>
              <a:off x="-756" y="1988"/>
              <a:ext cx="2006" cy="1153"/>
            </a:xfrm>
            <a:prstGeom prst="rect">
              <a:avLst/>
            </a:prstGeom>
          </p:spPr>
        </p:pic>
      </p:grpSp>
      <p:sp>
        <p:nvSpPr>
          <p:cNvPr id="26" name="TextBox 25">
            <a:extLst>
              <a:ext uri="{FF2B5EF4-FFF2-40B4-BE49-F238E27FC236}">
                <a16:creationId xmlns:a16="http://schemas.microsoft.com/office/drawing/2014/main" id="{EAC8D588-BCB2-4BDD-A410-FD921CF448E8}"/>
              </a:ext>
            </a:extLst>
          </p:cNvPr>
          <p:cNvSpPr txBox="1"/>
          <p:nvPr/>
        </p:nvSpPr>
        <p:spPr>
          <a:xfrm>
            <a:off x="818077" y="871757"/>
            <a:ext cx="10555845" cy="5262979"/>
          </a:xfrm>
          <a:prstGeom prst="rect">
            <a:avLst/>
          </a:prstGeom>
          <a:noFill/>
        </p:spPr>
        <p:txBody>
          <a:bodyPr wrap="square">
            <a:spAutoFit/>
          </a:bodyPr>
          <a:lstStyle/>
          <a:p>
            <a:pPr algn="just"/>
            <a:r>
              <a:rPr lang="en-US" sz="2800" b="0" i="0" dirty="0">
                <a:effectLst/>
                <a:latin typeface="arial" panose="020B0604020202020204" pitchFamily="34" charset="0"/>
              </a:rPr>
              <a:t>	</a:t>
            </a:r>
            <a:r>
              <a:rPr lang="en-US" sz="2800" b="0" i="0" dirty="0" err="1">
                <a:effectLst/>
                <a:latin typeface="arial" panose="020B0604020202020204" pitchFamily="34" charset="0"/>
              </a:rPr>
              <a:t>Thứ</a:t>
            </a:r>
            <a:r>
              <a:rPr lang="en-US" sz="2800" b="0" i="0" dirty="0">
                <a:effectLst/>
                <a:latin typeface="arial" panose="020B0604020202020204" pitchFamily="34" charset="0"/>
              </a:rPr>
              <a:t> </a:t>
            </a:r>
            <a:r>
              <a:rPr lang="en-US" sz="2800" b="0" i="0" dirty="0" err="1">
                <a:effectLst/>
                <a:latin typeface="arial" panose="020B0604020202020204" pitchFamily="34" charset="0"/>
              </a:rPr>
              <a:t>ba</a:t>
            </a:r>
            <a:r>
              <a:rPr lang="en-US" sz="2800" b="0" i="0" dirty="0">
                <a:effectLst/>
                <a:latin typeface="arial" panose="020B0604020202020204" pitchFamily="34" charset="0"/>
              </a:rPr>
              <a:t> </a:t>
            </a:r>
            <a:r>
              <a:rPr lang="en-US" sz="2800" b="0" i="0" dirty="0" err="1">
                <a:effectLst/>
                <a:latin typeface="arial" panose="020B0604020202020204" pitchFamily="34" charset="0"/>
              </a:rPr>
              <a:t>vừa</a:t>
            </a:r>
            <a:r>
              <a:rPr lang="en-US" sz="2800" b="0" i="0" dirty="0">
                <a:effectLst/>
                <a:latin typeface="arial" panose="020B0604020202020204" pitchFamily="34" charset="0"/>
              </a:rPr>
              <a:t> qua</a:t>
            </a:r>
            <a:r>
              <a:rPr lang="vi-VN" sz="2800" b="0" i="0" dirty="0">
                <a:effectLst/>
                <a:latin typeface="arial" panose="020B0604020202020204" pitchFamily="34" charset="0"/>
              </a:rPr>
              <a:t>, lớp em và lớp 3</a:t>
            </a:r>
            <a:r>
              <a:rPr lang="en-US" sz="2800" b="0" i="0" dirty="0">
                <a:effectLst/>
                <a:latin typeface="arial" panose="020B0604020202020204" pitchFamily="34" charset="0"/>
              </a:rPr>
              <a:t>N1</a:t>
            </a:r>
            <a:r>
              <a:rPr lang="vi-VN" sz="2800" b="0" i="0" dirty="0">
                <a:effectLst/>
                <a:latin typeface="arial" panose="020B0604020202020204" pitchFamily="34" charset="0"/>
              </a:rPr>
              <a:t> đã tổ chức một trận thi đấu bóng đá thật hào hứng, sôi nổi</a:t>
            </a:r>
            <a:r>
              <a:rPr lang="en-US" sz="2800" b="0" i="0" dirty="0">
                <a:effectLst/>
                <a:latin typeface="arial" panose="020B0604020202020204" pitchFamily="34" charset="0"/>
              </a:rPr>
              <a:t> </a:t>
            </a:r>
            <a:r>
              <a:rPr lang="en-US" sz="2800" b="0" i="0" dirty="0" err="1">
                <a:effectLst/>
                <a:latin typeface="arial" panose="020B0604020202020204" pitchFamily="34" charset="0"/>
              </a:rPr>
              <a:t>để</a:t>
            </a:r>
            <a:r>
              <a:rPr lang="en-US" sz="2800" b="0" i="0" dirty="0">
                <a:effectLst/>
                <a:latin typeface="arial" panose="020B0604020202020204" pitchFamily="34" charset="0"/>
              </a:rPr>
              <a:t> </a:t>
            </a:r>
            <a:r>
              <a:rPr lang="en-US" sz="2800" b="0" i="0" dirty="0" err="1">
                <a:effectLst/>
                <a:latin typeface="arial" panose="020B0604020202020204" pitchFamily="34" charset="0"/>
              </a:rPr>
              <a:t>chào</a:t>
            </a:r>
            <a:r>
              <a:rPr lang="en-US" sz="2800" b="0" i="0" dirty="0">
                <a:effectLst/>
                <a:latin typeface="arial" panose="020B0604020202020204" pitchFamily="34" charset="0"/>
              </a:rPr>
              <a:t> </a:t>
            </a:r>
            <a:r>
              <a:rPr lang="en-US" sz="2800" b="0" i="0" dirty="0" err="1">
                <a:effectLst/>
                <a:latin typeface="arial" panose="020B0604020202020204" pitchFamily="34" charset="0"/>
              </a:rPr>
              <a:t>mừng</a:t>
            </a:r>
            <a:r>
              <a:rPr lang="en-US" sz="2800" b="0" i="0" dirty="0">
                <a:effectLst/>
                <a:latin typeface="arial" panose="020B0604020202020204" pitchFamily="34" charset="0"/>
              </a:rPr>
              <a:t> </a:t>
            </a:r>
            <a:r>
              <a:rPr lang="en-US" sz="2800" b="0" i="0" dirty="0" err="1">
                <a:effectLst/>
                <a:latin typeface="arial" panose="020B0604020202020204" pitchFamily="34" charset="0"/>
              </a:rPr>
              <a:t>ngày</a:t>
            </a:r>
            <a:r>
              <a:rPr lang="en-US" sz="2800" b="0" i="0" dirty="0">
                <a:effectLst/>
                <a:latin typeface="arial" panose="020B0604020202020204" pitchFamily="34" charset="0"/>
              </a:rPr>
              <a:t> </a:t>
            </a:r>
            <a:r>
              <a:rPr lang="en-US" sz="2800" b="0" i="0" dirty="0" err="1">
                <a:effectLst/>
                <a:latin typeface="arial" panose="020B0604020202020204" pitchFamily="34" charset="0"/>
              </a:rPr>
              <a:t>Nhà</a:t>
            </a:r>
            <a:r>
              <a:rPr lang="en-US" sz="2800" b="0" i="0" dirty="0">
                <a:effectLst/>
                <a:latin typeface="arial" panose="020B0604020202020204" pitchFamily="34" charset="0"/>
              </a:rPr>
              <a:t> </a:t>
            </a:r>
            <a:r>
              <a:rPr lang="en-US" sz="2800" b="0" i="0" dirty="0" err="1">
                <a:effectLst/>
                <a:latin typeface="arial" panose="020B0604020202020204" pitchFamily="34" charset="0"/>
              </a:rPr>
              <a:t>giáo</a:t>
            </a:r>
            <a:r>
              <a:rPr lang="en-US" sz="2800" b="0" i="0" dirty="0">
                <a:effectLst/>
                <a:latin typeface="arial" panose="020B0604020202020204" pitchFamily="34" charset="0"/>
              </a:rPr>
              <a:t> </a:t>
            </a:r>
            <a:r>
              <a:rPr lang="en-US" sz="2800" b="0" i="0" dirty="0" err="1">
                <a:effectLst/>
                <a:latin typeface="arial" panose="020B0604020202020204" pitchFamily="34" charset="0"/>
              </a:rPr>
              <a:t>Việt</a:t>
            </a:r>
            <a:r>
              <a:rPr lang="en-US" sz="2800" b="0" i="0" dirty="0">
                <a:effectLst/>
                <a:latin typeface="arial" panose="020B0604020202020204" pitchFamily="34" charset="0"/>
              </a:rPr>
              <a:t> Nam. </a:t>
            </a:r>
            <a:r>
              <a:rPr lang="en-US" sz="2800" b="0" i="0" dirty="0" err="1">
                <a:effectLst/>
                <a:latin typeface="arial" panose="020B0604020202020204" pitchFamily="34" charset="0"/>
              </a:rPr>
              <a:t>Đây</a:t>
            </a:r>
            <a:r>
              <a:rPr lang="en-US" sz="2800" b="0" i="0" dirty="0">
                <a:effectLst/>
                <a:latin typeface="arial" panose="020B0604020202020204" pitchFamily="34" charset="0"/>
              </a:rPr>
              <a:t> </a:t>
            </a:r>
            <a:r>
              <a:rPr lang="en-US" sz="2800" b="0" i="0" dirty="0" err="1">
                <a:effectLst/>
                <a:latin typeface="arial" panose="020B0604020202020204" pitchFamily="34" charset="0"/>
              </a:rPr>
              <a:t>là</a:t>
            </a:r>
            <a:r>
              <a:rPr lang="en-US" sz="2800" b="0" i="0" dirty="0">
                <a:effectLst/>
                <a:latin typeface="arial" panose="020B0604020202020204" pitchFamily="34" charset="0"/>
              </a:rPr>
              <a:t> </a:t>
            </a:r>
            <a:r>
              <a:rPr lang="en-US" sz="2800" b="0" i="0" dirty="0" err="1">
                <a:effectLst/>
                <a:latin typeface="arial" panose="020B0604020202020204" pitchFamily="34" charset="0"/>
              </a:rPr>
              <a:t>vòng</a:t>
            </a:r>
            <a:r>
              <a:rPr lang="en-US" sz="2800" b="0" i="0" dirty="0">
                <a:effectLst/>
                <a:latin typeface="arial" panose="020B0604020202020204" pitchFamily="34" charset="0"/>
              </a:rPr>
              <a:t> </a:t>
            </a:r>
            <a:r>
              <a:rPr lang="en-US" sz="2800" b="0" i="0" dirty="0" err="1">
                <a:effectLst/>
                <a:latin typeface="arial" panose="020B0604020202020204" pitchFamily="34" charset="0"/>
              </a:rPr>
              <a:t>loại</a:t>
            </a:r>
            <a:r>
              <a:rPr lang="en-US" sz="2800" b="0" i="0" dirty="0">
                <a:effectLst/>
                <a:latin typeface="arial" panose="020B0604020202020204" pitchFamily="34" charset="0"/>
              </a:rPr>
              <a:t>.</a:t>
            </a:r>
            <a:r>
              <a:rPr lang="vi-VN" sz="2800" b="0" i="0" dirty="0">
                <a:effectLst/>
                <a:latin typeface="arial" panose="020B0604020202020204" pitchFamily="34" charset="0"/>
              </a:rPr>
              <a:t> Sân bóng ở tại sân</a:t>
            </a:r>
            <a:r>
              <a:rPr lang="en-US" sz="2800" b="0" i="0" dirty="0">
                <a:effectLst/>
                <a:latin typeface="arial" panose="020B0604020202020204" pitchFamily="34" charset="0"/>
              </a:rPr>
              <a:t> </a:t>
            </a:r>
            <a:r>
              <a:rPr lang="vi-VN" sz="2800" b="0" i="0" dirty="0">
                <a:effectLst/>
                <a:latin typeface="arial" panose="020B0604020202020204" pitchFamily="34" charset="0"/>
              </a:rPr>
              <a:t>của </a:t>
            </a:r>
            <a:r>
              <a:rPr lang="en-US" sz="2800" dirty="0" err="1">
                <a:latin typeface="arial" panose="020B0604020202020204" pitchFamily="34" charset="0"/>
              </a:rPr>
              <a:t>trường</a:t>
            </a:r>
            <a:r>
              <a:rPr lang="en-US" sz="2800" dirty="0">
                <a:latin typeface="arial" panose="020B0604020202020204" pitchFamily="34" charset="0"/>
              </a:rPr>
              <a:t> </a:t>
            </a:r>
            <a:r>
              <a:rPr lang="en-US" sz="2800" dirty="0" err="1">
                <a:latin typeface="arial" panose="020B0604020202020204" pitchFamily="34" charset="0"/>
              </a:rPr>
              <a:t>em</a:t>
            </a:r>
            <a:r>
              <a:rPr lang="vi-VN" sz="2800" b="0" i="0" dirty="0">
                <a:effectLst/>
                <a:latin typeface="arial" panose="020B0604020202020204" pitchFamily="34" charset="0"/>
              </a:rPr>
              <a:t>. Đúng mười bốn giờ ba mươi, cả hai lớp đã tập trung vây quanh sân bóng. Trận thi đấu diễn ra sôi nổi. Các cầu thủ hăng hái cướp bóng và dồn bóng về phía cầu môn của đối phương. Chúng em đứng xem với những tràng vỗ tay vang dội để động viên các cầu thủ của lớp mình. Kết quả trận thi đấu đã đem lại niềm vui cho lớp chúng em, đội bóng đá của lớp em đã ghi bàn thắng với tỉ số </a:t>
            </a:r>
            <a:r>
              <a:rPr lang="en-US" sz="2800" b="0" i="0" dirty="0">
                <a:effectLst/>
                <a:latin typeface="arial" panose="020B0604020202020204" pitchFamily="34" charset="0"/>
              </a:rPr>
              <a:t>3</a:t>
            </a:r>
            <a:r>
              <a:rPr lang="vi-VN" sz="2800" b="0" i="0" dirty="0">
                <a:effectLst/>
                <a:latin typeface="arial" panose="020B0604020202020204" pitchFamily="34" charset="0"/>
              </a:rPr>
              <a:t> - </a:t>
            </a:r>
            <a:r>
              <a:rPr lang="en-US" sz="2800" b="0" i="0" dirty="0">
                <a:effectLst/>
                <a:latin typeface="arial" panose="020B0604020202020204" pitchFamily="34" charset="0"/>
              </a:rPr>
              <a:t>2</a:t>
            </a:r>
            <a:r>
              <a:rPr lang="vi-VN" sz="2800" b="0" i="0" dirty="0">
                <a:effectLst/>
                <a:latin typeface="arial" panose="020B0604020202020204" pitchFamily="34" charset="0"/>
              </a:rPr>
              <a:t>. </a:t>
            </a:r>
            <a:r>
              <a:rPr lang="en-US" sz="2800" dirty="0" err="1">
                <a:latin typeface="arial" panose="020B0604020202020204" pitchFamily="34" charset="0"/>
              </a:rPr>
              <a:t>Chúng</a:t>
            </a:r>
            <a:r>
              <a:rPr lang="en-US" sz="2800" b="0" i="0" dirty="0">
                <a:effectLst/>
                <a:latin typeface="arial" panose="020B0604020202020204" pitchFamily="34" charset="0"/>
              </a:rPr>
              <a:t> </a:t>
            </a:r>
            <a:r>
              <a:rPr lang="en-US" sz="2800" b="0" i="0" dirty="0" err="1">
                <a:effectLst/>
                <a:latin typeface="arial" panose="020B0604020202020204" pitchFamily="34" charset="0"/>
              </a:rPr>
              <a:t>em</a:t>
            </a:r>
            <a:r>
              <a:rPr lang="en-US" sz="2800" b="0" i="0" dirty="0">
                <a:effectLst/>
                <a:latin typeface="arial" panose="020B0604020202020204" pitchFamily="34" charset="0"/>
              </a:rPr>
              <a:t> </a:t>
            </a:r>
            <a:r>
              <a:rPr lang="en-US" sz="2800" b="0" i="0" dirty="0" err="1">
                <a:effectLst/>
                <a:latin typeface="arial" panose="020B0604020202020204" pitchFamily="34" charset="0"/>
              </a:rPr>
              <a:t>đã</a:t>
            </a:r>
            <a:r>
              <a:rPr lang="en-US" sz="2800" b="0" i="0" dirty="0">
                <a:effectLst/>
                <a:latin typeface="arial" panose="020B0604020202020204" pitchFamily="34" charset="0"/>
              </a:rPr>
              <a:t> </a:t>
            </a:r>
            <a:r>
              <a:rPr lang="en-US" sz="2800" b="0" i="0" dirty="0" err="1">
                <a:effectLst/>
                <a:latin typeface="arial" panose="020B0604020202020204" pitchFamily="34" charset="0"/>
              </a:rPr>
              <a:t>được</a:t>
            </a:r>
            <a:r>
              <a:rPr lang="en-US" sz="2800" b="0" i="0" dirty="0">
                <a:effectLst/>
                <a:latin typeface="arial" panose="020B0604020202020204" pitchFamily="34" charset="0"/>
              </a:rPr>
              <a:t> </a:t>
            </a:r>
            <a:r>
              <a:rPr lang="en-US" sz="2800" b="0" i="0" dirty="0" err="1">
                <a:effectLst/>
                <a:latin typeface="arial" panose="020B0604020202020204" pitchFamily="34" charset="0"/>
              </a:rPr>
              <a:t>vào</a:t>
            </a:r>
            <a:r>
              <a:rPr lang="en-US" sz="2800" b="0" i="0" dirty="0">
                <a:effectLst/>
                <a:latin typeface="arial" panose="020B0604020202020204" pitchFamily="34" charset="0"/>
              </a:rPr>
              <a:t> </a:t>
            </a:r>
            <a:r>
              <a:rPr lang="en-US" sz="2800" b="0" i="0" dirty="0" err="1">
                <a:effectLst/>
                <a:latin typeface="arial" panose="020B0604020202020204" pitchFamily="34" charset="0"/>
              </a:rPr>
              <a:t>vòng</a:t>
            </a:r>
            <a:r>
              <a:rPr lang="en-US" sz="2800" b="0" i="0" dirty="0">
                <a:effectLst/>
                <a:latin typeface="arial" panose="020B0604020202020204" pitchFamily="34" charset="0"/>
              </a:rPr>
              <a:t> </a:t>
            </a:r>
            <a:r>
              <a:rPr lang="en-US" sz="2800" b="0" i="0" dirty="0" err="1">
                <a:effectLst/>
                <a:latin typeface="arial" panose="020B0604020202020204" pitchFamily="34" charset="0"/>
              </a:rPr>
              <a:t>bán</a:t>
            </a:r>
            <a:r>
              <a:rPr lang="en-US" sz="2800" b="0" i="0" dirty="0">
                <a:effectLst/>
                <a:latin typeface="arial" panose="020B0604020202020204" pitchFamily="34" charset="0"/>
              </a:rPr>
              <a:t> </a:t>
            </a:r>
            <a:r>
              <a:rPr lang="en-US" sz="2800" b="0" i="0" dirty="0" err="1">
                <a:effectLst/>
                <a:latin typeface="arial" panose="020B0604020202020204" pitchFamily="34" charset="0"/>
              </a:rPr>
              <a:t>kết</a:t>
            </a:r>
            <a:r>
              <a:rPr lang="en-US" sz="2800" b="0" i="0" dirty="0">
                <a:effectLst/>
                <a:latin typeface="arial" panose="020B0604020202020204" pitchFamily="34" charset="0"/>
              </a:rPr>
              <a:t> </a:t>
            </a:r>
            <a:r>
              <a:rPr lang="en-US" sz="2800" b="0" i="0" dirty="0" err="1">
                <a:effectLst/>
                <a:latin typeface="arial" panose="020B0604020202020204" pitchFamily="34" charset="0"/>
              </a:rPr>
              <a:t>của</a:t>
            </a:r>
            <a:r>
              <a:rPr lang="en-US" sz="2800" b="0" i="0" dirty="0">
                <a:effectLst/>
                <a:latin typeface="arial" panose="020B0604020202020204" pitchFamily="34" charset="0"/>
              </a:rPr>
              <a:t> </a:t>
            </a:r>
            <a:r>
              <a:rPr lang="en-US" sz="2800" b="0" i="0" dirty="0" err="1">
                <a:effectLst/>
                <a:latin typeface="arial" panose="020B0604020202020204" pitchFamily="34" charset="0"/>
              </a:rPr>
              <a:t>trân</a:t>
            </a:r>
            <a:r>
              <a:rPr lang="en-US" sz="2800" b="0" i="0" dirty="0">
                <a:effectLst/>
                <a:latin typeface="arial" panose="020B0604020202020204" pitchFamily="34" charset="0"/>
              </a:rPr>
              <a:t> </a:t>
            </a:r>
            <a:r>
              <a:rPr lang="en-US" sz="2800" b="0" i="0" dirty="0" err="1">
                <a:effectLst/>
                <a:latin typeface="arial" panose="020B0604020202020204" pitchFamily="34" charset="0"/>
              </a:rPr>
              <a:t>sau</a:t>
            </a:r>
            <a:r>
              <a:rPr lang="en-US" sz="2800" b="0" i="0" dirty="0">
                <a:effectLst/>
                <a:latin typeface="arial" panose="020B0604020202020204" pitchFamily="34" charset="0"/>
              </a:rPr>
              <a:t>. </a:t>
            </a:r>
            <a:r>
              <a:rPr lang="en-US" sz="2800" dirty="0" err="1">
                <a:latin typeface="arial" panose="020B0604020202020204" pitchFamily="34" charset="0"/>
              </a:rPr>
              <a:t>Chiến</a:t>
            </a:r>
            <a:r>
              <a:rPr lang="en-US" sz="2800" dirty="0">
                <a:latin typeface="arial" panose="020B0604020202020204" pitchFamily="34" charset="0"/>
              </a:rPr>
              <a:t> </a:t>
            </a:r>
            <a:r>
              <a:rPr lang="en-US" sz="2800" dirty="0" err="1">
                <a:latin typeface="arial" panose="020B0604020202020204" pitchFamily="34" charset="0"/>
              </a:rPr>
              <a:t>thắng</a:t>
            </a:r>
            <a:r>
              <a:rPr lang="en-US" sz="2800" dirty="0">
                <a:latin typeface="arial" panose="020B0604020202020204" pitchFamily="34" charset="0"/>
              </a:rPr>
              <a:t> </a:t>
            </a:r>
            <a:r>
              <a:rPr lang="en-US" sz="2800" dirty="0" err="1">
                <a:latin typeface="arial" panose="020B0604020202020204" pitchFamily="34" charset="0"/>
              </a:rPr>
              <a:t>này</a:t>
            </a:r>
            <a:r>
              <a:rPr lang="vi-VN" sz="2800" b="0" i="0" dirty="0">
                <a:effectLst/>
                <a:latin typeface="arial" panose="020B0604020202020204" pitchFamily="34" charset="0"/>
              </a:rPr>
              <a:t> là kết quả luyện tập tích cực của cả đội bóng trong thời gian qua</a:t>
            </a:r>
            <a:r>
              <a:rPr lang="en-US" sz="2800" b="0" i="0" dirty="0">
                <a:effectLst/>
                <a:latin typeface="arial" panose="020B0604020202020204" pitchFamily="34" charset="0"/>
              </a:rPr>
              <a:t>. </a:t>
            </a:r>
            <a:r>
              <a:rPr lang="en-US" sz="2800" b="0" i="0" dirty="0" err="1">
                <a:effectLst/>
                <a:latin typeface="arial" panose="020B0604020202020204" pitchFamily="34" charset="0"/>
              </a:rPr>
              <a:t>Em</a:t>
            </a:r>
            <a:r>
              <a:rPr lang="en-US" sz="2800" b="0" i="0" dirty="0">
                <a:effectLst/>
                <a:latin typeface="arial" panose="020B0604020202020204" pitchFamily="34" charset="0"/>
              </a:rPr>
              <a:t> </a:t>
            </a:r>
            <a:r>
              <a:rPr lang="en-US" sz="2800" b="0" i="0" dirty="0" err="1">
                <a:effectLst/>
                <a:latin typeface="arial" panose="020B0604020202020204" pitchFamily="34" charset="0"/>
              </a:rPr>
              <a:t>rất</a:t>
            </a:r>
            <a:r>
              <a:rPr lang="en-US" sz="2800" b="0" i="0" dirty="0">
                <a:effectLst/>
                <a:latin typeface="arial" panose="020B0604020202020204" pitchFamily="34" charset="0"/>
              </a:rPr>
              <a:t> </a:t>
            </a:r>
            <a:r>
              <a:rPr lang="en-US" sz="2800" b="0" i="0" dirty="0" err="1">
                <a:effectLst/>
                <a:latin typeface="arial" panose="020B0604020202020204" pitchFamily="34" charset="0"/>
              </a:rPr>
              <a:t>tự</a:t>
            </a:r>
            <a:r>
              <a:rPr lang="en-US" sz="2800" b="0" i="0" dirty="0">
                <a:effectLst/>
                <a:latin typeface="arial" panose="020B0604020202020204" pitchFamily="34" charset="0"/>
              </a:rPr>
              <a:t> </a:t>
            </a:r>
            <a:r>
              <a:rPr lang="en-US" sz="2800" b="0" i="0" dirty="0" err="1">
                <a:effectLst/>
                <a:latin typeface="arial" panose="020B0604020202020204" pitchFamily="34" charset="0"/>
              </a:rPr>
              <a:t>hào</a:t>
            </a:r>
            <a:r>
              <a:rPr lang="en-US" sz="2800" b="0" i="0" dirty="0">
                <a:effectLst/>
                <a:latin typeface="arial" panose="020B0604020202020204" pitchFamily="34" charset="0"/>
              </a:rPr>
              <a:t> </a:t>
            </a:r>
            <a:r>
              <a:rPr lang="en-US" sz="2800" b="0" i="0" dirty="0" err="1">
                <a:effectLst/>
                <a:latin typeface="arial" panose="020B0604020202020204" pitchFamily="34" charset="0"/>
              </a:rPr>
              <a:t>về</a:t>
            </a:r>
            <a:r>
              <a:rPr lang="en-US" sz="2800" b="0" i="0" dirty="0">
                <a:effectLst/>
                <a:latin typeface="arial" panose="020B0604020202020204" pitchFamily="34" charset="0"/>
              </a:rPr>
              <a:t> </a:t>
            </a:r>
            <a:r>
              <a:rPr lang="en-US" sz="2800" b="0" i="0" dirty="0" err="1">
                <a:effectLst/>
                <a:latin typeface="arial" panose="020B0604020202020204" pitchFamily="34" charset="0"/>
              </a:rPr>
              <a:t>lớp</a:t>
            </a:r>
            <a:r>
              <a:rPr lang="en-US" sz="2800" b="0" i="0" dirty="0">
                <a:effectLst/>
                <a:latin typeface="arial" panose="020B0604020202020204" pitchFamily="34" charset="0"/>
              </a:rPr>
              <a:t> </a:t>
            </a:r>
            <a:r>
              <a:rPr lang="en-US" sz="2800" b="0" i="0" dirty="0" err="1">
                <a:effectLst/>
                <a:latin typeface="arial" panose="020B0604020202020204" pitchFamily="34" charset="0"/>
              </a:rPr>
              <a:t>của</a:t>
            </a:r>
            <a:r>
              <a:rPr lang="en-US" sz="2800" b="0" i="0" dirty="0">
                <a:effectLst/>
                <a:latin typeface="arial" panose="020B0604020202020204" pitchFamily="34" charset="0"/>
              </a:rPr>
              <a:t> </a:t>
            </a:r>
            <a:r>
              <a:rPr lang="en-US" sz="2800" b="0" i="0" dirty="0" err="1">
                <a:effectLst/>
                <a:latin typeface="arial" panose="020B0604020202020204" pitchFamily="34" charset="0"/>
              </a:rPr>
              <a:t>em</a:t>
            </a:r>
            <a:r>
              <a:rPr lang="en-US" sz="2800" b="0" i="0" dirty="0">
                <a:effectLst/>
                <a:latin typeface="arial" panose="020B0604020202020204" pitchFamily="34" charset="0"/>
              </a:rPr>
              <a:t>.</a:t>
            </a:r>
            <a:endParaRPr lang="en-US" sz="2800" dirty="0"/>
          </a:p>
        </p:txBody>
      </p:sp>
    </p:spTree>
    <p:extLst>
      <p:ext uri="{BB962C8B-B14F-4D97-AF65-F5344CB8AC3E}">
        <p14:creationId xmlns:p14="http://schemas.microsoft.com/office/powerpoint/2010/main" val="3853022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693DB1-50D9-4F9B-B60F-297BC15B2121}"/>
              </a:ext>
            </a:extLst>
          </p:cNvPr>
          <p:cNvSpPr txBox="1"/>
          <p:nvPr/>
        </p:nvSpPr>
        <p:spPr>
          <a:xfrm>
            <a:off x="1045029" y="1946366"/>
            <a:ext cx="10280468" cy="1862048"/>
          </a:xfrm>
          <a:prstGeom prst="rect">
            <a:avLst/>
          </a:prstGeom>
          <a:noFill/>
        </p:spPr>
        <p:txBody>
          <a:bodyPr wrap="square" rtlCol="0">
            <a:spAutoFit/>
          </a:bodyPr>
          <a:lstStyle/>
          <a:p>
            <a:pPr algn="ctr"/>
            <a:r>
              <a:rPr lang="en-US" sz="11500" dirty="0" err="1">
                <a:solidFill>
                  <a:srgbClr val="FF0000"/>
                </a:solidFill>
                <a:latin typeface="MercuriusScript" panose="01010101010101010101" pitchFamily="2" charset="0"/>
              </a:rPr>
              <a:t>Viết</a:t>
            </a:r>
            <a:r>
              <a:rPr lang="en-US" sz="11500" dirty="0">
                <a:solidFill>
                  <a:srgbClr val="FF0000"/>
                </a:solidFill>
                <a:latin typeface="MercuriusScript" panose="01010101010101010101" pitchFamily="2" charset="0"/>
              </a:rPr>
              <a:t> </a:t>
            </a:r>
            <a:r>
              <a:rPr lang="en-US" sz="11500" dirty="0" err="1">
                <a:solidFill>
                  <a:srgbClr val="FF0000"/>
                </a:solidFill>
                <a:latin typeface="MercuriusScript" panose="01010101010101010101" pitchFamily="2" charset="0"/>
              </a:rPr>
              <a:t>bài</a:t>
            </a:r>
            <a:endParaRPr lang="en-US" sz="11500" dirty="0">
              <a:solidFill>
                <a:srgbClr val="FF0000"/>
              </a:solidFill>
              <a:latin typeface="MercuriusScript" panose="01010101010101010101" pitchFamily="2" charset="0"/>
            </a:endParaRPr>
          </a:p>
        </p:txBody>
      </p:sp>
    </p:spTree>
    <p:extLst>
      <p:ext uri="{BB962C8B-B14F-4D97-AF65-F5344CB8AC3E}">
        <p14:creationId xmlns:p14="http://schemas.microsoft.com/office/powerpoint/2010/main" val="2815633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F1603-A1B1-4063-8B48-2783CED17601}"/>
              </a:ext>
            </a:extLst>
          </p:cNvPr>
          <p:cNvSpPr>
            <a:spLocks noGrp="1"/>
          </p:cNvSpPr>
          <p:nvPr>
            <p:ph type="title"/>
          </p:nvPr>
        </p:nvSpPr>
        <p:spPr/>
        <p:txBody>
          <a:bodyPr/>
          <a:lstStyle/>
          <a:p>
            <a:endParaRPr lang="en-US"/>
          </a:p>
        </p:txBody>
      </p:sp>
      <p:sp>
        <p:nvSpPr>
          <p:cNvPr id="3" name="Rectangle: Rounded Corners 2">
            <a:extLst>
              <a:ext uri="{FF2B5EF4-FFF2-40B4-BE49-F238E27FC236}">
                <a16:creationId xmlns:a16="http://schemas.microsoft.com/office/drawing/2014/main" id="{40022D79-13C4-45C9-975A-508CF7E52BD3}"/>
              </a:ext>
            </a:extLst>
          </p:cNvPr>
          <p:cNvSpPr/>
          <p:nvPr/>
        </p:nvSpPr>
        <p:spPr>
          <a:xfrm>
            <a:off x="1113183" y="596348"/>
            <a:ext cx="9992139" cy="5592417"/>
          </a:xfrm>
          <a:prstGeom prst="roundRect">
            <a:avLst/>
          </a:prstGeom>
          <a:ln w="76200">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500" b="1" dirty="0">
                <a:ln w="22225">
                  <a:solidFill>
                    <a:schemeClr val="accent2"/>
                  </a:solidFill>
                  <a:prstDash val="solid"/>
                </a:ln>
                <a:solidFill>
                  <a:schemeClr val="accent2">
                    <a:lumMod val="40000"/>
                    <a:lumOff val="60000"/>
                  </a:schemeClr>
                </a:solidFill>
              </a:rPr>
              <a:t>Thank you!</a:t>
            </a:r>
          </a:p>
        </p:txBody>
      </p:sp>
      <p:pic>
        <p:nvPicPr>
          <p:cNvPr id="4" name="图片 1" descr="矢量智能对象-1">
            <a:extLst>
              <a:ext uri="{FF2B5EF4-FFF2-40B4-BE49-F238E27FC236}">
                <a16:creationId xmlns:a16="http://schemas.microsoft.com/office/drawing/2014/main" id="{CE8F6A10-A31B-4808-9794-618886BB6F46}"/>
              </a:ext>
            </a:extLst>
          </p:cNvPr>
          <p:cNvPicPr>
            <a:picLocks noChangeAspect="1"/>
          </p:cNvPicPr>
          <p:nvPr/>
        </p:nvPicPr>
        <p:blipFill>
          <a:blip r:embed="rId2"/>
          <a:stretch>
            <a:fillRect/>
          </a:stretch>
        </p:blipFill>
        <p:spPr>
          <a:xfrm>
            <a:off x="-8890" y="1552575"/>
            <a:ext cx="2967355" cy="5736590"/>
          </a:xfrm>
          <a:prstGeom prst="rect">
            <a:avLst/>
          </a:prstGeom>
        </p:spPr>
      </p:pic>
      <p:pic>
        <p:nvPicPr>
          <p:cNvPr id="5" name="图片 46" descr="D:\资料\PPT\1.12\矢量智能对象.png矢量智能对象">
            <a:extLst>
              <a:ext uri="{FF2B5EF4-FFF2-40B4-BE49-F238E27FC236}">
                <a16:creationId xmlns:a16="http://schemas.microsoft.com/office/drawing/2014/main" id="{A6F6047D-F964-4257-AE93-BF7035FA185E}"/>
              </a:ext>
            </a:extLst>
          </p:cNvPr>
          <p:cNvPicPr>
            <a:picLocks noChangeAspect="1"/>
          </p:cNvPicPr>
          <p:nvPr/>
        </p:nvPicPr>
        <p:blipFill>
          <a:blip r:embed="rId3"/>
          <a:srcRect/>
          <a:stretch>
            <a:fillRect/>
          </a:stretch>
        </p:blipFill>
        <p:spPr>
          <a:xfrm>
            <a:off x="9214485" y="1206500"/>
            <a:ext cx="2977515" cy="6054725"/>
          </a:xfrm>
          <a:prstGeom prst="rect">
            <a:avLst/>
          </a:prstGeom>
        </p:spPr>
      </p:pic>
    </p:spTree>
    <p:extLst>
      <p:ext uri="{BB962C8B-B14F-4D97-AF65-F5344CB8AC3E}">
        <p14:creationId xmlns:p14="http://schemas.microsoft.com/office/powerpoint/2010/main" val="24068383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NKNOELEADERBOARD" val="1211685621"/>
</p:tagLst>
</file>

<file path=ppt/theme/theme1.xml><?xml version="1.0" encoding="utf-8"?>
<a:theme xmlns:a="http://schemas.openxmlformats.org/drawingml/2006/main" name="1_Office Theme">
  <a:themeElements>
    <a:clrScheme name="炫彩扁平2">
      <a:dk1>
        <a:srgbClr val="000000"/>
      </a:dk1>
      <a:lt1>
        <a:srgbClr val="FFFFFF"/>
      </a:lt1>
      <a:dk2>
        <a:srgbClr val="44546A"/>
      </a:dk2>
      <a:lt2>
        <a:srgbClr val="E7E6E6"/>
      </a:lt2>
      <a:accent1>
        <a:srgbClr val="FFBF53"/>
      </a:accent1>
      <a:accent2>
        <a:srgbClr val="F17475"/>
      </a:accent2>
      <a:accent3>
        <a:srgbClr val="01B3C5"/>
      </a:accent3>
      <a:accent4>
        <a:srgbClr val="77448C"/>
      </a:accent4>
      <a:accent5>
        <a:srgbClr val="00AF92"/>
      </a:accent5>
      <a:accent6>
        <a:srgbClr val="C65885"/>
      </a:accent6>
      <a:hlink>
        <a:srgbClr val="FCC79F"/>
      </a:hlink>
      <a:folHlink>
        <a:srgbClr val="869FB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ài liệu" ma:contentTypeID="0x010100DFDAAE9B0125D644B7F58EE6BF1D0FC2" ma:contentTypeVersion="7" ma:contentTypeDescription="Tạo tài liệu mới." ma:contentTypeScope="" ma:versionID="187c717d593334c8e710119d2301a49f">
  <xsd:schema xmlns:xsd="http://www.w3.org/2001/XMLSchema" xmlns:xs="http://www.w3.org/2001/XMLSchema" xmlns:p="http://schemas.microsoft.com/office/2006/metadata/properties" xmlns:ns2="117084a5-40ce-44a9-aa97-9561c111c68a" xmlns:ns3="9f958c3a-144a-4219-afab-0ea9b7b8b61f" targetNamespace="http://schemas.microsoft.com/office/2006/metadata/properties" ma:root="true" ma:fieldsID="1ea5e4fc3a2616dc12c714c5ca916216" ns2:_="" ns3:_="">
    <xsd:import namespace="117084a5-40ce-44a9-aa97-9561c111c68a"/>
    <xsd:import namespace="9f958c3a-144a-4219-afab-0ea9b7b8b61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7084a5-40ce-44a9-aa97-9561c111c6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958c3a-144a-4219-afab-0ea9b7b8b61f" elementFormDefault="qualified">
    <xsd:import namespace="http://schemas.microsoft.com/office/2006/documentManagement/types"/>
    <xsd:import namespace="http://schemas.microsoft.com/office/infopath/2007/PartnerControls"/>
    <xsd:element name="SharedWithUsers" ma:index="12" nillable="true" ma:displayName="Chia sẻ Với"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Chia sẻ Có Chi tiế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Loại Nội dung"/>
        <xsd:element ref="dc:title" minOccurs="0" maxOccurs="1" ma:index="4" ma:displayName="Tiêu đ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96656D6-FB37-4B42-8405-FE2A781FE818}"/>
</file>

<file path=customXml/itemProps2.xml><?xml version="1.0" encoding="utf-8"?>
<ds:datastoreItem xmlns:ds="http://schemas.openxmlformats.org/officeDocument/2006/customXml" ds:itemID="{119D596D-89E7-4849-994E-6B917A03FFB0}"/>
</file>

<file path=customXml/itemProps3.xml><?xml version="1.0" encoding="utf-8"?>
<ds:datastoreItem xmlns:ds="http://schemas.openxmlformats.org/officeDocument/2006/customXml" ds:itemID="{7BA03DAC-C488-4493-80F3-9E72758667C7}"/>
</file>

<file path=docProps/app.xml><?xml version="1.0" encoding="utf-8"?>
<Properties xmlns="http://schemas.openxmlformats.org/officeDocument/2006/extended-properties" xmlns:vt="http://schemas.openxmlformats.org/officeDocument/2006/docPropsVTypes">
  <TotalTime>21</TotalTime>
  <Words>907</Words>
  <Application>Microsoft Office PowerPoint</Application>
  <PresentationFormat>Widescreen</PresentationFormat>
  <Paragraphs>54</Paragraphs>
  <Slides>9</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9</vt:i4>
      </vt:variant>
    </vt:vector>
  </HeadingPairs>
  <TitlesOfParts>
    <vt:vector size="20" baseType="lpstr">
      <vt:lpstr>等线</vt:lpstr>
      <vt:lpstr>华文中宋</vt:lpstr>
      <vt:lpstr>Arial</vt:lpstr>
      <vt:lpstr>Arial</vt:lpstr>
      <vt:lpstr>Calibri</vt:lpstr>
      <vt:lpstr>ITC Avant Garde Std Bk</vt:lpstr>
      <vt:lpstr>MercuriusScript</vt:lpstr>
      <vt:lpstr>Times  New Roman</vt:lpstr>
      <vt:lpstr>Times New Roman</vt:lpstr>
      <vt:lpstr>字魂151号-联盟综艺体</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Ngô Thị Hạnh</dc:creator>
  <cp:lastModifiedBy>Ngô Thị Hạnh</cp:lastModifiedBy>
  <cp:revision>4</cp:revision>
  <dcterms:created xsi:type="dcterms:W3CDTF">2022-03-15T15:14:25Z</dcterms:created>
  <dcterms:modified xsi:type="dcterms:W3CDTF">2022-03-19T15:40:26Z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0x010100DFDAAE9B0125D644B7F58EE6BF1D0FC2</vt:lpwstr>
  </property>
</Properties>
</file>