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08" r:id="rId6"/>
    <p:sldMasterId id="2147483720" r:id="rId7"/>
    <p:sldMasterId id="2147483732" r:id="rId8"/>
  </p:sldMasterIdLst>
  <p:notesMasterIdLst>
    <p:notesMasterId r:id="rId40"/>
  </p:notesMasterIdLst>
  <p:sldIdLst>
    <p:sldId id="256" r:id="rId9"/>
    <p:sldId id="257" r:id="rId10"/>
    <p:sldId id="486" r:id="rId11"/>
    <p:sldId id="526" r:id="rId12"/>
    <p:sldId id="527" r:id="rId13"/>
    <p:sldId id="485" r:id="rId14"/>
    <p:sldId id="554" r:id="rId15"/>
    <p:sldId id="555" r:id="rId16"/>
    <p:sldId id="313" r:id="rId17"/>
    <p:sldId id="556" r:id="rId18"/>
    <p:sldId id="537" r:id="rId19"/>
    <p:sldId id="314" r:id="rId20"/>
    <p:sldId id="315" r:id="rId21"/>
    <p:sldId id="557" r:id="rId22"/>
    <p:sldId id="316" r:id="rId23"/>
    <p:sldId id="317" r:id="rId24"/>
    <p:sldId id="515" r:id="rId25"/>
    <p:sldId id="528" r:id="rId26"/>
    <p:sldId id="319" r:id="rId27"/>
    <p:sldId id="548" r:id="rId28"/>
    <p:sldId id="558" r:id="rId29"/>
    <p:sldId id="487" r:id="rId30"/>
    <p:sldId id="321" r:id="rId31"/>
    <p:sldId id="322" r:id="rId32"/>
    <p:sldId id="323" r:id="rId33"/>
    <p:sldId id="324" r:id="rId34"/>
    <p:sldId id="325" r:id="rId35"/>
    <p:sldId id="326" r:id="rId36"/>
    <p:sldId id="327" r:id="rId37"/>
    <p:sldId id="328" r:id="rId38"/>
    <p:sldId id="32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C3B1DD"/>
    <a:srgbClr val="0000CC"/>
    <a:srgbClr val="F5D1D9"/>
    <a:srgbClr val="0033CC"/>
    <a:srgbClr val="66FF99"/>
    <a:srgbClr val="00CC00"/>
    <a:srgbClr val="FFFF79"/>
    <a:srgbClr val="FFFF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39" autoAdjust="0"/>
    <p:restoredTop sz="93173" autoAdjust="0"/>
  </p:normalViewPr>
  <p:slideViewPr>
    <p:cSldViewPr snapToGrid="0">
      <p:cViewPr varScale="1">
        <p:scale>
          <a:sx n="81" d="100"/>
          <a:sy n="81" d="100"/>
        </p:scale>
        <p:origin x="274"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0606A-DF19-4DE6-9C65-7E572E53EED7}"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B1658-5900-45BF-B2E8-1FC2EC1AEC1E}" type="slidenum">
              <a:rPr lang="en-US" smtClean="0"/>
              <a:t>‹#›</a:t>
            </a:fld>
            <a:endParaRPr lang="en-US"/>
          </a:p>
        </p:txBody>
      </p:sp>
    </p:spTree>
    <p:extLst>
      <p:ext uri="{BB962C8B-B14F-4D97-AF65-F5344CB8AC3E}">
        <p14:creationId xmlns:p14="http://schemas.microsoft.com/office/powerpoint/2010/main" val="242205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8B1658-5900-45BF-B2E8-1FC2EC1AEC1E}" type="slidenum">
              <a:rPr lang="en-US" smtClean="0"/>
              <a:t>1</a:t>
            </a:fld>
            <a:endParaRPr lang="en-US"/>
          </a:p>
        </p:txBody>
      </p:sp>
    </p:spTree>
    <p:extLst>
      <p:ext uri="{BB962C8B-B14F-4D97-AF65-F5344CB8AC3E}">
        <p14:creationId xmlns:p14="http://schemas.microsoft.com/office/powerpoint/2010/main" val="2601195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lnSpc>
                <a:spcPct val="107000"/>
              </a:lnSpc>
              <a:spcBef>
                <a:spcPts val="0"/>
              </a:spcBef>
              <a:spcAft>
                <a:spcPts val="800"/>
              </a:spcAft>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6325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lnSpc>
                <a:spcPct val="107000"/>
              </a:lnSpc>
              <a:spcBef>
                <a:spcPts val="0"/>
              </a:spcBef>
              <a:spcAft>
                <a:spcPts val="800"/>
              </a:spcAft>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6325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1962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386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537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537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678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17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022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lnSpc>
                <a:spcPct val="107000"/>
              </a:lnSpc>
              <a:spcBef>
                <a:spcPts val="0"/>
              </a:spcBef>
              <a:spcAft>
                <a:spcPts val="800"/>
              </a:spcAft>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632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lnSpc>
                <a:spcPct val="107000"/>
              </a:lnSpc>
              <a:spcBef>
                <a:spcPts val="0"/>
              </a:spcBef>
              <a:spcAft>
                <a:spcPts val="800"/>
              </a:spcAft>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632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lnSpc>
                <a:spcPct val="107000"/>
              </a:lnSpc>
              <a:spcBef>
                <a:spcPts val="0"/>
              </a:spcBef>
              <a:spcAft>
                <a:spcPts val="800"/>
              </a:spcAft>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6325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986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76711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86829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39222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495895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294111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2278164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2022/4/27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607814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9780B6-D6E4-4D4C-8DE4-267CF02E96CC}" type="datetimeFigureOut">
              <a:rPr lang="zh-CN" altLang="en-US" smtClean="0"/>
              <a:t>2022/4/27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29944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9780B6-D6E4-4D4C-8DE4-267CF02E96CC}" type="datetimeFigureOut">
              <a:rPr lang="zh-CN" altLang="en-US" smtClean="0"/>
              <a:t>2022/4/27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541830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9780B6-D6E4-4D4C-8DE4-267CF02E96CC}"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104121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2022/4/27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43754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990262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2022/4/27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246539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76591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617256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2022/4/27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418239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2022/4/27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973771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2022/4/27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96456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2022/4/27</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868328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2022/4/27</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778621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2022/4/27</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96726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2022/4/27</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12230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813843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2022/4/27</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940911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2022/4/27</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71716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2022/4/27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74892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2022/4/27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46892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CBBB-4EBA-4572-8D62-DC94CDE223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C9A7BB-82AA-45C8-8CC6-5BA512BE7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3E74C6-8349-496B-939A-FD6516DB8CA8}"/>
              </a:ext>
            </a:extLst>
          </p:cNvPr>
          <p:cNvSpPr>
            <a:spLocks noGrp="1"/>
          </p:cNvSpPr>
          <p:nvPr>
            <p:ph type="dt" sz="half" idx="10"/>
          </p:nvPr>
        </p:nvSpPr>
        <p:spPr/>
        <p:txBody>
          <a:bodyPr/>
          <a:lstStyle/>
          <a:p>
            <a:fld id="{3BE2C917-C185-4529-B658-720C4C5476D1}" type="datetimeFigureOut">
              <a:rPr lang="zh-CN" altLang="en-US" smtClean="0"/>
              <a:pPr/>
              <a:t>2022/4/27</a:t>
            </a:fld>
            <a:endParaRPr lang="zh-CN" altLang="en-US" dirty="0"/>
          </a:p>
        </p:txBody>
      </p:sp>
      <p:sp>
        <p:nvSpPr>
          <p:cNvPr id="5" name="Footer Placeholder 4">
            <a:extLst>
              <a:ext uri="{FF2B5EF4-FFF2-40B4-BE49-F238E27FC236}">
                <a16:creationId xmlns:a16="http://schemas.microsoft.com/office/drawing/2014/main" id="{B84881A3-4485-4079-A100-CAAEA3A62B8D}"/>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82665EB4-ED2E-44B3-A2F2-6683214A62AA}"/>
              </a:ext>
            </a:extLst>
          </p:cNvPr>
          <p:cNvSpPr>
            <a:spLocks noGrp="1"/>
          </p:cNvSpPr>
          <p:nvPr>
            <p:ph type="sldNum" sz="quarter" idx="12"/>
          </p:nvPr>
        </p:nvSpPr>
        <p:spPr/>
        <p:txBody>
          <a:body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89577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2099-8E6E-4A67-B872-30E0EDEBD4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7C9F2D-B88D-4CFF-9B61-D6C19BA6D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E1C2E-3CAE-4E1C-B207-80A02503BB8E}"/>
              </a:ext>
            </a:extLst>
          </p:cNvPr>
          <p:cNvSpPr>
            <a:spLocks noGrp="1"/>
          </p:cNvSpPr>
          <p:nvPr>
            <p:ph type="dt" sz="half" idx="10"/>
          </p:nvPr>
        </p:nvSpPr>
        <p:spPr/>
        <p:txBody>
          <a:bodyPr/>
          <a:lstStyle/>
          <a:p>
            <a:fld id="{3BE2C917-C185-4529-B658-720C4C5476D1}" type="datetimeFigureOut">
              <a:rPr lang="zh-CN" altLang="en-US" smtClean="0"/>
              <a:pPr/>
              <a:t>2022/4/27</a:t>
            </a:fld>
            <a:endParaRPr lang="zh-CN" altLang="en-US" dirty="0"/>
          </a:p>
        </p:txBody>
      </p:sp>
      <p:sp>
        <p:nvSpPr>
          <p:cNvPr id="5" name="Footer Placeholder 4">
            <a:extLst>
              <a:ext uri="{FF2B5EF4-FFF2-40B4-BE49-F238E27FC236}">
                <a16:creationId xmlns:a16="http://schemas.microsoft.com/office/drawing/2014/main" id="{67F2D003-A784-4917-BCCA-6AAB57A4DCCD}"/>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1C866F79-FC71-48B8-A021-7FD5CAE31FAF}"/>
              </a:ext>
            </a:extLst>
          </p:cNvPr>
          <p:cNvSpPr>
            <a:spLocks noGrp="1"/>
          </p:cNvSpPr>
          <p:nvPr>
            <p:ph type="sldNum" sz="quarter" idx="12"/>
          </p:nvPr>
        </p:nvSpPr>
        <p:spPr/>
        <p:txBody>
          <a:body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70578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3696-A5D4-4DB7-8392-BFDC00B5DD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68A77-83F8-4A86-8876-B8ADB12D10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C55D76-9672-468D-AF9C-1E00DF8E0502}"/>
              </a:ext>
            </a:extLst>
          </p:cNvPr>
          <p:cNvSpPr>
            <a:spLocks noGrp="1"/>
          </p:cNvSpPr>
          <p:nvPr>
            <p:ph type="dt" sz="half" idx="10"/>
          </p:nvPr>
        </p:nvSpPr>
        <p:spPr/>
        <p:txBody>
          <a:bodyPr/>
          <a:lstStyle/>
          <a:p>
            <a:fld id="{3BE2C917-C185-4529-B658-720C4C5476D1}" type="datetimeFigureOut">
              <a:rPr lang="zh-CN" altLang="en-US" smtClean="0"/>
              <a:pPr/>
              <a:t>2022/4/27</a:t>
            </a:fld>
            <a:endParaRPr lang="zh-CN" altLang="en-US" dirty="0"/>
          </a:p>
        </p:txBody>
      </p:sp>
      <p:sp>
        <p:nvSpPr>
          <p:cNvPr id="5" name="Footer Placeholder 4">
            <a:extLst>
              <a:ext uri="{FF2B5EF4-FFF2-40B4-BE49-F238E27FC236}">
                <a16:creationId xmlns:a16="http://schemas.microsoft.com/office/drawing/2014/main" id="{14AB615C-FBF2-4A57-BDB3-DCACCB6C8B47}"/>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28050A72-CA35-4268-8386-171A2486BAB4}"/>
              </a:ext>
            </a:extLst>
          </p:cNvPr>
          <p:cNvSpPr>
            <a:spLocks noGrp="1"/>
          </p:cNvSpPr>
          <p:nvPr>
            <p:ph type="sldNum" sz="quarter" idx="12"/>
          </p:nvPr>
        </p:nvSpPr>
        <p:spPr/>
        <p:txBody>
          <a:body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820405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3D86-43C0-4D9F-97D0-4010062E0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4886A1-2A18-4C11-8125-85E8AF0524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CB1B16-8D8F-4817-A9A0-B97AC0C2FF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32CA67-44BA-49E5-8C7D-3FCE5AA1EE76}"/>
              </a:ext>
            </a:extLst>
          </p:cNvPr>
          <p:cNvSpPr>
            <a:spLocks noGrp="1"/>
          </p:cNvSpPr>
          <p:nvPr>
            <p:ph type="dt" sz="half" idx="10"/>
          </p:nvPr>
        </p:nvSpPr>
        <p:spPr/>
        <p:txBody>
          <a:bodyPr/>
          <a:lstStyle/>
          <a:p>
            <a:fld id="{3BE2C917-C185-4529-B658-720C4C5476D1}" type="datetimeFigureOut">
              <a:rPr lang="zh-CN" altLang="en-US" smtClean="0"/>
              <a:pPr/>
              <a:t>2022/4/27</a:t>
            </a:fld>
            <a:endParaRPr lang="zh-CN" altLang="en-US" dirty="0"/>
          </a:p>
        </p:txBody>
      </p:sp>
      <p:sp>
        <p:nvSpPr>
          <p:cNvPr id="6" name="Footer Placeholder 5">
            <a:extLst>
              <a:ext uri="{FF2B5EF4-FFF2-40B4-BE49-F238E27FC236}">
                <a16:creationId xmlns:a16="http://schemas.microsoft.com/office/drawing/2014/main" id="{4468F3C2-599E-4FB6-B68D-99FD3A1BBACC}"/>
              </a:ext>
            </a:extLst>
          </p:cNvPr>
          <p:cNvSpPr>
            <a:spLocks noGrp="1"/>
          </p:cNvSpPr>
          <p:nvPr>
            <p:ph type="ftr" sz="quarter" idx="11"/>
          </p:nvPr>
        </p:nvSpPr>
        <p:spPr/>
        <p:txBody>
          <a:bodyPr/>
          <a:lstStyle/>
          <a:p>
            <a:endParaRPr lang="zh-CN" altLang="en-US" dirty="0"/>
          </a:p>
        </p:txBody>
      </p:sp>
      <p:sp>
        <p:nvSpPr>
          <p:cNvPr id="7" name="Slide Number Placeholder 6">
            <a:extLst>
              <a:ext uri="{FF2B5EF4-FFF2-40B4-BE49-F238E27FC236}">
                <a16:creationId xmlns:a16="http://schemas.microsoft.com/office/drawing/2014/main" id="{BCAD126C-B412-4763-84CE-A0E9034A4ED7}"/>
              </a:ext>
            </a:extLst>
          </p:cNvPr>
          <p:cNvSpPr>
            <a:spLocks noGrp="1"/>
          </p:cNvSpPr>
          <p:nvPr>
            <p:ph type="sldNum" sz="quarter" idx="12"/>
          </p:nvPr>
        </p:nvSpPr>
        <p:spPr/>
        <p:txBody>
          <a:body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366195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7AB84-39A8-4DA0-861E-CE28052ED0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F7CDAF-7FEF-4533-8B5E-9E2A2A1785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FD285D-B300-4C7F-87CA-EBF96DC6CC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E18935-A758-463C-BF2D-15A02CE095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5B527D-51E9-4D15-801F-4981DDD41A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9DE156-EFF8-4575-85A2-1866FEE7CC8C}"/>
              </a:ext>
            </a:extLst>
          </p:cNvPr>
          <p:cNvSpPr>
            <a:spLocks noGrp="1"/>
          </p:cNvSpPr>
          <p:nvPr>
            <p:ph type="dt" sz="half" idx="10"/>
          </p:nvPr>
        </p:nvSpPr>
        <p:spPr/>
        <p:txBody>
          <a:bodyPr/>
          <a:lstStyle/>
          <a:p>
            <a:fld id="{3BE2C917-C185-4529-B658-720C4C5476D1}" type="datetimeFigureOut">
              <a:rPr lang="zh-CN" altLang="en-US" smtClean="0"/>
              <a:pPr/>
              <a:t>2022/4/27</a:t>
            </a:fld>
            <a:endParaRPr lang="zh-CN" altLang="en-US" dirty="0"/>
          </a:p>
        </p:txBody>
      </p:sp>
      <p:sp>
        <p:nvSpPr>
          <p:cNvPr id="8" name="Footer Placeholder 7">
            <a:extLst>
              <a:ext uri="{FF2B5EF4-FFF2-40B4-BE49-F238E27FC236}">
                <a16:creationId xmlns:a16="http://schemas.microsoft.com/office/drawing/2014/main" id="{7EA4BFA8-AF16-4AA7-B75F-D927675C568E}"/>
              </a:ext>
            </a:extLst>
          </p:cNvPr>
          <p:cNvSpPr>
            <a:spLocks noGrp="1"/>
          </p:cNvSpPr>
          <p:nvPr>
            <p:ph type="ftr" sz="quarter" idx="11"/>
          </p:nvPr>
        </p:nvSpPr>
        <p:spPr/>
        <p:txBody>
          <a:bodyPr/>
          <a:lstStyle/>
          <a:p>
            <a:endParaRPr lang="zh-CN" altLang="en-US" dirty="0"/>
          </a:p>
        </p:txBody>
      </p:sp>
      <p:sp>
        <p:nvSpPr>
          <p:cNvPr id="9" name="Slide Number Placeholder 8">
            <a:extLst>
              <a:ext uri="{FF2B5EF4-FFF2-40B4-BE49-F238E27FC236}">
                <a16:creationId xmlns:a16="http://schemas.microsoft.com/office/drawing/2014/main" id="{64798216-D7A9-45DA-A47D-D29A708C026F}"/>
              </a:ext>
            </a:extLst>
          </p:cNvPr>
          <p:cNvSpPr>
            <a:spLocks noGrp="1"/>
          </p:cNvSpPr>
          <p:nvPr>
            <p:ph type="sldNum" sz="quarter" idx="12"/>
          </p:nvPr>
        </p:nvSpPr>
        <p:spPr/>
        <p:txBody>
          <a:body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27293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F23A-9246-4BF5-B980-353ADD96D5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92637C-FE82-4D58-9688-59E783F419FB}"/>
              </a:ext>
            </a:extLst>
          </p:cNvPr>
          <p:cNvSpPr>
            <a:spLocks noGrp="1"/>
          </p:cNvSpPr>
          <p:nvPr>
            <p:ph type="dt" sz="half" idx="10"/>
          </p:nvPr>
        </p:nvSpPr>
        <p:spPr/>
        <p:txBody>
          <a:bodyPr/>
          <a:lstStyle/>
          <a:p>
            <a:fld id="{3BE2C917-C185-4529-B658-720C4C5476D1}" type="datetimeFigureOut">
              <a:rPr lang="zh-CN" altLang="en-US" smtClean="0"/>
              <a:pPr/>
              <a:t>2022/4/27</a:t>
            </a:fld>
            <a:endParaRPr lang="zh-CN" altLang="en-US" dirty="0"/>
          </a:p>
        </p:txBody>
      </p:sp>
      <p:sp>
        <p:nvSpPr>
          <p:cNvPr id="4" name="Footer Placeholder 3">
            <a:extLst>
              <a:ext uri="{FF2B5EF4-FFF2-40B4-BE49-F238E27FC236}">
                <a16:creationId xmlns:a16="http://schemas.microsoft.com/office/drawing/2014/main" id="{2C46701F-BF12-4937-9524-B6B62F340C44}"/>
              </a:ext>
            </a:extLst>
          </p:cNvPr>
          <p:cNvSpPr>
            <a:spLocks noGrp="1"/>
          </p:cNvSpPr>
          <p:nvPr>
            <p:ph type="ftr" sz="quarter" idx="11"/>
          </p:nvPr>
        </p:nvSpPr>
        <p:spPr/>
        <p:txBody>
          <a:bodyPr/>
          <a:lstStyle/>
          <a:p>
            <a:endParaRPr lang="zh-CN" altLang="en-US" dirty="0"/>
          </a:p>
        </p:txBody>
      </p:sp>
      <p:sp>
        <p:nvSpPr>
          <p:cNvPr id="5" name="Slide Number Placeholder 4">
            <a:extLst>
              <a:ext uri="{FF2B5EF4-FFF2-40B4-BE49-F238E27FC236}">
                <a16:creationId xmlns:a16="http://schemas.microsoft.com/office/drawing/2014/main" id="{85D7FA4E-BDC1-489E-89A4-1BB1E5F81C5F}"/>
              </a:ext>
            </a:extLst>
          </p:cNvPr>
          <p:cNvSpPr>
            <a:spLocks noGrp="1"/>
          </p:cNvSpPr>
          <p:nvPr>
            <p:ph type="sldNum" sz="quarter" idx="12"/>
          </p:nvPr>
        </p:nvSpPr>
        <p:spPr/>
        <p:txBody>
          <a:body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859918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2022/4/27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408228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A27B93-5502-4C62-82C6-CA79BDAFC767}"/>
              </a:ext>
            </a:extLst>
          </p:cNvPr>
          <p:cNvSpPr>
            <a:spLocks noGrp="1"/>
          </p:cNvSpPr>
          <p:nvPr>
            <p:ph type="dt" sz="half" idx="10"/>
          </p:nvPr>
        </p:nvSpPr>
        <p:spPr/>
        <p:txBody>
          <a:bodyPr/>
          <a:lstStyle/>
          <a:p>
            <a:fld id="{3BE2C917-C185-4529-B658-720C4C5476D1}" type="datetimeFigureOut">
              <a:rPr lang="zh-CN" altLang="en-US" smtClean="0"/>
              <a:pPr/>
              <a:t>2022/4/27</a:t>
            </a:fld>
            <a:endParaRPr lang="zh-CN" altLang="en-US" dirty="0"/>
          </a:p>
        </p:txBody>
      </p:sp>
      <p:sp>
        <p:nvSpPr>
          <p:cNvPr id="3" name="Footer Placeholder 2">
            <a:extLst>
              <a:ext uri="{FF2B5EF4-FFF2-40B4-BE49-F238E27FC236}">
                <a16:creationId xmlns:a16="http://schemas.microsoft.com/office/drawing/2014/main" id="{B1FE9FE0-970D-4252-88EE-B1369701B760}"/>
              </a:ext>
            </a:extLst>
          </p:cNvPr>
          <p:cNvSpPr>
            <a:spLocks noGrp="1"/>
          </p:cNvSpPr>
          <p:nvPr>
            <p:ph type="ftr" sz="quarter" idx="11"/>
          </p:nvPr>
        </p:nvSpPr>
        <p:spPr/>
        <p:txBody>
          <a:bodyPr/>
          <a:lstStyle/>
          <a:p>
            <a:endParaRPr lang="zh-CN" altLang="en-US" dirty="0"/>
          </a:p>
        </p:txBody>
      </p:sp>
      <p:sp>
        <p:nvSpPr>
          <p:cNvPr id="4" name="Slide Number Placeholder 3">
            <a:extLst>
              <a:ext uri="{FF2B5EF4-FFF2-40B4-BE49-F238E27FC236}">
                <a16:creationId xmlns:a16="http://schemas.microsoft.com/office/drawing/2014/main" id="{9947D482-4527-439B-B39E-014714B79838}"/>
              </a:ext>
            </a:extLst>
          </p:cNvPr>
          <p:cNvSpPr>
            <a:spLocks noGrp="1"/>
          </p:cNvSpPr>
          <p:nvPr>
            <p:ph type="sldNum" sz="quarter" idx="12"/>
          </p:nvPr>
        </p:nvSpPr>
        <p:spPr/>
        <p:txBody>
          <a:body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112687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AFE-F7B0-4A42-9C8B-7D57347B5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4DF99E-82FA-4273-82F9-7F2DE37E9D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9C53F0-0F8C-463D-8550-786827C7C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88D37-BBFC-4CB1-BDAD-D70174806412}"/>
              </a:ext>
            </a:extLst>
          </p:cNvPr>
          <p:cNvSpPr>
            <a:spLocks noGrp="1"/>
          </p:cNvSpPr>
          <p:nvPr>
            <p:ph type="dt" sz="half" idx="10"/>
          </p:nvPr>
        </p:nvSpPr>
        <p:spPr/>
        <p:txBody>
          <a:bodyPr/>
          <a:lstStyle/>
          <a:p>
            <a:fld id="{3BE2C917-C185-4529-B658-720C4C5476D1}" type="datetimeFigureOut">
              <a:rPr lang="zh-CN" altLang="en-US" smtClean="0"/>
              <a:pPr/>
              <a:t>2022/4/27</a:t>
            </a:fld>
            <a:endParaRPr lang="zh-CN" altLang="en-US" dirty="0"/>
          </a:p>
        </p:txBody>
      </p:sp>
      <p:sp>
        <p:nvSpPr>
          <p:cNvPr id="6" name="Footer Placeholder 5">
            <a:extLst>
              <a:ext uri="{FF2B5EF4-FFF2-40B4-BE49-F238E27FC236}">
                <a16:creationId xmlns:a16="http://schemas.microsoft.com/office/drawing/2014/main" id="{49862B38-CAEE-412B-AB6B-9599627FC4F8}"/>
              </a:ext>
            </a:extLst>
          </p:cNvPr>
          <p:cNvSpPr>
            <a:spLocks noGrp="1"/>
          </p:cNvSpPr>
          <p:nvPr>
            <p:ph type="ftr" sz="quarter" idx="11"/>
          </p:nvPr>
        </p:nvSpPr>
        <p:spPr/>
        <p:txBody>
          <a:bodyPr/>
          <a:lstStyle/>
          <a:p>
            <a:endParaRPr lang="zh-CN" altLang="en-US" dirty="0"/>
          </a:p>
        </p:txBody>
      </p:sp>
      <p:sp>
        <p:nvSpPr>
          <p:cNvPr id="7" name="Slide Number Placeholder 6">
            <a:extLst>
              <a:ext uri="{FF2B5EF4-FFF2-40B4-BE49-F238E27FC236}">
                <a16:creationId xmlns:a16="http://schemas.microsoft.com/office/drawing/2014/main" id="{9B435649-20FA-4814-BEC1-9E957A5C987A}"/>
              </a:ext>
            </a:extLst>
          </p:cNvPr>
          <p:cNvSpPr>
            <a:spLocks noGrp="1"/>
          </p:cNvSpPr>
          <p:nvPr>
            <p:ph type="sldNum" sz="quarter" idx="12"/>
          </p:nvPr>
        </p:nvSpPr>
        <p:spPr/>
        <p:txBody>
          <a:body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313970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5299-997D-407B-9755-9D041B548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43DC45-2907-49BA-829C-E4D9619905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C0C648-8D76-4FC6-A265-F8ABE8AB6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386DE0-2297-4124-98A6-55E3D5EC62E9}"/>
              </a:ext>
            </a:extLst>
          </p:cNvPr>
          <p:cNvSpPr>
            <a:spLocks noGrp="1"/>
          </p:cNvSpPr>
          <p:nvPr>
            <p:ph type="dt" sz="half" idx="10"/>
          </p:nvPr>
        </p:nvSpPr>
        <p:spPr/>
        <p:txBody>
          <a:bodyPr/>
          <a:lstStyle/>
          <a:p>
            <a:fld id="{3BE2C917-C185-4529-B658-720C4C5476D1}" type="datetimeFigureOut">
              <a:rPr lang="zh-CN" altLang="en-US" smtClean="0"/>
              <a:pPr/>
              <a:t>2022/4/27</a:t>
            </a:fld>
            <a:endParaRPr lang="zh-CN" altLang="en-US" dirty="0"/>
          </a:p>
        </p:txBody>
      </p:sp>
      <p:sp>
        <p:nvSpPr>
          <p:cNvPr id="6" name="Footer Placeholder 5">
            <a:extLst>
              <a:ext uri="{FF2B5EF4-FFF2-40B4-BE49-F238E27FC236}">
                <a16:creationId xmlns:a16="http://schemas.microsoft.com/office/drawing/2014/main" id="{40AD532C-5AC0-449A-9C85-49347F7D8549}"/>
              </a:ext>
            </a:extLst>
          </p:cNvPr>
          <p:cNvSpPr>
            <a:spLocks noGrp="1"/>
          </p:cNvSpPr>
          <p:nvPr>
            <p:ph type="ftr" sz="quarter" idx="11"/>
          </p:nvPr>
        </p:nvSpPr>
        <p:spPr/>
        <p:txBody>
          <a:bodyPr/>
          <a:lstStyle/>
          <a:p>
            <a:endParaRPr lang="zh-CN" altLang="en-US" dirty="0"/>
          </a:p>
        </p:txBody>
      </p:sp>
      <p:sp>
        <p:nvSpPr>
          <p:cNvPr id="7" name="Slide Number Placeholder 6">
            <a:extLst>
              <a:ext uri="{FF2B5EF4-FFF2-40B4-BE49-F238E27FC236}">
                <a16:creationId xmlns:a16="http://schemas.microsoft.com/office/drawing/2014/main" id="{F16BED5B-1854-47A2-A8AF-A91CF30BA672}"/>
              </a:ext>
            </a:extLst>
          </p:cNvPr>
          <p:cNvSpPr>
            <a:spLocks noGrp="1"/>
          </p:cNvSpPr>
          <p:nvPr>
            <p:ph type="sldNum" sz="quarter" idx="12"/>
          </p:nvPr>
        </p:nvSpPr>
        <p:spPr/>
        <p:txBody>
          <a:body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040400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3C8F-C63B-478E-89B8-2ACB07BD59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08230B-0108-4010-8E60-BF0B8B96F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FF8D8-CD43-40B9-8F08-D6AA47A0C760}"/>
              </a:ext>
            </a:extLst>
          </p:cNvPr>
          <p:cNvSpPr>
            <a:spLocks noGrp="1"/>
          </p:cNvSpPr>
          <p:nvPr>
            <p:ph type="dt" sz="half" idx="10"/>
          </p:nvPr>
        </p:nvSpPr>
        <p:spPr/>
        <p:txBody>
          <a:bodyPr/>
          <a:lstStyle/>
          <a:p>
            <a:fld id="{3BE2C917-C185-4529-B658-720C4C5476D1}" type="datetimeFigureOut">
              <a:rPr lang="zh-CN" altLang="en-US" smtClean="0"/>
              <a:pPr/>
              <a:t>2022/4/27</a:t>
            </a:fld>
            <a:endParaRPr lang="zh-CN" altLang="en-US" dirty="0"/>
          </a:p>
        </p:txBody>
      </p:sp>
      <p:sp>
        <p:nvSpPr>
          <p:cNvPr id="5" name="Footer Placeholder 4">
            <a:extLst>
              <a:ext uri="{FF2B5EF4-FFF2-40B4-BE49-F238E27FC236}">
                <a16:creationId xmlns:a16="http://schemas.microsoft.com/office/drawing/2014/main" id="{15A50AB5-8AAA-454F-9696-2EAB7F505382}"/>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2138A63F-1F44-4B09-99E5-9A4B5DAE8CF8}"/>
              </a:ext>
            </a:extLst>
          </p:cNvPr>
          <p:cNvSpPr>
            <a:spLocks noGrp="1"/>
          </p:cNvSpPr>
          <p:nvPr>
            <p:ph type="sldNum" sz="quarter" idx="12"/>
          </p:nvPr>
        </p:nvSpPr>
        <p:spPr/>
        <p:txBody>
          <a:body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70398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F9E4B-0E39-4A6F-8339-837CD76C50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44D221-7E2B-4204-8D74-450D1B9B0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F1698-1E67-4E0B-80AD-A0564370E11E}"/>
              </a:ext>
            </a:extLst>
          </p:cNvPr>
          <p:cNvSpPr>
            <a:spLocks noGrp="1"/>
          </p:cNvSpPr>
          <p:nvPr>
            <p:ph type="dt" sz="half" idx="10"/>
          </p:nvPr>
        </p:nvSpPr>
        <p:spPr/>
        <p:txBody>
          <a:bodyPr/>
          <a:lstStyle/>
          <a:p>
            <a:fld id="{3BE2C917-C185-4529-B658-720C4C5476D1}" type="datetimeFigureOut">
              <a:rPr lang="zh-CN" altLang="en-US" smtClean="0"/>
              <a:pPr/>
              <a:t>2022/4/27</a:t>
            </a:fld>
            <a:endParaRPr lang="zh-CN" altLang="en-US" dirty="0"/>
          </a:p>
        </p:txBody>
      </p:sp>
      <p:sp>
        <p:nvSpPr>
          <p:cNvPr id="5" name="Footer Placeholder 4">
            <a:extLst>
              <a:ext uri="{FF2B5EF4-FFF2-40B4-BE49-F238E27FC236}">
                <a16:creationId xmlns:a16="http://schemas.microsoft.com/office/drawing/2014/main" id="{D8C860AD-4319-4255-B622-C60B8EEB9D05}"/>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5A47CFC5-BDE9-48D7-974D-375510C852DA}"/>
              </a:ext>
            </a:extLst>
          </p:cNvPr>
          <p:cNvSpPr>
            <a:spLocks noGrp="1"/>
          </p:cNvSpPr>
          <p:nvPr>
            <p:ph type="sldNum" sz="quarter" idx="12"/>
          </p:nvPr>
        </p:nvSpPr>
        <p:spPr/>
        <p:txBody>
          <a:body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954163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57189" rtl="0">
              <a:lnSpc>
                <a:spcPct val="115000"/>
              </a:lnSpc>
              <a:spcBef>
                <a:spcPts val="0"/>
              </a:spcBef>
              <a:spcAft>
                <a:spcPts val="0"/>
              </a:spcAft>
              <a:buClr>
                <a:schemeClr val="accent1"/>
              </a:buClr>
              <a:buSzPts val="1800"/>
              <a:buFont typeface="Darker Grotesque SemiBold"/>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51" name="Google Shape;51;p4"/>
          <p:cNvGrpSpPr/>
          <p:nvPr/>
        </p:nvGrpSpPr>
        <p:grpSpPr>
          <a:xfrm rot="1840727">
            <a:off x="10608391" y="593102"/>
            <a:ext cx="632763" cy="478831"/>
            <a:chOff x="2322102" y="3096168"/>
            <a:chExt cx="474595" cy="359141"/>
          </a:xfrm>
        </p:grpSpPr>
        <p:sp>
          <p:nvSpPr>
            <p:cNvPr id="52" name="Google Shape;52;p4"/>
            <p:cNvSpPr/>
            <p:nvPr/>
          </p:nvSpPr>
          <p:spPr>
            <a:xfrm>
              <a:off x="2322102" y="3098152"/>
              <a:ext cx="195018" cy="355183"/>
            </a:xfrm>
            <a:custGeom>
              <a:avLst/>
              <a:gdLst/>
              <a:ahLst/>
              <a:cxnLst/>
              <a:rect l="l" t="t" r="r" b="b"/>
              <a:pathLst>
                <a:path w="16506" h="30062" extrusionOk="0">
                  <a:moveTo>
                    <a:pt x="15716" y="1"/>
                  </a:moveTo>
                  <a:cubicBezTo>
                    <a:pt x="15716" y="1"/>
                    <a:pt x="11855" y="122"/>
                    <a:pt x="7995" y="426"/>
                  </a:cubicBezTo>
                  <a:cubicBezTo>
                    <a:pt x="4013" y="761"/>
                    <a:pt x="1" y="1429"/>
                    <a:pt x="1" y="1429"/>
                  </a:cubicBezTo>
                  <a:lnTo>
                    <a:pt x="913" y="6232"/>
                  </a:lnTo>
                  <a:cubicBezTo>
                    <a:pt x="913" y="6232"/>
                    <a:pt x="3132" y="5897"/>
                    <a:pt x="5959" y="5563"/>
                  </a:cubicBezTo>
                  <a:lnTo>
                    <a:pt x="5959" y="5563"/>
                  </a:lnTo>
                  <a:cubicBezTo>
                    <a:pt x="5715" y="10457"/>
                    <a:pt x="5685" y="12341"/>
                    <a:pt x="5685" y="15746"/>
                  </a:cubicBezTo>
                  <a:cubicBezTo>
                    <a:pt x="5685" y="20396"/>
                    <a:pt x="5837" y="25229"/>
                    <a:pt x="6111" y="29606"/>
                  </a:cubicBezTo>
                  <a:lnTo>
                    <a:pt x="11278" y="30062"/>
                  </a:lnTo>
                  <a:cubicBezTo>
                    <a:pt x="11187" y="25411"/>
                    <a:pt x="11126" y="20670"/>
                    <a:pt x="11126" y="15746"/>
                  </a:cubicBezTo>
                  <a:cubicBezTo>
                    <a:pt x="11126" y="11885"/>
                    <a:pt x="11247" y="8937"/>
                    <a:pt x="11399" y="4986"/>
                  </a:cubicBezTo>
                  <a:cubicBezTo>
                    <a:pt x="14226" y="4712"/>
                    <a:pt x="16506" y="4590"/>
                    <a:pt x="16506" y="4590"/>
                  </a:cubicBezTo>
                  <a:lnTo>
                    <a:pt x="15716" y="1"/>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4"/>
            <p:cNvSpPr/>
            <p:nvPr/>
          </p:nvSpPr>
          <p:spPr>
            <a:xfrm>
              <a:off x="2555352" y="3096168"/>
              <a:ext cx="241345" cy="359141"/>
            </a:xfrm>
            <a:custGeom>
              <a:avLst/>
              <a:gdLst/>
              <a:ahLst/>
              <a:cxnLst/>
              <a:rect l="l" t="t" r="r" b="b"/>
              <a:pathLst>
                <a:path w="20427" h="30397" extrusionOk="0">
                  <a:moveTo>
                    <a:pt x="10791" y="5411"/>
                  </a:moveTo>
                  <a:lnTo>
                    <a:pt x="12858" y="18086"/>
                  </a:lnTo>
                  <a:lnTo>
                    <a:pt x="8208" y="18238"/>
                  </a:lnTo>
                  <a:lnTo>
                    <a:pt x="8208" y="18238"/>
                  </a:lnTo>
                  <a:lnTo>
                    <a:pt x="10791" y="5411"/>
                  </a:lnTo>
                  <a:close/>
                  <a:moveTo>
                    <a:pt x="7387" y="1"/>
                  </a:moveTo>
                  <a:lnTo>
                    <a:pt x="1" y="29910"/>
                  </a:lnTo>
                  <a:lnTo>
                    <a:pt x="5776" y="30397"/>
                  </a:lnTo>
                  <a:lnTo>
                    <a:pt x="7357" y="22646"/>
                  </a:lnTo>
                  <a:lnTo>
                    <a:pt x="13497" y="22372"/>
                  </a:lnTo>
                  <a:lnTo>
                    <a:pt x="14439" y="28117"/>
                  </a:lnTo>
                  <a:lnTo>
                    <a:pt x="20427" y="28603"/>
                  </a:lnTo>
                  <a:lnTo>
                    <a:pt x="20427" y="28603"/>
                  </a:lnTo>
                  <a:lnTo>
                    <a:pt x="15016" y="639"/>
                  </a:lnTo>
                  <a:lnTo>
                    <a:pt x="7387" y="1"/>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4"/>
          <p:cNvGrpSpPr/>
          <p:nvPr/>
        </p:nvGrpSpPr>
        <p:grpSpPr>
          <a:xfrm rot="-2011107">
            <a:off x="11008005" y="5785207"/>
            <a:ext cx="779635" cy="706924"/>
            <a:chOff x="5102279" y="85540"/>
            <a:chExt cx="584731" cy="530198"/>
          </a:xfrm>
        </p:grpSpPr>
        <p:sp>
          <p:nvSpPr>
            <p:cNvPr id="55" name="Google Shape;55;p4"/>
            <p:cNvSpPr/>
            <p:nvPr/>
          </p:nvSpPr>
          <p:spPr>
            <a:xfrm rot="1526894">
              <a:off x="5171162" y="116490"/>
              <a:ext cx="228082" cy="372114"/>
            </a:xfrm>
            <a:custGeom>
              <a:avLst/>
              <a:gdLst/>
              <a:ahLst/>
              <a:cxnLst/>
              <a:rect l="l" t="t" r="r" b="b"/>
              <a:pathLst>
                <a:path w="19302" h="31491" extrusionOk="0">
                  <a:moveTo>
                    <a:pt x="9970" y="4773"/>
                  </a:moveTo>
                  <a:cubicBezTo>
                    <a:pt x="11733" y="4773"/>
                    <a:pt x="13466" y="5897"/>
                    <a:pt x="13466" y="8572"/>
                  </a:cubicBezTo>
                  <a:cubicBezTo>
                    <a:pt x="13466" y="10639"/>
                    <a:pt x="10274" y="13892"/>
                    <a:pt x="6110" y="15837"/>
                  </a:cubicBezTo>
                  <a:cubicBezTo>
                    <a:pt x="6171" y="12463"/>
                    <a:pt x="6171" y="8937"/>
                    <a:pt x="6171" y="5472"/>
                  </a:cubicBezTo>
                  <a:cubicBezTo>
                    <a:pt x="7569" y="4986"/>
                    <a:pt x="8815" y="4773"/>
                    <a:pt x="9970" y="4773"/>
                  </a:cubicBezTo>
                  <a:close/>
                  <a:moveTo>
                    <a:pt x="9940" y="1"/>
                  </a:moveTo>
                  <a:cubicBezTo>
                    <a:pt x="6900" y="1"/>
                    <a:pt x="3466" y="730"/>
                    <a:pt x="487" y="2128"/>
                  </a:cubicBezTo>
                  <a:cubicBezTo>
                    <a:pt x="548" y="4560"/>
                    <a:pt x="548" y="6992"/>
                    <a:pt x="548" y="9423"/>
                  </a:cubicBezTo>
                  <a:cubicBezTo>
                    <a:pt x="548" y="16262"/>
                    <a:pt x="396" y="23132"/>
                    <a:pt x="1" y="29971"/>
                  </a:cubicBezTo>
                  <a:lnTo>
                    <a:pt x="5654" y="30609"/>
                  </a:lnTo>
                  <a:cubicBezTo>
                    <a:pt x="5837" y="26718"/>
                    <a:pt x="5958" y="22524"/>
                    <a:pt x="6049" y="18694"/>
                  </a:cubicBezTo>
                  <a:cubicBezTo>
                    <a:pt x="9606" y="23436"/>
                    <a:pt x="12888" y="27782"/>
                    <a:pt x="15350" y="31491"/>
                  </a:cubicBezTo>
                  <a:lnTo>
                    <a:pt x="19302" y="28573"/>
                  </a:lnTo>
                  <a:cubicBezTo>
                    <a:pt x="16870" y="25047"/>
                    <a:pt x="14195" y="21460"/>
                    <a:pt x="11612" y="18208"/>
                  </a:cubicBezTo>
                  <a:cubicBezTo>
                    <a:pt x="15259" y="15806"/>
                    <a:pt x="18512" y="12524"/>
                    <a:pt x="18512" y="8815"/>
                  </a:cubicBezTo>
                  <a:cubicBezTo>
                    <a:pt x="18512" y="2949"/>
                    <a:pt x="14469" y="1"/>
                    <a:pt x="9940" y="1"/>
                  </a:cubicBez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4"/>
            <p:cNvSpPr/>
            <p:nvPr/>
          </p:nvSpPr>
          <p:spPr>
            <a:xfrm rot="842704">
              <a:off x="5431404" y="243494"/>
              <a:ext cx="216216" cy="351258"/>
            </a:xfrm>
            <a:custGeom>
              <a:avLst/>
              <a:gdLst/>
              <a:ahLst/>
              <a:cxnLst/>
              <a:rect l="l" t="t" r="r" b="b"/>
              <a:pathLst>
                <a:path w="18299" h="29728" extrusionOk="0">
                  <a:moveTo>
                    <a:pt x="12098" y="0"/>
                  </a:moveTo>
                  <a:lnTo>
                    <a:pt x="12098" y="0"/>
                  </a:lnTo>
                  <a:cubicBezTo>
                    <a:pt x="12341" y="4559"/>
                    <a:pt x="12615" y="9484"/>
                    <a:pt x="12615" y="13982"/>
                  </a:cubicBezTo>
                  <a:cubicBezTo>
                    <a:pt x="12615" y="17386"/>
                    <a:pt x="12250" y="24864"/>
                    <a:pt x="8967" y="24864"/>
                  </a:cubicBezTo>
                  <a:cubicBezTo>
                    <a:pt x="6961" y="24864"/>
                    <a:pt x="5624" y="22037"/>
                    <a:pt x="5624" y="19301"/>
                  </a:cubicBezTo>
                  <a:cubicBezTo>
                    <a:pt x="5624" y="12797"/>
                    <a:pt x="5928" y="7417"/>
                    <a:pt x="6536" y="1277"/>
                  </a:cubicBezTo>
                  <a:lnTo>
                    <a:pt x="943" y="730"/>
                  </a:lnTo>
                  <a:cubicBezTo>
                    <a:pt x="335" y="7204"/>
                    <a:pt x="0" y="12706"/>
                    <a:pt x="0" y="19301"/>
                  </a:cubicBezTo>
                  <a:cubicBezTo>
                    <a:pt x="0" y="24317"/>
                    <a:pt x="3618" y="29727"/>
                    <a:pt x="9028" y="29727"/>
                  </a:cubicBezTo>
                  <a:cubicBezTo>
                    <a:pt x="17235" y="29727"/>
                    <a:pt x="18299" y="18876"/>
                    <a:pt x="18299" y="13982"/>
                  </a:cubicBezTo>
                  <a:cubicBezTo>
                    <a:pt x="18299" y="9757"/>
                    <a:pt x="18025" y="4833"/>
                    <a:pt x="17721" y="578"/>
                  </a:cubicBezTo>
                  <a:lnTo>
                    <a:pt x="12098" y="0"/>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 name="Google Shape;57;p4"/>
          <p:cNvSpPr/>
          <p:nvPr/>
        </p:nvSpPr>
        <p:spPr>
          <a:xfrm>
            <a:off x="11593151" y="1414233"/>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3232367" y="291300"/>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9" name="Google Shape;59;p4"/>
          <p:cNvGrpSpPr/>
          <p:nvPr/>
        </p:nvGrpSpPr>
        <p:grpSpPr>
          <a:xfrm>
            <a:off x="274977" y="111156"/>
            <a:ext cx="839088" cy="710749"/>
            <a:chOff x="5678408" y="4285242"/>
            <a:chExt cx="629316" cy="533062"/>
          </a:xfrm>
        </p:grpSpPr>
        <p:sp>
          <p:nvSpPr>
            <p:cNvPr id="60" name="Google Shape;60;p4"/>
            <p:cNvSpPr/>
            <p:nvPr/>
          </p:nvSpPr>
          <p:spPr>
            <a:xfrm rot="-1258647">
              <a:off x="5732063" y="4428202"/>
              <a:ext cx="280137" cy="351609"/>
            </a:xfrm>
            <a:custGeom>
              <a:avLst/>
              <a:gdLst/>
              <a:ahLst/>
              <a:cxnLst/>
              <a:rect l="l" t="t" r="r" b="b"/>
              <a:pathLst>
                <a:path w="23709" h="29758" extrusionOk="0">
                  <a:moveTo>
                    <a:pt x="15563" y="0"/>
                  </a:moveTo>
                  <a:cubicBezTo>
                    <a:pt x="14438" y="5593"/>
                    <a:pt x="13192" y="10851"/>
                    <a:pt x="11459" y="16322"/>
                  </a:cubicBezTo>
                  <a:cubicBezTo>
                    <a:pt x="10517" y="10821"/>
                    <a:pt x="9696" y="6231"/>
                    <a:pt x="8420" y="1793"/>
                  </a:cubicBezTo>
                  <a:lnTo>
                    <a:pt x="669" y="1185"/>
                  </a:lnTo>
                  <a:cubicBezTo>
                    <a:pt x="152" y="5927"/>
                    <a:pt x="0" y="10183"/>
                    <a:pt x="0" y="14529"/>
                  </a:cubicBezTo>
                  <a:cubicBezTo>
                    <a:pt x="0" y="19028"/>
                    <a:pt x="182" y="23648"/>
                    <a:pt x="334" y="28997"/>
                  </a:cubicBezTo>
                  <a:lnTo>
                    <a:pt x="5775" y="29484"/>
                  </a:lnTo>
                  <a:cubicBezTo>
                    <a:pt x="5319" y="21155"/>
                    <a:pt x="5076" y="14286"/>
                    <a:pt x="4894" y="6717"/>
                  </a:cubicBezTo>
                  <a:lnTo>
                    <a:pt x="4894" y="6717"/>
                  </a:lnTo>
                  <a:lnTo>
                    <a:pt x="5228" y="6748"/>
                  </a:lnTo>
                  <a:cubicBezTo>
                    <a:pt x="6961" y="14012"/>
                    <a:pt x="7721" y="19119"/>
                    <a:pt x="9544" y="26292"/>
                  </a:cubicBezTo>
                  <a:lnTo>
                    <a:pt x="13283" y="26627"/>
                  </a:lnTo>
                  <a:cubicBezTo>
                    <a:pt x="15623" y="18906"/>
                    <a:pt x="16779" y="13161"/>
                    <a:pt x="18268" y="7265"/>
                  </a:cubicBezTo>
                  <a:lnTo>
                    <a:pt x="18572" y="7173"/>
                  </a:lnTo>
                  <a:lnTo>
                    <a:pt x="18572" y="7173"/>
                  </a:lnTo>
                  <a:cubicBezTo>
                    <a:pt x="18420" y="14408"/>
                    <a:pt x="18329" y="22219"/>
                    <a:pt x="17660" y="29210"/>
                  </a:cubicBezTo>
                  <a:lnTo>
                    <a:pt x="23314" y="29757"/>
                  </a:lnTo>
                  <a:cubicBezTo>
                    <a:pt x="23709" y="25198"/>
                    <a:pt x="23709" y="20092"/>
                    <a:pt x="23709" y="15289"/>
                  </a:cubicBezTo>
                  <a:cubicBezTo>
                    <a:pt x="23709" y="10000"/>
                    <a:pt x="23466" y="5471"/>
                    <a:pt x="23374" y="669"/>
                  </a:cubicBezTo>
                  <a:lnTo>
                    <a:pt x="15563" y="0"/>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4"/>
            <p:cNvSpPr/>
            <p:nvPr/>
          </p:nvSpPr>
          <p:spPr>
            <a:xfrm rot="-1372242">
              <a:off x="6006039" y="4318028"/>
              <a:ext cx="241375" cy="359185"/>
            </a:xfrm>
            <a:custGeom>
              <a:avLst/>
              <a:gdLst/>
              <a:ahLst/>
              <a:cxnLst/>
              <a:rect l="l" t="t" r="r" b="b"/>
              <a:pathLst>
                <a:path w="20427" h="30397" extrusionOk="0">
                  <a:moveTo>
                    <a:pt x="10791" y="5411"/>
                  </a:moveTo>
                  <a:lnTo>
                    <a:pt x="12858" y="18086"/>
                  </a:lnTo>
                  <a:lnTo>
                    <a:pt x="8208" y="18238"/>
                  </a:lnTo>
                  <a:lnTo>
                    <a:pt x="8208" y="18238"/>
                  </a:lnTo>
                  <a:lnTo>
                    <a:pt x="10791" y="5411"/>
                  </a:lnTo>
                  <a:close/>
                  <a:moveTo>
                    <a:pt x="7387" y="1"/>
                  </a:moveTo>
                  <a:lnTo>
                    <a:pt x="1" y="29910"/>
                  </a:lnTo>
                  <a:lnTo>
                    <a:pt x="5776" y="30397"/>
                  </a:lnTo>
                  <a:lnTo>
                    <a:pt x="7357" y="22646"/>
                  </a:lnTo>
                  <a:lnTo>
                    <a:pt x="13497" y="22372"/>
                  </a:lnTo>
                  <a:lnTo>
                    <a:pt x="14439" y="28117"/>
                  </a:lnTo>
                  <a:lnTo>
                    <a:pt x="20427" y="28603"/>
                  </a:lnTo>
                  <a:lnTo>
                    <a:pt x="20427" y="28603"/>
                  </a:lnTo>
                  <a:lnTo>
                    <a:pt x="15016" y="639"/>
                  </a:lnTo>
                  <a:lnTo>
                    <a:pt x="7387" y="1"/>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4"/>
          <p:cNvSpPr/>
          <p:nvPr/>
        </p:nvSpPr>
        <p:spPr>
          <a:xfrm>
            <a:off x="274967" y="1356967"/>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660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71"/>
        <p:cNvGrpSpPr/>
        <p:nvPr/>
      </p:nvGrpSpPr>
      <p:grpSpPr>
        <a:xfrm>
          <a:off x="0" y="0"/>
          <a:ext cx="0" cy="0"/>
          <a:chOff x="0" y="0"/>
          <a:chExt cx="0" cy="0"/>
        </a:xfrm>
      </p:grpSpPr>
      <p:grpSp>
        <p:nvGrpSpPr>
          <p:cNvPr id="572" name="Google Shape;572;p32"/>
          <p:cNvGrpSpPr/>
          <p:nvPr/>
        </p:nvGrpSpPr>
        <p:grpSpPr>
          <a:xfrm>
            <a:off x="2409895" y="4714056"/>
            <a:ext cx="839088" cy="710749"/>
            <a:chOff x="5678408" y="4285242"/>
            <a:chExt cx="629316" cy="533062"/>
          </a:xfrm>
        </p:grpSpPr>
        <p:sp>
          <p:nvSpPr>
            <p:cNvPr id="573" name="Google Shape;573;p32"/>
            <p:cNvSpPr/>
            <p:nvPr/>
          </p:nvSpPr>
          <p:spPr>
            <a:xfrm rot="-1258647">
              <a:off x="5732063" y="4428202"/>
              <a:ext cx="280137" cy="351609"/>
            </a:xfrm>
            <a:custGeom>
              <a:avLst/>
              <a:gdLst/>
              <a:ahLst/>
              <a:cxnLst/>
              <a:rect l="l" t="t" r="r" b="b"/>
              <a:pathLst>
                <a:path w="23709" h="29758" extrusionOk="0">
                  <a:moveTo>
                    <a:pt x="15563" y="0"/>
                  </a:moveTo>
                  <a:cubicBezTo>
                    <a:pt x="14438" y="5593"/>
                    <a:pt x="13192" y="10851"/>
                    <a:pt x="11459" y="16322"/>
                  </a:cubicBezTo>
                  <a:cubicBezTo>
                    <a:pt x="10517" y="10821"/>
                    <a:pt x="9696" y="6231"/>
                    <a:pt x="8420" y="1793"/>
                  </a:cubicBezTo>
                  <a:lnTo>
                    <a:pt x="669" y="1185"/>
                  </a:lnTo>
                  <a:cubicBezTo>
                    <a:pt x="152" y="5927"/>
                    <a:pt x="0" y="10183"/>
                    <a:pt x="0" y="14529"/>
                  </a:cubicBezTo>
                  <a:cubicBezTo>
                    <a:pt x="0" y="19028"/>
                    <a:pt x="182" y="23648"/>
                    <a:pt x="334" y="28997"/>
                  </a:cubicBezTo>
                  <a:lnTo>
                    <a:pt x="5775" y="29484"/>
                  </a:lnTo>
                  <a:cubicBezTo>
                    <a:pt x="5319" y="21155"/>
                    <a:pt x="5076" y="14286"/>
                    <a:pt x="4894" y="6717"/>
                  </a:cubicBezTo>
                  <a:lnTo>
                    <a:pt x="4894" y="6717"/>
                  </a:lnTo>
                  <a:lnTo>
                    <a:pt x="5228" y="6748"/>
                  </a:lnTo>
                  <a:cubicBezTo>
                    <a:pt x="6961" y="14012"/>
                    <a:pt x="7721" y="19119"/>
                    <a:pt x="9544" y="26292"/>
                  </a:cubicBezTo>
                  <a:lnTo>
                    <a:pt x="13283" y="26627"/>
                  </a:lnTo>
                  <a:cubicBezTo>
                    <a:pt x="15623" y="18906"/>
                    <a:pt x="16779" y="13161"/>
                    <a:pt x="18268" y="7265"/>
                  </a:cubicBezTo>
                  <a:lnTo>
                    <a:pt x="18572" y="7173"/>
                  </a:lnTo>
                  <a:lnTo>
                    <a:pt x="18572" y="7173"/>
                  </a:lnTo>
                  <a:cubicBezTo>
                    <a:pt x="18420" y="14408"/>
                    <a:pt x="18329" y="22219"/>
                    <a:pt x="17660" y="29210"/>
                  </a:cubicBezTo>
                  <a:lnTo>
                    <a:pt x="23314" y="29757"/>
                  </a:lnTo>
                  <a:cubicBezTo>
                    <a:pt x="23709" y="25198"/>
                    <a:pt x="23709" y="20092"/>
                    <a:pt x="23709" y="15289"/>
                  </a:cubicBezTo>
                  <a:cubicBezTo>
                    <a:pt x="23709" y="10000"/>
                    <a:pt x="23466" y="5471"/>
                    <a:pt x="23374" y="669"/>
                  </a:cubicBezTo>
                  <a:lnTo>
                    <a:pt x="15563" y="0"/>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2"/>
            <p:cNvSpPr/>
            <p:nvPr/>
          </p:nvSpPr>
          <p:spPr>
            <a:xfrm rot="-1372242">
              <a:off x="6006039" y="4318028"/>
              <a:ext cx="241375" cy="359185"/>
            </a:xfrm>
            <a:custGeom>
              <a:avLst/>
              <a:gdLst/>
              <a:ahLst/>
              <a:cxnLst/>
              <a:rect l="l" t="t" r="r" b="b"/>
              <a:pathLst>
                <a:path w="20427" h="30397" extrusionOk="0">
                  <a:moveTo>
                    <a:pt x="10791" y="5411"/>
                  </a:moveTo>
                  <a:lnTo>
                    <a:pt x="12858" y="18086"/>
                  </a:lnTo>
                  <a:lnTo>
                    <a:pt x="8208" y="18238"/>
                  </a:lnTo>
                  <a:lnTo>
                    <a:pt x="8208" y="18238"/>
                  </a:lnTo>
                  <a:lnTo>
                    <a:pt x="10791" y="5411"/>
                  </a:lnTo>
                  <a:close/>
                  <a:moveTo>
                    <a:pt x="7387" y="1"/>
                  </a:moveTo>
                  <a:lnTo>
                    <a:pt x="1" y="29910"/>
                  </a:lnTo>
                  <a:lnTo>
                    <a:pt x="5776" y="30397"/>
                  </a:lnTo>
                  <a:lnTo>
                    <a:pt x="7357" y="22646"/>
                  </a:lnTo>
                  <a:lnTo>
                    <a:pt x="13497" y="22372"/>
                  </a:lnTo>
                  <a:lnTo>
                    <a:pt x="14439" y="28117"/>
                  </a:lnTo>
                  <a:lnTo>
                    <a:pt x="20427" y="28603"/>
                  </a:lnTo>
                  <a:lnTo>
                    <a:pt x="20427" y="28603"/>
                  </a:lnTo>
                  <a:lnTo>
                    <a:pt x="15016" y="639"/>
                  </a:lnTo>
                  <a:lnTo>
                    <a:pt x="7387" y="1"/>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 name="Google Shape;575;p32"/>
          <p:cNvGrpSpPr/>
          <p:nvPr/>
        </p:nvGrpSpPr>
        <p:grpSpPr>
          <a:xfrm>
            <a:off x="6511006" y="2461320"/>
            <a:ext cx="779641" cy="706931"/>
            <a:chOff x="5102279" y="85540"/>
            <a:chExt cx="584731" cy="530198"/>
          </a:xfrm>
        </p:grpSpPr>
        <p:sp>
          <p:nvSpPr>
            <p:cNvPr id="576" name="Google Shape;576;p32"/>
            <p:cNvSpPr/>
            <p:nvPr/>
          </p:nvSpPr>
          <p:spPr>
            <a:xfrm rot="1526894">
              <a:off x="5171162" y="116490"/>
              <a:ext cx="228082" cy="372114"/>
            </a:xfrm>
            <a:custGeom>
              <a:avLst/>
              <a:gdLst/>
              <a:ahLst/>
              <a:cxnLst/>
              <a:rect l="l" t="t" r="r" b="b"/>
              <a:pathLst>
                <a:path w="19302" h="31491" extrusionOk="0">
                  <a:moveTo>
                    <a:pt x="9970" y="4773"/>
                  </a:moveTo>
                  <a:cubicBezTo>
                    <a:pt x="11733" y="4773"/>
                    <a:pt x="13466" y="5897"/>
                    <a:pt x="13466" y="8572"/>
                  </a:cubicBezTo>
                  <a:cubicBezTo>
                    <a:pt x="13466" y="10639"/>
                    <a:pt x="10274" y="13892"/>
                    <a:pt x="6110" y="15837"/>
                  </a:cubicBezTo>
                  <a:cubicBezTo>
                    <a:pt x="6171" y="12463"/>
                    <a:pt x="6171" y="8937"/>
                    <a:pt x="6171" y="5472"/>
                  </a:cubicBezTo>
                  <a:cubicBezTo>
                    <a:pt x="7569" y="4986"/>
                    <a:pt x="8815" y="4773"/>
                    <a:pt x="9970" y="4773"/>
                  </a:cubicBezTo>
                  <a:close/>
                  <a:moveTo>
                    <a:pt x="9940" y="1"/>
                  </a:moveTo>
                  <a:cubicBezTo>
                    <a:pt x="6900" y="1"/>
                    <a:pt x="3466" y="730"/>
                    <a:pt x="487" y="2128"/>
                  </a:cubicBezTo>
                  <a:cubicBezTo>
                    <a:pt x="548" y="4560"/>
                    <a:pt x="548" y="6992"/>
                    <a:pt x="548" y="9423"/>
                  </a:cubicBezTo>
                  <a:cubicBezTo>
                    <a:pt x="548" y="16262"/>
                    <a:pt x="396" y="23132"/>
                    <a:pt x="1" y="29971"/>
                  </a:cubicBezTo>
                  <a:lnTo>
                    <a:pt x="5654" y="30609"/>
                  </a:lnTo>
                  <a:cubicBezTo>
                    <a:pt x="5837" y="26718"/>
                    <a:pt x="5958" y="22524"/>
                    <a:pt x="6049" y="18694"/>
                  </a:cubicBezTo>
                  <a:cubicBezTo>
                    <a:pt x="9606" y="23436"/>
                    <a:pt x="12888" y="27782"/>
                    <a:pt x="15350" y="31491"/>
                  </a:cubicBezTo>
                  <a:lnTo>
                    <a:pt x="19302" y="28573"/>
                  </a:lnTo>
                  <a:cubicBezTo>
                    <a:pt x="16870" y="25047"/>
                    <a:pt x="14195" y="21460"/>
                    <a:pt x="11612" y="18208"/>
                  </a:cubicBezTo>
                  <a:cubicBezTo>
                    <a:pt x="15259" y="15806"/>
                    <a:pt x="18512" y="12524"/>
                    <a:pt x="18512" y="8815"/>
                  </a:cubicBezTo>
                  <a:cubicBezTo>
                    <a:pt x="18512" y="2949"/>
                    <a:pt x="14469" y="1"/>
                    <a:pt x="9940" y="1"/>
                  </a:cubicBez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32"/>
            <p:cNvSpPr/>
            <p:nvPr/>
          </p:nvSpPr>
          <p:spPr>
            <a:xfrm rot="842704">
              <a:off x="5431404" y="243494"/>
              <a:ext cx="216216" cy="351258"/>
            </a:xfrm>
            <a:custGeom>
              <a:avLst/>
              <a:gdLst/>
              <a:ahLst/>
              <a:cxnLst/>
              <a:rect l="l" t="t" r="r" b="b"/>
              <a:pathLst>
                <a:path w="18299" h="29728" extrusionOk="0">
                  <a:moveTo>
                    <a:pt x="12098" y="0"/>
                  </a:moveTo>
                  <a:lnTo>
                    <a:pt x="12098" y="0"/>
                  </a:lnTo>
                  <a:cubicBezTo>
                    <a:pt x="12341" y="4559"/>
                    <a:pt x="12615" y="9484"/>
                    <a:pt x="12615" y="13982"/>
                  </a:cubicBezTo>
                  <a:cubicBezTo>
                    <a:pt x="12615" y="17386"/>
                    <a:pt x="12250" y="24864"/>
                    <a:pt x="8967" y="24864"/>
                  </a:cubicBezTo>
                  <a:cubicBezTo>
                    <a:pt x="6961" y="24864"/>
                    <a:pt x="5624" y="22037"/>
                    <a:pt x="5624" y="19301"/>
                  </a:cubicBezTo>
                  <a:cubicBezTo>
                    <a:pt x="5624" y="12797"/>
                    <a:pt x="5928" y="7417"/>
                    <a:pt x="6536" y="1277"/>
                  </a:cubicBezTo>
                  <a:lnTo>
                    <a:pt x="943" y="730"/>
                  </a:lnTo>
                  <a:cubicBezTo>
                    <a:pt x="335" y="7204"/>
                    <a:pt x="0" y="12706"/>
                    <a:pt x="0" y="19301"/>
                  </a:cubicBezTo>
                  <a:cubicBezTo>
                    <a:pt x="0" y="24317"/>
                    <a:pt x="3618" y="29727"/>
                    <a:pt x="9028" y="29727"/>
                  </a:cubicBezTo>
                  <a:cubicBezTo>
                    <a:pt x="17235" y="29727"/>
                    <a:pt x="18299" y="18876"/>
                    <a:pt x="18299" y="13982"/>
                  </a:cubicBezTo>
                  <a:cubicBezTo>
                    <a:pt x="18299" y="9757"/>
                    <a:pt x="18025" y="4833"/>
                    <a:pt x="17721" y="578"/>
                  </a:cubicBezTo>
                  <a:lnTo>
                    <a:pt x="12098" y="0"/>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 name="Google Shape;578;p32"/>
          <p:cNvGrpSpPr/>
          <p:nvPr/>
        </p:nvGrpSpPr>
        <p:grpSpPr>
          <a:xfrm>
            <a:off x="723324" y="1050371"/>
            <a:ext cx="668525" cy="630120"/>
            <a:chOff x="1579293" y="66253"/>
            <a:chExt cx="501394" cy="472590"/>
          </a:xfrm>
        </p:grpSpPr>
        <p:sp>
          <p:nvSpPr>
            <p:cNvPr id="579" name="Google Shape;579;p32"/>
            <p:cNvSpPr/>
            <p:nvPr/>
          </p:nvSpPr>
          <p:spPr>
            <a:xfrm rot="-1091145">
              <a:off x="1628424" y="164386"/>
              <a:ext cx="216206" cy="349446"/>
            </a:xfrm>
            <a:custGeom>
              <a:avLst/>
              <a:gdLst/>
              <a:ahLst/>
              <a:cxnLst/>
              <a:rect l="l" t="t" r="r" b="b"/>
              <a:pathLst>
                <a:path w="18299" h="29576" extrusionOk="0">
                  <a:moveTo>
                    <a:pt x="8386" y="4922"/>
                  </a:moveTo>
                  <a:cubicBezTo>
                    <a:pt x="8448" y="4922"/>
                    <a:pt x="8510" y="4923"/>
                    <a:pt x="8572" y="4925"/>
                  </a:cubicBezTo>
                  <a:cubicBezTo>
                    <a:pt x="10821" y="4925"/>
                    <a:pt x="12705" y="6141"/>
                    <a:pt x="12705" y="7843"/>
                  </a:cubicBezTo>
                  <a:cubicBezTo>
                    <a:pt x="12705" y="10427"/>
                    <a:pt x="8237" y="12706"/>
                    <a:pt x="6110" y="12858"/>
                  </a:cubicBezTo>
                  <a:cubicBezTo>
                    <a:pt x="6110" y="10396"/>
                    <a:pt x="6018" y="7843"/>
                    <a:pt x="5958" y="5381"/>
                  </a:cubicBezTo>
                  <a:cubicBezTo>
                    <a:pt x="6803" y="5099"/>
                    <a:pt x="7597" y="4922"/>
                    <a:pt x="8386" y="4922"/>
                  </a:cubicBezTo>
                  <a:close/>
                  <a:moveTo>
                    <a:pt x="6110" y="17114"/>
                  </a:moveTo>
                  <a:cubicBezTo>
                    <a:pt x="9787" y="17417"/>
                    <a:pt x="12432" y="18937"/>
                    <a:pt x="12493" y="21004"/>
                  </a:cubicBezTo>
                  <a:cubicBezTo>
                    <a:pt x="12493" y="22889"/>
                    <a:pt x="9848" y="24530"/>
                    <a:pt x="7721" y="24530"/>
                  </a:cubicBezTo>
                  <a:cubicBezTo>
                    <a:pt x="7021" y="24530"/>
                    <a:pt x="6444" y="24500"/>
                    <a:pt x="5958" y="24408"/>
                  </a:cubicBezTo>
                  <a:cubicBezTo>
                    <a:pt x="6018" y="21946"/>
                    <a:pt x="6049" y="19515"/>
                    <a:pt x="6110" y="17114"/>
                  </a:cubicBezTo>
                  <a:close/>
                  <a:moveTo>
                    <a:pt x="9028" y="1"/>
                  </a:moveTo>
                  <a:cubicBezTo>
                    <a:pt x="6292" y="1"/>
                    <a:pt x="3009" y="639"/>
                    <a:pt x="152" y="1521"/>
                  </a:cubicBezTo>
                  <a:cubicBezTo>
                    <a:pt x="426" y="5411"/>
                    <a:pt x="578" y="9119"/>
                    <a:pt x="578" y="13466"/>
                  </a:cubicBezTo>
                  <a:cubicBezTo>
                    <a:pt x="578" y="18269"/>
                    <a:pt x="365" y="23922"/>
                    <a:pt x="0" y="28998"/>
                  </a:cubicBezTo>
                  <a:lnTo>
                    <a:pt x="5654" y="29515"/>
                  </a:lnTo>
                  <a:cubicBezTo>
                    <a:pt x="6110" y="29545"/>
                    <a:pt x="6566" y="29576"/>
                    <a:pt x="7082" y="29576"/>
                  </a:cubicBezTo>
                  <a:cubicBezTo>
                    <a:pt x="11976" y="29576"/>
                    <a:pt x="17964" y="25624"/>
                    <a:pt x="17964" y="21004"/>
                  </a:cubicBezTo>
                  <a:cubicBezTo>
                    <a:pt x="17964" y="17417"/>
                    <a:pt x="15927" y="15594"/>
                    <a:pt x="13161" y="14500"/>
                  </a:cubicBezTo>
                  <a:cubicBezTo>
                    <a:pt x="15927" y="13041"/>
                    <a:pt x="18298" y="10761"/>
                    <a:pt x="18298" y="7235"/>
                  </a:cubicBezTo>
                  <a:cubicBezTo>
                    <a:pt x="18298" y="3101"/>
                    <a:pt x="14104" y="1"/>
                    <a:pt x="9028" y="1"/>
                  </a:cubicBez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32"/>
            <p:cNvSpPr/>
            <p:nvPr/>
          </p:nvSpPr>
          <p:spPr>
            <a:xfrm rot="-1031565">
              <a:off x="1859131" y="84355"/>
              <a:ext cx="174550" cy="344433"/>
            </a:xfrm>
            <a:custGeom>
              <a:avLst/>
              <a:gdLst/>
              <a:ahLst/>
              <a:cxnLst/>
              <a:rect l="l" t="t" r="r" b="b"/>
              <a:pathLst>
                <a:path w="14773" h="29151" extrusionOk="0">
                  <a:moveTo>
                    <a:pt x="14439" y="1"/>
                  </a:moveTo>
                  <a:cubicBezTo>
                    <a:pt x="10974" y="1"/>
                    <a:pt x="6323" y="183"/>
                    <a:pt x="639" y="1065"/>
                  </a:cubicBezTo>
                  <a:cubicBezTo>
                    <a:pt x="335" y="5745"/>
                    <a:pt x="1" y="13253"/>
                    <a:pt x="1" y="18116"/>
                  </a:cubicBezTo>
                  <a:cubicBezTo>
                    <a:pt x="1" y="22038"/>
                    <a:pt x="61" y="25290"/>
                    <a:pt x="153" y="28573"/>
                  </a:cubicBezTo>
                  <a:lnTo>
                    <a:pt x="6475" y="29150"/>
                  </a:lnTo>
                  <a:cubicBezTo>
                    <a:pt x="10335" y="29150"/>
                    <a:pt x="12858" y="28421"/>
                    <a:pt x="14773" y="27539"/>
                  </a:cubicBezTo>
                  <a:lnTo>
                    <a:pt x="14135" y="22980"/>
                  </a:lnTo>
                  <a:cubicBezTo>
                    <a:pt x="11764" y="23436"/>
                    <a:pt x="8755" y="23983"/>
                    <a:pt x="5533" y="24226"/>
                  </a:cubicBezTo>
                  <a:cubicBezTo>
                    <a:pt x="5502" y="22038"/>
                    <a:pt x="5502" y="19971"/>
                    <a:pt x="5502" y="17083"/>
                  </a:cubicBezTo>
                  <a:cubicBezTo>
                    <a:pt x="7904" y="16870"/>
                    <a:pt x="11399" y="16536"/>
                    <a:pt x="13770" y="16475"/>
                  </a:cubicBezTo>
                  <a:lnTo>
                    <a:pt x="12980" y="11977"/>
                  </a:lnTo>
                  <a:cubicBezTo>
                    <a:pt x="10335" y="12007"/>
                    <a:pt x="8056" y="12129"/>
                    <a:pt x="5563" y="12493"/>
                  </a:cubicBezTo>
                  <a:cubicBezTo>
                    <a:pt x="5624" y="10183"/>
                    <a:pt x="5685" y="7752"/>
                    <a:pt x="5776" y="5381"/>
                  </a:cubicBezTo>
                  <a:cubicBezTo>
                    <a:pt x="8603" y="5168"/>
                    <a:pt x="11703" y="5077"/>
                    <a:pt x="14439" y="5077"/>
                  </a:cubicBezTo>
                  <a:lnTo>
                    <a:pt x="14439" y="1"/>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 name="Google Shape;581;p32"/>
          <p:cNvGrpSpPr/>
          <p:nvPr/>
        </p:nvGrpSpPr>
        <p:grpSpPr>
          <a:xfrm>
            <a:off x="10040371" y="1157275"/>
            <a:ext cx="678403" cy="597107"/>
            <a:chOff x="8430778" y="867931"/>
            <a:chExt cx="508802" cy="447830"/>
          </a:xfrm>
        </p:grpSpPr>
        <p:sp>
          <p:nvSpPr>
            <p:cNvPr id="582" name="Google Shape;582;p32"/>
            <p:cNvSpPr/>
            <p:nvPr/>
          </p:nvSpPr>
          <p:spPr>
            <a:xfrm rot="-966417">
              <a:off x="8476215" y="940537"/>
              <a:ext cx="194998" cy="355145"/>
            </a:xfrm>
            <a:custGeom>
              <a:avLst/>
              <a:gdLst/>
              <a:ahLst/>
              <a:cxnLst/>
              <a:rect l="l" t="t" r="r" b="b"/>
              <a:pathLst>
                <a:path w="16506" h="30062" extrusionOk="0">
                  <a:moveTo>
                    <a:pt x="15716" y="1"/>
                  </a:moveTo>
                  <a:cubicBezTo>
                    <a:pt x="15716" y="1"/>
                    <a:pt x="11855" y="122"/>
                    <a:pt x="7995" y="426"/>
                  </a:cubicBezTo>
                  <a:cubicBezTo>
                    <a:pt x="4013" y="761"/>
                    <a:pt x="1" y="1429"/>
                    <a:pt x="1" y="1429"/>
                  </a:cubicBezTo>
                  <a:lnTo>
                    <a:pt x="913" y="6232"/>
                  </a:lnTo>
                  <a:cubicBezTo>
                    <a:pt x="913" y="6232"/>
                    <a:pt x="3132" y="5897"/>
                    <a:pt x="5959" y="5563"/>
                  </a:cubicBezTo>
                  <a:lnTo>
                    <a:pt x="5959" y="5563"/>
                  </a:lnTo>
                  <a:cubicBezTo>
                    <a:pt x="5715" y="10457"/>
                    <a:pt x="5685" y="12341"/>
                    <a:pt x="5685" y="15746"/>
                  </a:cubicBezTo>
                  <a:cubicBezTo>
                    <a:pt x="5685" y="20396"/>
                    <a:pt x="5837" y="25229"/>
                    <a:pt x="6111" y="29606"/>
                  </a:cubicBezTo>
                  <a:lnTo>
                    <a:pt x="11278" y="30062"/>
                  </a:lnTo>
                  <a:cubicBezTo>
                    <a:pt x="11187" y="25411"/>
                    <a:pt x="11126" y="20670"/>
                    <a:pt x="11126" y="15746"/>
                  </a:cubicBezTo>
                  <a:cubicBezTo>
                    <a:pt x="11126" y="11885"/>
                    <a:pt x="11247" y="8937"/>
                    <a:pt x="11399" y="4986"/>
                  </a:cubicBezTo>
                  <a:cubicBezTo>
                    <a:pt x="14226" y="4712"/>
                    <a:pt x="16506" y="4590"/>
                    <a:pt x="16506" y="4590"/>
                  </a:cubicBezTo>
                  <a:lnTo>
                    <a:pt x="15716" y="1"/>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2"/>
            <p:cNvSpPr/>
            <p:nvPr/>
          </p:nvSpPr>
          <p:spPr>
            <a:xfrm rot="-927748">
              <a:off x="8668592" y="891656"/>
              <a:ext cx="226981" cy="360941"/>
            </a:xfrm>
            <a:custGeom>
              <a:avLst/>
              <a:gdLst/>
              <a:ahLst/>
              <a:cxnLst/>
              <a:rect l="l" t="t" r="r" b="b"/>
              <a:pathLst>
                <a:path w="19211" h="30549" extrusionOk="0">
                  <a:moveTo>
                    <a:pt x="9940" y="4955"/>
                  </a:moveTo>
                  <a:cubicBezTo>
                    <a:pt x="11915" y="4955"/>
                    <a:pt x="13739" y="7600"/>
                    <a:pt x="13739" y="14226"/>
                  </a:cubicBezTo>
                  <a:cubicBezTo>
                    <a:pt x="13739" y="21247"/>
                    <a:pt x="11551" y="25685"/>
                    <a:pt x="9453" y="25685"/>
                  </a:cubicBezTo>
                  <a:cubicBezTo>
                    <a:pt x="7356" y="25685"/>
                    <a:pt x="5471" y="22949"/>
                    <a:pt x="5502" y="16384"/>
                  </a:cubicBezTo>
                  <a:cubicBezTo>
                    <a:pt x="5502" y="9393"/>
                    <a:pt x="7630" y="4955"/>
                    <a:pt x="9940" y="4955"/>
                  </a:cubicBezTo>
                  <a:close/>
                  <a:moveTo>
                    <a:pt x="9940" y="1"/>
                  </a:moveTo>
                  <a:cubicBezTo>
                    <a:pt x="4742" y="1"/>
                    <a:pt x="0" y="6353"/>
                    <a:pt x="0" y="16353"/>
                  </a:cubicBezTo>
                  <a:cubicBezTo>
                    <a:pt x="0" y="26445"/>
                    <a:pt x="4560" y="30548"/>
                    <a:pt x="9453" y="30548"/>
                  </a:cubicBezTo>
                  <a:cubicBezTo>
                    <a:pt x="14286" y="30548"/>
                    <a:pt x="19210" y="24196"/>
                    <a:pt x="19210" y="14195"/>
                  </a:cubicBezTo>
                  <a:cubicBezTo>
                    <a:pt x="19210" y="4134"/>
                    <a:pt x="14773" y="1"/>
                    <a:pt x="9940" y="1"/>
                  </a:cubicBez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32"/>
          <p:cNvGrpSpPr/>
          <p:nvPr/>
        </p:nvGrpSpPr>
        <p:grpSpPr>
          <a:xfrm>
            <a:off x="5349435" y="5483321"/>
            <a:ext cx="455251" cy="535131"/>
            <a:chOff x="542501" y="4567366"/>
            <a:chExt cx="341438" cy="401348"/>
          </a:xfrm>
        </p:grpSpPr>
        <p:sp>
          <p:nvSpPr>
            <p:cNvPr id="585" name="Google Shape;585;p32"/>
            <p:cNvSpPr/>
            <p:nvPr/>
          </p:nvSpPr>
          <p:spPr>
            <a:xfrm rot="769481">
              <a:off x="578632" y="4582039"/>
              <a:ext cx="170959" cy="344766"/>
            </a:xfrm>
            <a:custGeom>
              <a:avLst/>
              <a:gdLst/>
              <a:ahLst/>
              <a:cxnLst/>
              <a:rect l="l" t="t" r="r" b="b"/>
              <a:pathLst>
                <a:path w="14470" h="29181" extrusionOk="0">
                  <a:moveTo>
                    <a:pt x="14439" y="0"/>
                  </a:moveTo>
                  <a:cubicBezTo>
                    <a:pt x="10974" y="0"/>
                    <a:pt x="6354" y="213"/>
                    <a:pt x="639" y="1064"/>
                  </a:cubicBezTo>
                  <a:cubicBezTo>
                    <a:pt x="335" y="5745"/>
                    <a:pt x="1" y="13283"/>
                    <a:pt x="1" y="18146"/>
                  </a:cubicBezTo>
                  <a:cubicBezTo>
                    <a:pt x="1" y="21490"/>
                    <a:pt x="31" y="25229"/>
                    <a:pt x="92" y="28572"/>
                  </a:cubicBezTo>
                  <a:lnTo>
                    <a:pt x="5654" y="29180"/>
                  </a:lnTo>
                  <a:cubicBezTo>
                    <a:pt x="5563" y="25502"/>
                    <a:pt x="5503" y="21399"/>
                    <a:pt x="5503" y="17843"/>
                  </a:cubicBezTo>
                  <a:cubicBezTo>
                    <a:pt x="8238" y="17539"/>
                    <a:pt x="11065" y="17326"/>
                    <a:pt x="13801" y="17265"/>
                  </a:cubicBezTo>
                  <a:lnTo>
                    <a:pt x="12949" y="12736"/>
                  </a:lnTo>
                  <a:cubicBezTo>
                    <a:pt x="10335" y="12736"/>
                    <a:pt x="8025" y="13010"/>
                    <a:pt x="5563" y="13344"/>
                  </a:cubicBezTo>
                  <a:cubicBezTo>
                    <a:pt x="5654" y="11247"/>
                    <a:pt x="5715" y="7417"/>
                    <a:pt x="5806" y="5380"/>
                  </a:cubicBezTo>
                  <a:cubicBezTo>
                    <a:pt x="8694" y="5137"/>
                    <a:pt x="11734" y="5076"/>
                    <a:pt x="14469" y="5076"/>
                  </a:cubicBezTo>
                  <a:lnTo>
                    <a:pt x="14439" y="5076"/>
                  </a:lnTo>
                  <a:lnTo>
                    <a:pt x="14439" y="0"/>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2"/>
            <p:cNvSpPr/>
            <p:nvPr/>
          </p:nvSpPr>
          <p:spPr>
            <a:xfrm rot="821004">
              <a:off x="770705" y="4609660"/>
              <a:ext cx="72204" cy="355559"/>
            </a:xfrm>
            <a:custGeom>
              <a:avLst/>
              <a:gdLst/>
              <a:ahLst/>
              <a:cxnLst/>
              <a:rect l="l" t="t" r="r" b="b"/>
              <a:pathLst>
                <a:path w="6111" h="30093" extrusionOk="0">
                  <a:moveTo>
                    <a:pt x="365" y="1"/>
                  </a:moveTo>
                  <a:cubicBezTo>
                    <a:pt x="122" y="5077"/>
                    <a:pt x="1" y="9423"/>
                    <a:pt x="1" y="13861"/>
                  </a:cubicBezTo>
                  <a:cubicBezTo>
                    <a:pt x="1" y="18755"/>
                    <a:pt x="153" y="23770"/>
                    <a:pt x="517" y="29606"/>
                  </a:cubicBezTo>
                  <a:lnTo>
                    <a:pt x="6110" y="30092"/>
                  </a:lnTo>
                  <a:cubicBezTo>
                    <a:pt x="5745" y="25472"/>
                    <a:pt x="5593" y="20031"/>
                    <a:pt x="5593" y="14590"/>
                  </a:cubicBezTo>
                  <a:cubicBezTo>
                    <a:pt x="5593" y="9727"/>
                    <a:pt x="5685" y="4864"/>
                    <a:pt x="5958" y="548"/>
                  </a:cubicBezTo>
                  <a:lnTo>
                    <a:pt x="365" y="1"/>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7" name="Google Shape;587;p32"/>
          <p:cNvSpPr/>
          <p:nvPr/>
        </p:nvSpPr>
        <p:spPr>
          <a:xfrm>
            <a:off x="2287500" y="3251000"/>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8" name="Google Shape;588;p32"/>
          <p:cNvSpPr/>
          <p:nvPr/>
        </p:nvSpPr>
        <p:spPr>
          <a:xfrm>
            <a:off x="5682284" y="1470767"/>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9" name="Google Shape;589;p32"/>
          <p:cNvSpPr/>
          <p:nvPr/>
        </p:nvSpPr>
        <p:spPr>
          <a:xfrm>
            <a:off x="9974284" y="4947267"/>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72627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45269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25549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8263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2022/4/27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42028860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925368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16399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552645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620798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244380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16813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329535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549375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118169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31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2022/4/27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53262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66602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918186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969865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91864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590464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13745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98857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359486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8994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2741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02678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041242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772411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8055958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6755855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2421007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304201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546606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860740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4835655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2398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2022/4/27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4077492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325235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9776024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130816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2739212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9700333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470740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1931199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116455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27473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10459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2022/4/27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980502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768428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2000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358359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680867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054128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57526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925917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330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slideLayout" Target="../slideLayouts/slideLayout93.xml"/><Relationship Id="rId50" Type="http://schemas.openxmlformats.org/officeDocument/2006/relationships/slideLayout" Target="../slideLayouts/slideLayout96.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41" Type="http://schemas.openxmlformats.org/officeDocument/2006/relationships/slideLayout" Target="../slideLayouts/slideLayout8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49" Type="http://schemas.openxmlformats.org/officeDocument/2006/relationships/slideLayout" Target="../slideLayouts/slideLayout95.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52"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48" Type="http://schemas.openxmlformats.org/officeDocument/2006/relationships/slideLayout" Target="../slideLayouts/slideLayout94.xml"/><Relationship Id="rId8" Type="http://schemas.openxmlformats.org/officeDocument/2006/relationships/slideLayout" Target="../slideLayouts/slideLayout54.xml"/><Relationship Id="rId5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2022/4/27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723979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780B6-D6E4-4D4C-8DE4-267CF02E96CC}" type="datetimeFigureOut">
              <a:rPr lang="zh-CN" altLang="en-US" smtClean="0"/>
              <a:t>2022/4/27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3E5E9-3381-48B5-A0F3-64B76823723A}"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85909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3BE2C917-C185-4529-B658-720C4C5476D1}" type="datetimeFigureOut">
              <a:rPr lang="zh-CN" altLang="en-US" smtClean="0"/>
              <a:pPr/>
              <a:t>2022/4/27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8125718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1F547E-E86C-44C5-865C-A9287741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8C826F-E471-4EA0-8DA0-667A3AA94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588D2-421E-4C25-8CBD-8695A26FEF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2022/4/27</a:t>
            </a:fld>
            <a:endParaRPr lang="zh-CN" altLang="en-US"/>
          </a:p>
        </p:txBody>
      </p:sp>
      <p:sp>
        <p:nvSpPr>
          <p:cNvPr id="5" name="Footer Placeholder 4">
            <a:extLst>
              <a:ext uri="{FF2B5EF4-FFF2-40B4-BE49-F238E27FC236}">
                <a16:creationId xmlns:a16="http://schemas.microsoft.com/office/drawing/2014/main" id="{206370F1-52CB-480E-9199-4E2977B53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DE0CF9BF-F4DD-4A07-A158-22674EA9D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8346403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84" r:id="rId12"/>
    <p:sldLayoutId id="21474837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2022/4/27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993685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 id="2147483770" r:id="rId38"/>
    <p:sldLayoutId id="2147483771" r:id="rId39"/>
    <p:sldLayoutId id="2147483772" r:id="rId40"/>
    <p:sldLayoutId id="2147483773" r:id="rId41"/>
    <p:sldLayoutId id="2147483774" r:id="rId42"/>
    <p:sldLayoutId id="2147483775" r:id="rId43"/>
    <p:sldLayoutId id="2147483776" r:id="rId44"/>
    <p:sldLayoutId id="2147483777" r:id="rId45"/>
    <p:sldLayoutId id="2147483778" r:id="rId46"/>
    <p:sldLayoutId id="2147483779" r:id="rId47"/>
    <p:sldLayoutId id="2147483780" r:id="rId48"/>
    <p:sldLayoutId id="2147483781" r:id="rId49"/>
    <p:sldLayoutId id="2147483782" r:id="rId50"/>
    <p:sldLayoutId id="2147483783" r:id="rId5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5.xml"/><Relationship Id="rId1" Type="http://schemas.openxmlformats.org/officeDocument/2006/relationships/tags" Target="../tags/tag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ags" Target="../tags/tag7.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6.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tags" Target="../tags/tag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6.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5.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35.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3.xml"/><Relationship Id="rId7" Type="http://schemas.openxmlformats.org/officeDocument/2006/relationships/image" Target="../media/image8.png"/><Relationship Id="rId2" Type="http://schemas.openxmlformats.org/officeDocument/2006/relationships/slideLayout" Target="../slideLayouts/slideLayout35.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0.jpg"/><Relationship Id="rId2" Type="http://schemas.openxmlformats.org/officeDocument/2006/relationships/slideLayout" Target="../slideLayouts/slideLayout35.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notesSlide" Target="../notesSlides/notesSlide15.xml"/><Relationship Id="rId7" Type="http://schemas.openxmlformats.org/officeDocument/2006/relationships/image" Target="../media/image8.png"/><Relationship Id="rId2" Type="http://schemas.openxmlformats.org/officeDocument/2006/relationships/slideLayout" Target="../slideLayouts/slideLayout35.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5.xml"/><Relationship Id="rId7" Type="http://schemas.openxmlformats.org/officeDocument/2006/relationships/slide" Target="slide30.xml"/><Relationship Id="rId2" Type="http://schemas.openxmlformats.org/officeDocument/2006/relationships/slide" Target="slide24.xml"/><Relationship Id="rId1" Type="http://schemas.openxmlformats.org/officeDocument/2006/relationships/slideLayout" Target="../slideLayouts/slideLayout46.xml"/><Relationship Id="rId6" Type="http://schemas.openxmlformats.org/officeDocument/2006/relationships/slide" Target="slide28.xml"/><Relationship Id="rId5" Type="http://schemas.openxmlformats.org/officeDocument/2006/relationships/slide" Target="slide31.xml"/><Relationship Id="rId4" Type="http://schemas.openxmlformats.org/officeDocument/2006/relationships/slide" Target="slide26.xml"/><Relationship Id="rId9" Type="http://schemas.openxmlformats.org/officeDocument/2006/relationships/slide" Target="slide29.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23.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23.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3.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23.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3.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23.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46.xml"/><Relationship Id="rId5" Type="http://schemas.openxmlformats.org/officeDocument/2006/relationships/image" Target="../media/image38.gif"/><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35.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35.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35.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ags" Target="../tags/tag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6.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887B5C-1064-4F28-B920-E03283B0CE80}"/>
              </a:ext>
            </a:extLst>
          </p:cNvPr>
          <p:cNvSpPr txBox="1"/>
          <p:nvPr/>
        </p:nvSpPr>
        <p:spPr>
          <a:xfrm>
            <a:off x="1220848" y="3558851"/>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85ADB"/>
                </a:solidFill>
                <a:effectLst/>
                <a:uLnTx/>
                <a:uFillTx/>
                <a:latin typeface="Times New Roman" panose="02020603050405020304" pitchFamily="18" charset="0"/>
                <a:ea typeface="+mn-ea"/>
                <a:cs typeface="Times New Roman" panose="02020603050405020304" pitchFamily="18" charset="0"/>
              </a:rPr>
              <a:t>TUẦN </a:t>
            </a:r>
            <a:r>
              <a:rPr lang="vi-VN" sz="2800" b="1" dirty="0">
                <a:solidFill>
                  <a:srgbClr val="185ADB"/>
                </a:solidFill>
                <a:latin typeface="Times New Roman" panose="02020603050405020304" pitchFamily="18" charset="0"/>
                <a:cs typeface="Times New Roman" panose="02020603050405020304" pitchFamily="18" charset="0"/>
              </a:rPr>
              <a:t>29</a:t>
            </a:r>
            <a:endParaRPr kumimoji="0" lang="en-US" sz="2800" b="1" i="0" u="none" strike="noStrike" kern="1200" cap="none" spc="0" normalizeH="0" baseline="0" noProof="0" dirty="0">
              <a:ln>
                <a:noFill/>
              </a:ln>
              <a:solidFill>
                <a:srgbClr val="185ADB"/>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365230D6-0AD8-4E9D-AD05-0218936BDA6B}"/>
              </a:ext>
            </a:extLst>
          </p:cNvPr>
          <p:cNvSpPr txBox="1"/>
          <p:nvPr/>
        </p:nvSpPr>
        <p:spPr>
          <a:xfrm>
            <a:off x="3608173" y="1606378"/>
            <a:ext cx="6376086" cy="36933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508167B7-95E1-4347-95FF-AEAADA74E7B9}"/>
              </a:ext>
            </a:extLst>
          </p:cNvPr>
          <p:cNvSpPr txBox="1"/>
          <p:nvPr/>
        </p:nvSpPr>
        <p:spPr>
          <a:xfrm>
            <a:off x="2016759" y="2105561"/>
            <a:ext cx="9014097" cy="1323439"/>
          </a:xfrm>
          <a:prstGeom prst="rect">
            <a:avLst/>
          </a:prstGeom>
          <a:noFill/>
        </p:spPr>
        <p:txBody>
          <a:bodyPr wrap="square" rtlCol="0">
            <a:spAutoFit/>
          </a:bodyPr>
          <a:lstStyle/>
          <a:p>
            <a:pPr algn="ctr"/>
            <a:r>
              <a:rPr lang="vi-VN" sz="4000" b="1" dirty="0">
                <a:solidFill>
                  <a:srgbClr val="0000FF"/>
                </a:solidFill>
                <a:latin typeface="Times New Roman" pitchFamily="18" charset="0"/>
                <a:cs typeface="Times New Roman" pitchFamily="18" charset="0"/>
              </a:rPr>
              <a:t>Chào mừng các bạn đến với tiết học</a:t>
            </a:r>
          </a:p>
          <a:p>
            <a:pPr algn="ctr"/>
            <a:r>
              <a:rPr lang="vi-VN" sz="4000" b="1" dirty="0">
                <a:solidFill>
                  <a:srgbClr val="0000FF"/>
                </a:solidFill>
                <a:latin typeface="Times New Roman" pitchFamily="18" charset="0"/>
                <a:cs typeface="Times New Roman" pitchFamily="18" charset="0"/>
              </a:rPr>
              <a:t>Luyện từ và câu</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40534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9E661B69-88C1-48AA-885C-8C9392DCC27D}"/>
              </a:ext>
            </a:extLst>
          </p:cNvPr>
          <p:cNvPicPr>
            <a:picLocks noChangeAspect="1"/>
          </p:cNvPicPr>
          <p:nvPr/>
        </p:nvPicPr>
        <p:blipFill>
          <a:blip r:embed="rId4"/>
          <a:stretch>
            <a:fillRect/>
          </a:stretch>
        </p:blipFill>
        <p:spPr>
          <a:xfrm flipH="1">
            <a:off x="10590009" y="-404509"/>
            <a:ext cx="1643253" cy="1643253"/>
          </a:xfrm>
          <a:prstGeom prst="rect">
            <a:avLst/>
          </a:prstGeom>
        </p:spPr>
      </p:pic>
      <p:sp>
        <p:nvSpPr>
          <p:cNvPr id="13" name="Title 1">
            <a:extLst>
              <a:ext uri="{FF2B5EF4-FFF2-40B4-BE49-F238E27FC236}">
                <a16:creationId xmlns:a16="http://schemas.microsoft.com/office/drawing/2014/main" id="{16B2391D-B61F-46CC-8FE9-473C31F29125}"/>
              </a:ext>
            </a:extLst>
          </p:cNvPr>
          <p:cNvSpPr>
            <a:spLocks noGrp="1"/>
          </p:cNvSpPr>
          <p:nvPr>
            <p:ph type="title"/>
          </p:nvPr>
        </p:nvSpPr>
        <p:spPr>
          <a:xfrm>
            <a:off x="258863" y="22383"/>
            <a:ext cx="11679195" cy="789468"/>
          </a:xfrm>
        </p:spPr>
        <p:txBody>
          <a:bodyPr>
            <a:noAutofit/>
          </a:bodyPr>
          <a:lstStyle/>
          <a:p>
            <a:pPr algn="l"/>
            <a:r>
              <a:rPr lang="vi-VN" sz="3600" b="1" dirty="0">
                <a:ln>
                  <a:solidFill>
                    <a:srgbClr val="FFC000"/>
                  </a:solidFill>
                </a:ln>
              </a:rPr>
              <a:t/>
            </a:r>
            <a:br>
              <a:rPr lang="vi-VN" sz="3600" b="1" dirty="0">
                <a:ln>
                  <a:solidFill>
                    <a:srgbClr val="FFC000"/>
                  </a:solidFill>
                </a:ln>
              </a:rPr>
            </a:br>
            <a:r>
              <a:rPr lang="vi-VN" b="1" dirty="0">
                <a:solidFill>
                  <a:srgbClr val="FF0000"/>
                </a:solidFill>
                <a:latin typeface="Times New Roman" pitchFamily="18" charset="0"/>
                <a:cs typeface="Times New Roman" pitchFamily="18" charset="0"/>
              </a:rPr>
              <a:t>1. Hãy kể tên các môn thể thao bắt đầu bằng những tiếng </a:t>
            </a:r>
            <a:r>
              <a:rPr lang="vi-VN" b="1">
                <a:solidFill>
                  <a:srgbClr val="FF0000"/>
                </a:solidFill>
                <a:latin typeface="Times New Roman" pitchFamily="18" charset="0"/>
                <a:cs typeface="Times New Roman" pitchFamily="18" charset="0"/>
              </a:rPr>
              <a:t>sau:</a:t>
            </a:r>
            <a:endParaRPr lang="vi-VN" b="1" dirty="0">
              <a:solidFill>
                <a:srgbClr val="FF0000"/>
              </a:solidFill>
              <a:latin typeface="Times New Roman" pitchFamily="18" charset="0"/>
              <a:cs typeface="Times New Roman" pitchFamily="18" charset="0"/>
            </a:endParaRPr>
          </a:p>
        </p:txBody>
      </p:sp>
      <p:sp>
        <p:nvSpPr>
          <p:cNvPr id="6" name="Rectangle 5"/>
          <p:cNvSpPr/>
          <p:nvPr/>
        </p:nvSpPr>
        <p:spPr>
          <a:xfrm>
            <a:off x="354556" y="1256018"/>
            <a:ext cx="2052165" cy="701923"/>
          </a:xfrm>
          <a:prstGeom prst="rect">
            <a:avLst/>
          </a:prstGeom>
        </p:spPr>
        <p:txBody>
          <a:bodyPr wrap="none">
            <a:spAutoFit/>
          </a:bodyPr>
          <a:lstStyle/>
          <a:p>
            <a:pPr lvl="0">
              <a:lnSpc>
                <a:spcPct val="106000"/>
              </a:lnSpc>
            </a:pPr>
            <a:r>
              <a:rPr lang="vi-VN" sz="4000" b="1">
                <a:solidFill>
                  <a:srgbClr val="0000FF"/>
                </a:solidFill>
                <a:latin typeface="Times New Roman" pitchFamily="18" charset="0"/>
                <a:cs typeface="Times New Roman" pitchFamily="18" charset="0"/>
              </a:rPr>
              <a:t>a) Bóng</a:t>
            </a:r>
            <a:r>
              <a:rPr lang="en-US" sz="4000" b="1">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ea typeface="Times New Roman"/>
              <a:cs typeface="Times New Roman" pitchFamily="18" charset="0"/>
            </a:endParaRPr>
          </a:p>
        </p:txBody>
      </p:sp>
      <p:sp>
        <p:nvSpPr>
          <p:cNvPr id="7" name="Rectangle 6"/>
          <p:cNvSpPr/>
          <p:nvPr/>
        </p:nvSpPr>
        <p:spPr>
          <a:xfrm>
            <a:off x="2406720" y="1261385"/>
            <a:ext cx="2250937" cy="707886"/>
          </a:xfrm>
          <a:prstGeom prst="rect">
            <a:avLst/>
          </a:prstGeom>
        </p:spPr>
        <p:txBody>
          <a:bodyPr wrap="none">
            <a:spAutoFit/>
          </a:bodyPr>
          <a:lstStyle/>
          <a:p>
            <a:r>
              <a:rPr lang="vi-VN" sz="4000" b="1">
                <a:solidFill>
                  <a:srgbClr val="0000FF"/>
                </a:solidFill>
                <a:latin typeface="Times New Roman" pitchFamily="18" charset="0"/>
                <a:cs typeface="Times New Roman" pitchFamily="18" charset="0"/>
              </a:rPr>
              <a:t>Bóng đá, </a:t>
            </a:r>
            <a:endParaRPr lang="en-US"/>
          </a:p>
        </p:txBody>
      </p:sp>
      <p:sp>
        <p:nvSpPr>
          <p:cNvPr id="8" name="Rectangle 7"/>
          <p:cNvSpPr/>
          <p:nvPr/>
        </p:nvSpPr>
        <p:spPr>
          <a:xfrm>
            <a:off x="4457351" y="1271622"/>
            <a:ext cx="2137124" cy="707886"/>
          </a:xfrm>
          <a:prstGeom prst="rect">
            <a:avLst/>
          </a:prstGeom>
        </p:spPr>
        <p:txBody>
          <a:bodyPr wrap="none">
            <a:spAutoFit/>
          </a:bodyPr>
          <a:lstStyle/>
          <a:p>
            <a:r>
              <a:rPr lang="vi-VN" sz="4000" b="1">
                <a:solidFill>
                  <a:srgbClr val="002060"/>
                </a:solidFill>
                <a:latin typeface="Times New Roman" pitchFamily="18" charset="0"/>
                <a:cs typeface="Times New Roman" pitchFamily="18" charset="0"/>
              </a:rPr>
              <a:t>bóng rổ, </a:t>
            </a:r>
            <a:endParaRPr lang="en-US"/>
          </a:p>
        </p:txBody>
      </p:sp>
      <p:sp>
        <p:nvSpPr>
          <p:cNvPr id="9" name="Rectangle 8"/>
          <p:cNvSpPr/>
          <p:nvPr/>
        </p:nvSpPr>
        <p:spPr>
          <a:xfrm>
            <a:off x="6360549" y="1271622"/>
            <a:ext cx="3155592" cy="707886"/>
          </a:xfrm>
          <a:prstGeom prst="rect">
            <a:avLst/>
          </a:prstGeom>
        </p:spPr>
        <p:txBody>
          <a:bodyPr wrap="square">
            <a:spAutoFit/>
          </a:bodyPr>
          <a:lstStyle/>
          <a:p>
            <a:r>
              <a:rPr lang="vi-VN" sz="4000" b="1">
                <a:solidFill>
                  <a:srgbClr val="002060"/>
                </a:solidFill>
                <a:latin typeface="Times New Roman" pitchFamily="18" charset="0"/>
                <a:cs typeface="Times New Roman" pitchFamily="18" charset="0"/>
              </a:rPr>
              <a:t>bóng chuyền, </a:t>
            </a:r>
            <a:endParaRPr lang="en-US"/>
          </a:p>
        </p:txBody>
      </p:sp>
      <p:sp>
        <p:nvSpPr>
          <p:cNvPr id="10" name="Rectangle 9"/>
          <p:cNvSpPr/>
          <p:nvPr/>
        </p:nvSpPr>
        <p:spPr>
          <a:xfrm>
            <a:off x="9349926" y="1291511"/>
            <a:ext cx="2480166" cy="707886"/>
          </a:xfrm>
          <a:prstGeom prst="rect">
            <a:avLst/>
          </a:prstGeom>
        </p:spPr>
        <p:txBody>
          <a:bodyPr wrap="none">
            <a:spAutoFit/>
          </a:bodyPr>
          <a:lstStyle/>
          <a:p>
            <a:r>
              <a:rPr lang="vi-VN" sz="4000" b="1">
                <a:solidFill>
                  <a:srgbClr val="002060"/>
                </a:solidFill>
                <a:latin typeface="Times New Roman" pitchFamily="18" charset="0"/>
                <a:cs typeface="Times New Roman" pitchFamily="18" charset="0"/>
              </a:rPr>
              <a:t>bóng bàn, </a:t>
            </a:r>
            <a:endParaRPr lang="en-US"/>
          </a:p>
        </p:txBody>
      </p:sp>
      <p:sp>
        <p:nvSpPr>
          <p:cNvPr id="11" name="Rectangle 10"/>
          <p:cNvSpPr/>
          <p:nvPr/>
        </p:nvSpPr>
        <p:spPr>
          <a:xfrm>
            <a:off x="258863" y="1957941"/>
            <a:ext cx="2757486" cy="707886"/>
          </a:xfrm>
          <a:prstGeom prst="rect">
            <a:avLst/>
          </a:prstGeom>
        </p:spPr>
        <p:txBody>
          <a:bodyPr wrap="none">
            <a:spAutoFit/>
          </a:bodyPr>
          <a:lstStyle/>
          <a:p>
            <a:r>
              <a:rPr lang="vi-VN" sz="4000" b="1">
                <a:solidFill>
                  <a:srgbClr val="002060"/>
                </a:solidFill>
                <a:latin typeface="Times New Roman" pitchFamily="18" charset="0"/>
                <a:cs typeface="Times New Roman" pitchFamily="18" charset="0"/>
              </a:rPr>
              <a:t>bóng nước, </a:t>
            </a:r>
            <a:endParaRPr lang="en-US"/>
          </a:p>
        </p:txBody>
      </p:sp>
      <p:sp>
        <p:nvSpPr>
          <p:cNvPr id="15" name="Rectangle 14"/>
          <p:cNvSpPr/>
          <p:nvPr/>
        </p:nvSpPr>
        <p:spPr>
          <a:xfrm>
            <a:off x="2870750" y="1923800"/>
            <a:ext cx="4359385" cy="744819"/>
          </a:xfrm>
          <a:prstGeom prst="rect">
            <a:avLst/>
          </a:prstGeom>
        </p:spPr>
        <p:txBody>
          <a:bodyPr wrap="square">
            <a:spAutoFit/>
          </a:bodyPr>
          <a:lstStyle/>
          <a:p>
            <a:pPr lvl="0">
              <a:lnSpc>
                <a:spcPct val="106000"/>
              </a:lnSpc>
            </a:pPr>
            <a:r>
              <a:rPr lang="vi-VN" sz="4000" b="1">
                <a:solidFill>
                  <a:srgbClr val="002060"/>
                </a:solidFill>
                <a:latin typeface="Times New Roman" pitchFamily="18" charset="0"/>
                <a:cs typeface="Times New Roman" pitchFamily="18" charset="0"/>
              </a:rPr>
              <a:t>bóng bầu dục,...</a:t>
            </a:r>
            <a:endParaRPr lang="vi-VN" sz="4000" b="1" dirty="0">
              <a:solidFill>
                <a:srgbClr val="002060"/>
              </a:solidFill>
              <a:latin typeface="Times New Roman" pitchFamily="18" charset="0"/>
              <a:ea typeface="Times New Roman"/>
              <a:cs typeface="Times New Roman" pitchFamily="18" charset="0"/>
            </a:endParaRPr>
          </a:p>
        </p:txBody>
      </p:sp>
      <p:sp>
        <p:nvSpPr>
          <p:cNvPr id="3" name="Rectangle 2"/>
          <p:cNvSpPr/>
          <p:nvPr/>
        </p:nvSpPr>
        <p:spPr>
          <a:xfrm>
            <a:off x="374680" y="2687561"/>
            <a:ext cx="2109873" cy="701923"/>
          </a:xfrm>
          <a:prstGeom prst="rect">
            <a:avLst/>
          </a:prstGeom>
        </p:spPr>
        <p:txBody>
          <a:bodyPr wrap="none">
            <a:spAutoFit/>
          </a:bodyPr>
          <a:lstStyle/>
          <a:p>
            <a:pPr lvl="0">
              <a:lnSpc>
                <a:spcPct val="106000"/>
              </a:lnSpc>
            </a:pPr>
            <a:r>
              <a:rPr lang="vi-VN" sz="4000" b="1">
                <a:solidFill>
                  <a:srgbClr val="0000FF"/>
                </a:solidFill>
                <a:latin typeface="Times New Roman" pitchFamily="18" charset="0"/>
                <a:cs typeface="Times New Roman" pitchFamily="18" charset="0"/>
              </a:rPr>
              <a:t>b) Chạy</a:t>
            </a:r>
            <a:r>
              <a:rPr lang="en-US" sz="4000" b="1">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ea typeface="Times New Roman"/>
              <a:cs typeface="Times New Roman" pitchFamily="18" charset="0"/>
            </a:endParaRPr>
          </a:p>
        </p:txBody>
      </p:sp>
      <p:sp>
        <p:nvSpPr>
          <p:cNvPr id="4" name="Rectangle 3"/>
          <p:cNvSpPr/>
          <p:nvPr/>
        </p:nvSpPr>
        <p:spPr>
          <a:xfrm>
            <a:off x="2406721" y="2701835"/>
            <a:ext cx="3544108" cy="707886"/>
          </a:xfrm>
          <a:prstGeom prst="rect">
            <a:avLst/>
          </a:prstGeom>
        </p:spPr>
        <p:txBody>
          <a:bodyPr wrap="square">
            <a:spAutoFit/>
          </a:bodyPr>
          <a:lstStyle/>
          <a:p>
            <a:r>
              <a:rPr lang="vi-VN" sz="4000" b="1">
                <a:solidFill>
                  <a:srgbClr val="0000FF"/>
                </a:solidFill>
                <a:latin typeface="Times New Roman" pitchFamily="18" charset="0"/>
                <a:cs typeface="Times New Roman" pitchFamily="18" charset="0"/>
              </a:rPr>
              <a:t>Chạy vượt rào, </a:t>
            </a:r>
            <a:endParaRPr lang="en-US">
              <a:solidFill>
                <a:srgbClr val="0000FF"/>
              </a:solidFill>
            </a:endParaRPr>
          </a:p>
        </p:txBody>
      </p:sp>
      <p:sp>
        <p:nvSpPr>
          <p:cNvPr id="5" name="Rectangle 4"/>
          <p:cNvSpPr/>
          <p:nvPr/>
        </p:nvSpPr>
        <p:spPr>
          <a:xfrm>
            <a:off x="5789570" y="2678347"/>
            <a:ext cx="3063659" cy="707886"/>
          </a:xfrm>
          <a:prstGeom prst="rect">
            <a:avLst/>
          </a:prstGeom>
        </p:spPr>
        <p:txBody>
          <a:bodyPr wrap="none">
            <a:spAutoFit/>
          </a:bodyPr>
          <a:lstStyle/>
          <a:p>
            <a:r>
              <a:rPr lang="vi-VN" sz="4000" b="1">
                <a:latin typeface="Times New Roman" pitchFamily="18" charset="0"/>
                <a:cs typeface="Times New Roman" pitchFamily="18" charset="0"/>
              </a:rPr>
              <a:t>chạy việt dã, </a:t>
            </a:r>
            <a:endParaRPr lang="en-US"/>
          </a:p>
        </p:txBody>
      </p:sp>
      <p:sp>
        <p:nvSpPr>
          <p:cNvPr id="14" name="Rectangle 13"/>
          <p:cNvSpPr/>
          <p:nvPr/>
        </p:nvSpPr>
        <p:spPr>
          <a:xfrm>
            <a:off x="8629945" y="2681598"/>
            <a:ext cx="3338771" cy="707886"/>
          </a:xfrm>
          <a:prstGeom prst="rect">
            <a:avLst/>
          </a:prstGeom>
        </p:spPr>
        <p:txBody>
          <a:bodyPr wrap="square">
            <a:spAutoFit/>
          </a:bodyPr>
          <a:lstStyle/>
          <a:p>
            <a:r>
              <a:rPr lang="vi-VN" sz="4000" b="1">
                <a:latin typeface="Times New Roman" pitchFamily="18" charset="0"/>
                <a:cs typeface="Times New Roman" pitchFamily="18" charset="0"/>
              </a:rPr>
              <a:t>chạy vượt rào, </a:t>
            </a:r>
            <a:endParaRPr lang="en-US"/>
          </a:p>
        </p:txBody>
      </p:sp>
      <p:sp>
        <p:nvSpPr>
          <p:cNvPr id="16" name="Rectangle 15"/>
          <p:cNvSpPr/>
          <p:nvPr/>
        </p:nvSpPr>
        <p:spPr>
          <a:xfrm>
            <a:off x="343425" y="3326014"/>
            <a:ext cx="3884069" cy="707886"/>
          </a:xfrm>
          <a:prstGeom prst="rect">
            <a:avLst/>
          </a:prstGeom>
        </p:spPr>
        <p:txBody>
          <a:bodyPr wrap="square">
            <a:spAutoFit/>
          </a:bodyPr>
          <a:lstStyle/>
          <a:p>
            <a:r>
              <a:rPr lang="vi-VN" sz="4000" b="1">
                <a:latin typeface="Times New Roman" pitchFamily="18" charset="0"/>
                <a:cs typeface="Times New Roman" pitchFamily="18" charset="0"/>
              </a:rPr>
              <a:t>chạy tiếp sức, </a:t>
            </a:r>
            <a:endParaRPr lang="en-US"/>
          </a:p>
        </p:txBody>
      </p:sp>
      <p:sp>
        <p:nvSpPr>
          <p:cNvPr id="17" name="Rectangle 16"/>
          <p:cNvSpPr/>
          <p:nvPr/>
        </p:nvSpPr>
        <p:spPr>
          <a:xfrm>
            <a:off x="3434382" y="3321599"/>
            <a:ext cx="4183062" cy="701923"/>
          </a:xfrm>
          <a:prstGeom prst="rect">
            <a:avLst/>
          </a:prstGeom>
        </p:spPr>
        <p:txBody>
          <a:bodyPr wrap="square">
            <a:spAutoFit/>
          </a:bodyPr>
          <a:lstStyle/>
          <a:p>
            <a:pPr lvl="0">
              <a:lnSpc>
                <a:spcPct val="106000"/>
              </a:lnSpc>
            </a:pPr>
            <a:r>
              <a:rPr lang="vi-VN" sz="4000" b="1">
                <a:latin typeface="Times New Roman" pitchFamily="18" charset="0"/>
                <a:cs typeface="Times New Roman" pitchFamily="18" charset="0"/>
              </a:rPr>
              <a:t>chạy cự li ngắn,...</a:t>
            </a:r>
            <a:endParaRPr lang="vi-VN" sz="4000" b="1" dirty="0">
              <a:latin typeface="Times New Roman" pitchFamily="18" charset="0"/>
              <a:ea typeface="Times New Roman"/>
              <a:cs typeface="Times New Roman" pitchFamily="18" charset="0"/>
            </a:endParaRPr>
          </a:p>
        </p:txBody>
      </p:sp>
      <p:sp>
        <p:nvSpPr>
          <p:cNvPr id="18" name="Rectangle 17"/>
          <p:cNvSpPr/>
          <p:nvPr/>
        </p:nvSpPr>
        <p:spPr>
          <a:xfrm>
            <a:off x="285883" y="4011361"/>
            <a:ext cx="1795684" cy="701923"/>
          </a:xfrm>
          <a:prstGeom prst="rect">
            <a:avLst/>
          </a:prstGeom>
        </p:spPr>
        <p:txBody>
          <a:bodyPr wrap="none">
            <a:spAutoFit/>
          </a:bodyPr>
          <a:lstStyle/>
          <a:p>
            <a:pPr lvl="0">
              <a:lnSpc>
                <a:spcPct val="106000"/>
              </a:lnSpc>
            </a:pPr>
            <a:r>
              <a:rPr lang="vi-VN" sz="4000" b="1">
                <a:solidFill>
                  <a:srgbClr val="0000FF"/>
                </a:solidFill>
                <a:latin typeface="Times New Roman" pitchFamily="18" charset="0"/>
                <a:cs typeface="Times New Roman" pitchFamily="18" charset="0"/>
              </a:rPr>
              <a:t>c) Đua</a:t>
            </a:r>
            <a:r>
              <a:rPr lang="en-US" sz="4000" b="1">
                <a:solidFill>
                  <a:srgbClr val="0000FF"/>
                </a:solidFill>
                <a:latin typeface="Times New Roman" pitchFamily="18" charset="0"/>
                <a:cs typeface="Times New Roman" pitchFamily="18" charset="0"/>
              </a:rPr>
              <a:t>:</a:t>
            </a:r>
            <a:endParaRPr lang="vi-VN" sz="4000" b="1">
              <a:solidFill>
                <a:srgbClr val="0000FF"/>
              </a:solidFill>
              <a:latin typeface="Times New Roman" pitchFamily="18" charset="0"/>
              <a:ea typeface="Times New Roman"/>
              <a:cs typeface="Times New Roman" pitchFamily="18" charset="0"/>
            </a:endParaRPr>
          </a:p>
        </p:txBody>
      </p:sp>
      <p:sp>
        <p:nvSpPr>
          <p:cNvPr id="19" name="Rectangle 18"/>
          <p:cNvSpPr/>
          <p:nvPr/>
        </p:nvSpPr>
        <p:spPr>
          <a:xfrm>
            <a:off x="2071692" y="4045914"/>
            <a:ext cx="2920992" cy="707886"/>
          </a:xfrm>
          <a:prstGeom prst="rect">
            <a:avLst/>
          </a:prstGeom>
        </p:spPr>
        <p:txBody>
          <a:bodyPr wrap="none">
            <a:spAutoFit/>
          </a:bodyPr>
          <a:lstStyle/>
          <a:p>
            <a:r>
              <a:rPr lang="vi-VN" sz="4000" b="1">
                <a:solidFill>
                  <a:srgbClr val="0000FF"/>
                </a:solidFill>
                <a:latin typeface="Times New Roman" pitchFamily="18" charset="0"/>
                <a:cs typeface="Times New Roman" pitchFamily="18" charset="0"/>
              </a:rPr>
              <a:t>Đua xe đạp,</a:t>
            </a:r>
            <a:r>
              <a:rPr lang="vi-VN" sz="4000" b="1">
                <a:solidFill>
                  <a:srgbClr val="FF0000"/>
                </a:solidFill>
                <a:latin typeface="Times New Roman" pitchFamily="18" charset="0"/>
                <a:cs typeface="Times New Roman" pitchFamily="18" charset="0"/>
              </a:rPr>
              <a:t> </a:t>
            </a:r>
            <a:endParaRPr lang="en-US"/>
          </a:p>
        </p:txBody>
      </p:sp>
      <p:sp>
        <p:nvSpPr>
          <p:cNvPr id="20" name="Rectangle 19"/>
          <p:cNvSpPr/>
          <p:nvPr/>
        </p:nvSpPr>
        <p:spPr>
          <a:xfrm>
            <a:off x="4753460" y="4041499"/>
            <a:ext cx="2637260" cy="707886"/>
          </a:xfrm>
          <a:prstGeom prst="rect">
            <a:avLst/>
          </a:prstGeom>
        </p:spPr>
        <p:txBody>
          <a:bodyPr wrap="none">
            <a:spAutoFit/>
          </a:bodyPr>
          <a:lstStyle/>
          <a:p>
            <a:r>
              <a:rPr lang="vi-VN" sz="4000" b="1">
                <a:latin typeface="Times New Roman" pitchFamily="18" charset="0"/>
                <a:cs typeface="Times New Roman" pitchFamily="18" charset="0"/>
              </a:rPr>
              <a:t>đua mô tô, </a:t>
            </a:r>
            <a:endParaRPr lang="en-US"/>
          </a:p>
        </p:txBody>
      </p:sp>
      <p:sp>
        <p:nvSpPr>
          <p:cNvPr id="21" name="Rectangle 20"/>
          <p:cNvSpPr/>
          <p:nvPr/>
        </p:nvSpPr>
        <p:spPr>
          <a:xfrm>
            <a:off x="7230135" y="4039227"/>
            <a:ext cx="2209259" cy="707886"/>
          </a:xfrm>
          <a:prstGeom prst="rect">
            <a:avLst/>
          </a:prstGeom>
        </p:spPr>
        <p:txBody>
          <a:bodyPr wrap="none">
            <a:spAutoFit/>
          </a:bodyPr>
          <a:lstStyle/>
          <a:p>
            <a:r>
              <a:rPr lang="vi-VN" sz="4000" b="1">
                <a:latin typeface="Times New Roman" pitchFamily="18" charset="0"/>
                <a:cs typeface="Times New Roman" pitchFamily="18" charset="0"/>
              </a:rPr>
              <a:t>đua ô tô, </a:t>
            </a:r>
            <a:endParaRPr lang="en-US"/>
          </a:p>
        </p:txBody>
      </p:sp>
      <p:sp>
        <p:nvSpPr>
          <p:cNvPr id="22" name="Rectangle 21"/>
          <p:cNvSpPr/>
          <p:nvPr/>
        </p:nvSpPr>
        <p:spPr>
          <a:xfrm>
            <a:off x="9327484" y="4036408"/>
            <a:ext cx="2502608" cy="707886"/>
          </a:xfrm>
          <a:prstGeom prst="rect">
            <a:avLst/>
          </a:prstGeom>
        </p:spPr>
        <p:txBody>
          <a:bodyPr wrap="none">
            <a:spAutoFit/>
          </a:bodyPr>
          <a:lstStyle/>
          <a:p>
            <a:r>
              <a:rPr lang="vi-VN" sz="4000" b="1">
                <a:latin typeface="Times New Roman" pitchFamily="18" charset="0"/>
                <a:cs typeface="Times New Roman" pitchFamily="18" charset="0"/>
              </a:rPr>
              <a:t>đua ngựa, </a:t>
            </a:r>
            <a:endParaRPr lang="en-US"/>
          </a:p>
        </p:txBody>
      </p:sp>
      <p:sp>
        <p:nvSpPr>
          <p:cNvPr id="23" name="Rectangle 22"/>
          <p:cNvSpPr/>
          <p:nvPr/>
        </p:nvSpPr>
        <p:spPr>
          <a:xfrm>
            <a:off x="432388" y="4713284"/>
            <a:ext cx="2052165" cy="707886"/>
          </a:xfrm>
          <a:prstGeom prst="rect">
            <a:avLst/>
          </a:prstGeom>
        </p:spPr>
        <p:txBody>
          <a:bodyPr wrap="none">
            <a:spAutoFit/>
          </a:bodyPr>
          <a:lstStyle/>
          <a:p>
            <a:r>
              <a:rPr lang="vi-VN" sz="4000" b="1">
                <a:latin typeface="Times New Roman" pitchFamily="18" charset="0"/>
                <a:cs typeface="Times New Roman" pitchFamily="18" charset="0"/>
              </a:rPr>
              <a:t>đua voi, </a:t>
            </a:r>
            <a:endParaRPr lang="en-US"/>
          </a:p>
        </p:txBody>
      </p:sp>
      <p:sp>
        <p:nvSpPr>
          <p:cNvPr id="24" name="Rectangle 23"/>
          <p:cNvSpPr/>
          <p:nvPr/>
        </p:nvSpPr>
        <p:spPr>
          <a:xfrm>
            <a:off x="2285460" y="4740858"/>
            <a:ext cx="3786630" cy="701923"/>
          </a:xfrm>
          <a:prstGeom prst="rect">
            <a:avLst/>
          </a:prstGeom>
        </p:spPr>
        <p:txBody>
          <a:bodyPr wrap="square">
            <a:spAutoFit/>
          </a:bodyPr>
          <a:lstStyle/>
          <a:p>
            <a:pPr lvl="0">
              <a:lnSpc>
                <a:spcPct val="106000"/>
              </a:lnSpc>
            </a:pPr>
            <a:r>
              <a:rPr lang="vi-VN" sz="4000" b="1">
                <a:latin typeface="Times New Roman" pitchFamily="18" charset="0"/>
                <a:cs typeface="Times New Roman" pitchFamily="18" charset="0"/>
              </a:rPr>
              <a:t>đua thuyền,...</a:t>
            </a:r>
            <a:endParaRPr lang="vi-VN" sz="4000" b="1" dirty="0">
              <a:latin typeface="Times New Roman" pitchFamily="18" charset="0"/>
              <a:ea typeface="Times New Roman"/>
              <a:cs typeface="Times New Roman" pitchFamily="18" charset="0"/>
            </a:endParaRPr>
          </a:p>
        </p:txBody>
      </p:sp>
    </p:spTree>
    <p:custDataLst>
      <p:tags r:id="rId1"/>
    </p:custDataLst>
    <p:extLst>
      <p:ext uri="{BB962C8B-B14F-4D97-AF65-F5344CB8AC3E}">
        <p14:creationId xmlns:p14="http://schemas.microsoft.com/office/powerpoint/2010/main" val="1454788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1000"/>
            <a:lum/>
          </a:blip>
          <a:srcRect/>
          <a:stretch>
            <a:fillRect/>
          </a:stretch>
        </a:blipFill>
        <a:effectLst/>
      </p:bgPr>
    </p:bg>
    <p:spTree>
      <p:nvGrpSpPr>
        <p:cNvPr id="1" name=""/>
        <p:cNvGrpSpPr/>
        <p:nvPr/>
      </p:nvGrpSpPr>
      <p:grpSpPr>
        <a:xfrm>
          <a:off x="0" y="0"/>
          <a:ext cx="0" cy="0"/>
          <a:chOff x="0" y="0"/>
          <a:chExt cx="0" cy="0"/>
        </a:xfrm>
      </p:grpSpPr>
      <p:pic>
        <p:nvPicPr>
          <p:cNvPr id="2" name="Picture 14" descr="Nháº¡c Phim Äua xe Ã´tÃ´,mÃ´tÃ´ kinh hoÃ ng Táº­p16 - Nháº¡c SÃ n DJ Nonstop ...">
            <a:extLst>
              <a:ext uri="{FF2B5EF4-FFF2-40B4-BE49-F238E27FC236}">
                <a16:creationId xmlns:a16="http://schemas.microsoft.com/office/drawing/2014/main" id="{DC9B49E3-AAF1-46A6-8564-41CA055BEF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9589FF-4068-4E77-96C8-84F12872BF85}"/>
              </a:ext>
            </a:extLst>
          </p:cNvPr>
          <p:cNvSpPr txBox="1"/>
          <p:nvPr/>
        </p:nvSpPr>
        <p:spPr>
          <a:xfrm>
            <a:off x="4191000" y="6150114"/>
            <a:ext cx="3505200" cy="707886"/>
          </a:xfrm>
          <a:prstGeom prst="rect">
            <a:avLst/>
          </a:prstGeom>
          <a:solidFill>
            <a:srgbClr val="FFFF00"/>
          </a:solidFill>
        </p:spPr>
        <p:txBody>
          <a:bodyPr wrap="square" rtlCol="0">
            <a:spAutoFit/>
          </a:bodyPr>
          <a:lstStyle/>
          <a:p>
            <a:pPr algn="ctr"/>
            <a:r>
              <a:rPr lang="vi-VN" sz="4000" dirty="0">
                <a:latin typeface="Times New Roman" pitchFamily="18" charset="0"/>
                <a:cs typeface="Times New Roman" pitchFamily="18" charset="0"/>
              </a:rPr>
              <a:t>Đua xe ô tô</a:t>
            </a:r>
            <a:endParaRPr lang="en-US" sz="4000" dirty="0">
              <a:latin typeface="Times New Roman" pitchFamily="18" charset="0"/>
              <a:cs typeface="Times New Roman" pitchFamily="18" charset="0"/>
            </a:endParaRPr>
          </a:p>
        </p:txBody>
      </p:sp>
      <p:pic>
        <p:nvPicPr>
          <p:cNvPr id="4" name="Picture 10" descr="Äua thuyá»n há» TÃ¢y,Pháº§m pháº­p cáº¯m mÃ¡i chÃ¨o, nam ná»¯ lao vun vÃºt giá»¯a ...">
            <a:extLst>
              <a:ext uri="{FF2B5EF4-FFF2-40B4-BE49-F238E27FC236}">
                <a16:creationId xmlns:a16="http://schemas.microsoft.com/office/drawing/2014/main" id="{A2B3BC08-D7EF-49F9-9BC5-6D53A65D17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1" y="15686"/>
            <a:ext cx="12268201" cy="68423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1A4367-66C9-48F6-9BEF-FF070CC38467}"/>
              </a:ext>
            </a:extLst>
          </p:cNvPr>
          <p:cNvSpPr txBox="1"/>
          <p:nvPr/>
        </p:nvSpPr>
        <p:spPr>
          <a:xfrm>
            <a:off x="4800601" y="6146802"/>
            <a:ext cx="3505200" cy="707886"/>
          </a:xfrm>
          <a:prstGeom prst="rect">
            <a:avLst/>
          </a:prstGeom>
          <a:solidFill>
            <a:srgbClr val="FFFF00"/>
          </a:solidFill>
        </p:spPr>
        <p:txBody>
          <a:bodyPr wrap="square" rtlCol="0">
            <a:spAutoFit/>
          </a:bodyPr>
          <a:lstStyle/>
          <a:p>
            <a:pPr algn="ctr"/>
            <a:r>
              <a:rPr lang="vi-VN" sz="4000" dirty="0">
                <a:latin typeface="Times New Roman" pitchFamily="18" charset="0"/>
                <a:cs typeface="Times New Roman" pitchFamily="18" charset="0"/>
              </a:rPr>
              <a:t>Đua thuyền</a:t>
            </a:r>
            <a:endParaRPr lang="en-US" sz="40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32229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l3[2]">
            <a:extLst>
              <a:ext uri="{FF2B5EF4-FFF2-40B4-BE49-F238E27FC236}">
                <a16:creationId xmlns:a16="http://schemas.microsoft.com/office/drawing/2014/main" id="{B9C0AEFB-F43F-4E83-BEA5-928767C04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1"/>
            <a:ext cx="5080000" cy="2639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dua-1[1]">
            <a:extLst>
              <a:ext uri="{FF2B5EF4-FFF2-40B4-BE49-F238E27FC236}">
                <a16:creationId xmlns:a16="http://schemas.microsoft.com/office/drawing/2014/main" id="{47079862-01A6-4A36-85FF-8289C9B46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838200"/>
            <a:ext cx="5715000" cy="25908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1268" name="Picture 4" descr="dua%20thuyen[1]">
            <a:extLst>
              <a:ext uri="{FF2B5EF4-FFF2-40B4-BE49-F238E27FC236}">
                <a16:creationId xmlns:a16="http://schemas.microsoft.com/office/drawing/2014/main" id="{CB48C588-5D43-46D2-A4DF-A65160874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3581400"/>
            <a:ext cx="5283200" cy="30480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1269" name="Picture 5" descr="dua%20voi%20tay%20nguyen[1]">
            <a:extLst>
              <a:ext uri="{FF2B5EF4-FFF2-40B4-BE49-F238E27FC236}">
                <a16:creationId xmlns:a16="http://schemas.microsoft.com/office/drawing/2014/main" id="{3F028C22-41C2-4CB1-8988-933B52B32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3581400"/>
            <a:ext cx="5791200" cy="30480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rgbClr val="FFFFFF"/>
                </a:solidFill>
              </a14:hiddenFill>
            </a:ext>
          </a:extLst>
        </p:spPr>
      </p:pic>
      <p:sp>
        <p:nvSpPr>
          <p:cNvPr id="11270" name="AutoShape 6">
            <a:extLst>
              <a:ext uri="{FF2B5EF4-FFF2-40B4-BE49-F238E27FC236}">
                <a16:creationId xmlns:a16="http://schemas.microsoft.com/office/drawing/2014/main" id="{94F63D14-411F-409A-B6F6-8B9011C169B7}"/>
              </a:ext>
            </a:extLst>
          </p:cNvPr>
          <p:cNvSpPr>
            <a:spLocks noChangeArrowheads="1"/>
          </p:cNvSpPr>
          <p:nvPr/>
        </p:nvSpPr>
        <p:spPr bwMode="auto">
          <a:xfrm>
            <a:off x="1727200" y="152400"/>
            <a:ext cx="9550400" cy="609600"/>
          </a:xfrm>
          <a:prstGeom prst="roundRect">
            <a:avLst>
              <a:gd name="adj" fmla="val 42965"/>
            </a:avLst>
          </a:prstGeom>
          <a:solidFill>
            <a:schemeClr val="accent1">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dirty="0" err="1">
                <a:solidFill>
                  <a:srgbClr val="FF3300"/>
                </a:solidFill>
                <a:latin typeface="Times New Roman" panose="02020603050405020304" pitchFamily="18" charset="0"/>
                <a:cs typeface="Times New Roman" panose="02020603050405020304" pitchFamily="18" charset="0"/>
              </a:rPr>
              <a:t>Các</a:t>
            </a:r>
            <a:r>
              <a:rPr lang="en-US" altLang="en-US" sz="3733" b="1" dirty="0">
                <a:solidFill>
                  <a:srgbClr val="FF3300"/>
                </a:solidFill>
                <a:latin typeface="Times New Roman" panose="02020603050405020304" pitchFamily="18" charset="0"/>
                <a:cs typeface="Times New Roman" panose="02020603050405020304" pitchFamily="18" charset="0"/>
              </a:rPr>
              <a:t> </a:t>
            </a:r>
            <a:r>
              <a:rPr lang="en-US" altLang="en-US" sz="3733" b="1" dirty="0" err="1">
                <a:solidFill>
                  <a:srgbClr val="FF3300"/>
                </a:solidFill>
                <a:latin typeface="Times New Roman" panose="02020603050405020304" pitchFamily="18" charset="0"/>
                <a:cs typeface="Times New Roman" panose="02020603050405020304" pitchFamily="18" charset="0"/>
              </a:rPr>
              <a:t>môn</a:t>
            </a:r>
            <a:r>
              <a:rPr lang="en-US" altLang="en-US" sz="3733" b="1" dirty="0">
                <a:solidFill>
                  <a:srgbClr val="FF3300"/>
                </a:solidFill>
                <a:latin typeface="Times New Roman" panose="02020603050405020304" pitchFamily="18" charset="0"/>
                <a:cs typeface="Times New Roman" panose="02020603050405020304" pitchFamily="18" charset="0"/>
              </a:rPr>
              <a:t> </a:t>
            </a:r>
            <a:r>
              <a:rPr lang="en-US" altLang="en-US" sz="3733" b="1" dirty="0" err="1">
                <a:solidFill>
                  <a:srgbClr val="FF3300"/>
                </a:solidFill>
                <a:latin typeface="Times New Roman" panose="02020603050405020304" pitchFamily="18" charset="0"/>
                <a:cs typeface="Times New Roman" panose="02020603050405020304" pitchFamily="18" charset="0"/>
              </a:rPr>
              <a:t>thể</a:t>
            </a:r>
            <a:r>
              <a:rPr lang="en-US" altLang="en-US" sz="3733" b="1" dirty="0">
                <a:solidFill>
                  <a:srgbClr val="FF3300"/>
                </a:solidFill>
                <a:latin typeface="Times New Roman" panose="02020603050405020304" pitchFamily="18" charset="0"/>
                <a:cs typeface="Times New Roman" panose="02020603050405020304" pitchFamily="18" charset="0"/>
              </a:rPr>
              <a:t> </a:t>
            </a:r>
            <a:r>
              <a:rPr lang="en-US" altLang="en-US" sz="3733" b="1" dirty="0" err="1">
                <a:solidFill>
                  <a:srgbClr val="FF3300"/>
                </a:solidFill>
                <a:latin typeface="Times New Roman" panose="02020603050405020304" pitchFamily="18" charset="0"/>
                <a:cs typeface="Times New Roman" panose="02020603050405020304" pitchFamily="18" charset="0"/>
              </a:rPr>
              <a:t>thao</a:t>
            </a:r>
            <a:r>
              <a:rPr lang="en-US" altLang="en-US" sz="3733" b="1" dirty="0">
                <a:solidFill>
                  <a:srgbClr val="FF3300"/>
                </a:solidFill>
                <a:latin typeface="Times New Roman" panose="02020603050405020304" pitchFamily="18" charset="0"/>
                <a:cs typeface="Times New Roman" panose="02020603050405020304" pitchFamily="18" charset="0"/>
              </a:rPr>
              <a:t> </a:t>
            </a:r>
            <a:r>
              <a:rPr lang="en-US" altLang="en-US" sz="3733" b="1" dirty="0" err="1">
                <a:solidFill>
                  <a:srgbClr val="FF3300"/>
                </a:solidFill>
                <a:latin typeface="Times New Roman" panose="02020603050405020304" pitchFamily="18" charset="0"/>
                <a:cs typeface="Times New Roman" panose="02020603050405020304" pitchFamily="18" charset="0"/>
              </a:rPr>
              <a:t>bắt</a:t>
            </a:r>
            <a:r>
              <a:rPr lang="en-US" altLang="en-US" sz="3733" b="1" dirty="0">
                <a:solidFill>
                  <a:srgbClr val="FF3300"/>
                </a:solidFill>
                <a:latin typeface="Times New Roman" panose="02020603050405020304" pitchFamily="18" charset="0"/>
                <a:cs typeface="Times New Roman" panose="02020603050405020304" pitchFamily="18" charset="0"/>
              </a:rPr>
              <a:t> </a:t>
            </a:r>
            <a:r>
              <a:rPr lang="en-US" altLang="en-US" sz="3733" b="1" dirty="0" err="1">
                <a:solidFill>
                  <a:srgbClr val="FF3300"/>
                </a:solidFill>
                <a:latin typeface="Times New Roman" panose="02020603050405020304" pitchFamily="18" charset="0"/>
                <a:cs typeface="Times New Roman" panose="02020603050405020304" pitchFamily="18" charset="0"/>
              </a:rPr>
              <a:t>đầu</a:t>
            </a:r>
            <a:r>
              <a:rPr lang="en-US" altLang="en-US" sz="3733" b="1" dirty="0">
                <a:solidFill>
                  <a:srgbClr val="FF3300"/>
                </a:solidFill>
                <a:latin typeface="Times New Roman" panose="02020603050405020304" pitchFamily="18" charset="0"/>
                <a:cs typeface="Times New Roman" panose="02020603050405020304" pitchFamily="18" charset="0"/>
              </a:rPr>
              <a:t> </a:t>
            </a:r>
            <a:r>
              <a:rPr lang="en-US" altLang="en-US" sz="3733" b="1" dirty="0" err="1">
                <a:solidFill>
                  <a:srgbClr val="FF3300"/>
                </a:solidFill>
                <a:latin typeface="Times New Roman" panose="02020603050405020304" pitchFamily="18" charset="0"/>
                <a:cs typeface="Times New Roman" panose="02020603050405020304" pitchFamily="18" charset="0"/>
              </a:rPr>
              <a:t>bằng</a:t>
            </a:r>
            <a:r>
              <a:rPr lang="en-US" altLang="en-US" sz="3733" b="1" dirty="0">
                <a:solidFill>
                  <a:srgbClr val="FF3300"/>
                </a:solidFill>
                <a:latin typeface="Times New Roman" panose="02020603050405020304" pitchFamily="18" charset="0"/>
                <a:cs typeface="Times New Roman" panose="02020603050405020304" pitchFamily="18" charset="0"/>
              </a:rPr>
              <a:t> </a:t>
            </a:r>
            <a:r>
              <a:rPr lang="en-US" altLang="en-US" sz="3733" b="1" dirty="0" err="1">
                <a:solidFill>
                  <a:srgbClr val="FF3300"/>
                </a:solidFill>
                <a:latin typeface="Times New Roman" panose="02020603050405020304" pitchFamily="18" charset="0"/>
                <a:cs typeface="Times New Roman" panose="02020603050405020304" pitchFamily="18" charset="0"/>
              </a:rPr>
              <a:t>tiếng</a:t>
            </a:r>
            <a:r>
              <a:rPr lang="en-US" altLang="en-US" sz="3733" b="1" dirty="0">
                <a:solidFill>
                  <a:srgbClr val="FF3300"/>
                </a:solidFill>
                <a:latin typeface="Times New Roman" panose="02020603050405020304" pitchFamily="18" charset="0"/>
                <a:cs typeface="Times New Roman" panose="02020603050405020304" pitchFamily="18" charset="0"/>
              </a:rPr>
              <a:t> “</a:t>
            </a:r>
            <a:r>
              <a:rPr lang="en-US" altLang="en-US" sz="3733" b="1" dirty="0" err="1">
                <a:solidFill>
                  <a:srgbClr val="FF3300"/>
                </a:solidFill>
                <a:latin typeface="Times New Roman" panose="02020603050405020304" pitchFamily="18" charset="0"/>
                <a:cs typeface="Times New Roman" panose="02020603050405020304" pitchFamily="18" charset="0"/>
              </a:rPr>
              <a:t>đua</a:t>
            </a:r>
            <a:r>
              <a:rPr lang="en-US" altLang="en-US" sz="3733" b="1" dirty="0">
                <a:solidFill>
                  <a:srgbClr val="FF3300"/>
                </a:solidFill>
                <a:latin typeface="Times New Roman" panose="02020603050405020304" pitchFamily="18" charset="0"/>
                <a:cs typeface="Times New Roman" panose="02020603050405020304" pitchFamily="18" charset="0"/>
              </a:rPr>
              <a:t>”</a:t>
            </a:r>
          </a:p>
        </p:txBody>
      </p:sp>
      <p:sp>
        <p:nvSpPr>
          <p:cNvPr id="11271" name="AutoShape 7">
            <a:extLst>
              <a:ext uri="{FF2B5EF4-FFF2-40B4-BE49-F238E27FC236}">
                <a16:creationId xmlns:a16="http://schemas.microsoft.com/office/drawing/2014/main" id="{4A074682-1622-4F6A-8605-36469A3F9076}"/>
              </a:ext>
            </a:extLst>
          </p:cNvPr>
          <p:cNvSpPr>
            <a:spLocks noChangeArrowheads="1"/>
          </p:cNvSpPr>
          <p:nvPr/>
        </p:nvSpPr>
        <p:spPr bwMode="auto">
          <a:xfrm>
            <a:off x="1828800" y="2871258"/>
            <a:ext cx="2235200" cy="658284"/>
          </a:xfrm>
          <a:prstGeom prst="roundRect">
            <a:avLst>
              <a:gd name="adj" fmla="val 10889"/>
            </a:avLst>
          </a:prstGeom>
          <a:solidFill>
            <a:schemeClr val="accent2">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dirty="0" err="1">
                <a:solidFill>
                  <a:srgbClr val="0000CC"/>
                </a:solidFill>
                <a:latin typeface="Times New Roman" panose="02020603050405020304" pitchFamily="18" charset="0"/>
              </a:rPr>
              <a:t>Đua</a:t>
            </a:r>
            <a:r>
              <a:rPr lang="en-US" altLang="en-US" sz="3733" b="1" dirty="0">
                <a:solidFill>
                  <a:srgbClr val="0000CC"/>
                </a:solidFill>
                <a:latin typeface="Times New Roman" panose="02020603050405020304" pitchFamily="18" charset="0"/>
              </a:rPr>
              <a:t> </a:t>
            </a:r>
            <a:r>
              <a:rPr lang="en-US" altLang="en-US" sz="3733" b="1" dirty="0" err="1">
                <a:solidFill>
                  <a:srgbClr val="0000CC"/>
                </a:solidFill>
                <a:latin typeface="Times New Roman" panose="02020603050405020304" pitchFamily="18" charset="0"/>
              </a:rPr>
              <a:t>ngựa</a:t>
            </a:r>
            <a:endParaRPr lang="en-US" altLang="en-US" sz="2400" dirty="0">
              <a:solidFill>
                <a:srgbClr val="0000CC"/>
              </a:solidFill>
            </a:endParaRPr>
          </a:p>
        </p:txBody>
      </p:sp>
      <p:sp>
        <p:nvSpPr>
          <p:cNvPr id="11272" name="AutoShape 8">
            <a:extLst>
              <a:ext uri="{FF2B5EF4-FFF2-40B4-BE49-F238E27FC236}">
                <a16:creationId xmlns:a16="http://schemas.microsoft.com/office/drawing/2014/main" id="{84B26ED2-DB4B-4A3F-B46E-1E94882D7AD2}"/>
              </a:ext>
            </a:extLst>
          </p:cNvPr>
          <p:cNvSpPr>
            <a:spLocks noChangeArrowheads="1"/>
          </p:cNvSpPr>
          <p:nvPr/>
        </p:nvSpPr>
        <p:spPr bwMode="auto">
          <a:xfrm>
            <a:off x="7721600" y="2895600"/>
            <a:ext cx="2438400" cy="533400"/>
          </a:xfrm>
          <a:prstGeom prst="roundRect">
            <a:avLst>
              <a:gd name="adj" fmla="val 10889"/>
            </a:avLst>
          </a:prstGeom>
          <a:solidFill>
            <a:schemeClr val="accent6">
              <a:lumMod val="9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dirty="0" err="1">
                <a:solidFill>
                  <a:srgbClr val="0000CC"/>
                </a:solidFill>
                <a:latin typeface="Times New Roman" panose="02020603050405020304" pitchFamily="18" charset="0"/>
              </a:rPr>
              <a:t>Đua</a:t>
            </a:r>
            <a:r>
              <a:rPr lang="en-US" altLang="en-US" sz="3733" b="1" dirty="0">
                <a:solidFill>
                  <a:srgbClr val="0000CC"/>
                </a:solidFill>
                <a:latin typeface="Times New Roman" panose="02020603050405020304" pitchFamily="18" charset="0"/>
              </a:rPr>
              <a:t> </a:t>
            </a:r>
            <a:r>
              <a:rPr lang="en-US" altLang="en-US" sz="3733" b="1" dirty="0" err="1">
                <a:solidFill>
                  <a:srgbClr val="0000CC"/>
                </a:solidFill>
                <a:latin typeface="Times New Roman" panose="02020603050405020304" pitchFamily="18" charset="0"/>
              </a:rPr>
              <a:t>xe</a:t>
            </a:r>
            <a:r>
              <a:rPr lang="en-US" altLang="en-US" sz="3733" b="1" dirty="0">
                <a:solidFill>
                  <a:srgbClr val="0000CC"/>
                </a:solidFill>
                <a:latin typeface="Times New Roman" panose="02020603050405020304" pitchFamily="18" charset="0"/>
              </a:rPr>
              <a:t> </a:t>
            </a:r>
            <a:r>
              <a:rPr lang="en-US" altLang="en-US" sz="3733" b="1" dirty="0" err="1">
                <a:solidFill>
                  <a:srgbClr val="0000CC"/>
                </a:solidFill>
                <a:latin typeface="Times New Roman" panose="02020603050405020304" pitchFamily="18" charset="0"/>
              </a:rPr>
              <a:t>đạp</a:t>
            </a:r>
            <a:endParaRPr lang="en-US" altLang="en-US" sz="2400" dirty="0">
              <a:solidFill>
                <a:srgbClr val="0000CC"/>
              </a:solidFill>
            </a:endParaRPr>
          </a:p>
        </p:txBody>
      </p:sp>
      <p:sp>
        <p:nvSpPr>
          <p:cNvPr id="11273" name="AutoShape 9">
            <a:extLst>
              <a:ext uri="{FF2B5EF4-FFF2-40B4-BE49-F238E27FC236}">
                <a16:creationId xmlns:a16="http://schemas.microsoft.com/office/drawing/2014/main" id="{A753078F-CFF8-4144-96EB-1A0CA36287A4}"/>
              </a:ext>
            </a:extLst>
          </p:cNvPr>
          <p:cNvSpPr>
            <a:spLocks noChangeArrowheads="1"/>
          </p:cNvSpPr>
          <p:nvPr/>
        </p:nvSpPr>
        <p:spPr bwMode="auto">
          <a:xfrm>
            <a:off x="1727200" y="6096000"/>
            <a:ext cx="2438400" cy="533400"/>
          </a:xfrm>
          <a:prstGeom prst="roundRect">
            <a:avLst>
              <a:gd name="adj" fmla="val 32452"/>
            </a:avLst>
          </a:prstGeom>
          <a:solidFill>
            <a:schemeClr val="accent4">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dirty="0" err="1">
                <a:solidFill>
                  <a:srgbClr val="0000CC"/>
                </a:solidFill>
                <a:latin typeface="Times New Roman" panose="02020603050405020304" pitchFamily="18" charset="0"/>
              </a:rPr>
              <a:t>Đua</a:t>
            </a:r>
            <a:r>
              <a:rPr lang="en-US" altLang="en-US" sz="3733" b="1" dirty="0">
                <a:solidFill>
                  <a:srgbClr val="0000CC"/>
                </a:solidFill>
                <a:latin typeface="Times New Roman" panose="02020603050405020304" pitchFamily="18" charset="0"/>
              </a:rPr>
              <a:t> </a:t>
            </a:r>
            <a:r>
              <a:rPr lang="en-US" altLang="en-US" sz="3733" b="1" dirty="0" err="1">
                <a:solidFill>
                  <a:srgbClr val="0000CC"/>
                </a:solidFill>
                <a:latin typeface="Times New Roman" panose="02020603050405020304" pitchFamily="18" charset="0"/>
              </a:rPr>
              <a:t>thuyền</a:t>
            </a:r>
            <a:endParaRPr lang="en-US" altLang="en-US" sz="2400" dirty="0">
              <a:solidFill>
                <a:srgbClr val="0000CC"/>
              </a:solidFill>
            </a:endParaRPr>
          </a:p>
        </p:txBody>
      </p:sp>
      <p:sp>
        <p:nvSpPr>
          <p:cNvPr id="11274" name="AutoShape 10">
            <a:extLst>
              <a:ext uri="{FF2B5EF4-FFF2-40B4-BE49-F238E27FC236}">
                <a16:creationId xmlns:a16="http://schemas.microsoft.com/office/drawing/2014/main" id="{6B64B877-7055-4427-B4A0-B617E0F9B383}"/>
              </a:ext>
            </a:extLst>
          </p:cNvPr>
          <p:cNvSpPr>
            <a:spLocks noChangeArrowheads="1"/>
          </p:cNvSpPr>
          <p:nvPr/>
        </p:nvSpPr>
        <p:spPr bwMode="auto">
          <a:xfrm>
            <a:off x="8026400" y="6096000"/>
            <a:ext cx="1930400" cy="533400"/>
          </a:xfrm>
          <a:prstGeom prst="roundRect">
            <a:avLst>
              <a:gd name="adj" fmla="val 25983"/>
            </a:avLst>
          </a:prstGeom>
          <a:solidFill>
            <a:schemeClr val="accent2">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dirty="0" err="1">
                <a:solidFill>
                  <a:srgbClr val="0000CC"/>
                </a:solidFill>
                <a:latin typeface="Times New Roman" panose="02020603050405020304" pitchFamily="18" charset="0"/>
              </a:rPr>
              <a:t>Đua</a:t>
            </a:r>
            <a:r>
              <a:rPr lang="en-US" altLang="en-US" sz="3733" b="1" dirty="0">
                <a:solidFill>
                  <a:srgbClr val="0000CC"/>
                </a:solidFill>
                <a:latin typeface="Times New Roman" panose="02020603050405020304" pitchFamily="18" charset="0"/>
              </a:rPr>
              <a:t> </a:t>
            </a:r>
            <a:r>
              <a:rPr lang="en-US" altLang="en-US" sz="3733" b="1" dirty="0" err="1">
                <a:solidFill>
                  <a:srgbClr val="0000CC"/>
                </a:solidFill>
                <a:latin typeface="Times New Roman" panose="02020603050405020304" pitchFamily="18" charset="0"/>
              </a:rPr>
              <a:t>voi</a:t>
            </a:r>
            <a:endParaRPr lang="en-US" altLang="en-US" sz="2400" dirty="0">
              <a:solidFill>
                <a:srgbClr val="0000CC"/>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ipe(left)">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arn(inVertical)">
                                      <p:cBhvr>
                                        <p:cTn id="12" dur="500"/>
                                        <p:tgtEl>
                                          <p:spTgt spid="1126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271"/>
                                        </p:tgtEl>
                                        <p:attrNameLst>
                                          <p:attrName>style.visibility</p:attrName>
                                        </p:attrNameLst>
                                      </p:cBhvr>
                                      <p:to>
                                        <p:strVal val="visible"/>
                                      </p:to>
                                    </p:set>
                                    <p:animEffect transition="in" filter="barn(inVertical)">
                                      <p:cBhvr>
                                        <p:cTn id="15" dur="500"/>
                                        <p:tgtEl>
                                          <p:spTgt spid="1127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267"/>
                                        </p:tgtEl>
                                        <p:attrNameLst>
                                          <p:attrName>style.visibility</p:attrName>
                                        </p:attrNameLst>
                                      </p:cBhvr>
                                      <p:to>
                                        <p:strVal val="visible"/>
                                      </p:to>
                                    </p:set>
                                    <p:animEffect transition="in" filter="fade">
                                      <p:cBhvr>
                                        <p:cTn id="20" dur="1000"/>
                                        <p:tgtEl>
                                          <p:spTgt spid="11267"/>
                                        </p:tgtEl>
                                      </p:cBhvr>
                                    </p:animEffect>
                                    <p:anim calcmode="lin" valueType="num">
                                      <p:cBhvr>
                                        <p:cTn id="21" dur="1000" fill="hold"/>
                                        <p:tgtEl>
                                          <p:spTgt spid="11267"/>
                                        </p:tgtEl>
                                        <p:attrNameLst>
                                          <p:attrName>ppt_x</p:attrName>
                                        </p:attrNameLst>
                                      </p:cBhvr>
                                      <p:tavLst>
                                        <p:tav tm="0">
                                          <p:val>
                                            <p:strVal val="#ppt_x"/>
                                          </p:val>
                                        </p:tav>
                                        <p:tav tm="100000">
                                          <p:val>
                                            <p:strVal val="#ppt_x"/>
                                          </p:val>
                                        </p:tav>
                                      </p:tavLst>
                                    </p:anim>
                                    <p:anim calcmode="lin" valueType="num">
                                      <p:cBhvr>
                                        <p:cTn id="22" dur="1000" fill="hold"/>
                                        <p:tgtEl>
                                          <p:spTgt spid="1126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272"/>
                                        </p:tgtEl>
                                        <p:attrNameLst>
                                          <p:attrName>style.visibility</p:attrName>
                                        </p:attrNameLst>
                                      </p:cBhvr>
                                      <p:to>
                                        <p:strVal val="visible"/>
                                      </p:to>
                                    </p:set>
                                    <p:animEffect transition="in" filter="fade">
                                      <p:cBhvr>
                                        <p:cTn id="25" dur="1000"/>
                                        <p:tgtEl>
                                          <p:spTgt spid="11272"/>
                                        </p:tgtEl>
                                      </p:cBhvr>
                                    </p:animEffect>
                                    <p:anim calcmode="lin" valueType="num">
                                      <p:cBhvr>
                                        <p:cTn id="26" dur="1000" fill="hold"/>
                                        <p:tgtEl>
                                          <p:spTgt spid="11272"/>
                                        </p:tgtEl>
                                        <p:attrNameLst>
                                          <p:attrName>ppt_x</p:attrName>
                                        </p:attrNameLst>
                                      </p:cBhvr>
                                      <p:tavLst>
                                        <p:tav tm="0">
                                          <p:val>
                                            <p:strVal val="#ppt_x"/>
                                          </p:val>
                                        </p:tav>
                                        <p:tav tm="100000">
                                          <p:val>
                                            <p:strVal val="#ppt_x"/>
                                          </p:val>
                                        </p:tav>
                                      </p:tavLst>
                                    </p:anim>
                                    <p:anim calcmode="lin" valueType="num">
                                      <p:cBhvr>
                                        <p:cTn id="27"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268"/>
                                        </p:tgtEl>
                                        <p:attrNameLst>
                                          <p:attrName>style.visibility</p:attrName>
                                        </p:attrNameLst>
                                      </p:cBhvr>
                                      <p:to>
                                        <p:strVal val="visible"/>
                                      </p:to>
                                    </p:set>
                                    <p:animEffect transition="in" filter="wipe(down)">
                                      <p:cBhvr>
                                        <p:cTn id="32" dur="500"/>
                                        <p:tgtEl>
                                          <p:spTgt spid="1126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273"/>
                                        </p:tgtEl>
                                        <p:attrNameLst>
                                          <p:attrName>style.visibility</p:attrName>
                                        </p:attrNameLst>
                                      </p:cBhvr>
                                      <p:to>
                                        <p:strVal val="visible"/>
                                      </p:to>
                                    </p:set>
                                    <p:animEffect transition="in" filter="wipe(down)">
                                      <p:cBhvr>
                                        <p:cTn id="35" dur="500"/>
                                        <p:tgtEl>
                                          <p:spTgt spid="1127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269"/>
                                        </p:tgtEl>
                                        <p:attrNameLst>
                                          <p:attrName>style.visibility</p:attrName>
                                        </p:attrNameLst>
                                      </p:cBhvr>
                                      <p:to>
                                        <p:strVal val="visible"/>
                                      </p:to>
                                    </p:set>
                                    <p:animEffect transition="in" filter="barn(inVertical)">
                                      <p:cBhvr>
                                        <p:cTn id="40" dur="500"/>
                                        <p:tgtEl>
                                          <p:spTgt spid="1126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1274"/>
                                        </p:tgtEl>
                                        <p:attrNameLst>
                                          <p:attrName>style.visibility</p:attrName>
                                        </p:attrNameLst>
                                      </p:cBhvr>
                                      <p:to>
                                        <p:strVal val="visible"/>
                                      </p:to>
                                    </p:set>
                                    <p:animEffect transition="in" filter="barn(inVertical)">
                                      <p:cBhvr>
                                        <p:cTn id="43"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1" grpId="0" animBg="1"/>
      <p:bldP spid="11272" grpId="0" animBg="1"/>
      <p:bldP spid="11273" grpId="0" animBg="1"/>
      <p:bldP spid="112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sey-Stoner-gianh-pole-tai-chang-dua-MotoGP-qu_Tin180">
            <a:extLst>
              <a:ext uri="{FF2B5EF4-FFF2-40B4-BE49-F238E27FC236}">
                <a16:creationId xmlns:a16="http://schemas.microsoft.com/office/drawing/2014/main" id="{6C2E325F-9A6D-4CA0-8A44-0C07ACC74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88485"/>
            <a:ext cx="5588000" cy="5507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400px-Lap_1,_Turn_1_Canada_2008">
            <a:extLst>
              <a:ext uri="{FF2B5EF4-FFF2-40B4-BE49-F238E27FC236}">
                <a16:creationId xmlns:a16="http://schemas.microsoft.com/office/drawing/2014/main" id="{3AE7F44F-4905-4039-9701-B43D62DCC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633" y="990600"/>
            <a:ext cx="57912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AutoShape 4">
            <a:extLst>
              <a:ext uri="{FF2B5EF4-FFF2-40B4-BE49-F238E27FC236}">
                <a16:creationId xmlns:a16="http://schemas.microsoft.com/office/drawing/2014/main" id="{1F840E9D-0A7F-4740-813B-4209FE91983B}"/>
              </a:ext>
            </a:extLst>
          </p:cNvPr>
          <p:cNvSpPr>
            <a:spLocks noChangeArrowheads="1"/>
          </p:cNvSpPr>
          <p:nvPr/>
        </p:nvSpPr>
        <p:spPr bwMode="auto">
          <a:xfrm>
            <a:off x="1727200" y="228600"/>
            <a:ext cx="9550400" cy="609600"/>
          </a:xfrm>
          <a:prstGeom prst="roundRect">
            <a:avLst>
              <a:gd name="adj" fmla="val 10889"/>
            </a:avLst>
          </a:prstGeom>
          <a:solidFill>
            <a:schemeClr val="accent1">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dirty="0" err="1">
                <a:solidFill>
                  <a:srgbClr val="FF3300"/>
                </a:solidFill>
                <a:latin typeface="Times New Roman" panose="02020603050405020304" pitchFamily="18" charset="0"/>
              </a:rPr>
              <a:t>Các</a:t>
            </a:r>
            <a:r>
              <a:rPr lang="en-US" altLang="en-US" sz="3733" b="1" dirty="0">
                <a:solidFill>
                  <a:srgbClr val="FF3300"/>
                </a:solidFill>
                <a:latin typeface="Times New Roman" panose="02020603050405020304" pitchFamily="18" charset="0"/>
              </a:rPr>
              <a:t> </a:t>
            </a:r>
            <a:r>
              <a:rPr lang="en-US" altLang="en-US" sz="3733" b="1" dirty="0" err="1">
                <a:solidFill>
                  <a:srgbClr val="FF3300"/>
                </a:solidFill>
                <a:latin typeface="Times New Roman" panose="02020603050405020304" pitchFamily="18" charset="0"/>
              </a:rPr>
              <a:t>môn</a:t>
            </a:r>
            <a:r>
              <a:rPr lang="en-US" altLang="en-US" sz="3733" b="1" dirty="0">
                <a:solidFill>
                  <a:srgbClr val="FF3300"/>
                </a:solidFill>
                <a:latin typeface="Times New Roman" panose="02020603050405020304" pitchFamily="18" charset="0"/>
              </a:rPr>
              <a:t> </a:t>
            </a:r>
            <a:r>
              <a:rPr lang="en-US" altLang="en-US" sz="3733" b="1" dirty="0" err="1">
                <a:solidFill>
                  <a:srgbClr val="FF3300"/>
                </a:solidFill>
                <a:latin typeface="Times New Roman" panose="02020603050405020304" pitchFamily="18" charset="0"/>
              </a:rPr>
              <a:t>thể</a:t>
            </a:r>
            <a:r>
              <a:rPr lang="en-US" altLang="en-US" sz="3733" b="1" dirty="0">
                <a:solidFill>
                  <a:srgbClr val="FF3300"/>
                </a:solidFill>
                <a:latin typeface="Times New Roman" panose="02020603050405020304" pitchFamily="18" charset="0"/>
              </a:rPr>
              <a:t> </a:t>
            </a:r>
            <a:r>
              <a:rPr lang="en-US" altLang="en-US" sz="3733" b="1" dirty="0" err="1">
                <a:solidFill>
                  <a:srgbClr val="FF3300"/>
                </a:solidFill>
                <a:latin typeface="Times New Roman" panose="02020603050405020304" pitchFamily="18" charset="0"/>
              </a:rPr>
              <a:t>thao</a:t>
            </a:r>
            <a:r>
              <a:rPr lang="en-US" altLang="en-US" sz="3733" b="1" dirty="0">
                <a:solidFill>
                  <a:srgbClr val="FF3300"/>
                </a:solidFill>
                <a:latin typeface="Times New Roman" panose="02020603050405020304" pitchFamily="18" charset="0"/>
              </a:rPr>
              <a:t> </a:t>
            </a:r>
            <a:r>
              <a:rPr lang="en-US" altLang="en-US" sz="3733" b="1" dirty="0" err="1">
                <a:solidFill>
                  <a:srgbClr val="FF3300"/>
                </a:solidFill>
                <a:latin typeface="Times New Roman" panose="02020603050405020304" pitchFamily="18" charset="0"/>
              </a:rPr>
              <a:t>bắt</a:t>
            </a:r>
            <a:r>
              <a:rPr lang="en-US" altLang="en-US" sz="3733" b="1" dirty="0">
                <a:solidFill>
                  <a:srgbClr val="FF3300"/>
                </a:solidFill>
                <a:latin typeface="Times New Roman" panose="02020603050405020304" pitchFamily="18" charset="0"/>
              </a:rPr>
              <a:t> </a:t>
            </a:r>
            <a:r>
              <a:rPr lang="en-US" altLang="en-US" sz="3733" b="1" dirty="0" err="1">
                <a:solidFill>
                  <a:srgbClr val="FF3300"/>
                </a:solidFill>
                <a:latin typeface="Times New Roman" panose="02020603050405020304" pitchFamily="18" charset="0"/>
              </a:rPr>
              <a:t>đầu</a:t>
            </a:r>
            <a:r>
              <a:rPr lang="en-US" altLang="en-US" sz="3733" b="1" dirty="0">
                <a:solidFill>
                  <a:srgbClr val="FF3300"/>
                </a:solidFill>
                <a:latin typeface="Times New Roman" panose="02020603050405020304" pitchFamily="18" charset="0"/>
              </a:rPr>
              <a:t> </a:t>
            </a:r>
            <a:r>
              <a:rPr lang="en-US" altLang="en-US" sz="3733" b="1" dirty="0" err="1">
                <a:solidFill>
                  <a:srgbClr val="FF3300"/>
                </a:solidFill>
                <a:latin typeface="Times New Roman" panose="02020603050405020304" pitchFamily="18" charset="0"/>
              </a:rPr>
              <a:t>bằng</a:t>
            </a:r>
            <a:r>
              <a:rPr lang="en-US" altLang="en-US" sz="3733" b="1" dirty="0">
                <a:solidFill>
                  <a:srgbClr val="FF3300"/>
                </a:solidFill>
                <a:latin typeface="Times New Roman" panose="02020603050405020304" pitchFamily="18" charset="0"/>
              </a:rPr>
              <a:t> </a:t>
            </a:r>
            <a:r>
              <a:rPr lang="en-US" altLang="en-US" sz="3733" b="1" dirty="0" err="1">
                <a:solidFill>
                  <a:srgbClr val="FF3300"/>
                </a:solidFill>
                <a:latin typeface="Times New Roman" panose="02020603050405020304" pitchFamily="18" charset="0"/>
              </a:rPr>
              <a:t>tiếng</a:t>
            </a:r>
            <a:r>
              <a:rPr lang="en-US" altLang="en-US" sz="3733" b="1" dirty="0">
                <a:solidFill>
                  <a:srgbClr val="FF3300"/>
                </a:solidFill>
                <a:latin typeface="Times New Roman" panose="02020603050405020304" pitchFamily="18" charset="0"/>
              </a:rPr>
              <a:t> “</a:t>
            </a:r>
            <a:r>
              <a:rPr lang="en-US" altLang="en-US" sz="3733" b="1" dirty="0" err="1">
                <a:solidFill>
                  <a:srgbClr val="FF3300"/>
                </a:solidFill>
                <a:latin typeface="Times New Roman" panose="02020603050405020304" pitchFamily="18" charset="0"/>
              </a:rPr>
              <a:t>đua</a:t>
            </a:r>
            <a:r>
              <a:rPr lang="en-US" altLang="en-US" sz="3733" b="1" dirty="0">
                <a:solidFill>
                  <a:srgbClr val="FF3300"/>
                </a:solidFill>
                <a:latin typeface="Times New Roman" panose="02020603050405020304" pitchFamily="18" charset="0"/>
              </a:rPr>
              <a:t>”</a:t>
            </a:r>
            <a:endParaRPr lang="en-US" altLang="en-US" sz="2400" dirty="0">
              <a:solidFill>
                <a:srgbClr val="FF3300"/>
              </a:solidFill>
            </a:endParaRPr>
          </a:p>
        </p:txBody>
      </p:sp>
      <p:sp>
        <p:nvSpPr>
          <p:cNvPr id="12293" name="AutoShape 5">
            <a:extLst>
              <a:ext uri="{FF2B5EF4-FFF2-40B4-BE49-F238E27FC236}">
                <a16:creationId xmlns:a16="http://schemas.microsoft.com/office/drawing/2014/main" id="{4D35348D-55FB-48AB-AB36-07663596D6CA}"/>
              </a:ext>
            </a:extLst>
          </p:cNvPr>
          <p:cNvSpPr>
            <a:spLocks noChangeArrowheads="1"/>
          </p:cNvSpPr>
          <p:nvPr/>
        </p:nvSpPr>
        <p:spPr bwMode="auto">
          <a:xfrm>
            <a:off x="1422400" y="5943600"/>
            <a:ext cx="2438400" cy="533400"/>
          </a:xfrm>
          <a:prstGeom prst="roundRect">
            <a:avLst>
              <a:gd name="adj" fmla="val 10889"/>
            </a:avLst>
          </a:prstGeom>
          <a:solidFill>
            <a:schemeClr val="accent3">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dirty="0" err="1">
                <a:solidFill>
                  <a:srgbClr val="0000CC"/>
                </a:solidFill>
                <a:latin typeface="Times New Roman" panose="02020603050405020304" pitchFamily="18" charset="0"/>
              </a:rPr>
              <a:t>Đua</a:t>
            </a:r>
            <a:r>
              <a:rPr lang="en-US" altLang="en-US" sz="3733" b="1" dirty="0">
                <a:solidFill>
                  <a:srgbClr val="0000CC"/>
                </a:solidFill>
                <a:latin typeface="Times New Roman" panose="02020603050405020304" pitchFamily="18" charset="0"/>
              </a:rPr>
              <a:t> mô </a:t>
            </a:r>
            <a:r>
              <a:rPr lang="en-US" altLang="en-US" sz="3733" b="1" dirty="0" err="1">
                <a:solidFill>
                  <a:srgbClr val="0000CC"/>
                </a:solidFill>
                <a:latin typeface="Times New Roman" panose="02020603050405020304" pitchFamily="18" charset="0"/>
              </a:rPr>
              <a:t>tô</a:t>
            </a:r>
            <a:endParaRPr lang="en-US" altLang="en-US" sz="2400" dirty="0">
              <a:solidFill>
                <a:srgbClr val="0000CC"/>
              </a:solidFill>
            </a:endParaRPr>
          </a:p>
        </p:txBody>
      </p:sp>
      <p:sp>
        <p:nvSpPr>
          <p:cNvPr id="12294" name="AutoShape 6">
            <a:extLst>
              <a:ext uri="{FF2B5EF4-FFF2-40B4-BE49-F238E27FC236}">
                <a16:creationId xmlns:a16="http://schemas.microsoft.com/office/drawing/2014/main" id="{19EEB935-CF15-4F52-B238-BF0F18D00F0F}"/>
              </a:ext>
            </a:extLst>
          </p:cNvPr>
          <p:cNvSpPr>
            <a:spLocks noChangeArrowheads="1"/>
          </p:cNvSpPr>
          <p:nvPr/>
        </p:nvSpPr>
        <p:spPr bwMode="auto">
          <a:xfrm>
            <a:off x="7620000" y="5943600"/>
            <a:ext cx="1930400" cy="533400"/>
          </a:xfrm>
          <a:prstGeom prst="roundRect">
            <a:avLst>
              <a:gd name="adj" fmla="val 10889"/>
            </a:avLst>
          </a:prstGeom>
          <a:solidFill>
            <a:schemeClr val="accent3">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dirty="0" err="1">
                <a:solidFill>
                  <a:srgbClr val="0000CC"/>
                </a:solidFill>
                <a:latin typeface="Times New Roman" panose="02020603050405020304" pitchFamily="18" charset="0"/>
              </a:rPr>
              <a:t>Đua</a:t>
            </a:r>
            <a:r>
              <a:rPr lang="en-US" altLang="en-US" sz="3733" b="1" dirty="0">
                <a:solidFill>
                  <a:srgbClr val="0000CC"/>
                </a:solidFill>
                <a:latin typeface="Times New Roman" panose="02020603050405020304" pitchFamily="18" charset="0"/>
              </a:rPr>
              <a:t> F1</a:t>
            </a:r>
            <a:endParaRPr lang="en-US" altLang="en-US" sz="2400" dirty="0">
              <a:solidFill>
                <a:srgbClr val="0000CC"/>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barn(inVertical)">
                                      <p:cBhvr>
                                        <p:cTn id="10" dur="500"/>
                                        <p:tgtEl>
                                          <p:spTgt spid="1229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wipe(down)">
                                      <p:cBhvr>
                                        <p:cTn id="15" dur="500"/>
                                        <p:tgtEl>
                                          <p:spTgt spid="1229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wipe(down)">
                                      <p:cBhvr>
                                        <p:cTn id="18"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9E661B69-88C1-48AA-885C-8C9392DCC27D}"/>
              </a:ext>
            </a:extLst>
          </p:cNvPr>
          <p:cNvPicPr>
            <a:picLocks noChangeAspect="1"/>
          </p:cNvPicPr>
          <p:nvPr/>
        </p:nvPicPr>
        <p:blipFill>
          <a:blip r:embed="rId4"/>
          <a:stretch>
            <a:fillRect/>
          </a:stretch>
        </p:blipFill>
        <p:spPr>
          <a:xfrm flipH="1">
            <a:off x="10590009" y="-404509"/>
            <a:ext cx="1643253" cy="1643253"/>
          </a:xfrm>
          <a:prstGeom prst="rect">
            <a:avLst/>
          </a:prstGeom>
        </p:spPr>
      </p:pic>
      <p:sp>
        <p:nvSpPr>
          <p:cNvPr id="13" name="Title 1">
            <a:extLst>
              <a:ext uri="{FF2B5EF4-FFF2-40B4-BE49-F238E27FC236}">
                <a16:creationId xmlns:a16="http://schemas.microsoft.com/office/drawing/2014/main" id="{16B2391D-B61F-46CC-8FE9-473C31F29125}"/>
              </a:ext>
            </a:extLst>
          </p:cNvPr>
          <p:cNvSpPr>
            <a:spLocks noGrp="1"/>
          </p:cNvSpPr>
          <p:nvPr>
            <p:ph type="title"/>
          </p:nvPr>
        </p:nvSpPr>
        <p:spPr>
          <a:xfrm>
            <a:off x="258863" y="22383"/>
            <a:ext cx="11679195" cy="789468"/>
          </a:xfrm>
        </p:spPr>
        <p:txBody>
          <a:bodyPr>
            <a:noAutofit/>
          </a:bodyPr>
          <a:lstStyle/>
          <a:p>
            <a:pPr algn="l"/>
            <a:r>
              <a:rPr lang="vi-VN" sz="3600" b="1" dirty="0">
                <a:ln>
                  <a:solidFill>
                    <a:srgbClr val="FFC000"/>
                  </a:solidFill>
                </a:ln>
              </a:rPr>
              <a:t/>
            </a:r>
            <a:br>
              <a:rPr lang="vi-VN" sz="3600" b="1" dirty="0">
                <a:ln>
                  <a:solidFill>
                    <a:srgbClr val="FFC000"/>
                  </a:solidFill>
                </a:ln>
              </a:rPr>
            </a:br>
            <a:r>
              <a:rPr lang="vi-VN" b="1" dirty="0">
                <a:solidFill>
                  <a:srgbClr val="FF0000"/>
                </a:solidFill>
                <a:latin typeface="Times New Roman" pitchFamily="18" charset="0"/>
                <a:cs typeface="Times New Roman" pitchFamily="18" charset="0"/>
              </a:rPr>
              <a:t>1. Hãy kể tên các môn thể thao bắt đầu bằng những tiếng </a:t>
            </a:r>
            <a:r>
              <a:rPr lang="vi-VN" b="1">
                <a:solidFill>
                  <a:srgbClr val="FF0000"/>
                </a:solidFill>
                <a:latin typeface="Times New Roman" pitchFamily="18" charset="0"/>
                <a:cs typeface="Times New Roman" pitchFamily="18" charset="0"/>
              </a:rPr>
              <a:t>sau:</a:t>
            </a:r>
            <a:endParaRPr lang="vi-VN" b="1" dirty="0">
              <a:solidFill>
                <a:srgbClr val="FF0000"/>
              </a:solidFill>
              <a:latin typeface="Times New Roman" pitchFamily="18" charset="0"/>
              <a:cs typeface="Times New Roman" pitchFamily="18" charset="0"/>
            </a:endParaRPr>
          </a:p>
        </p:txBody>
      </p:sp>
      <p:sp>
        <p:nvSpPr>
          <p:cNvPr id="6" name="Rectangle 5"/>
          <p:cNvSpPr/>
          <p:nvPr/>
        </p:nvSpPr>
        <p:spPr>
          <a:xfrm>
            <a:off x="354556" y="1256018"/>
            <a:ext cx="2052165" cy="701923"/>
          </a:xfrm>
          <a:prstGeom prst="rect">
            <a:avLst/>
          </a:prstGeom>
        </p:spPr>
        <p:txBody>
          <a:bodyPr wrap="none">
            <a:spAutoFit/>
          </a:bodyPr>
          <a:lstStyle/>
          <a:p>
            <a:pPr lvl="0">
              <a:lnSpc>
                <a:spcPct val="106000"/>
              </a:lnSpc>
            </a:pPr>
            <a:r>
              <a:rPr lang="vi-VN" sz="4000" b="1">
                <a:solidFill>
                  <a:srgbClr val="0000FF"/>
                </a:solidFill>
                <a:latin typeface="Times New Roman" pitchFamily="18" charset="0"/>
                <a:cs typeface="Times New Roman" pitchFamily="18" charset="0"/>
              </a:rPr>
              <a:t>a) Bóng</a:t>
            </a:r>
            <a:r>
              <a:rPr lang="en-US" sz="4000" b="1">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ea typeface="Times New Roman"/>
              <a:cs typeface="Times New Roman" pitchFamily="18" charset="0"/>
            </a:endParaRPr>
          </a:p>
        </p:txBody>
      </p:sp>
      <p:sp>
        <p:nvSpPr>
          <p:cNvPr id="7" name="Rectangle 6"/>
          <p:cNvSpPr/>
          <p:nvPr/>
        </p:nvSpPr>
        <p:spPr>
          <a:xfrm>
            <a:off x="2406720" y="1261385"/>
            <a:ext cx="2250937" cy="707886"/>
          </a:xfrm>
          <a:prstGeom prst="rect">
            <a:avLst/>
          </a:prstGeom>
        </p:spPr>
        <p:txBody>
          <a:bodyPr wrap="none">
            <a:spAutoFit/>
          </a:bodyPr>
          <a:lstStyle/>
          <a:p>
            <a:r>
              <a:rPr lang="vi-VN" sz="4000" b="1">
                <a:solidFill>
                  <a:srgbClr val="0000FF"/>
                </a:solidFill>
                <a:latin typeface="Times New Roman" pitchFamily="18" charset="0"/>
                <a:cs typeface="Times New Roman" pitchFamily="18" charset="0"/>
              </a:rPr>
              <a:t>Bóng đá, </a:t>
            </a:r>
            <a:endParaRPr lang="en-US"/>
          </a:p>
        </p:txBody>
      </p:sp>
      <p:sp>
        <p:nvSpPr>
          <p:cNvPr id="8" name="Rectangle 7"/>
          <p:cNvSpPr/>
          <p:nvPr/>
        </p:nvSpPr>
        <p:spPr>
          <a:xfrm>
            <a:off x="4457351" y="1271622"/>
            <a:ext cx="2137124" cy="707886"/>
          </a:xfrm>
          <a:prstGeom prst="rect">
            <a:avLst/>
          </a:prstGeom>
        </p:spPr>
        <p:txBody>
          <a:bodyPr wrap="none">
            <a:spAutoFit/>
          </a:bodyPr>
          <a:lstStyle/>
          <a:p>
            <a:r>
              <a:rPr lang="vi-VN" sz="4000" b="1">
                <a:solidFill>
                  <a:srgbClr val="002060"/>
                </a:solidFill>
                <a:latin typeface="Times New Roman" pitchFamily="18" charset="0"/>
                <a:cs typeface="Times New Roman" pitchFamily="18" charset="0"/>
              </a:rPr>
              <a:t>bóng rổ, </a:t>
            </a:r>
            <a:endParaRPr lang="en-US"/>
          </a:p>
        </p:txBody>
      </p:sp>
      <p:sp>
        <p:nvSpPr>
          <p:cNvPr id="9" name="Rectangle 8"/>
          <p:cNvSpPr/>
          <p:nvPr/>
        </p:nvSpPr>
        <p:spPr>
          <a:xfrm>
            <a:off x="6360549" y="1271622"/>
            <a:ext cx="3155592" cy="707886"/>
          </a:xfrm>
          <a:prstGeom prst="rect">
            <a:avLst/>
          </a:prstGeom>
        </p:spPr>
        <p:txBody>
          <a:bodyPr wrap="square">
            <a:spAutoFit/>
          </a:bodyPr>
          <a:lstStyle/>
          <a:p>
            <a:r>
              <a:rPr lang="vi-VN" sz="4000" b="1">
                <a:solidFill>
                  <a:srgbClr val="002060"/>
                </a:solidFill>
                <a:latin typeface="Times New Roman" pitchFamily="18" charset="0"/>
                <a:cs typeface="Times New Roman" pitchFamily="18" charset="0"/>
              </a:rPr>
              <a:t>bóng chuyền, </a:t>
            </a:r>
            <a:endParaRPr lang="en-US"/>
          </a:p>
        </p:txBody>
      </p:sp>
      <p:sp>
        <p:nvSpPr>
          <p:cNvPr id="10" name="Rectangle 9"/>
          <p:cNvSpPr/>
          <p:nvPr/>
        </p:nvSpPr>
        <p:spPr>
          <a:xfrm>
            <a:off x="9349926" y="1291511"/>
            <a:ext cx="2480166" cy="707886"/>
          </a:xfrm>
          <a:prstGeom prst="rect">
            <a:avLst/>
          </a:prstGeom>
        </p:spPr>
        <p:txBody>
          <a:bodyPr wrap="none">
            <a:spAutoFit/>
          </a:bodyPr>
          <a:lstStyle/>
          <a:p>
            <a:r>
              <a:rPr lang="vi-VN" sz="4000" b="1">
                <a:solidFill>
                  <a:srgbClr val="002060"/>
                </a:solidFill>
                <a:latin typeface="Times New Roman" pitchFamily="18" charset="0"/>
                <a:cs typeface="Times New Roman" pitchFamily="18" charset="0"/>
              </a:rPr>
              <a:t>bóng bàn, </a:t>
            </a:r>
            <a:endParaRPr lang="en-US"/>
          </a:p>
        </p:txBody>
      </p:sp>
      <p:sp>
        <p:nvSpPr>
          <p:cNvPr id="11" name="Rectangle 10"/>
          <p:cNvSpPr/>
          <p:nvPr/>
        </p:nvSpPr>
        <p:spPr>
          <a:xfrm>
            <a:off x="258863" y="1957941"/>
            <a:ext cx="2757486" cy="707886"/>
          </a:xfrm>
          <a:prstGeom prst="rect">
            <a:avLst/>
          </a:prstGeom>
        </p:spPr>
        <p:txBody>
          <a:bodyPr wrap="none">
            <a:spAutoFit/>
          </a:bodyPr>
          <a:lstStyle/>
          <a:p>
            <a:r>
              <a:rPr lang="vi-VN" sz="4000" b="1">
                <a:solidFill>
                  <a:srgbClr val="002060"/>
                </a:solidFill>
                <a:latin typeface="Times New Roman" pitchFamily="18" charset="0"/>
                <a:cs typeface="Times New Roman" pitchFamily="18" charset="0"/>
              </a:rPr>
              <a:t>bóng nước, </a:t>
            </a:r>
            <a:endParaRPr lang="en-US"/>
          </a:p>
        </p:txBody>
      </p:sp>
      <p:sp>
        <p:nvSpPr>
          <p:cNvPr id="15" name="Rectangle 14"/>
          <p:cNvSpPr/>
          <p:nvPr/>
        </p:nvSpPr>
        <p:spPr>
          <a:xfrm>
            <a:off x="2870750" y="1923800"/>
            <a:ext cx="4359385" cy="744819"/>
          </a:xfrm>
          <a:prstGeom prst="rect">
            <a:avLst/>
          </a:prstGeom>
        </p:spPr>
        <p:txBody>
          <a:bodyPr wrap="square">
            <a:spAutoFit/>
          </a:bodyPr>
          <a:lstStyle/>
          <a:p>
            <a:pPr lvl="0">
              <a:lnSpc>
                <a:spcPct val="106000"/>
              </a:lnSpc>
            </a:pPr>
            <a:r>
              <a:rPr lang="vi-VN" sz="4000" b="1">
                <a:solidFill>
                  <a:srgbClr val="002060"/>
                </a:solidFill>
                <a:latin typeface="Times New Roman" pitchFamily="18" charset="0"/>
                <a:cs typeface="Times New Roman" pitchFamily="18" charset="0"/>
              </a:rPr>
              <a:t>bóng bầu dục,...</a:t>
            </a:r>
            <a:endParaRPr lang="vi-VN" sz="4000" b="1" dirty="0">
              <a:solidFill>
                <a:srgbClr val="002060"/>
              </a:solidFill>
              <a:latin typeface="Times New Roman" pitchFamily="18" charset="0"/>
              <a:ea typeface="Times New Roman"/>
              <a:cs typeface="Times New Roman" pitchFamily="18" charset="0"/>
            </a:endParaRPr>
          </a:p>
        </p:txBody>
      </p:sp>
      <p:sp>
        <p:nvSpPr>
          <p:cNvPr id="3" name="Rectangle 2"/>
          <p:cNvSpPr/>
          <p:nvPr/>
        </p:nvSpPr>
        <p:spPr>
          <a:xfrm>
            <a:off x="374680" y="2687561"/>
            <a:ext cx="2109873" cy="701923"/>
          </a:xfrm>
          <a:prstGeom prst="rect">
            <a:avLst/>
          </a:prstGeom>
        </p:spPr>
        <p:txBody>
          <a:bodyPr wrap="none">
            <a:spAutoFit/>
          </a:bodyPr>
          <a:lstStyle/>
          <a:p>
            <a:pPr lvl="0">
              <a:lnSpc>
                <a:spcPct val="106000"/>
              </a:lnSpc>
            </a:pPr>
            <a:r>
              <a:rPr lang="vi-VN" sz="4000" b="1">
                <a:solidFill>
                  <a:srgbClr val="0000FF"/>
                </a:solidFill>
                <a:latin typeface="Times New Roman" pitchFamily="18" charset="0"/>
                <a:cs typeface="Times New Roman" pitchFamily="18" charset="0"/>
              </a:rPr>
              <a:t>b) Chạy</a:t>
            </a:r>
            <a:r>
              <a:rPr lang="en-US" sz="4000" b="1">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ea typeface="Times New Roman"/>
              <a:cs typeface="Times New Roman" pitchFamily="18" charset="0"/>
            </a:endParaRPr>
          </a:p>
        </p:txBody>
      </p:sp>
      <p:sp>
        <p:nvSpPr>
          <p:cNvPr id="4" name="Rectangle 3"/>
          <p:cNvSpPr/>
          <p:nvPr/>
        </p:nvSpPr>
        <p:spPr>
          <a:xfrm>
            <a:off x="2406721" y="2701835"/>
            <a:ext cx="3544108" cy="707886"/>
          </a:xfrm>
          <a:prstGeom prst="rect">
            <a:avLst/>
          </a:prstGeom>
        </p:spPr>
        <p:txBody>
          <a:bodyPr wrap="square">
            <a:spAutoFit/>
          </a:bodyPr>
          <a:lstStyle/>
          <a:p>
            <a:r>
              <a:rPr lang="vi-VN" sz="4000" b="1">
                <a:solidFill>
                  <a:srgbClr val="0000FF"/>
                </a:solidFill>
                <a:latin typeface="Times New Roman" pitchFamily="18" charset="0"/>
                <a:cs typeface="Times New Roman" pitchFamily="18" charset="0"/>
              </a:rPr>
              <a:t>Chạy vượt rào, </a:t>
            </a:r>
            <a:endParaRPr lang="en-US">
              <a:solidFill>
                <a:srgbClr val="0000FF"/>
              </a:solidFill>
            </a:endParaRPr>
          </a:p>
        </p:txBody>
      </p:sp>
      <p:sp>
        <p:nvSpPr>
          <p:cNvPr id="5" name="Rectangle 4"/>
          <p:cNvSpPr/>
          <p:nvPr/>
        </p:nvSpPr>
        <p:spPr>
          <a:xfrm>
            <a:off x="5789570" y="2678347"/>
            <a:ext cx="3063659" cy="707886"/>
          </a:xfrm>
          <a:prstGeom prst="rect">
            <a:avLst/>
          </a:prstGeom>
        </p:spPr>
        <p:txBody>
          <a:bodyPr wrap="none">
            <a:spAutoFit/>
          </a:bodyPr>
          <a:lstStyle/>
          <a:p>
            <a:r>
              <a:rPr lang="vi-VN" sz="4000" b="1">
                <a:latin typeface="Times New Roman" pitchFamily="18" charset="0"/>
                <a:cs typeface="Times New Roman" pitchFamily="18" charset="0"/>
              </a:rPr>
              <a:t>chạy việt dã, </a:t>
            </a:r>
            <a:endParaRPr lang="en-US"/>
          </a:p>
        </p:txBody>
      </p:sp>
      <p:sp>
        <p:nvSpPr>
          <p:cNvPr id="14" name="Rectangle 13"/>
          <p:cNvSpPr/>
          <p:nvPr/>
        </p:nvSpPr>
        <p:spPr>
          <a:xfrm>
            <a:off x="8629945" y="2681598"/>
            <a:ext cx="3338771" cy="707886"/>
          </a:xfrm>
          <a:prstGeom prst="rect">
            <a:avLst/>
          </a:prstGeom>
        </p:spPr>
        <p:txBody>
          <a:bodyPr wrap="square">
            <a:spAutoFit/>
          </a:bodyPr>
          <a:lstStyle/>
          <a:p>
            <a:r>
              <a:rPr lang="vi-VN" sz="4000" b="1">
                <a:latin typeface="Times New Roman" pitchFamily="18" charset="0"/>
                <a:cs typeface="Times New Roman" pitchFamily="18" charset="0"/>
              </a:rPr>
              <a:t>chạy vượt rào, </a:t>
            </a:r>
            <a:endParaRPr lang="en-US"/>
          </a:p>
        </p:txBody>
      </p:sp>
      <p:sp>
        <p:nvSpPr>
          <p:cNvPr id="16" name="Rectangle 15"/>
          <p:cNvSpPr/>
          <p:nvPr/>
        </p:nvSpPr>
        <p:spPr>
          <a:xfrm>
            <a:off x="343425" y="3326014"/>
            <a:ext cx="3884069" cy="707886"/>
          </a:xfrm>
          <a:prstGeom prst="rect">
            <a:avLst/>
          </a:prstGeom>
        </p:spPr>
        <p:txBody>
          <a:bodyPr wrap="square">
            <a:spAutoFit/>
          </a:bodyPr>
          <a:lstStyle/>
          <a:p>
            <a:r>
              <a:rPr lang="vi-VN" sz="4000" b="1">
                <a:latin typeface="Times New Roman" pitchFamily="18" charset="0"/>
                <a:cs typeface="Times New Roman" pitchFamily="18" charset="0"/>
              </a:rPr>
              <a:t>chạy tiếp sức, </a:t>
            </a:r>
            <a:endParaRPr lang="en-US"/>
          </a:p>
        </p:txBody>
      </p:sp>
      <p:sp>
        <p:nvSpPr>
          <p:cNvPr id="17" name="Rectangle 16"/>
          <p:cNvSpPr/>
          <p:nvPr/>
        </p:nvSpPr>
        <p:spPr>
          <a:xfrm>
            <a:off x="3434382" y="3321599"/>
            <a:ext cx="4183062" cy="701923"/>
          </a:xfrm>
          <a:prstGeom prst="rect">
            <a:avLst/>
          </a:prstGeom>
        </p:spPr>
        <p:txBody>
          <a:bodyPr wrap="square">
            <a:spAutoFit/>
          </a:bodyPr>
          <a:lstStyle/>
          <a:p>
            <a:pPr lvl="0">
              <a:lnSpc>
                <a:spcPct val="106000"/>
              </a:lnSpc>
            </a:pPr>
            <a:r>
              <a:rPr lang="vi-VN" sz="4000" b="1">
                <a:latin typeface="Times New Roman" pitchFamily="18" charset="0"/>
                <a:cs typeface="Times New Roman" pitchFamily="18" charset="0"/>
              </a:rPr>
              <a:t>chạy cự li ngắn,...</a:t>
            </a:r>
            <a:endParaRPr lang="vi-VN" sz="4000" b="1" dirty="0">
              <a:latin typeface="Times New Roman" pitchFamily="18" charset="0"/>
              <a:ea typeface="Times New Roman"/>
              <a:cs typeface="Times New Roman" pitchFamily="18" charset="0"/>
            </a:endParaRPr>
          </a:p>
        </p:txBody>
      </p:sp>
      <p:sp>
        <p:nvSpPr>
          <p:cNvPr id="18" name="Rectangle 17"/>
          <p:cNvSpPr/>
          <p:nvPr/>
        </p:nvSpPr>
        <p:spPr>
          <a:xfrm>
            <a:off x="285883" y="4011361"/>
            <a:ext cx="1795684" cy="701923"/>
          </a:xfrm>
          <a:prstGeom prst="rect">
            <a:avLst/>
          </a:prstGeom>
        </p:spPr>
        <p:txBody>
          <a:bodyPr wrap="none">
            <a:spAutoFit/>
          </a:bodyPr>
          <a:lstStyle/>
          <a:p>
            <a:pPr lvl="0">
              <a:lnSpc>
                <a:spcPct val="106000"/>
              </a:lnSpc>
            </a:pPr>
            <a:r>
              <a:rPr lang="vi-VN" sz="4000" b="1">
                <a:solidFill>
                  <a:srgbClr val="0000FF"/>
                </a:solidFill>
                <a:latin typeface="Times New Roman" pitchFamily="18" charset="0"/>
                <a:cs typeface="Times New Roman" pitchFamily="18" charset="0"/>
              </a:rPr>
              <a:t>c) Đua</a:t>
            </a:r>
            <a:r>
              <a:rPr lang="en-US" sz="4000" b="1">
                <a:solidFill>
                  <a:srgbClr val="0000FF"/>
                </a:solidFill>
                <a:latin typeface="Times New Roman" pitchFamily="18" charset="0"/>
                <a:cs typeface="Times New Roman" pitchFamily="18" charset="0"/>
              </a:rPr>
              <a:t>:</a:t>
            </a:r>
            <a:endParaRPr lang="vi-VN" sz="4000" b="1">
              <a:solidFill>
                <a:srgbClr val="0000FF"/>
              </a:solidFill>
              <a:latin typeface="Times New Roman" pitchFamily="18" charset="0"/>
              <a:ea typeface="Times New Roman"/>
              <a:cs typeface="Times New Roman" pitchFamily="18" charset="0"/>
            </a:endParaRPr>
          </a:p>
        </p:txBody>
      </p:sp>
      <p:sp>
        <p:nvSpPr>
          <p:cNvPr id="19" name="Rectangle 18"/>
          <p:cNvSpPr/>
          <p:nvPr/>
        </p:nvSpPr>
        <p:spPr>
          <a:xfrm>
            <a:off x="2071692" y="4045914"/>
            <a:ext cx="2920992" cy="707886"/>
          </a:xfrm>
          <a:prstGeom prst="rect">
            <a:avLst/>
          </a:prstGeom>
        </p:spPr>
        <p:txBody>
          <a:bodyPr wrap="none">
            <a:spAutoFit/>
          </a:bodyPr>
          <a:lstStyle/>
          <a:p>
            <a:r>
              <a:rPr lang="vi-VN" sz="4000" b="1">
                <a:solidFill>
                  <a:srgbClr val="0000FF"/>
                </a:solidFill>
                <a:latin typeface="Times New Roman" pitchFamily="18" charset="0"/>
                <a:cs typeface="Times New Roman" pitchFamily="18" charset="0"/>
              </a:rPr>
              <a:t>Đua xe đạp,</a:t>
            </a:r>
            <a:r>
              <a:rPr lang="vi-VN" sz="4000" b="1">
                <a:solidFill>
                  <a:srgbClr val="FF0000"/>
                </a:solidFill>
                <a:latin typeface="Times New Roman" pitchFamily="18" charset="0"/>
                <a:cs typeface="Times New Roman" pitchFamily="18" charset="0"/>
              </a:rPr>
              <a:t> </a:t>
            </a:r>
            <a:endParaRPr lang="en-US"/>
          </a:p>
        </p:txBody>
      </p:sp>
      <p:sp>
        <p:nvSpPr>
          <p:cNvPr id="20" name="Rectangle 19"/>
          <p:cNvSpPr/>
          <p:nvPr/>
        </p:nvSpPr>
        <p:spPr>
          <a:xfrm>
            <a:off x="4753460" y="4041499"/>
            <a:ext cx="2637260" cy="707886"/>
          </a:xfrm>
          <a:prstGeom prst="rect">
            <a:avLst/>
          </a:prstGeom>
        </p:spPr>
        <p:txBody>
          <a:bodyPr wrap="none">
            <a:spAutoFit/>
          </a:bodyPr>
          <a:lstStyle/>
          <a:p>
            <a:r>
              <a:rPr lang="vi-VN" sz="4000" b="1">
                <a:latin typeface="Times New Roman" pitchFamily="18" charset="0"/>
                <a:cs typeface="Times New Roman" pitchFamily="18" charset="0"/>
              </a:rPr>
              <a:t>đua mô tô, </a:t>
            </a:r>
            <a:endParaRPr lang="en-US"/>
          </a:p>
        </p:txBody>
      </p:sp>
      <p:sp>
        <p:nvSpPr>
          <p:cNvPr id="21" name="Rectangle 20"/>
          <p:cNvSpPr/>
          <p:nvPr/>
        </p:nvSpPr>
        <p:spPr>
          <a:xfrm>
            <a:off x="7230135" y="4039227"/>
            <a:ext cx="2209259" cy="707886"/>
          </a:xfrm>
          <a:prstGeom prst="rect">
            <a:avLst/>
          </a:prstGeom>
        </p:spPr>
        <p:txBody>
          <a:bodyPr wrap="none">
            <a:spAutoFit/>
          </a:bodyPr>
          <a:lstStyle/>
          <a:p>
            <a:r>
              <a:rPr lang="vi-VN" sz="4000" b="1">
                <a:latin typeface="Times New Roman" pitchFamily="18" charset="0"/>
                <a:cs typeface="Times New Roman" pitchFamily="18" charset="0"/>
              </a:rPr>
              <a:t>đua ô tô, </a:t>
            </a:r>
            <a:endParaRPr lang="en-US"/>
          </a:p>
        </p:txBody>
      </p:sp>
      <p:sp>
        <p:nvSpPr>
          <p:cNvPr id="22" name="Rectangle 21"/>
          <p:cNvSpPr/>
          <p:nvPr/>
        </p:nvSpPr>
        <p:spPr>
          <a:xfrm>
            <a:off x="9327484" y="4036408"/>
            <a:ext cx="2502608" cy="707886"/>
          </a:xfrm>
          <a:prstGeom prst="rect">
            <a:avLst/>
          </a:prstGeom>
        </p:spPr>
        <p:txBody>
          <a:bodyPr wrap="none">
            <a:spAutoFit/>
          </a:bodyPr>
          <a:lstStyle/>
          <a:p>
            <a:r>
              <a:rPr lang="vi-VN" sz="4000" b="1">
                <a:latin typeface="Times New Roman" pitchFamily="18" charset="0"/>
                <a:cs typeface="Times New Roman" pitchFamily="18" charset="0"/>
              </a:rPr>
              <a:t>đua ngựa, </a:t>
            </a:r>
            <a:endParaRPr lang="en-US"/>
          </a:p>
        </p:txBody>
      </p:sp>
      <p:sp>
        <p:nvSpPr>
          <p:cNvPr id="23" name="Rectangle 22"/>
          <p:cNvSpPr/>
          <p:nvPr/>
        </p:nvSpPr>
        <p:spPr>
          <a:xfrm>
            <a:off x="432388" y="4713284"/>
            <a:ext cx="2052165" cy="707886"/>
          </a:xfrm>
          <a:prstGeom prst="rect">
            <a:avLst/>
          </a:prstGeom>
        </p:spPr>
        <p:txBody>
          <a:bodyPr wrap="none">
            <a:spAutoFit/>
          </a:bodyPr>
          <a:lstStyle/>
          <a:p>
            <a:r>
              <a:rPr lang="vi-VN" sz="4000" b="1">
                <a:latin typeface="Times New Roman" pitchFamily="18" charset="0"/>
                <a:cs typeface="Times New Roman" pitchFamily="18" charset="0"/>
              </a:rPr>
              <a:t>đua voi, </a:t>
            </a:r>
            <a:endParaRPr lang="en-US"/>
          </a:p>
        </p:txBody>
      </p:sp>
      <p:sp>
        <p:nvSpPr>
          <p:cNvPr id="24" name="Rectangle 23"/>
          <p:cNvSpPr/>
          <p:nvPr/>
        </p:nvSpPr>
        <p:spPr>
          <a:xfrm>
            <a:off x="2285460" y="4740858"/>
            <a:ext cx="3786630" cy="701923"/>
          </a:xfrm>
          <a:prstGeom prst="rect">
            <a:avLst/>
          </a:prstGeom>
        </p:spPr>
        <p:txBody>
          <a:bodyPr wrap="square">
            <a:spAutoFit/>
          </a:bodyPr>
          <a:lstStyle/>
          <a:p>
            <a:pPr lvl="0">
              <a:lnSpc>
                <a:spcPct val="106000"/>
              </a:lnSpc>
            </a:pPr>
            <a:r>
              <a:rPr lang="vi-VN" sz="4000" b="1">
                <a:latin typeface="Times New Roman" pitchFamily="18" charset="0"/>
                <a:cs typeface="Times New Roman" pitchFamily="18" charset="0"/>
              </a:rPr>
              <a:t>đua thuyền,...</a:t>
            </a:r>
            <a:endParaRPr lang="vi-VN" sz="4000" b="1" dirty="0">
              <a:latin typeface="Times New Roman" pitchFamily="18" charset="0"/>
              <a:ea typeface="Times New Roman"/>
              <a:cs typeface="Times New Roman" pitchFamily="18" charset="0"/>
            </a:endParaRPr>
          </a:p>
        </p:txBody>
      </p:sp>
      <p:sp>
        <p:nvSpPr>
          <p:cNvPr id="25" name="Rectangle 24"/>
          <p:cNvSpPr/>
          <p:nvPr/>
        </p:nvSpPr>
        <p:spPr>
          <a:xfrm>
            <a:off x="389821" y="5432765"/>
            <a:ext cx="1981633" cy="701923"/>
          </a:xfrm>
          <a:prstGeom prst="rect">
            <a:avLst/>
          </a:prstGeom>
        </p:spPr>
        <p:txBody>
          <a:bodyPr wrap="none">
            <a:spAutoFit/>
          </a:bodyPr>
          <a:lstStyle/>
          <a:p>
            <a:pPr lvl="0">
              <a:lnSpc>
                <a:spcPct val="106000"/>
              </a:lnSpc>
            </a:pPr>
            <a:r>
              <a:rPr lang="vi-VN" sz="4000" b="1">
                <a:solidFill>
                  <a:srgbClr val="0000FF"/>
                </a:solidFill>
                <a:latin typeface="Times New Roman" pitchFamily="18" charset="0"/>
                <a:cs typeface="Times New Roman" pitchFamily="18" charset="0"/>
              </a:rPr>
              <a:t>d)Nhảy</a:t>
            </a:r>
            <a:r>
              <a:rPr lang="en-US" sz="4000" b="1">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ea typeface="Times New Roman"/>
              <a:cs typeface="Times New Roman" pitchFamily="18" charset="0"/>
            </a:endParaRPr>
          </a:p>
        </p:txBody>
      </p:sp>
      <p:sp>
        <p:nvSpPr>
          <p:cNvPr id="26" name="Rectangle 25"/>
          <p:cNvSpPr/>
          <p:nvPr/>
        </p:nvSpPr>
        <p:spPr>
          <a:xfrm>
            <a:off x="2346071" y="5483752"/>
            <a:ext cx="2478564" cy="707886"/>
          </a:xfrm>
          <a:prstGeom prst="rect">
            <a:avLst/>
          </a:prstGeom>
        </p:spPr>
        <p:txBody>
          <a:bodyPr wrap="none">
            <a:spAutoFit/>
          </a:bodyPr>
          <a:lstStyle/>
          <a:p>
            <a:r>
              <a:rPr lang="vi-VN" sz="4000" b="1">
                <a:solidFill>
                  <a:srgbClr val="0000FF"/>
                </a:solidFill>
                <a:latin typeface="Times New Roman" pitchFamily="18" charset="0"/>
                <a:cs typeface="Times New Roman" pitchFamily="18" charset="0"/>
              </a:rPr>
              <a:t>Nhảy cao, </a:t>
            </a:r>
            <a:endParaRPr lang="en-US">
              <a:solidFill>
                <a:srgbClr val="0000FF"/>
              </a:solidFill>
            </a:endParaRPr>
          </a:p>
        </p:txBody>
      </p:sp>
      <p:sp>
        <p:nvSpPr>
          <p:cNvPr id="27" name="Rectangle 26"/>
          <p:cNvSpPr/>
          <p:nvPr/>
        </p:nvSpPr>
        <p:spPr>
          <a:xfrm>
            <a:off x="4647024" y="5463702"/>
            <a:ext cx="2165978" cy="707886"/>
          </a:xfrm>
          <a:prstGeom prst="rect">
            <a:avLst/>
          </a:prstGeom>
        </p:spPr>
        <p:txBody>
          <a:bodyPr wrap="none">
            <a:spAutoFit/>
          </a:bodyPr>
          <a:lstStyle/>
          <a:p>
            <a:r>
              <a:rPr lang="vi-VN" sz="4000" b="1">
                <a:latin typeface="Times New Roman" pitchFamily="18" charset="0"/>
                <a:cs typeface="Times New Roman" pitchFamily="18" charset="0"/>
              </a:rPr>
              <a:t>nhảy xa, </a:t>
            </a:r>
            <a:endParaRPr lang="en-US"/>
          </a:p>
        </p:txBody>
      </p:sp>
      <p:sp>
        <p:nvSpPr>
          <p:cNvPr id="28" name="Rectangle 27"/>
          <p:cNvSpPr/>
          <p:nvPr/>
        </p:nvSpPr>
        <p:spPr>
          <a:xfrm>
            <a:off x="6594475" y="5484841"/>
            <a:ext cx="2422458" cy="707886"/>
          </a:xfrm>
          <a:prstGeom prst="rect">
            <a:avLst/>
          </a:prstGeom>
        </p:spPr>
        <p:txBody>
          <a:bodyPr wrap="none">
            <a:spAutoFit/>
          </a:bodyPr>
          <a:lstStyle/>
          <a:p>
            <a:r>
              <a:rPr lang="vi-VN" sz="4000" b="1">
                <a:latin typeface="Times New Roman" pitchFamily="18" charset="0"/>
                <a:cs typeface="Times New Roman" pitchFamily="18" charset="0"/>
              </a:rPr>
              <a:t>nhảy cầu, </a:t>
            </a:r>
            <a:endParaRPr lang="en-US"/>
          </a:p>
        </p:txBody>
      </p:sp>
      <p:sp>
        <p:nvSpPr>
          <p:cNvPr id="29" name="Rectangle 28"/>
          <p:cNvSpPr/>
          <p:nvPr/>
        </p:nvSpPr>
        <p:spPr>
          <a:xfrm>
            <a:off x="8853229" y="5474680"/>
            <a:ext cx="2366353" cy="707886"/>
          </a:xfrm>
          <a:prstGeom prst="rect">
            <a:avLst/>
          </a:prstGeom>
        </p:spPr>
        <p:txBody>
          <a:bodyPr wrap="none">
            <a:spAutoFit/>
          </a:bodyPr>
          <a:lstStyle/>
          <a:p>
            <a:r>
              <a:rPr lang="vi-VN" sz="4000" b="1">
                <a:latin typeface="Times New Roman" pitchFamily="18" charset="0"/>
                <a:cs typeface="Times New Roman" pitchFamily="18" charset="0"/>
              </a:rPr>
              <a:t>nhảy sào, </a:t>
            </a:r>
            <a:endParaRPr lang="en-US"/>
          </a:p>
        </p:txBody>
      </p:sp>
      <p:sp>
        <p:nvSpPr>
          <p:cNvPr id="30" name="Rectangle 29"/>
          <p:cNvSpPr/>
          <p:nvPr/>
        </p:nvSpPr>
        <p:spPr>
          <a:xfrm>
            <a:off x="581157" y="6124504"/>
            <a:ext cx="2608406" cy="701923"/>
          </a:xfrm>
          <a:prstGeom prst="rect">
            <a:avLst/>
          </a:prstGeom>
        </p:spPr>
        <p:txBody>
          <a:bodyPr wrap="none">
            <a:spAutoFit/>
          </a:bodyPr>
          <a:lstStyle/>
          <a:p>
            <a:pPr lvl="0">
              <a:lnSpc>
                <a:spcPct val="106000"/>
              </a:lnSpc>
            </a:pPr>
            <a:r>
              <a:rPr lang="vi-VN" sz="4000" b="1">
                <a:latin typeface="Times New Roman" pitchFamily="18" charset="0"/>
                <a:cs typeface="Times New Roman" pitchFamily="18" charset="0"/>
              </a:rPr>
              <a:t>nhảy dù,... </a:t>
            </a:r>
            <a:endParaRPr lang="vi-VN" sz="4000" b="1" dirty="0">
              <a:latin typeface="Times New Roman" pitchFamily="18" charset="0"/>
              <a:ea typeface="Times New Roman"/>
              <a:cs typeface="Times New Roman" pitchFamily="18" charset="0"/>
            </a:endParaRPr>
          </a:p>
        </p:txBody>
      </p:sp>
    </p:spTree>
    <p:custDataLst>
      <p:tags r:id="rId1"/>
    </p:custDataLst>
    <p:extLst>
      <p:ext uri="{BB962C8B-B14F-4D97-AF65-F5344CB8AC3E}">
        <p14:creationId xmlns:p14="http://schemas.microsoft.com/office/powerpoint/2010/main" val="533276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55191076-huyenttsports1%20copy[1]">
            <a:extLst>
              <a:ext uri="{FF2B5EF4-FFF2-40B4-BE49-F238E27FC236}">
                <a16:creationId xmlns:a16="http://schemas.microsoft.com/office/drawing/2014/main" id="{B059C178-FA21-437C-818C-170DCCCE6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4000501"/>
            <a:ext cx="5384800" cy="27813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3315" name="Picture 3" descr="images42181_image011[1]">
            <a:extLst>
              <a:ext uri="{FF2B5EF4-FFF2-40B4-BE49-F238E27FC236}">
                <a16:creationId xmlns:a16="http://schemas.microsoft.com/office/drawing/2014/main" id="{9B178F36-EF0C-45E7-8D26-4E75EC15E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90600"/>
            <a:ext cx="6096000" cy="28194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3316" name="Picture 4" descr="nhay cao">
            <a:extLst>
              <a:ext uri="{FF2B5EF4-FFF2-40B4-BE49-F238E27FC236}">
                <a16:creationId xmlns:a16="http://schemas.microsoft.com/office/drawing/2014/main" id="{3675A045-08FF-4635-8DFF-FB6F7B6CA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5384800" cy="28194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3317" name="Picture 5" descr="F3365D79AE48AD34824E5CBF24CF743B">
            <a:extLst>
              <a:ext uri="{FF2B5EF4-FFF2-40B4-BE49-F238E27FC236}">
                <a16:creationId xmlns:a16="http://schemas.microsoft.com/office/drawing/2014/main" id="{86D56CB7-F339-4274-A6F1-47CE61F8CA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962400"/>
            <a:ext cx="6096000" cy="27432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rgbClr val="FFFFFF"/>
                </a:solidFill>
              </a14:hiddenFill>
            </a:ext>
          </a:extLst>
        </p:spPr>
      </p:pic>
      <p:sp>
        <p:nvSpPr>
          <p:cNvPr id="13318" name="AutoShape 6">
            <a:extLst>
              <a:ext uri="{FF2B5EF4-FFF2-40B4-BE49-F238E27FC236}">
                <a16:creationId xmlns:a16="http://schemas.microsoft.com/office/drawing/2014/main" id="{48A454F8-B0C3-4493-8EC4-BCAF95C6AFDA}"/>
              </a:ext>
            </a:extLst>
          </p:cNvPr>
          <p:cNvSpPr>
            <a:spLocks noChangeArrowheads="1"/>
          </p:cNvSpPr>
          <p:nvPr/>
        </p:nvSpPr>
        <p:spPr bwMode="auto">
          <a:xfrm>
            <a:off x="1727200" y="228600"/>
            <a:ext cx="9550400" cy="609600"/>
          </a:xfrm>
          <a:prstGeom prst="roundRect">
            <a:avLst>
              <a:gd name="adj" fmla="val 10889"/>
            </a:avLst>
          </a:prstGeom>
          <a:solidFill>
            <a:schemeClr val="accent1">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a:solidFill>
                  <a:srgbClr val="FF3300"/>
                </a:solidFill>
                <a:latin typeface="Times New Roman" panose="02020603050405020304" pitchFamily="18" charset="0"/>
              </a:rPr>
              <a:t>Các môn thể thao bắt đầu bằng tiếng “nhảy”</a:t>
            </a:r>
            <a:endParaRPr lang="en-US" altLang="en-US" sz="2400">
              <a:solidFill>
                <a:srgbClr val="FF3300"/>
              </a:solidFill>
            </a:endParaRPr>
          </a:p>
        </p:txBody>
      </p:sp>
      <p:sp>
        <p:nvSpPr>
          <p:cNvPr id="13319" name="AutoShape 7">
            <a:extLst>
              <a:ext uri="{FF2B5EF4-FFF2-40B4-BE49-F238E27FC236}">
                <a16:creationId xmlns:a16="http://schemas.microsoft.com/office/drawing/2014/main" id="{A2AAB87F-E4C8-42A4-810F-3D38572511E0}"/>
              </a:ext>
            </a:extLst>
          </p:cNvPr>
          <p:cNvSpPr>
            <a:spLocks noChangeArrowheads="1"/>
          </p:cNvSpPr>
          <p:nvPr/>
        </p:nvSpPr>
        <p:spPr bwMode="auto">
          <a:xfrm>
            <a:off x="1727200" y="3276600"/>
            <a:ext cx="2133600" cy="533400"/>
          </a:xfrm>
          <a:prstGeom prst="roundRect">
            <a:avLst>
              <a:gd name="adj" fmla="val 10889"/>
            </a:avLst>
          </a:prstGeom>
          <a:solidFill>
            <a:schemeClr val="accent4">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a:solidFill>
                  <a:srgbClr val="0000CC"/>
                </a:solidFill>
                <a:latin typeface="Times New Roman" panose="02020603050405020304" pitchFamily="18" charset="0"/>
                <a:cs typeface="Times New Roman" panose="02020603050405020304" pitchFamily="18" charset="0"/>
              </a:rPr>
              <a:t>nhảy cao</a:t>
            </a:r>
          </a:p>
        </p:txBody>
      </p:sp>
      <p:sp>
        <p:nvSpPr>
          <p:cNvPr id="13320" name="AutoShape 8">
            <a:extLst>
              <a:ext uri="{FF2B5EF4-FFF2-40B4-BE49-F238E27FC236}">
                <a16:creationId xmlns:a16="http://schemas.microsoft.com/office/drawing/2014/main" id="{496917B9-E0F4-4C15-8701-90FEFB6EB9D0}"/>
              </a:ext>
            </a:extLst>
          </p:cNvPr>
          <p:cNvSpPr>
            <a:spLocks noChangeArrowheads="1"/>
          </p:cNvSpPr>
          <p:nvPr/>
        </p:nvSpPr>
        <p:spPr bwMode="auto">
          <a:xfrm>
            <a:off x="7721600" y="3276600"/>
            <a:ext cx="2133600" cy="533400"/>
          </a:xfrm>
          <a:prstGeom prst="roundRect">
            <a:avLst>
              <a:gd name="adj" fmla="val 10889"/>
            </a:avLst>
          </a:prstGeom>
          <a:solidFill>
            <a:schemeClr val="bg2">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dirty="0" err="1">
                <a:solidFill>
                  <a:srgbClr val="0000CC"/>
                </a:solidFill>
                <a:latin typeface="Times New Roman" panose="02020603050405020304" pitchFamily="18" charset="0"/>
                <a:cs typeface="Times New Roman" panose="02020603050405020304" pitchFamily="18" charset="0"/>
              </a:rPr>
              <a:t>nhảy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xa</a:t>
            </a:r>
            <a:endParaRPr lang="en-US" altLang="en-US" sz="3733" b="1" dirty="0">
              <a:solidFill>
                <a:srgbClr val="0000CC"/>
              </a:solidFill>
              <a:latin typeface="Times New Roman" panose="02020603050405020304" pitchFamily="18" charset="0"/>
              <a:cs typeface="Times New Roman" panose="02020603050405020304" pitchFamily="18" charset="0"/>
            </a:endParaRPr>
          </a:p>
        </p:txBody>
      </p:sp>
      <p:sp>
        <p:nvSpPr>
          <p:cNvPr id="13321" name="AutoShape 9">
            <a:extLst>
              <a:ext uri="{FF2B5EF4-FFF2-40B4-BE49-F238E27FC236}">
                <a16:creationId xmlns:a16="http://schemas.microsoft.com/office/drawing/2014/main" id="{D641400F-7885-4A6A-B84C-6F685D39A7AA}"/>
              </a:ext>
            </a:extLst>
          </p:cNvPr>
          <p:cNvSpPr>
            <a:spLocks noChangeArrowheads="1"/>
          </p:cNvSpPr>
          <p:nvPr/>
        </p:nvSpPr>
        <p:spPr bwMode="auto">
          <a:xfrm>
            <a:off x="1727200" y="6324600"/>
            <a:ext cx="2133600" cy="533400"/>
          </a:xfrm>
          <a:prstGeom prst="roundRect">
            <a:avLst>
              <a:gd name="adj" fmla="val 10889"/>
            </a:avLst>
          </a:prstGeom>
          <a:solidFill>
            <a:schemeClr val="accent2">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a:solidFill>
                  <a:srgbClr val="0000CC"/>
                </a:solidFill>
                <a:latin typeface="Times New Roman" panose="02020603050405020304" pitchFamily="18" charset="0"/>
                <a:cs typeface="Times New Roman" panose="02020603050405020304" pitchFamily="18" charset="0"/>
              </a:rPr>
              <a:t>nhảy sào</a:t>
            </a:r>
          </a:p>
        </p:txBody>
      </p:sp>
      <p:sp>
        <p:nvSpPr>
          <p:cNvPr id="13322" name="AutoShape 10">
            <a:extLst>
              <a:ext uri="{FF2B5EF4-FFF2-40B4-BE49-F238E27FC236}">
                <a16:creationId xmlns:a16="http://schemas.microsoft.com/office/drawing/2014/main" id="{0541C379-A765-4801-B934-FE4A5A343D79}"/>
              </a:ext>
            </a:extLst>
          </p:cNvPr>
          <p:cNvSpPr>
            <a:spLocks noChangeArrowheads="1"/>
          </p:cNvSpPr>
          <p:nvPr/>
        </p:nvSpPr>
        <p:spPr bwMode="auto">
          <a:xfrm>
            <a:off x="7518400" y="6324600"/>
            <a:ext cx="2438400" cy="533400"/>
          </a:xfrm>
          <a:prstGeom prst="roundRect">
            <a:avLst>
              <a:gd name="adj" fmla="val 10889"/>
            </a:avLst>
          </a:prstGeom>
          <a:solidFill>
            <a:schemeClr val="accent1">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a:solidFill>
                  <a:srgbClr val="0000CC"/>
                </a:solidFill>
                <a:latin typeface="Times New Roman" panose="02020603050405020304" pitchFamily="18" charset="0"/>
                <a:cs typeface="Times New Roman" panose="02020603050405020304" pitchFamily="18" charset="0"/>
              </a:rPr>
              <a:t>nhảy ngựa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left)">
                                      <p:cBhvr>
                                        <p:cTn id="7" dur="500"/>
                                        <p:tgtEl>
                                          <p:spTgt spid="133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19"/>
                                        </p:tgtEl>
                                        <p:attrNameLst>
                                          <p:attrName>style.visibility</p:attrName>
                                        </p:attrNameLst>
                                      </p:cBhvr>
                                      <p:to>
                                        <p:strVal val="visible"/>
                                      </p:to>
                                    </p:set>
                                    <p:animEffect transition="in" filter="fade">
                                      <p:cBhvr>
                                        <p:cTn id="17" dur="1000"/>
                                        <p:tgtEl>
                                          <p:spTgt spid="13319"/>
                                        </p:tgtEl>
                                      </p:cBhvr>
                                    </p:animEffect>
                                    <p:anim calcmode="lin" valueType="num">
                                      <p:cBhvr>
                                        <p:cTn id="18" dur="1000" fill="hold"/>
                                        <p:tgtEl>
                                          <p:spTgt spid="13319"/>
                                        </p:tgtEl>
                                        <p:attrNameLst>
                                          <p:attrName>ppt_x</p:attrName>
                                        </p:attrNameLst>
                                      </p:cBhvr>
                                      <p:tavLst>
                                        <p:tav tm="0">
                                          <p:val>
                                            <p:strVal val="#ppt_x"/>
                                          </p:val>
                                        </p:tav>
                                        <p:tav tm="100000">
                                          <p:val>
                                            <p:strVal val="#ppt_x"/>
                                          </p:val>
                                        </p:tav>
                                      </p:tavLst>
                                    </p:anim>
                                    <p:anim calcmode="lin" valueType="num">
                                      <p:cBhvr>
                                        <p:cTn id="19" dur="1000" fill="hold"/>
                                        <p:tgtEl>
                                          <p:spTgt spid="133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315"/>
                                        </p:tgtEl>
                                        <p:attrNameLst>
                                          <p:attrName>style.visibility</p:attrName>
                                        </p:attrNameLst>
                                      </p:cBhvr>
                                      <p:to>
                                        <p:strVal val="visible"/>
                                      </p:to>
                                    </p:set>
                                    <p:animEffect transition="in" filter="barn(inVertical)">
                                      <p:cBhvr>
                                        <p:cTn id="24" dur="500"/>
                                        <p:tgtEl>
                                          <p:spTgt spid="1331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320"/>
                                        </p:tgtEl>
                                        <p:attrNameLst>
                                          <p:attrName>style.visibility</p:attrName>
                                        </p:attrNameLst>
                                      </p:cBhvr>
                                      <p:to>
                                        <p:strVal val="visible"/>
                                      </p:to>
                                    </p:set>
                                    <p:animEffect transition="in" filter="barn(inVertical)">
                                      <p:cBhvr>
                                        <p:cTn id="27" dur="500"/>
                                        <p:tgtEl>
                                          <p:spTgt spid="133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314"/>
                                        </p:tgtEl>
                                        <p:attrNameLst>
                                          <p:attrName>style.visibility</p:attrName>
                                        </p:attrNameLst>
                                      </p:cBhvr>
                                      <p:to>
                                        <p:strVal val="visible"/>
                                      </p:to>
                                    </p:set>
                                    <p:animEffect transition="in" filter="wipe(down)">
                                      <p:cBhvr>
                                        <p:cTn id="32" dur="500"/>
                                        <p:tgtEl>
                                          <p:spTgt spid="133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321"/>
                                        </p:tgtEl>
                                        <p:attrNameLst>
                                          <p:attrName>style.visibility</p:attrName>
                                        </p:attrNameLst>
                                      </p:cBhvr>
                                      <p:to>
                                        <p:strVal val="visible"/>
                                      </p:to>
                                    </p:set>
                                    <p:animEffect transition="in" filter="wipe(down)">
                                      <p:cBhvr>
                                        <p:cTn id="35" dur="500"/>
                                        <p:tgtEl>
                                          <p:spTgt spid="1332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3317"/>
                                        </p:tgtEl>
                                        <p:attrNameLst>
                                          <p:attrName>style.visibility</p:attrName>
                                        </p:attrNameLst>
                                      </p:cBhvr>
                                      <p:to>
                                        <p:strVal val="visible"/>
                                      </p:to>
                                    </p:set>
                                    <p:animEffect transition="in" filter="wipe(down)">
                                      <p:cBhvr>
                                        <p:cTn id="40" dur="580">
                                          <p:stCondLst>
                                            <p:cond delay="0"/>
                                          </p:stCondLst>
                                        </p:cTn>
                                        <p:tgtEl>
                                          <p:spTgt spid="13317"/>
                                        </p:tgtEl>
                                      </p:cBhvr>
                                    </p:animEffect>
                                    <p:anim calcmode="lin" valueType="num">
                                      <p:cBhvr>
                                        <p:cTn id="41" dur="1822" tmFilter="0,0; 0.14,0.36; 0.43,0.73; 0.71,0.91; 1.0,1.0">
                                          <p:stCondLst>
                                            <p:cond delay="0"/>
                                          </p:stCondLst>
                                        </p:cTn>
                                        <p:tgtEl>
                                          <p:spTgt spid="1331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31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31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31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317"/>
                                        </p:tgtEl>
                                        <p:attrNameLst>
                                          <p:attrName>ppt_y</p:attrName>
                                        </p:attrNameLst>
                                      </p:cBhvr>
                                      <p:tavLst>
                                        <p:tav tm="0" fmla="#ppt_y-sin(pi*$)/81">
                                          <p:val>
                                            <p:fltVal val="0"/>
                                          </p:val>
                                        </p:tav>
                                        <p:tav tm="100000">
                                          <p:val>
                                            <p:fltVal val="1"/>
                                          </p:val>
                                        </p:tav>
                                      </p:tavLst>
                                    </p:anim>
                                    <p:animScale>
                                      <p:cBhvr>
                                        <p:cTn id="46" dur="26">
                                          <p:stCondLst>
                                            <p:cond delay="650"/>
                                          </p:stCondLst>
                                        </p:cTn>
                                        <p:tgtEl>
                                          <p:spTgt spid="13317"/>
                                        </p:tgtEl>
                                      </p:cBhvr>
                                      <p:to x="100000" y="60000"/>
                                    </p:animScale>
                                    <p:animScale>
                                      <p:cBhvr>
                                        <p:cTn id="47" dur="166" decel="50000">
                                          <p:stCondLst>
                                            <p:cond delay="676"/>
                                          </p:stCondLst>
                                        </p:cTn>
                                        <p:tgtEl>
                                          <p:spTgt spid="13317"/>
                                        </p:tgtEl>
                                      </p:cBhvr>
                                      <p:to x="100000" y="100000"/>
                                    </p:animScale>
                                    <p:animScale>
                                      <p:cBhvr>
                                        <p:cTn id="48" dur="26">
                                          <p:stCondLst>
                                            <p:cond delay="1312"/>
                                          </p:stCondLst>
                                        </p:cTn>
                                        <p:tgtEl>
                                          <p:spTgt spid="13317"/>
                                        </p:tgtEl>
                                      </p:cBhvr>
                                      <p:to x="100000" y="80000"/>
                                    </p:animScale>
                                    <p:animScale>
                                      <p:cBhvr>
                                        <p:cTn id="49" dur="166" decel="50000">
                                          <p:stCondLst>
                                            <p:cond delay="1338"/>
                                          </p:stCondLst>
                                        </p:cTn>
                                        <p:tgtEl>
                                          <p:spTgt spid="13317"/>
                                        </p:tgtEl>
                                      </p:cBhvr>
                                      <p:to x="100000" y="100000"/>
                                    </p:animScale>
                                    <p:animScale>
                                      <p:cBhvr>
                                        <p:cTn id="50" dur="26">
                                          <p:stCondLst>
                                            <p:cond delay="1642"/>
                                          </p:stCondLst>
                                        </p:cTn>
                                        <p:tgtEl>
                                          <p:spTgt spid="13317"/>
                                        </p:tgtEl>
                                      </p:cBhvr>
                                      <p:to x="100000" y="90000"/>
                                    </p:animScale>
                                    <p:animScale>
                                      <p:cBhvr>
                                        <p:cTn id="51" dur="166" decel="50000">
                                          <p:stCondLst>
                                            <p:cond delay="1668"/>
                                          </p:stCondLst>
                                        </p:cTn>
                                        <p:tgtEl>
                                          <p:spTgt spid="13317"/>
                                        </p:tgtEl>
                                      </p:cBhvr>
                                      <p:to x="100000" y="100000"/>
                                    </p:animScale>
                                    <p:animScale>
                                      <p:cBhvr>
                                        <p:cTn id="52" dur="26">
                                          <p:stCondLst>
                                            <p:cond delay="1808"/>
                                          </p:stCondLst>
                                        </p:cTn>
                                        <p:tgtEl>
                                          <p:spTgt spid="13317"/>
                                        </p:tgtEl>
                                      </p:cBhvr>
                                      <p:to x="100000" y="95000"/>
                                    </p:animScale>
                                    <p:animScale>
                                      <p:cBhvr>
                                        <p:cTn id="53" dur="166" decel="50000">
                                          <p:stCondLst>
                                            <p:cond delay="1834"/>
                                          </p:stCondLst>
                                        </p:cTn>
                                        <p:tgtEl>
                                          <p:spTgt spid="13317"/>
                                        </p:tgtEl>
                                      </p:cBhvr>
                                      <p:to x="100000" y="100000"/>
                                    </p:animScale>
                                  </p:childTnLst>
                                </p:cTn>
                              </p:par>
                              <p:par>
                                <p:cTn id="54" presetID="26" presetClass="entr" presetSubtype="0" fill="hold" grpId="0" nodeType="withEffect">
                                  <p:stCondLst>
                                    <p:cond delay="0"/>
                                  </p:stCondLst>
                                  <p:childTnLst>
                                    <p:set>
                                      <p:cBhvr>
                                        <p:cTn id="55" dur="1" fill="hold">
                                          <p:stCondLst>
                                            <p:cond delay="0"/>
                                          </p:stCondLst>
                                        </p:cTn>
                                        <p:tgtEl>
                                          <p:spTgt spid="13322"/>
                                        </p:tgtEl>
                                        <p:attrNameLst>
                                          <p:attrName>style.visibility</p:attrName>
                                        </p:attrNameLst>
                                      </p:cBhvr>
                                      <p:to>
                                        <p:strVal val="visible"/>
                                      </p:to>
                                    </p:set>
                                    <p:animEffect transition="in" filter="wipe(down)">
                                      <p:cBhvr>
                                        <p:cTn id="56" dur="580">
                                          <p:stCondLst>
                                            <p:cond delay="0"/>
                                          </p:stCondLst>
                                        </p:cTn>
                                        <p:tgtEl>
                                          <p:spTgt spid="13322"/>
                                        </p:tgtEl>
                                      </p:cBhvr>
                                    </p:animEffect>
                                    <p:anim calcmode="lin" valueType="num">
                                      <p:cBhvr>
                                        <p:cTn id="57" dur="1822" tmFilter="0,0; 0.14,0.36; 0.43,0.73; 0.71,0.91; 1.0,1.0">
                                          <p:stCondLst>
                                            <p:cond delay="0"/>
                                          </p:stCondLst>
                                        </p:cTn>
                                        <p:tgtEl>
                                          <p:spTgt spid="1332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332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332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332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3322"/>
                                        </p:tgtEl>
                                        <p:attrNameLst>
                                          <p:attrName>ppt_y</p:attrName>
                                        </p:attrNameLst>
                                      </p:cBhvr>
                                      <p:tavLst>
                                        <p:tav tm="0" fmla="#ppt_y-sin(pi*$)/81">
                                          <p:val>
                                            <p:fltVal val="0"/>
                                          </p:val>
                                        </p:tav>
                                        <p:tav tm="100000">
                                          <p:val>
                                            <p:fltVal val="1"/>
                                          </p:val>
                                        </p:tav>
                                      </p:tavLst>
                                    </p:anim>
                                    <p:animScale>
                                      <p:cBhvr>
                                        <p:cTn id="62" dur="26">
                                          <p:stCondLst>
                                            <p:cond delay="650"/>
                                          </p:stCondLst>
                                        </p:cTn>
                                        <p:tgtEl>
                                          <p:spTgt spid="13322"/>
                                        </p:tgtEl>
                                      </p:cBhvr>
                                      <p:to x="100000" y="60000"/>
                                    </p:animScale>
                                    <p:animScale>
                                      <p:cBhvr>
                                        <p:cTn id="63" dur="166" decel="50000">
                                          <p:stCondLst>
                                            <p:cond delay="676"/>
                                          </p:stCondLst>
                                        </p:cTn>
                                        <p:tgtEl>
                                          <p:spTgt spid="13322"/>
                                        </p:tgtEl>
                                      </p:cBhvr>
                                      <p:to x="100000" y="100000"/>
                                    </p:animScale>
                                    <p:animScale>
                                      <p:cBhvr>
                                        <p:cTn id="64" dur="26">
                                          <p:stCondLst>
                                            <p:cond delay="1312"/>
                                          </p:stCondLst>
                                        </p:cTn>
                                        <p:tgtEl>
                                          <p:spTgt spid="13322"/>
                                        </p:tgtEl>
                                      </p:cBhvr>
                                      <p:to x="100000" y="80000"/>
                                    </p:animScale>
                                    <p:animScale>
                                      <p:cBhvr>
                                        <p:cTn id="65" dur="166" decel="50000">
                                          <p:stCondLst>
                                            <p:cond delay="1338"/>
                                          </p:stCondLst>
                                        </p:cTn>
                                        <p:tgtEl>
                                          <p:spTgt spid="13322"/>
                                        </p:tgtEl>
                                      </p:cBhvr>
                                      <p:to x="100000" y="100000"/>
                                    </p:animScale>
                                    <p:animScale>
                                      <p:cBhvr>
                                        <p:cTn id="66" dur="26">
                                          <p:stCondLst>
                                            <p:cond delay="1642"/>
                                          </p:stCondLst>
                                        </p:cTn>
                                        <p:tgtEl>
                                          <p:spTgt spid="13322"/>
                                        </p:tgtEl>
                                      </p:cBhvr>
                                      <p:to x="100000" y="90000"/>
                                    </p:animScale>
                                    <p:animScale>
                                      <p:cBhvr>
                                        <p:cTn id="67" dur="166" decel="50000">
                                          <p:stCondLst>
                                            <p:cond delay="1668"/>
                                          </p:stCondLst>
                                        </p:cTn>
                                        <p:tgtEl>
                                          <p:spTgt spid="13322"/>
                                        </p:tgtEl>
                                      </p:cBhvr>
                                      <p:to x="100000" y="100000"/>
                                    </p:animScale>
                                    <p:animScale>
                                      <p:cBhvr>
                                        <p:cTn id="68" dur="26">
                                          <p:stCondLst>
                                            <p:cond delay="1808"/>
                                          </p:stCondLst>
                                        </p:cTn>
                                        <p:tgtEl>
                                          <p:spTgt spid="13322"/>
                                        </p:tgtEl>
                                      </p:cBhvr>
                                      <p:to x="100000" y="95000"/>
                                    </p:animScale>
                                    <p:animScale>
                                      <p:cBhvr>
                                        <p:cTn id="69" dur="166" decel="50000">
                                          <p:stCondLst>
                                            <p:cond delay="1834"/>
                                          </p:stCondLst>
                                        </p:cTn>
                                        <p:tgtEl>
                                          <p:spTgt spid="133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P spid="13320" grpId="0" animBg="1"/>
      <p:bldP spid="13321" grpId="0" animBg="1"/>
      <p:bldP spid="133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9d5nhaydu">
            <a:extLst>
              <a:ext uri="{FF2B5EF4-FFF2-40B4-BE49-F238E27FC236}">
                <a16:creationId xmlns:a16="http://schemas.microsoft.com/office/drawing/2014/main" id="{87D52233-3B57-42CF-9A0B-A6CA1E3FA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066800"/>
            <a:ext cx="5791200" cy="48768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4339" name="Picture 3" descr="50801301_nhay%20(3)">
            <a:extLst>
              <a:ext uri="{FF2B5EF4-FFF2-40B4-BE49-F238E27FC236}">
                <a16:creationId xmlns:a16="http://schemas.microsoft.com/office/drawing/2014/main" id="{61454F20-BE3B-4014-AE11-D6EA90AA3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1066800"/>
            <a:ext cx="5994400" cy="48768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rgbClr val="FFFFFF"/>
                </a:solidFill>
              </a14:hiddenFill>
            </a:ext>
          </a:extLst>
        </p:spPr>
      </p:pic>
      <p:sp>
        <p:nvSpPr>
          <p:cNvPr id="14340" name="AutoShape 4">
            <a:extLst>
              <a:ext uri="{FF2B5EF4-FFF2-40B4-BE49-F238E27FC236}">
                <a16:creationId xmlns:a16="http://schemas.microsoft.com/office/drawing/2014/main" id="{0F456C43-A6D0-4A7F-ACB4-3808F79D69D4}"/>
              </a:ext>
            </a:extLst>
          </p:cNvPr>
          <p:cNvSpPr>
            <a:spLocks noChangeArrowheads="1"/>
          </p:cNvSpPr>
          <p:nvPr/>
        </p:nvSpPr>
        <p:spPr bwMode="auto">
          <a:xfrm>
            <a:off x="1727200" y="228600"/>
            <a:ext cx="9550400" cy="609600"/>
          </a:xfrm>
          <a:prstGeom prst="roundRect">
            <a:avLst>
              <a:gd name="adj" fmla="val 10889"/>
            </a:avLst>
          </a:prstGeom>
          <a:solidFill>
            <a:schemeClr val="accent4">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a:solidFill>
                  <a:srgbClr val="FF3300"/>
                </a:solidFill>
                <a:latin typeface="Times New Roman" panose="02020603050405020304" pitchFamily="18" charset="0"/>
                <a:cs typeface="Times New Roman" panose="02020603050405020304" pitchFamily="18" charset="0"/>
              </a:rPr>
              <a:t>Các môn thể thao bắt đầu bằng tiếng “nhảy”</a:t>
            </a:r>
          </a:p>
        </p:txBody>
      </p:sp>
      <p:sp>
        <p:nvSpPr>
          <p:cNvPr id="14341" name="AutoShape 5">
            <a:extLst>
              <a:ext uri="{FF2B5EF4-FFF2-40B4-BE49-F238E27FC236}">
                <a16:creationId xmlns:a16="http://schemas.microsoft.com/office/drawing/2014/main" id="{19F33441-9FFE-4C4B-8194-E62CF5E7A181}"/>
              </a:ext>
            </a:extLst>
          </p:cNvPr>
          <p:cNvSpPr>
            <a:spLocks noChangeArrowheads="1"/>
          </p:cNvSpPr>
          <p:nvPr/>
        </p:nvSpPr>
        <p:spPr bwMode="auto">
          <a:xfrm>
            <a:off x="4978400" y="6096000"/>
            <a:ext cx="2133600" cy="533400"/>
          </a:xfrm>
          <a:prstGeom prst="roundRect">
            <a:avLst>
              <a:gd name="adj" fmla="val 10889"/>
            </a:avLst>
          </a:prstGeom>
          <a:solidFill>
            <a:schemeClr val="accent4">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a:solidFill>
                  <a:srgbClr val="0000CC"/>
                </a:solidFill>
                <a:latin typeface="Times New Roman" panose="02020603050405020304" pitchFamily="18" charset="0"/>
                <a:cs typeface="Times New Roman" panose="02020603050405020304" pitchFamily="18" charset="0"/>
              </a:rPr>
              <a:t>nhảy dù</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par>
                                <p:cTn id="8" presetID="16" presetClass="entr" presetSubtype="21"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barn(inVertical)">
                                      <p:cBhvr>
                                        <p:cTn id="10" dur="500"/>
                                        <p:tgtEl>
                                          <p:spTgt spid="1433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barn(inVertical)">
                                      <p:cBhvr>
                                        <p:cTn id="13"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1000"/>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9E661B69-88C1-48AA-885C-8C9392DCC27D}"/>
              </a:ext>
            </a:extLst>
          </p:cNvPr>
          <p:cNvPicPr>
            <a:picLocks noChangeAspect="1"/>
          </p:cNvPicPr>
          <p:nvPr/>
        </p:nvPicPr>
        <p:blipFill>
          <a:blip r:embed="rId5"/>
          <a:stretch>
            <a:fillRect/>
          </a:stretch>
        </p:blipFill>
        <p:spPr>
          <a:xfrm flipH="1">
            <a:off x="10590009" y="-404509"/>
            <a:ext cx="1643253" cy="1643253"/>
          </a:xfrm>
          <a:prstGeom prst="rect">
            <a:avLst/>
          </a:prstGeom>
        </p:spPr>
      </p:pic>
      <p:sp>
        <p:nvSpPr>
          <p:cNvPr id="13" name="Title 1">
            <a:extLst>
              <a:ext uri="{FF2B5EF4-FFF2-40B4-BE49-F238E27FC236}">
                <a16:creationId xmlns:a16="http://schemas.microsoft.com/office/drawing/2014/main" id="{16B2391D-B61F-46CC-8FE9-473C31F29125}"/>
              </a:ext>
            </a:extLst>
          </p:cNvPr>
          <p:cNvSpPr>
            <a:spLocks noGrp="1"/>
          </p:cNvSpPr>
          <p:nvPr>
            <p:ph type="title"/>
          </p:nvPr>
        </p:nvSpPr>
        <p:spPr>
          <a:xfrm>
            <a:off x="220303" y="0"/>
            <a:ext cx="11679195" cy="789468"/>
          </a:xfrm>
        </p:spPr>
        <p:txBody>
          <a:bodyPr>
            <a:noAutofit/>
          </a:bodyPr>
          <a:lstStyle/>
          <a:p>
            <a:pPr algn="l"/>
            <a:r>
              <a:rPr lang="vi-VN" sz="3600" b="1" dirty="0">
                <a:ln>
                  <a:solidFill>
                    <a:srgbClr val="FFC000"/>
                  </a:solidFill>
                </a:ln>
              </a:rPr>
              <a:t/>
            </a:r>
            <a:br>
              <a:rPr lang="vi-VN" sz="3600" b="1" dirty="0">
                <a:ln>
                  <a:solidFill>
                    <a:srgbClr val="FFC000"/>
                  </a:solidFill>
                </a:ln>
              </a:rPr>
            </a:br>
            <a:r>
              <a:rPr lang="vi-VN" b="1" dirty="0">
                <a:solidFill>
                  <a:srgbClr val="FF0000"/>
                </a:solidFill>
                <a:latin typeface="Times New Roman" pitchFamily="18" charset="0"/>
                <a:cs typeface="Times New Roman" pitchFamily="18" charset="0"/>
              </a:rPr>
              <a:t>1. Hãy kể tên các môn thể thao bắt đầu bằng những tiếng sau:</a:t>
            </a:r>
          </a:p>
        </p:txBody>
      </p:sp>
      <p:graphicFrame>
        <p:nvGraphicFramePr>
          <p:cNvPr id="14" name="Content Placeholder 3">
            <a:extLst>
              <a:ext uri="{FF2B5EF4-FFF2-40B4-BE49-F238E27FC236}">
                <a16:creationId xmlns:a16="http://schemas.microsoft.com/office/drawing/2014/main" id="{CF8C0971-4B1F-44A5-9E81-3B1C7DC295B1}"/>
              </a:ext>
            </a:extLst>
          </p:cNvPr>
          <p:cNvGraphicFramePr>
            <a:graphicFrameLocks noGrp="1"/>
          </p:cNvGraphicFramePr>
          <p:nvPr>
            <p:ph idx="1"/>
            <p:extLst>
              <p:ext uri="{D42A27DB-BD31-4B8C-83A1-F6EECF244321}">
                <p14:modId xmlns:p14="http://schemas.microsoft.com/office/powerpoint/2010/main" val="1490454724"/>
              </p:ext>
            </p:extLst>
          </p:nvPr>
        </p:nvGraphicFramePr>
        <p:xfrm>
          <a:off x="1" y="1238742"/>
          <a:ext cx="12192000" cy="5477368"/>
        </p:xfrm>
        <a:graphic>
          <a:graphicData uri="http://schemas.openxmlformats.org/drawingml/2006/table">
            <a:tbl>
              <a:tblPr firstRow="1" firstCol="1" bandRow="1">
                <a:tableStyleId>{5940675A-B579-460E-94D1-54222C63F5DA}</a:tableStyleId>
              </a:tblPr>
              <a:tblGrid>
                <a:gridCol w="1939158">
                  <a:extLst>
                    <a:ext uri="{9D8B030D-6E8A-4147-A177-3AD203B41FA5}">
                      <a16:colId xmlns:a16="http://schemas.microsoft.com/office/drawing/2014/main" val="20000"/>
                    </a:ext>
                  </a:extLst>
                </a:gridCol>
                <a:gridCol w="10252842">
                  <a:extLst>
                    <a:ext uri="{9D8B030D-6E8A-4147-A177-3AD203B41FA5}">
                      <a16:colId xmlns:a16="http://schemas.microsoft.com/office/drawing/2014/main" val="20001"/>
                    </a:ext>
                  </a:extLst>
                </a:gridCol>
              </a:tblGrid>
              <a:tr h="1369342">
                <a:tc>
                  <a:txBody>
                    <a:bodyPr/>
                    <a:lstStyle/>
                    <a:p>
                      <a:pPr>
                        <a:lnSpc>
                          <a:spcPct val="106000"/>
                        </a:lnSpc>
                        <a:spcAft>
                          <a:spcPts val="0"/>
                        </a:spcAft>
                      </a:pPr>
                      <a:r>
                        <a:rPr lang="vi-VN" sz="4000" b="1" dirty="0">
                          <a:solidFill>
                            <a:srgbClr val="0000FF"/>
                          </a:solidFill>
                          <a:effectLst/>
                          <a:latin typeface="Times New Roman" pitchFamily="18" charset="0"/>
                          <a:cs typeface="Times New Roman" pitchFamily="18" charset="0"/>
                        </a:rPr>
                        <a:t>a) Bóng</a:t>
                      </a:r>
                      <a:endParaRPr lang="vi-VN" sz="4000" b="1" dirty="0">
                        <a:solidFill>
                          <a:srgbClr val="0000FF"/>
                        </a:solidFill>
                        <a:effectLst/>
                        <a:latin typeface="Times New Roman" pitchFamily="18" charset="0"/>
                        <a:ea typeface="Times New Roman"/>
                        <a:cs typeface="Times New Roman" pitchFamily="18" charset="0"/>
                      </a:endParaRPr>
                    </a:p>
                  </a:txBody>
                  <a:tcPr marL="68580" marR="68580" marT="0" marB="0"/>
                </a:tc>
                <a:tc>
                  <a:txBody>
                    <a:bodyPr/>
                    <a:lstStyle/>
                    <a:p>
                      <a:pPr>
                        <a:lnSpc>
                          <a:spcPct val="106000"/>
                        </a:lnSpc>
                        <a:spcAft>
                          <a:spcPts val="0"/>
                        </a:spcAft>
                      </a:pPr>
                      <a:r>
                        <a:rPr lang="vi-VN" sz="4000" b="1">
                          <a:solidFill>
                            <a:srgbClr val="0000FF"/>
                          </a:solidFill>
                          <a:effectLst/>
                          <a:latin typeface="Times New Roman" pitchFamily="18" charset="0"/>
                          <a:cs typeface="Times New Roman" pitchFamily="18" charset="0"/>
                        </a:rPr>
                        <a:t>Bóng đá, </a:t>
                      </a:r>
                      <a:r>
                        <a:rPr lang="vi-VN" sz="4000" b="1">
                          <a:solidFill>
                            <a:schemeClr val="tx1"/>
                          </a:solidFill>
                          <a:effectLst/>
                          <a:latin typeface="Times New Roman" pitchFamily="18" charset="0"/>
                          <a:cs typeface="Times New Roman" pitchFamily="18" charset="0"/>
                        </a:rPr>
                        <a:t>bóng rổ, bóng chuyền, bóng bàn, bóng nước, bóng bầu dục,...</a:t>
                      </a:r>
                      <a:endParaRPr lang="vi-VN" sz="4000" b="1" dirty="0">
                        <a:solidFill>
                          <a:schemeClr val="tx1"/>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1369342">
                <a:tc>
                  <a:txBody>
                    <a:bodyPr/>
                    <a:lstStyle/>
                    <a:p>
                      <a:pPr>
                        <a:lnSpc>
                          <a:spcPct val="106000"/>
                        </a:lnSpc>
                        <a:spcAft>
                          <a:spcPts val="0"/>
                        </a:spcAft>
                      </a:pPr>
                      <a:r>
                        <a:rPr lang="vi-VN" sz="4000" b="1" dirty="0">
                          <a:solidFill>
                            <a:srgbClr val="0000FF"/>
                          </a:solidFill>
                          <a:effectLst/>
                          <a:latin typeface="Times New Roman" pitchFamily="18" charset="0"/>
                          <a:cs typeface="Times New Roman" pitchFamily="18" charset="0"/>
                        </a:rPr>
                        <a:t>b) Chạy</a:t>
                      </a:r>
                      <a:endParaRPr lang="vi-VN" sz="4000" b="1" dirty="0">
                        <a:solidFill>
                          <a:srgbClr val="0000FF"/>
                        </a:solidFill>
                        <a:effectLst/>
                        <a:latin typeface="Times New Roman" pitchFamily="18" charset="0"/>
                        <a:ea typeface="Times New Roman"/>
                        <a:cs typeface="Times New Roman" pitchFamily="18" charset="0"/>
                      </a:endParaRPr>
                    </a:p>
                  </a:txBody>
                  <a:tcPr marL="68580" marR="68580" marT="0" marB="0"/>
                </a:tc>
                <a:tc>
                  <a:txBody>
                    <a:bodyPr/>
                    <a:lstStyle/>
                    <a:p>
                      <a:pPr>
                        <a:lnSpc>
                          <a:spcPct val="106000"/>
                        </a:lnSpc>
                        <a:spcAft>
                          <a:spcPts val="0"/>
                        </a:spcAft>
                      </a:pPr>
                      <a:r>
                        <a:rPr lang="vi-VN" sz="4000" b="1" dirty="0">
                          <a:solidFill>
                            <a:srgbClr val="0000FF"/>
                          </a:solidFill>
                          <a:effectLst/>
                          <a:latin typeface="Times New Roman" pitchFamily="18" charset="0"/>
                          <a:cs typeface="Times New Roman" pitchFamily="18" charset="0"/>
                        </a:rPr>
                        <a:t>Chạy vượt rào, </a:t>
                      </a:r>
                      <a:r>
                        <a:rPr lang="vi-VN" sz="4000" b="1" dirty="0">
                          <a:solidFill>
                            <a:schemeClr val="tx1"/>
                          </a:solidFill>
                          <a:effectLst/>
                          <a:latin typeface="Times New Roman" pitchFamily="18" charset="0"/>
                          <a:cs typeface="Times New Roman" pitchFamily="18" charset="0"/>
                        </a:rPr>
                        <a:t>chạy việt dã, chạy vượt rào, chạy tiếp sức, chạy cự li ngắn,...</a:t>
                      </a:r>
                      <a:endParaRPr lang="vi-VN" sz="4000" b="1" dirty="0">
                        <a:solidFill>
                          <a:schemeClr val="tx1"/>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1369342">
                <a:tc>
                  <a:txBody>
                    <a:bodyPr/>
                    <a:lstStyle/>
                    <a:p>
                      <a:pPr>
                        <a:lnSpc>
                          <a:spcPct val="106000"/>
                        </a:lnSpc>
                        <a:spcAft>
                          <a:spcPts val="0"/>
                        </a:spcAft>
                      </a:pPr>
                      <a:r>
                        <a:rPr lang="vi-VN" sz="4000" b="1">
                          <a:solidFill>
                            <a:srgbClr val="0000FF"/>
                          </a:solidFill>
                          <a:effectLst/>
                          <a:latin typeface="Times New Roman" pitchFamily="18" charset="0"/>
                          <a:cs typeface="Times New Roman" pitchFamily="18" charset="0"/>
                        </a:rPr>
                        <a:t>c) Đua</a:t>
                      </a:r>
                      <a:endParaRPr lang="vi-VN" sz="4000" b="1">
                        <a:solidFill>
                          <a:srgbClr val="0000FF"/>
                        </a:solidFill>
                        <a:effectLst/>
                        <a:latin typeface="Times New Roman" pitchFamily="18" charset="0"/>
                        <a:ea typeface="Times New Roman"/>
                        <a:cs typeface="Times New Roman" pitchFamily="18" charset="0"/>
                      </a:endParaRPr>
                    </a:p>
                  </a:txBody>
                  <a:tcPr marL="68580" marR="68580" marT="0" marB="0"/>
                </a:tc>
                <a:tc>
                  <a:txBody>
                    <a:bodyPr/>
                    <a:lstStyle/>
                    <a:p>
                      <a:pPr>
                        <a:lnSpc>
                          <a:spcPct val="106000"/>
                        </a:lnSpc>
                        <a:spcAft>
                          <a:spcPts val="0"/>
                        </a:spcAft>
                      </a:pPr>
                      <a:r>
                        <a:rPr lang="vi-VN" sz="4000" b="1">
                          <a:solidFill>
                            <a:srgbClr val="0000FF"/>
                          </a:solidFill>
                          <a:effectLst/>
                          <a:latin typeface="Times New Roman" pitchFamily="18" charset="0"/>
                          <a:cs typeface="Times New Roman" pitchFamily="18" charset="0"/>
                        </a:rPr>
                        <a:t>Đua xe đạp, </a:t>
                      </a:r>
                      <a:r>
                        <a:rPr lang="vi-VN" sz="4000" b="1">
                          <a:solidFill>
                            <a:schemeClr val="tx1"/>
                          </a:solidFill>
                          <a:effectLst/>
                          <a:latin typeface="Times New Roman" pitchFamily="18" charset="0"/>
                          <a:cs typeface="Times New Roman" pitchFamily="18" charset="0"/>
                        </a:rPr>
                        <a:t>đua mô tô, đua ô tô, đua ngựa, đua voi, đua thuyền,...</a:t>
                      </a:r>
                      <a:endParaRPr lang="vi-VN" sz="4000" b="1" dirty="0">
                        <a:solidFill>
                          <a:schemeClr val="tx1"/>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1369342">
                <a:tc>
                  <a:txBody>
                    <a:bodyPr/>
                    <a:lstStyle/>
                    <a:p>
                      <a:pPr>
                        <a:lnSpc>
                          <a:spcPct val="106000"/>
                        </a:lnSpc>
                        <a:spcAft>
                          <a:spcPts val="0"/>
                        </a:spcAft>
                      </a:pPr>
                      <a:r>
                        <a:rPr lang="vi-VN" sz="4000" b="1" dirty="0">
                          <a:solidFill>
                            <a:srgbClr val="0000FF"/>
                          </a:solidFill>
                          <a:effectLst/>
                          <a:latin typeface="Times New Roman" pitchFamily="18" charset="0"/>
                          <a:cs typeface="Times New Roman" pitchFamily="18" charset="0"/>
                        </a:rPr>
                        <a:t>d)Nhảy</a:t>
                      </a:r>
                      <a:endParaRPr lang="vi-VN" sz="4000" b="1" dirty="0">
                        <a:solidFill>
                          <a:srgbClr val="0000FF"/>
                        </a:solidFill>
                        <a:effectLst/>
                        <a:latin typeface="Times New Roman" pitchFamily="18" charset="0"/>
                        <a:ea typeface="Times New Roman"/>
                        <a:cs typeface="Times New Roman" pitchFamily="18" charset="0"/>
                      </a:endParaRPr>
                    </a:p>
                  </a:txBody>
                  <a:tcPr marL="68580" marR="68580" marT="0" marB="0"/>
                </a:tc>
                <a:tc>
                  <a:txBody>
                    <a:bodyPr/>
                    <a:lstStyle/>
                    <a:p>
                      <a:pPr>
                        <a:lnSpc>
                          <a:spcPct val="106000"/>
                        </a:lnSpc>
                        <a:spcAft>
                          <a:spcPts val="0"/>
                        </a:spcAft>
                      </a:pPr>
                      <a:r>
                        <a:rPr lang="vi-VN" sz="4000" b="1">
                          <a:solidFill>
                            <a:srgbClr val="0000FF"/>
                          </a:solidFill>
                          <a:effectLst/>
                          <a:latin typeface="Times New Roman" pitchFamily="18" charset="0"/>
                          <a:cs typeface="Times New Roman" pitchFamily="18" charset="0"/>
                        </a:rPr>
                        <a:t>Nhảy cao, </a:t>
                      </a:r>
                      <a:r>
                        <a:rPr lang="vi-VN" sz="4000" b="1">
                          <a:solidFill>
                            <a:schemeClr val="tx1"/>
                          </a:solidFill>
                          <a:effectLst/>
                          <a:latin typeface="Times New Roman" pitchFamily="18" charset="0"/>
                          <a:cs typeface="Times New Roman" pitchFamily="18" charset="0"/>
                        </a:rPr>
                        <a:t>nhảy xa, nhảy cầu, nhảy sào, nhảy dù,... </a:t>
                      </a:r>
                      <a:endParaRPr lang="vi-VN" sz="4000" b="1" dirty="0">
                        <a:solidFill>
                          <a:schemeClr val="tx1"/>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415517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1000"/>
            <a:lum/>
          </a:blip>
          <a:srcRect/>
          <a:stretch>
            <a:fillRect/>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7E95B1B-6FAC-44C8-947E-1AE9EC7F5F5C}"/>
              </a:ext>
            </a:extLst>
          </p:cNvPr>
          <p:cNvPicPr>
            <a:picLocks noChangeAspect="1"/>
          </p:cNvPicPr>
          <p:nvPr/>
        </p:nvPicPr>
        <p:blipFill>
          <a:blip r:embed="rId5"/>
          <a:stretch>
            <a:fillRect/>
          </a:stretch>
        </p:blipFill>
        <p:spPr>
          <a:xfrm>
            <a:off x="-976789" y="-543626"/>
            <a:ext cx="3322772" cy="2516335"/>
          </a:xfrm>
          <a:prstGeom prst="rect">
            <a:avLst/>
          </a:prstGeom>
        </p:spPr>
      </p:pic>
      <p:pic>
        <p:nvPicPr>
          <p:cNvPr id="10" name="图片 9">
            <a:extLst>
              <a:ext uri="{FF2B5EF4-FFF2-40B4-BE49-F238E27FC236}">
                <a16:creationId xmlns:a16="http://schemas.microsoft.com/office/drawing/2014/main" id="{6F0F5813-82DE-458D-9EA3-42E1A7D68DAD}"/>
              </a:ext>
            </a:extLst>
          </p:cNvPr>
          <p:cNvPicPr>
            <a:picLocks noChangeAspect="1"/>
          </p:cNvPicPr>
          <p:nvPr/>
        </p:nvPicPr>
        <p:blipFill>
          <a:blip r:embed="rId6"/>
          <a:stretch>
            <a:fillRect/>
          </a:stretch>
        </p:blipFill>
        <p:spPr>
          <a:xfrm>
            <a:off x="401754" y="-422246"/>
            <a:ext cx="2271140" cy="1515254"/>
          </a:xfrm>
          <a:prstGeom prst="rect">
            <a:avLst/>
          </a:prstGeom>
        </p:spPr>
      </p:pic>
      <p:pic>
        <p:nvPicPr>
          <p:cNvPr id="12" name="图片 11">
            <a:extLst>
              <a:ext uri="{FF2B5EF4-FFF2-40B4-BE49-F238E27FC236}">
                <a16:creationId xmlns:a16="http://schemas.microsoft.com/office/drawing/2014/main" id="{9E661B69-88C1-48AA-885C-8C9392DCC27D}"/>
              </a:ext>
            </a:extLst>
          </p:cNvPr>
          <p:cNvPicPr>
            <a:picLocks noChangeAspect="1"/>
          </p:cNvPicPr>
          <p:nvPr/>
        </p:nvPicPr>
        <p:blipFill>
          <a:blip r:embed="rId7"/>
          <a:stretch>
            <a:fillRect/>
          </a:stretch>
        </p:blipFill>
        <p:spPr>
          <a:xfrm flipH="1">
            <a:off x="10590009" y="-404509"/>
            <a:ext cx="1643253" cy="1643253"/>
          </a:xfrm>
          <a:prstGeom prst="rect">
            <a:avLst/>
          </a:prstGeom>
        </p:spPr>
      </p:pic>
      <p:grpSp>
        <p:nvGrpSpPr>
          <p:cNvPr id="24" name="组合 23">
            <a:extLst>
              <a:ext uri="{FF2B5EF4-FFF2-40B4-BE49-F238E27FC236}">
                <a16:creationId xmlns:a16="http://schemas.microsoft.com/office/drawing/2014/main" id="{C4046BB5-D276-44CF-BD9F-8CB02CBFE0CA}"/>
              </a:ext>
            </a:extLst>
          </p:cNvPr>
          <p:cNvGrpSpPr/>
          <p:nvPr/>
        </p:nvGrpSpPr>
        <p:grpSpPr>
          <a:xfrm>
            <a:off x="0" y="1063353"/>
            <a:ext cx="1371763" cy="1277457"/>
            <a:chOff x="1770392" y="2794610"/>
            <a:chExt cx="1072181" cy="998471"/>
          </a:xfrm>
        </p:grpSpPr>
        <p:pic>
          <p:nvPicPr>
            <p:cNvPr id="18" name="图片 17">
              <a:extLst>
                <a:ext uri="{FF2B5EF4-FFF2-40B4-BE49-F238E27FC236}">
                  <a16:creationId xmlns:a16="http://schemas.microsoft.com/office/drawing/2014/main" id="{3FD2F113-DE29-46A4-A0C8-C98AB3B2475D}"/>
                </a:ext>
              </a:extLst>
            </p:cNvPr>
            <p:cNvPicPr>
              <a:picLocks noChangeAspect="1"/>
            </p:cNvPicPr>
            <p:nvPr/>
          </p:nvPicPr>
          <p:blipFill rotWithShape="1">
            <a:blip r:embed="rId8"/>
            <a:srcRect t="10122" b="21922"/>
            <a:stretch/>
          </p:blipFill>
          <p:spPr>
            <a:xfrm>
              <a:off x="1770392" y="2794610"/>
              <a:ext cx="1072181" cy="998471"/>
            </a:xfrm>
            <a:prstGeom prst="rect">
              <a:avLst/>
            </a:prstGeom>
          </p:spPr>
        </p:pic>
        <p:sp>
          <p:nvSpPr>
            <p:cNvPr id="22" name="椭圆 21">
              <a:extLst>
                <a:ext uri="{FF2B5EF4-FFF2-40B4-BE49-F238E27FC236}">
                  <a16:creationId xmlns:a16="http://schemas.microsoft.com/office/drawing/2014/main" id="{E65A3BA8-7570-4A78-9848-23CB7328193B}"/>
                </a:ext>
              </a:extLst>
            </p:cNvPr>
            <p:cNvSpPr/>
            <p:nvPr/>
          </p:nvSpPr>
          <p:spPr>
            <a:xfrm>
              <a:off x="2079319" y="3027145"/>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0000"/>
                </a:solidFill>
                <a:effectLst/>
                <a:uLnTx/>
                <a:uFillTx/>
                <a:latin typeface="Arial" panose="020B0604020202020204"/>
                <a:ea typeface="黑体" panose="02010609060101010101" pitchFamily="49" charset="-122"/>
                <a:cs typeface="+mn-cs"/>
              </a:endParaRPr>
            </a:p>
          </p:txBody>
        </p:sp>
        <p:sp>
          <p:nvSpPr>
            <p:cNvPr id="23" name="文本框 22">
              <a:extLst>
                <a:ext uri="{FF2B5EF4-FFF2-40B4-BE49-F238E27FC236}">
                  <a16:creationId xmlns:a16="http://schemas.microsoft.com/office/drawing/2014/main" id="{2E2EEE7A-A3AE-4AED-ABD9-179027EEB41F}"/>
                </a:ext>
              </a:extLst>
            </p:cNvPr>
            <p:cNvSpPr txBox="1"/>
            <p:nvPr/>
          </p:nvSpPr>
          <p:spPr>
            <a:xfrm>
              <a:off x="1936509" y="3054158"/>
              <a:ext cx="837573" cy="4570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0033CC"/>
                </a:solidFill>
                <a:effectLst/>
                <a:uLnTx/>
                <a:uFillTx/>
                <a:latin typeface="Arial Black" panose="020B0A04020102020204" pitchFamily="34" charset="0"/>
                <a:ea typeface="方正卡通简体" panose="03000509000000000000" pitchFamily="65" charset="-122"/>
                <a:cs typeface="+mn-cs"/>
              </a:endParaRPr>
            </a:p>
          </p:txBody>
        </p:sp>
      </p:grpSp>
      <p:pic>
        <p:nvPicPr>
          <p:cNvPr id="21" name="图片 53">
            <a:extLst>
              <a:ext uri="{FF2B5EF4-FFF2-40B4-BE49-F238E27FC236}">
                <a16:creationId xmlns:a16="http://schemas.microsoft.com/office/drawing/2014/main" id="{E70BDF2B-20F9-4DE2-931D-81EE269696F6}"/>
              </a:ext>
            </a:extLst>
          </p:cNvPr>
          <p:cNvPicPr>
            <a:picLocks noChangeAspect="1"/>
          </p:cNvPicPr>
          <p:nvPr/>
        </p:nvPicPr>
        <p:blipFill rotWithShape="1">
          <a:blip r:embed="rId9">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38408" y="5905588"/>
            <a:ext cx="4327072" cy="1138384"/>
          </a:xfrm>
          <a:prstGeom prst="rect">
            <a:avLst/>
          </a:prstGeom>
        </p:spPr>
      </p:pic>
      <p:pic>
        <p:nvPicPr>
          <p:cNvPr id="26" name="图片 53">
            <a:extLst>
              <a:ext uri="{FF2B5EF4-FFF2-40B4-BE49-F238E27FC236}">
                <a16:creationId xmlns:a16="http://schemas.microsoft.com/office/drawing/2014/main" id="{2049D337-02B3-4C90-AD79-4EDDDAF48145}"/>
              </a:ext>
            </a:extLst>
          </p:cNvPr>
          <p:cNvPicPr>
            <a:picLocks noChangeAspect="1"/>
          </p:cNvPicPr>
          <p:nvPr/>
        </p:nvPicPr>
        <p:blipFill rotWithShape="1">
          <a:blip r:embed="rId9">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3932464" y="5891586"/>
            <a:ext cx="4327072" cy="1138384"/>
          </a:xfrm>
          <a:prstGeom prst="rect">
            <a:avLst/>
          </a:prstGeom>
        </p:spPr>
      </p:pic>
      <p:pic>
        <p:nvPicPr>
          <p:cNvPr id="27" name="图片 53">
            <a:extLst>
              <a:ext uri="{FF2B5EF4-FFF2-40B4-BE49-F238E27FC236}">
                <a16:creationId xmlns:a16="http://schemas.microsoft.com/office/drawing/2014/main" id="{ACDC51EF-2973-46C1-A547-0D60CF7417C1}"/>
              </a:ext>
            </a:extLst>
          </p:cNvPr>
          <p:cNvPicPr>
            <a:picLocks noChangeAspect="1"/>
          </p:cNvPicPr>
          <p:nvPr/>
        </p:nvPicPr>
        <p:blipFill rotWithShape="1">
          <a:blip r:embed="rId9">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8099702" y="5900369"/>
            <a:ext cx="4327072" cy="1138384"/>
          </a:xfrm>
          <a:prstGeom prst="rect">
            <a:avLst/>
          </a:prstGeom>
        </p:spPr>
      </p:pic>
      <p:sp>
        <p:nvSpPr>
          <p:cNvPr id="19" name="TextBox 18">
            <a:extLst>
              <a:ext uri="{FF2B5EF4-FFF2-40B4-BE49-F238E27FC236}">
                <a16:creationId xmlns:a16="http://schemas.microsoft.com/office/drawing/2014/main" id="{3556504B-645F-40B1-A338-ED69AFE71677}"/>
              </a:ext>
            </a:extLst>
          </p:cNvPr>
          <p:cNvSpPr txBox="1"/>
          <p:nvPr/>
        </p:nvSpPr>
        <p:spPr>
          <a:xfrm>
            <a:off x="1839271" y="909649"/>
            <a:ext cx="9724763" cy="286232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Hãy</a:t>
            </a:r>
            <a:r>
              <a:rPr kumimoji="0" lang="vi-VN" sz="60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k</a:t>
            </a:r>
            <a:r>
              <a:rPr kumimoji="0" lang="vi-VN"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ể</a:t>
            </a:r>
            <a:r>
              <a:rPr kumimoji="0" lang="vi-VN" sz="60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tên môn thể thao mà em biết hoặc đã tham gia ở trường:</a:t>
            </a:r>
            <a:endParaRPr kumimoji="0" lang="vi-VN"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custDataLst>
      <p:tags r:id="rId1"/>
    </p:custDataLst>
    <p:extLst>
      <p:ext uri="{BB962C8B-B14F-4D97-AF65-F5344CB8AC3E}">
        <p14:creationId xmlns:p14="http://schemas.microsoft.com/office/powerpoint/2010/main" val="389748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563EBB72-3100-4220-8ED4-74F6E0A8AF9A}"/>
              </a:ext>
            </a:extLst>
          </p:cNvPr>
          <p:cNvSpPr txBox="1">
            <a:spLocks noChangeArrowheads="1"/>
          </p:cNvSpPr>
          <p:nvPr/>
        </p:nvSpPr>
        <p:spPr bwMode="auto">
          <a:xfrm>
            <a:off x="195532" y="276885"/>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u="sng">
                <a:solidFill>
                  <a:schemeClr val="accent3">
                    <a:lumMod val="75000"/>
                  </a:schemeClr>
                </a:solidFill>
                <a:latin typeface="Times New Roman" panose="02020603050405020304" pitchFamily="18" charset="0"/>
                <a:cs typeface="Times New Roman" panose="02020603050405020304" pitchFamily="18" charset="0"/>
              </a:rPr>
              <a:t>Bài 2</a:t>
            </a:r>
            <a:r>
              <a:rPr lang="en-US" altLang="en-US" b="1">
                <a:solidFill>
                  <a:schemeClr val="accent3">
                    <a:lumMod val="75000"/>
                  </a:schemeClr>
                </a:solidFill>
                <a:latin typeface="Times New Roman" panose="02020603050405020304" pitchFamily="18" charset="0"/>
                <a:cs typeface="Times New Roman" panose="02020603050405020304" pitchFamily="18" charset="0"/>
              </a:rPr>
              <a:t>. Trong truyện vui sau có một số từ ngữ nói về kết quả thi đấu thể thao . Em hãy ghi lại những từ ngữ đó .</a:t>
            </a:r>
          </a:p>
        </p:txBody>
      </p:sp>
      <p:pic>
        <p:nvPicPr>
          <p:cNvPr id="5" name="Picture 16" descr="ntbao">
            <a:extLst>
              <a:ext uri="{FF2B5EF4-FFF2-40B4-BE49-F238E27FC236}">
                <a16:creationId xmlns:a16="http://schemas.microsoft.com/office/drawing/2014/main" id="{902E255B-7067-410D-B982-D00A1D06A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4876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a:extLst>
              <a:ext uri="{FF2B5EF4-FFF2-40B4-BE49-F238E27FC236}">
                <a16:creationId xmlns:a16="http://schemas.microsoft.com/office/drawing/2014/main" id="{753BB727-6C9C-4BA9-A8EA-F875F5BCACA6}"/>
              </a:ext>
            </a:extLst>
          </p:cNvPr>
          <p:cNvSpPr txBox="1">
            <a:spLocks noChangeArrowheads="1"/>
          </p:cNvSpPr>
          <p:nvPr/>
        </p:nvSpPr>
        <p:spPr bwMode="auto">
          <a:xfrm>
            <a:off x="6705600" y="1905001"/>
            <a:ext cx="365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accent3">
                    <a:lumMod val="75000"/>
                  </a:schemeClr>
                </a:solidFill>
                <a:latin typeface="Times New Roman" panose="02020603050405020304" pitchFamily="18" charset="0"/>
                <a:cs typeface="Times New Roman" panose="02020603050405020304" pitchFamily="18" charset="0"/>
              </a:rPr>
              <a:t>         </a:t>
            </a:r>
            <a:r>
              <a:rPr lang="en-US" altLang="en-US" b="1">
                <a:solidFill>
                  <a:schemeClr val="accent3">
                    <a:lumMod val="75000"/>
                  </a:schemeClr>
                </a:solidFill>
                <a:latin typeface="Times New Roman" panose="02020603050405020304" pitchFamily="18" charset="0"/>
                <a:cs typeface="Times New Roman" panose="02020603050405020304" pitchFamily="18" charset="0"/>
              </a:rPr>
              <a:t>Cao cờ</a:t>
            </a:r>
            <a:r>
              <a:rPr lang="en-US" altLang="en-US" sz="2400">
                <a:solidFill>
                  <a:schemeClr val="accent3">
                    <a:lumMod val="75000"/>
                  </a:schemeClr>
                </a:solidFill>
                <a:latin typeface="Times New Roman" panose="02020603050405020304" pitchFamily="18" charset="0"/>
                <a:cs typeface="Times New Roman" panose="02020603050405020304" pitchFamily="18" charset="0"/>
              </a:rPr>
              <a:t> </a:t>
            </a:r>
          </a:p>
        </p:txBody>
      </p:sp>
      <p:sp>
        <p:nvSpPr>
          <p:cNvPr id="7" name="Text Box 11">
            <a:extLst>
              <a:ext uri="{FF2B5EF4-FFF2-40B4-BE49-F238E27FC236}">
                <a16:creationId xmlns:a16="http://schemas.microsoft.com/office/drawing/2014/main" id="{6868D0BB-6828-4FEB-BCA4-84B0502A6B98}"/>
              </a:ext>
            </a:extLst>
          </p:cNvPr>
          <p:cNvSpPr txBox="1">
            <a:spLocks noChangeArrowheads="1"/>
          </p:cNvSpPr>
          <p:nvPr/>
        </p:nvSpPr>
        <p:spPr bwMode="auto">
          <a:xfrm>
            <a:off x="5283200" y="2368551"/>
            <a:ext cx="6908800" cy="234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933" b="1">
                <a:solidFill>
                  <a:schemeClr val="accent3">
                    <a:lumMod val="75000"/>
                  </a:schemeClr>
                </a:solidFill>
                <a:latin typeface="Times New Roman" panose="02020603050405020304" pitchFamily="18" charset="0"/>
                <a:cs typeface="Times New Roman" panose="02020603050405020304" pitchFamily="18" charset="0"/>
              </a:rPr>
              <a:t>     Một anh nọ thường khoe là mình cao cờ. Có người rủ anh ta đánh ba ván thử xem tài cao thấp thế nào. Đánh cờ xong, anh chàng ra về thì gặp một người bạn. Người bạn hỏi :</a:t>
            </a:r>
          </a:p>
        </p:txBody>
      </p:sp>
      <p:sp>
        <p:nvSpPr>
          <p:cNvPr id="8" name="Text Box 12">
            <a:extLst>
              <a:ext uri="{FF2B5EF4-FFF2-40B4-BE49-F238E27FC236}">
                <a16:creationId xmlns:a16="http://schemas.microsoft.com/office/drawing/2014/main" id="{0B3E2046-37FB-4790-8B2B-82D7E867F8D6}"/>
              </a:ext>
            </a:extLst>
          </p:cNvPr>
          <p:cNvSpPr txBox="1">
            <a:spLocks noChangeArrowheads="1"/>
          </p:cNvSpPr>
          <p:nvPr/>
        </p:nvSpPr>
        <p:spPr bwMode="auto">
          <a:xfrm>
            <a:off x="5689601" y="4445001"/>
            <a:ext cx="56959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chemeClr val="accent3">
                    <a:lumMod val="75000"/>
                  </a:schemeClr>
                </a:solidFill>
                <a:latin typeface="Times New Roman" panose="02020603050405020304" pitchFamily="18" charset="0"/>
                <a:cs typeface="Times New Roman" panose="02020603050405020304" pitchFamily="18" charset="0"/>
              </a:rPr>
              <a:t>- Anh được hay thua?</a:t>
            </a:r>
            <a:r>
              <a:rPr lang="en-US" altLang="en-US" sz="2400" b="1">
                <a:solidFill>
                  <a:schemeClr val="accent3">
                    <a:lumMod val="75000"/>
                  </a:schemeClr>
                </a:solidFill>
                <a:latin typeface="Times New Roman" panose="02020603050405020304" pitchFamily="18" charset="0"/>
                <a:cs typeface="Times New Roman" panose="02020603050405020304" pitchFamily="18" charset="0"/>
              </a:rPr>
              <a:t> </a:t>
            </a:r>
          </a:p>
        </p:txBody>
      </p:sp>
      <p:sp>
        <p:nvSpPr>
          <p:cNvPr id="9" name="Text Box 13">
            <a:extLst>
              <a:ext uri="{FF2B5EF4-FFF2-40B4-BE49-F238E27FC236}">
                <a16:creationId xmlns:a16="http://schemas.microsoft.com/office/drawing/2014/main" id="{84CA8E3C-B5BB-41E4-A4E7-91F26547D575}"/>
              </a:ext>
            </a:extLst>
          </p:cNvPr>
          <p:cNvSpPr txBox="1">
            <a:spLocks noChangeArrowheads="1"/>
          </p:cNvSpPr>
          <p:nvPr/>
        </p:nvSpPr>
        <p:spPr bwMode="auto">
          <a:xfrm>
            <a:off x="5187351" y="4892675"/>
            <a:ext cx="56959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chemeClr val="accent3">
                    <a:lumMod val="75000"/>
                  </a:schemeClr>
                </a:solidFill>
                <a:latin typeface="Times New Roman" panose="02020603050405020304" pitchFamily="18" charset="0"/>
                <a:cs typeface="Times New Roman" panose="02020603050405020304" pitchFamily="18" charset="0"/>
              </a:rPr>
              <a:t> Anh </a:t>
            </a:r>
            <a:r>
              <a:rPr lang="en-US" altLang="en-US" b="1" dirty="0" err="1">
                <a:solidFill>
                  <a:schemeClr val="accent3">
                    <a:lumMod val="75000"/>
                  </a:schemeClr>
                </a:solidFill>
                <a:latin typeface="Times New Roman" panose="02020603050405020304" pitchFamily="18" charset="0"/>
                <a:cs typeface="Times New Roman" panose="02020603050405020304" pitchFamily="18" charset="0"/>
              </a:rPr>
              <a:t>chàng</a:t>
            </a:r>
            <a:r>
              <a:rPr lang="en-US" alt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3">
                    <a:lumMod val="75000"/>
                  </a:schemeClr>
                </a:solidFill>
                <a:latin typeface="Times New Roman" panose="02020603050405020304" pitchFamily="18" charset="0"/>
                <a:cs typeface="Times New Roman" panose="02020603050405020304" pitchFamily="18" charset="0"/>
              </a:rPr>
              <a:t>đáp</a:t>
            </a:r>
            <a:r>
              <a:rPr lang="en-US" altLang="en-US" b="1" dirty="0">
                <a:solidFill>
                  <a:schemeClr val="accent3">
                    <a:lumMod val="75000"/>
                  </a:schemeClr>
                </a:solidFill>
                <a:latin typeface="Times New Roman" panose="02020603050405020304" pitchFamily="18" charset="0"/>
                <a:cs typeface="Times New Roman" panose="02020603050405020304" pitchFamily="18" charset="0"/>
              </a:rPr>
              <a:t> :</a:t>
            </a:r>
            <a:endParaRPr lang="en-US" altLang="en-US" sz="24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0" name="Text Box 14">
            <a:extLst>
              <a:ext uri="{FF2B5EF4-FFF2-40B4-BE49-F238E27FC236}">
                <a16:creationId xmlns:a16="http://schemas.microsoft.com/office/drawing/2014/main" id="{5C00992C-D1A6-4C3E-8EEB-0C4E910A165B}"/>
              </a:ext>
            </a:extLst>
          </p:cNvPr>
          <p:cNvSpPr txBox="1">
            <a:spLocks noChangeArrowheads="1"/>
          </p:cNvSpPr>
          <p:nvPr/>
        </p:nvSpPr>
        <p:spPr bwMode="auto">
          <a:xfrm>
            <a:off x="5344584" y="5257801"/>
            <a:ext cx="68474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chemeClr val="accent3">
                    <a:lumMod val="75000"/>
                  </a:schemeClr>
                </a:solidFill>
                <a:latin typeface="Times New Roman" panose="02020603050405020304" pitchFamily="18" charset="0"/>
                <a:cs typeface="Times New Roman" panose="02020603050405020304" pitchFamily="18" charset="0"/>
              </a:rPr>
              <a:t>   - Ván đầu, tôi không ăn. Ván thứ hai, đối thủ của tôi thắng. Ván cuối, tôi xin hòa nhưng ông ta không chịu.  </a:t>
            </a:r>
            <a:endParaRPr lang="en-US" altLang="en-US" sz="2400" b="1">
              <a:solidFill>
                <a:schemeClr val="accent3">
                  <a:lumMod val="75000"/>
                </a:schemeClr>
              </a:solidFill>
              <a:latin typeface="Times New Roman" panose="02020603050405020304" pitchFamily="18" charset="0"/>
              <a:cs typeface="Times New Roman" panose="02020603050405020304" pitchFamily="18" charset="0"/>
            </a:endParaRPr>
          </a:p>
        </p:txBody>
      </p:sp>
      <p:cxnSp>
        <p:nvCxnSpPr>
          <p:cNvPr id="13" name="Straight Connector 13">
            <a:extLst>
              <a:ext uri="{FF2B5EF4-FFF2-40B4-BE49-F238E27FC236}">
                <a16:creationId xmlns:a16="http://schemas.microsoft.com/office/drawing/2014/main" id="{3F889653-BB1A-42F8-A4FB-50570E2EA32C}"/>
              </a:ext>
            </a:extLst>
          </p:cNvPr>
          <p:cNvCxnSpPr>
            <a:cxnSpLocks noChangeShapeType="1"/>
          </p:cNvCxnSpPr>
          <p:nvPr/>
        </p:nvCxnSpPr>
        <p:spPr bwMode="auto">
          <a:xfrm>
            <a:off x="6870700" y="4953000"/>
            <a:ext cx="812800" cy="211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4" name="Straight Connector 14">
            <a:extLst>
              <a:ext uri="{FF2B5EF4-FFF2-40B4-BE49-F238E27FC236}">
                <a16:creationId xmlns:a16="http://schemas.microsoft.com/office/drawing/2014/main" id="{7D642B5D-428C-4B56-8160-1A50FB1D7B56}"/>
              </a:ext>
            </a:extLst>
          </p:cNvPr>
          <p:cNvCxnSpPr>
            <a:cxnSpLocks noChangeShapeType="1"/>
          </p:cNvCxnSpPr>
          <p:nvPr/>
        </p:nvCxnSpPr>
        <p:spPr bwMode="auto">
          <a:xfrm>
            <a:off x="8534400" y="4953000"/>
            <a:ext cx="812800" cy="211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5" name="Straight Connector 15">
            <a:extLst>
              <a:ext uri="{FF2B5EF4-FFF2-40B4-BE49-F238E27FC236}">
                <a16:creationId xmlns:a16="http://schemas.microsoft.com/office/drawing/2014/main" id="{C7CDF5E9-D461-4270-8237-EE6E9C4C32AB}"/>
              </a:ext>
            </a:extLst>
          </p:cNvPr>
          <p:cNvCxnSpPr>
            <a:cxnSpLocks noChangeShapeType="1"/>
          </p:cNvCxnSpPr>
          <p:nvPr/>
        </p:nvCxnSpPr>
        <p:spPr bwMode="auto">
          <a:xfrm>
            <a:off x="8331200" y="5763685"/>
            <a:ext cx="1524000" cy="211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6" name="Straight Connector 17">
            <a:extLst>
              <a:ext uri="{FF2B5EF4-FFF2-40B4-BE49-F238E27FC236}">
                <a16:creationId xmlns:a16="http://schemas.microsoft.com/office/drawing/2014/main" id="{0D497D81-0E35-40A9-AF59-3907A705111E}"/>
              </a:ext>
            </a:extLst>
          </p:cNvPr>
          <p:cNvCxnSpPr>
            <a:cxnSpLocks noChangeShapeType="1"/>
          </p:cNvCxnSpPr>
          <p:nvPr/>
        </p:nvCxnSpPr>
        <p:spPr bwMode="auto">
          <a:xfrm>
            <a:off x="8940800" y="6227233"/>
            <a:ext cx="812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7" name="Straight Connector 18">
            <a:extLst>
              <a:ext uri="{FF2B5EF4-FFF2-40B4-BE49-F238E27FC236}">
                <a16:creationId xmlns:a16="http://schemas.microsoft.com/office/drawing/2014/main" id="{BF03A54A-2C4A-4695-AFA3-0288C98C2B35}"/>
              </a:ext>
            </a:extLst>
          </p:cNvPr>
          <p:cNvCxnSpPr>
            <a:cxnSpLocks noChangeShapeType="1"/>
          </p:cNvCxnSpPr>
          <p:nvPr/>
        </p:nvCxnSpPr>
        <p:spPr bwMode="auto">
          <a:xfrm>
            <a:off x="6587067" y="6739467"/>
            <a:ext cx="768351" cy="211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8" name="Straight Connector 20">
            <a:extLst>
              <a:ext uri="{FF2B5EF4-FFF2-40B4-BE49-F238E27FC236}">
                <a16:creationId xmlns:a16="http://schemas.microsoft.com/office/drawing/2014/main" id="{2B4C9EF3-2AF5-4343-A4A5-3D38C9A9D629}"/>
              </a:ext>
            </a:extLst>
          </p:cNvPr>
          <p:cNvCxnSpPr>
            <a:cxnSpLocks noChangeShapeType="1"/>
          </p:cNvCxnSpPr>
          <p:nvPr/>
        </p:nvCxnSpPr>
        <p:spPr bwMode="auto">
          <a:xfrm>
            <a:off x="3419217" y="1364751"/>
            <a:ext cx="1145116" cy="211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9" name="Straight Connector 23">
            <a:extLst>
              <a:ext uri="{FF2B5EF4-FFF2-40B4-BE49-F238E27FC236}">
                <a16:creationId xmlns:a16="http://schemas.microsoft.com/office/drawing/2014/main" id="{50ED7607-3D7E-4E13-A49B-3600DEF1B06C}"/>
              </a:ext>
            </a:extLst>
          </p:cNvPr>
          <p:cNvCxnSpPr>
            <a:cxnSpLocks noChangeShapeType="1"/>
          </p:cNvCxnSpPr>
          <p:nvPr/>
        </p:nvCxnSpPr>
        <p:spPr bwMode="auto">
          <a:xfrm>
            <a:off x="6884459" y="828276"/>
            <a:ext cx="1145116" cy="211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20" name="Straight Connector 24">
            <a:extLst>
              <a:ext uri="{FF2B5EF4-FFF2-40B4-BE49-F238E27FC236}">
                <a16:creationId xmlns:a16="http://schemas.microsoft.com/office/drawing/2014/main" id="{845FE269-2933-4AF1-AB31-7E646731A22B}"/>
              </a:ext>
            </a:extLst>
          </p:cNvPr>
          <p:cNvCxnSpPr>
            <a:cxnSpLocks noChangeShapeType="1"/>
          </p:cNvCxnSpPr>
          <p:nvPr/>
        </p:nvCxnSpPr>
        <p:spPr bwMode="auto">
          <a:xfrm>
            <a:off x="9245600" y="865718"/>
            <a:ext cx="1219200" cy="211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63287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2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par>
                                <p:cTn id="46" presetID="22" presetClass="entr" presetSubtype="8"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7"/>
          <p:cNvSpPr/>
          <p:nvPr/>
        </p:nvSpPr>
        <p:spPr>
          <a:xfrm>
            <a:off x="532400" y="1344094"/>
            <a:ext cx="10800000" cy="4935327"/>
          </a:xfrm>
          <a:custGeom>
            <a:avLst/>
            <a:gdLst/>
            <a:ahLst/>
            <a:cxnLst/>
            <a:rect l="l" t="t" r="r" b="b"/>
            <a:pathLst>
              <a:path w="324000" h="153271" extrusionOk="0">
                <a:moveTo>
                  <a:pt x="227315" y="1272"/>
                </a:moveTo>
                <a:cubicBezTo>
                  <a:pt x="259436" y="1797"/>
                  <a:pt x="271420" y="1744"/>
                  <a:pt x="285758" y="4193"/>
                </a:cubicBezTo>
                <a:cubicBezTo>
                  <a:pt x="300096" y="6642"/>
                  <a:pt x="307049" y="8119"/>
                  <a:pt x="313341" y="15966"/>
                </a:cubicBezTo>
                <a:cubicBezTo>
                  <a:pt x="319634" y="23814"/>
                  <a:pt x="322335" y="35903"/>
                  <a:pt x="323513" y="51278"/>
                </a:cubicBezTo>
                <a:cubicBezTo>
                  <a:pt x="324691" y="66653"/>
                  <a:pt x="323763" y="92665"/>
                  <a:pt x="320409" y="108218"/>
                </a:cubicBezTo>
                <a:cubicBezTo>
                  <a:pt x="317055" y="123771"/>
                  <a:pt x="316579" y="137602"/>
                  <a:pt x="303391" y="144598"/>
                </a:cubicBezTo>
                <a:cubicBezTo>
                  <a:pt x="290203" y="151594"/>
                  <a:pt x="283031" y="149069"/>
                  <a:pt x="241279" y="150194"/>
                </a:cubicBezTo>
                <a:cubicBezTo>
                  <a:pt x="199527" y="151319"/>
                  <a:pt x="92037" y="155777"/>
                  <a:pt x="52879" y="151350"/>
                </a:cubicBezTo>
                <a:cubicBezTo>
                  <a:pt x="13721" y="146923"/>
                  <a:pt x="13496" y="146434"/>
                  <a:pt x="6330" y="123633"/>
                </a:cubicBezTo>
                <a:cubicBezTo>
                  <a:pt x="-836" y="100832"/>
                  <a:pt x="-4567" y="34977"/>
                  <a:pt x="9883" y="14545"/>
                </a:cubicBezTo>
                <a:cubicBezTo>
                  <a:pt x="24333" y="-5887"/>
                  <a:pt x="56793" y="3254"/>
                  <a:pt x="93032" y="1042"/>
                </a:cubicBezTo>
                <a:cubicBezTo>
                  <a:pt x="129271" y="-1170"/>
                  <a:pt x="195194" y="747"/>
                  <a:pt x="227315" y="1272"/>
                </a:cubicBezTo>
                <a:close/>
              </a:path>
            </a:pathLst>
          </a:custGeom>
          <a:solidFill>
            <a:schemeClr val="lt1"/>
          </a:solidFill>
          <a:ln>
            <a:noFill/>
          </a:ln>
        </p:spPr>
      </p:sp>
      <p:sp>
        <p:nvSpPr>
          <p:cNvPr id="650" name="Google Shape;650;p37"/>
          <p:cNvSpPr/>
          <p:nvPr/>
        </p:nvSpPr>
        <p:spPr>
          <a:xfrm>
            <a:off x="9354167" y="6465833"/>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endParaRPr sz="2400"/>
          </a:p>
        </p:txBody>
      </p:sp>
      <p:sp>
        <p:nvSpPr>
          <p:cNvPr id="11" name="Text Box 13">
            <a:extLst>
              <a:ext uri="{FF2B5EF4-FFF2-40B4-BE49-F238E27FC236}">
                <a16:creationId xmlns:a16="http://schemas.microsoft.com/office/drawing/2014/main" id="{D373A787-C497-4E6E-90B5-CA6EB8174CCD}"/>
              </a:ext>
            </a:extLst>
          </p:cNvPr>
          <p:cNvSpPr txBox="1">
            <a:spLocks noChangeArrowheads="1"/>
          </p:cNvSpPr>
          <p:nvPr/>
        </p:nvSpPr>
        <p:spPr bwMode="auto">
          <a:xfrm>
            <a:off x="816633" y="1991783"/>
            <a:ext cx="10458256"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Gạch</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chân</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dưới</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bộ</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phận</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trả</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lời</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cho</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câu</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hỏi</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Để</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làm</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gì</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trong</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câu</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r>
              <a:rPr lang="en-US" altLang="en-US" sz="4267" b="1" dirty="0" err="1">
                <a:solidFill>
                  <a:schemeClr val="tx2">
                    <a:lumMod val="25000"/>
                  </a:schemeClr>
                </a:solidFill>
                <a:latin typeface="Times New Roman" panose="02020603050405020304" pitchFamily="18" charset="0"/>
                <a:cs typeface="Times New Roman" panose="02020603050405020304" pitchFamily="18" charset="0"/>
              </a:rPr>
              <a:t>sau</a:t>
            </a:r>
            <a:r>
              <a:rPr lang="en-US" altLang="en-US" sz="4267" b="1" dirty="0">
                <a:solidFill>
                  <a:schemeClr val="tx2">
                    <a:lumMod val="25000"/>
                  </a:schemeClr>
                </a:solidFill>
                <a:latin typeface="Times New Roman" panose="02020603050405020304" pitchFamily="18" charset="0"/>
                <a:cs typeface="Times New Roman" panose="02020603050405020304" pitchFamily="18" charset="0"/>
              </a:rPr>
              <a:t>: </a:t>
            </a:r>
          </a:p>
        </p:txBody>
      </p:sp>
      <p:sp>
        <p:nvSpPr>
          <p:cNvPr id="12" name="Text Box 14">
            <a:extLst>
              <a:ext uri="{FF2B5EF4-FFF2-40B4-BE49-F238E27FC236}">
                <a16:creationId xmlns:a16="http://schemas.microsoft.com/office/drawing/2014/main" id="{31CD3DC4-FF9F-4FAB-BC78-E84AE8032C8A}"/>
              </a:ext>
            </a:extLst>
          </p:cNvPr>
          <p:cNvSpPr txBox="1">
            <a:spLocks noChangeArrowheads="1"/>
          </p:cNvSpPr>
          <p:nvPr/>
        </p:nvSpPr>
        <p:spPr bwMode="auto">
          <a:xfrm>
            <a:off x="945071" y="3685810"/>
            <a:ext cx="110744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267" b="1" dirty="0">
                <a:solidFill>
                  <a:srgbClr val="0000CC"/>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Em</a:t>
            </a:r>
            <a:r>
              <a:rPr lang="en-US" altLang="en-US" sz="4267" b="1" dirty="0">
                <a:solidFill>
                  <a:srgbClr val="FF0000"/>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cố</a:t>
            </a:r>
            <a:r>
              <a:rPr lang="en-US" altLang="en-US" sz="4267" b="1" dirty="0">
                <a:solidFill>
                  <a:srgbClr val="FF0000"/>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gắng</a:t>
            </a:r>
            <a:r>
              <a:rPr lang="en-US" altLang="en-US" sz="4267" b="1" dirty="0">
                <a:solidFill>
                  <a:srgbClr val="FF0000"/>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học</a:t>
            </a:r>
            <a:r>
              <a:rPr lang="en-US" altLang="en-US" sz="4267" b="1" dirty="0">
                <a:solidFill>
                  <a:srgbClr val="FF0000"/>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giỏi</a:t>
            </a:r>
            <a:r>
              <a:rPr lang="en-US" altLang="en-US" sz="4267" b="1" dirty="0">
                <a:solidFill>
                  <a:srgbClr val="FF0000"/>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để</a:t>
            </a:r>
            <a:r>
              <a:rPr lang="en-US" altLang="en-US" sz="4267" b="1" dirty="0">
                <a:solidFill>
                  <a:srgbClr val="FF0000"/>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bố</a:t>
            </a:r>
            <a:r>
              <a:rPr lang="en-US" altLang="en-US" sz="4267" b="1" dirty="0">
                <a:solidFill>
                  <a:srgbClr val="FF0000"/>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mẹ</a:t>
            </a:r>
            <a:r>
              <a:rPr lang="en-US" altLang="en-US" sz="4267" b="1" dirty="0">
                <a:solidFill>
                  <a:srgbClr val="FF0000"/>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vui</a:t>
            </a:r>
            <a:r>
              <a:rPr lang="en-US" altLang="en-US" sz="4267" b="1" dirty="0">
                <a:solidFill>
                  <a:srgbClr val="FF0000"/>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lòng</a:t>
            </a:r>
            <a:r>
              <a:rPr lang="en-US" altLang="en-US" sz="4267" b="1" dirty="0">
                <a:solidFill>
                  <a:srgbClr val="FF0000"/>
                </a:solidFill>
                <a:latin typeface="Times New Roman" panose="02020603050405020304" pitchFamily="18" charset="0"/>
                <a:cs typeface="Times New Roman" panose="02020603050405020304" pitchFamily="18" charset="0"/>
              </a:rPr>
              <a:t>.</a:t>
            </a:r>
            <a:endParaRPr lang="en-US" altLang="en-US" sz="4267" dirty="0">
              <a:solidFill>
                <a:srgbClr val="FF0000"/>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55C8786-3EFA-41C1-BFB5-06422C7E0AB8}"/>
              </a:ext>
            </a:extLst>
          </p:cNvPr>
          <p:cNvCxnSpPr/>
          <p:nvPr/>
        </p:nvCxnSpPr>
        <p:spPr>
          <a:xfrm>
            <a:off x="6234023" y="4464743"/>
            <a:ext cx="4071668"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1000"/>
            <a:lum/>
          </a:blip>
          <a:srcRect/>
          <a:stretch>
            <a:fillRect/>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7E95B1B-6FAC-44C8-947E-1AE9EC7F5F5C}"/>
              </a:ext>
            </a:extLst>
          </p:cNvPr>
          <p:cNvPicPr>
            <a:picLocks noChangeAspect="1"/>
          </p:cNvPicPr>
          <p:nvPr/>
        </p:nvPicPr>
        <p:blipFill>
          <a:blip r:embed="rId5"/>
          <a:stretch>
            <a:fillRect/>
          </a:stretch>
        </p:blipFill>
        <p:spPr>
          <a:xfrm>
            <a:off x="-976789" y="-543626"/>
            <a:ext cx="3322772" cy="2516335"/>
          </a:xfrm>
          <a:prstGeom prst="rect">
            <a:avLst/>
          </a:prstGeom>
        </p:spPr>
      </p:pic>
      <p:pic>
        <p:nvPicPr>
          <p:cNvPr id="10" name="图片 9">
            <a:extLst>
              <a:ext uri="{FF2B5EF4-FFF2-40B4-BE49-F238E27FC236}">
                <a16:creationId xmlns:a16="http://schemas.microsoft.com/office/drawing/2014/main" id="{6F0F5813-82DE-458D-9EA3-42E1A7D68DAD}"/>
              </a:ext>
            </a:extLst>
          </p:cNvPr>
          <p:cNvPicPr>
            <a:picLocks noChangeAspect="1"/>
          </p:cNvPicPr>
          <p:nvPr/>
        </p:nvPicPr>
        <p:blipFill>
          <a:blip r:embed="rId6"/>
          <a:stretch>
            <a:fillRect/>
          </a:stretch>
        </p:blipFill>
        <p:spPr>
          <a:xfrm>
            <a:off x="401754" y="-422246"/>
            <a:ext cx="2271140" cy="1515254"/>
          </a:xfrm>
          <a:prstGeom prst="rect">
            <a:avLst/>
          </a:prstGeom>
        </p:spPr>
      </p:pic>
      <p:pic>
        <p:nvPicPr>
          <p:cNvPr id="12" name="图片 11">
            <a:extLst>
              <a:ext uri="{FF2B5EF4-FFF2-40B4-BE49-F238E27FC236}">
                <a16:creationId xmlns:a16="http://schemas.microsoft.com/office/drawing/2014/main" id="{9E661B69-88C1-48AA-885C-8C9392DCC27D}"/>
              </a:ext>
            </a:extLst>
          </p:cNvPr>
          <p:cNvPicPr>
            <a:picLocks noChangeAspect="1"/>
          </p:cNvPicPr>
          <p:nvPr/>
        </p:nvPicPr>
        <p:blipFill>
          <a:blip r:embed="rId7"/>
          <a:stretch>
            <a:fillRect/>
          </a:stretch>
        </p:blipFill>
        <p:spPr>
          <a:xfrm flipH="1">
            <a:off x="10590009" y="-404509"/>
            <a:ext cx="1643253" cy="1643253"/>
          </a:xfrm>
          <a:prstGeom prst="rect">
            <a:avLst/>
          </a:prstGeom>
        </p:spPr>
      </p:pic>
      <p:grpSp>
        <p:nvGrpSpPr>
          <p:cNvPr id="24" name="组合 23">
            <a:extLst>
              <a:ext uri="{FF2B5EF4-FFF2-40B4-BE49-F238E27FC236}">
                <a16:creationId xmlns:a16="http://schemas.microsoft.com/office/drawing/2014/main" id="{C4046BB5-D276-44CF-BD9F-8CB02CBFE0CA}"/>
              </a:ext>
            </a:extLst>
          </p:cNvPr>
          <p:cNvGrpSpPr/>
          <p:nvPr/>
        </p:nvGrpSpPr>
        <p:grpSpPr>
          <a:xfrm>
            <a:off x="0" y="1063353"/>
            <a:ext cx="1371763" cy="1277457"/>
            <a:chOff x="1770392" y="2794610"/>
            <a:chExt cx="1072181" cy="998471"/>
          </a:xfrm>
        </p:grpSpPr>
        <p:pic>
          <p:nvPicPr>
            <p:cNvPr id="18" name="图片 17">
              <a:extLst>
                <a:ext uri="{FF2B5EF4-FFF2-40B4-BE49-F238E27FC236}">
                  <a16:creationId xmlns:a16="http://schemas.microsoft.com/office/drawing/2014/main" id="{3FD2F113-DE29-46A4-A0C8-C98AB3B2475D}"/>
                </a:ext>
              </a:extLst>
            </p:cNvPr>
            <p:cNvPicPr>
              <a:picLocks noChangeAspect="1"/>
            </p:cNvPicPr>
            <p:nvPr/>
          </p:nvPicPr>
          <p:blipFill rotWithShape="1">
            <a:blip r:embed="rId8"/>
            <a:srcRect t="10122" b="21922"/>
            <a:stretch/>
          </p:blipFill>
          <p:spPr>
            <a:xfrm>
              <a:off x="1770392" y="2794610"/>
              <a:ext cx="1072181" cy="998471"/>
            </a:xfrm>
            <a:prstGeom prst="rect">
              <a:avLst/>
            </a:prstGeom>
          </p:spPr>
        </p:pic>
        <p:sp>
          <p:nvSpPr>
            <p:cNvPr id="22" name="椭圆 21">
              <a:extLst>
                <a:ext uri="{FF2B5EF4-FFF2-40B4-BE49-F238E27FC236}">
                  <a16:creationId xmlns:a16="http://schemas.microsoft.com/office/drawing/2014/main" id="{E65A3BA8-7570-4A78-9848-23CB7328193B}"/>
                </a:ext>
              </a:extLst>
            </p:cNvPr>
            <p:cNvSpPr/>
            <p:nvPr/>
          </p:nvSpPr>
          <p:spPr>
            <a:xfrm>
              <a:off x="2079319" y="3027145"/>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0000"/>
                </a:solidFill>
                <a:effectLst/>
                <a:uLnTx/>
                <a:uFillTx/>
                <a:latin typeface="Arial" panose="020B0604020202020204"/>
                <a:ea typeface="黑体" panose="02010609060101010101" pitchFamily="49" charset="-122"/>
                <a:cs typeface="+mn-cs"/>
              </a:endParaRPr>
            </a:p>
          </p:txBody>
        </p:sp>
        <p:sp>
          <p:nvSpPr>
            <p:cNvPr id="23" name="文本框 22">
              <a:extLst>
                <a:ext uri="{FF2B5EF4-FFF2-40B4-BE49-F238E27FC236}">
                  <a16:creationId xmlns:a16="http://schemas.microsoft.com/office/drawing/2014/main" id="{2E2EEE7A-A3AE-4AED-ABD9-179027EEB41F}"/>
                </a:ext>
              </a:extLst>
            </p:cNvPr>
            <p:cNvSpPr txBox="1"/>
            <p:nvPr/>
          </p:nvSpPr>
          <p:spPr>
            <a:xfrm>
              <a:off x="1936509" y="3054158"/>
              <a:ext cx="837573" cy="4570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0033CC"/>
                </a:solidFill>
                <a:effectLst/>
                <a:uLnTx/>
                <a:uFillTx/>
                <a:latin typeface="Arial Black" panose="020B0A04020102020204" pitchFamily="34" charset="0"/>
                <a:ea typeface="方正卡通简体" panose="03000509000000000000" pitchFamily="65" charset="-122"/>
                <a:cs typeface="+mn-cs"/>
              </a:endParaRPr>
            </a:p>
          </p:txBody>
        </p:sp>
      </p:grpSp>
      <p:pic>
        <p:nvPicPr>
          <p:cNvPr id="21" name="图片 53">
            <a:extLst>
              <a:ext uri="{FF2B5EF4-FFF2-40B4-BE49-F238E27FC236}">
                <a16:creationId xmlns:a16="http://schemas.microsoft.com/office/drawing/2014/main" id="{E70BDF2B-20F9-4DE2-931D-81EE269696F6}"/>
              </a:ext>
            </a:extLst>
          </p:cNvPr>
          <p:cNvPicPr>
            <a:picLocks noChangeAspect="1"/>
          </p:cNvPicPr>
          <p:nvPr/>
        </p:nvPicPr>
        <p:blipFill rotWithShape="1">
          <a:blip r:embed="rId9">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38408" y="5905588"/>
            <a:ext cx="4327072" cy="1138384"/>
          </a:xfrm>
          <a:prstGeom prst="rect">
            <a:avLst/>
          </a:prstGeom>
        </p:spPr>
      </p:pic>
      <p:pic>
        <p:nvPicPr>
          <p:cNvPr id="26" name="图片 53">
            <a:extLst>
              <a:ext uri="{FF2B5EF4-FFF2-40B4-BE49-F238E27FC236}">
                <a16:creationId xmlns:a16="http://schemas.microsoft.com/office/drawing/2014/main" id="{2049D337-02B3-4C90-AD79-4EDDDAF48145}"/>
              </a:ext>
            </a:extLst>
          </p:cNvPr>
          <p:cNvPicPr>
            <a:picLocks noChangeAspect="1"/>
          </p:cNvPicPr>
          <p:nvPr/>
        </p:nvPicPr>
        <p:blipFill rotWithShape="1">
          <a:blip r:embed="rId9">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3932464" y="5891586"/>
            <a:ext cx="4327072" cy="1138384"/>
          </a:xfrm>
          <a:prstGeom prst="rect">
            <a:avLst/>
          </a:prstGeom>
        </p:spPr>
      </p:pic>
      <p:pic>
        <p:nvPicPr>
          <p:cNvPr id="27" name="图片 53">
            <a:extLst>
              <a:ext uri="{FF2B5EF4-FFF2-40B4-BE49-F238E27FC236}">
                <a16:creationId xmlns:a16="http://schemas.microsoft.com/office/drawing/2014/main" id="{ACDC51EF-2973-46C1-A547-0D60CF7417C1}"/>
              </a:ext>
            </a:extLst>
          </p:cNvPr>
          <p:cNvPicPr>
            <a:picLocks noChangeAspect="1"/>
          </p:cNvPicPr>
          <p:nvPr/>
        </p:nvPicPr>
        <p:blipFill rotWithShape="1">
          <a:blip r:embed="rId9">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8099702" y="5900369"/>
            <a:ext cx="4327072" cy="1138384"/>
          </a:xfrm>
          <a:prstGeom prst="rect">
            <a:avLst/>
          </a:prstGeom>
        </p:spPr>
      </p:pic>
      <p:sp>
        <p:nvSpPr>
          <p:cNvPr id="3" name="TextBox 2">
            <a:extLst>
              <a:ext uri="{FF2B5EF4-FFF2-40B4-BE49-F238E27FC236}">
                <a16:creationId xmlns:a16="http://schemas.microsoft.com/office/drawing/2014/main" id="{5D8B21BF-B0FD-41DB-BCCF-E7C2963203F6}"/>
              </a:ext>
            </a:extLst>
          </p:cNvPr>
          <p:cNvSpPr txBox="1"/>
          <p:nvPr/>
        </p:nvSpPr>
        <p:spPr>
          <a:xfrm>
            <a:off x="1165860" y="4032744"/>
            <a:ext cx="5566410" cy="1138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556504B-645F-40B1-A338-ED69AFE71677}"/>
              </a:ext>
            </a:extLst>
          </p:cNvPr>
          <p:cNvSpPr txBox="1"/>
          <p:nvPr/>
        </p:nvSpPr>
        <p:spPr>
          <a:xfrm>
            <a:off x="1869417" y="393626"/>
            <a:ext cx="881825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Hoạt động 2: </a:t>
            </a:r>
          </a:p>
        </p:txBody>
      </p:sp>
      <p:sp>
        <p:nvSpPr>
          <p:cNvPr id="20" name="TextBox 19">
            <a:extLst>
              <a:ext uri="{FF2B5EF4-FFF2-40B4-BE49-F238E27FC236}">
                <a16:creationId xmlns:a16="http://schemas.microsoft.com/office/drawing/2014/main" id="{4C70F09B-DDD5-4B99-A277-65612AB89FCC}"/>
              </a:ext>
            </a:extLst>
          </p:cNvPr>
          <p:cNvSpPr txBox="1"/>
          <p:nvPr/>
        </p:nvSpPr>
        <p:spPr>
          <a:xfrm>
            <a:off x="1686872" y="1980197"/>
            <a:ext cx="881825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Ôn luyện về dấu phẩy</a:t>
            </a:r>
            <a:endParaRPr kumimoji="0" lang="en-US" sz="6000" b="1" i="0" u="none" strike="noStrike" kern="1200" cap="none" spc="0" normalizeH="0" baseline="0" noProof="0" dirty="0">
              <a:ln>
                <a:noFill/>
              </a:ln>
              <a:solidFill>
                <a:srgbClr val="0000FF"/>
              </a:solidFill>
              <a:effectLst/>
              <a:uLnTx/>
              <a:uFillTx/>
              <a:latin typeface="Calibri Light" panose="020F0302020204030204"/>
              <a:ea typeface="+mn-ea"/>
              <a:cs typeface="+mn-cs"/>
            </a:endParaRPr>
          </a:p>
        </p:txBody>
      </p:sp>
    </p:spTree>
    <p:custDataLst>
      <p:tags r:id="rId1"/>
    </p:custDataLst>
    <p:extLst>
      <p:ext uri="{BB962C8B-B14F-4D97-AF65-F5344CB8AC3E}">
        <p14:creationId xmlns:p14="http://schemas.microsoft.com/office/powerpoint/2010/main" val="707373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7E95B1B-6FAC-44C8-947E-1AE9EC7F5F5C}"/>
              </a:ext>
            </a:extLst>
          </p:cNvPr>
          <p:cNvPicPr>
            <a:picLocks noChangeAspect="1"/>
          </p:cNvPicPr>
          <p:nvPr/>
        </p:nvPicPr>
        <p:blipFill>
          <a:blip r:embed="rId4"/>
          <a:stretch>
            <a:fillRect/>
          </a:stretch>
        </p:blipFill>
        <p:spPr>
          <a:xfrm>
            <a:off x="-708101" y="-422246"/>
            <a:ext cx="3322772" cy="2516335"/>
          </a:xfrm>
          <a:prstGeom prst="rect">
            <a:avLst/>
          </a:prstGeom>
        </p:spPr>
      </p:pic>
      <p:pic>
        <p:nvPicPr>
          <p:cNvPr id="10" name="图片 9">
            <a:extLst>
              <a:ext uri="{FF2B5EF4-FFF2-40B4-BE49-F238E27FC236}">
                <a16:creationId xmlns:a16="http://schemas.microsoft.com/office/drawing/2014/main" id="{6F0F5813-82DE-458D-9EA3-42E1A7D68DAD}"/>
              </a:ext>
            </a:extLst>
          </p:cNvPr>
          <p:cNvPicPr>
            <a:picLocks noChangeAspect="1"/>
          </p:cNvPicPr>
          <p:nvPr/>
        </p:nvPicPr>
        <p:blipFill>
          <a:blip r:embed="rId5"/>
          <a:stretch>
            <a:fillRect/>
          </a:stretch>
        </p:blipFill>
        <p:spPr>
          <a:xfrm>
            <a:off x="401754" y="-422246"/>
            <a:ext cx="2271140" cy="1515254"/>
          </a:xfrm>
          <a:prstGeom prst="rect">
            <a:avLst/>
          </a:prstGeom>
        </p:spPr>
      </p:pic>
      <p:pic>
        <p:nvPicPr>
          <p:cNvPr id="12" name="图片 11">
            <a:extLst>
              <a:ext uri="{FF2B5EF4-FFF2-40B4-BE49-F238E27FC236}">
                <a16:creationId xmlns:a16="http://schemas.microsoft.com/office/drawing/2014/main" id="{9E661B69-88C1-48AA-885C-8C9392DCC27D}"/>
              </a:ext>
            </a:extLst>
          </p:cNvPr>
          <p:cNvPicPr>
            <a:picLocks noChangeAspect="1"/>
          </p:cNvPicPr>
          <p:nvPr/>
        </p:nvPicPr>
        <p:blipFill>
          <a:blip r:embed="rId6"/>
          <a:stretch>
            <a:fillRect/>
          </a:stretch>
        </p:blipFill>
        <p:spPr>
          <a:xfrm flipH="1">
            <a:off x="10590009" y="-404509"/>
            <a:ext cx="1643253" cy="1643253"/>
          </a:xfrm>
          <a:prstGeom prst="rect">
            <a:avLst/>
          </a:prstGeom>
        </p:spPr>
      </p:pic>
      <p:pic>
        <p:nvPicPr>
          <p:cNvPr id="21" name="图片 53">
            <a:extLst>
              <a:ext uri="{FF2B5EF4-FFF2-40B4-BE49-F238E27FC236}">
                <a16:creationId xmlns:a16="http://schemas.microsoft.com/office/drawing/2014/main" id="{E70BDF2B-20F9-4DE2-931D-81EE269696F6}"/>
              </a:ext>
            </a:extLst>
          </p:cNvPr>
          <p:cNvPicPr>
            <a:picLocks noChangeAspect="1"/>
          </p:cNvPicPr>
          <p:nvPr/>
        </p:nvPicPr>
        <p:blipFill rotWithShape="1">
          <a:blip r:embed="rId7">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91401" y="6245341"/>
            <a:ext cx="4327072" cy="1138384"/>
          </a:xfrm>
          <a:prstGeom prst="rect">
            <a:avLst/>
          </a:prstGeom>
        </p:spPr>
      </p:pic>
      <p:pic>
        <p:nvPicPr>
          <p:cNvPr id="26" name="图片 53">
            <a:extLst>
              <a:ext uri="{FF2B5EF4-FFF2-40B4-BE49-F238E27FC236}">
                <a16:creationId xmlns:a16="http://schemas.microsoft.com/office/drawing/2014/main" id="{2049D337-02B3-4C90-AD79-4EDDDAF48145}"/>
              </a:ext>
            </a:extLst>
          </p:cNvPr>
          <p:cNvPicPr>
            <a:picLocks noChangeAspect="1"/>
          </p:cNvPicPr>
          <p:nvPr/>
        </p:nvPicPr>
        <p:blipFill rotWithShape="1">
          <a:blip r:embed="rId7">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4224769" y="6245341"/>
            <a:ext cx="4327072" cy="1138384"/>
          </a:xfrm>
          <a:prstGeom prst="rect">
            <a:avLst/>
          </a:prstGeom>
        </p:spPr>
      </p:pic>
      <p:pic>
        <p:nvPicPr>
          <p:cNvPr id="27" name="图片 53">
            <a:extLst>
              <a:ext uri="{FF2B5EF4-FFF2-40B4-BE49-F238E27FC236}">
                <a16:creationId xmlns:a16="http://schemas.microsoft.com/office/drawing/2014/main" id="{ACDC51EF-2973-46C1-A547-0D60CF7417C1}"/>
              </a:ext>
            </a:extLst>
          </p:cNvPr>
          <p:cNvPicPr>
            <a:picLocks noChangeAspect="1"/>
          </p:cNvPicPr>
          <p:nvPr/>
        </p:nvPicPr>
        <p:blipFill rotWithShape="1">
          <a:blip r:embed="rId7">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8426473" y="6245341"/>
            <a:ext cx="4327072" cy="1138384"/>
          </a:xfrm>
          <a:prstGeom prst="rect">
            <a:avLst/>
          </a:prstGeom>
        </p:spPr>
      </p:pic>
      <p:sp>
        <p:nvSpPr>
          <p:cNvPr id="13" name="Rectangle 12">
            <a:extLst>
              <a:ext uri="{FF2B5EF4-FFF2-40B4-BE49-F238E27FC236}">
                <a16:creationId xmlns:a16="http://schemas.microsoft.com/office/drawing/2014/main" id="{C393E2F5-957D-4D67-B667-71256BCF13DB}"/>
              </a:ext>
            </a:extLst>
          </p:cNvPr>
          <p:cNvSpPr/>
          <p:nvPr/>
        </p:nvSpPr>
        <p:spPr>
          <a:xfrm>
            <a:off x="0" y="4457285"/>
            <a:ext cx="11982449" cy="1569660"/>
          </a:xfrm>
          <a:prstGeom prst="rect">
            <a:avLst/>
          </a:prstGeom>
        </p:spPr>
        <p:txBody>
          <a:bodyPr wrap="square">
            <a:spAutoFit/>
          </a:bodyPr>
          <a:lstStyle/>
          <a:p>
            <a:r>
              <a:rPr lang="en-US" sz="4800" b="1" dirty="0">
                <a:solidFill>
                  <a:srgbClr val="0000FF"/>
                </a:solidFill>
                <a:latin typeface="Times New Roman" panose="02020603050405020304" pitchFamily="18" charset="0"/>
                <a:cs typeface="Times New Roman" panose="02020603050405020304" pitchFamily="18" charset="0"/>
              </a:rPr>
              <a:t>c) </a:t>
            </a:r>
            <a:r>
              <a:rPr lang="en-US" sz="4800" b="1" dirty="0" err="1">
                <a:solidFill>
                  <a:srgbClr val="0000FF"/>
                </a:solidFill>
                <a:latin typeface="Times New Roman" panose="02020603050405020304" pitchFamily="18" charset="0"/>
                <a:cs typeface="Times New Roman" panose="02020603050405020304" pitchFamily="18" charset="0"/>
              </a:rPr>
              <a:t>Để</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trở</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thành</a:t>
            </a:r>
            <a:r>
              <a:rPr lang="en-US" sz="4800" b="1" dirty="0">
                <a:solidFill>
                  <a:srgbClr val="0000FF"/>
                </a:solidFill>
                <a:latin typeface="Times New Roman" panose="02020603050405020304" pitchFamily="18" charset="0"/>
                <a:cs typeface="Times New Roman" panose="02020603050405020304" pitchFamily="18" charset="0"/>
              </a:rPr>
              <a:t> con </a:t>
            </a:r>
            <a:r>
              <a:rPr lang="en-US" sz="4800" b="1" err="1">
                <a:solidFill>
                  <a:srgbClr val="0000FF"/>
                </a:solidFill>
                <a:latin typeface="Times New Roman" panose="02020603050405020304" pitchFamily="18" charset="0"/>
                <a:cs typeface="Times New Roman" panose="02020603050405020304" pitchFamily="18" charset="0"/>
              </a:rPr>
              <a:t>ngoan</a:t>
            </a:r>
            <a:r>
              <a:rPr lang="en-US" sz="4800" b="1">
                <a:solidFill>
                  <a:srgbClr val="0000FF"/>
                </a:solidFill>
                <a:latin typeface="Times New Roman" panose="02020603050405020304" pitchFamily="18" charset="0"/>
                <a:cs typeface="Times New Roman" panose="02020603050405020304" pitchFamily="18" charset="0"/>
              </a:rPr>
              <a:t> trò </a:t>
            </a:r>
            <a:r>
              <a:rPr lang="en-US" sz="4800" b="1" err="1">
                <a:solidFill>
                  <a:srgbClr val="0000FF"/>
                </a:solidFill>
                <a:latin typeface="Times New Roman" panose="02020603050405020304" pitchFamily="18" charset="0"/>
                <a:cs typeface="Times New Roman" panose="02020603050405020304" pitchFamily="18" charset="0"/>
              </a:rPr>
              <a:t>giỏi</a:t>
            </a:r>
            <a:r>
              <a:rPr lang="en-US" sz="4800" b="1">
                <a:solidFill>
                  <a:srgbClr val="0000FF"/>
                </a:solidFill>
                <a:latin typeface="Times New Roman" panose="02020603050405020304" pitchFamily="18" charset="0"/>
                <a:cs typeface="Times New Roman" panose="02020603050405020304" pitchFamily="18" charset="0"/>
              </a:rPr>
              <a:t> em </a:t>
            </a:r>
            <a:r>
              <a:rPr lang="en-US" sz="4800" b="1" dirty="0" err="1">
                <a:solidFill>
                  <a:srgbClr val="0000FF"/>
                </a:solidFill>
                <a:latin typeface="Times New Roman" panose="02020603050405020304" pitchFamily="18" charset="0"/>
                <a:cs typeface="Times New Roman" panose="02020603050405020304" pitchFamily="18" charset="0"/>
              </a:rPr>
              <a:t>cần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học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tập</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và</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rèn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luyện</a:t>
            </a:r>
            <a:r>
              <a:rPr lang="en-US" sz="4800" b="1" dirty="0">
                <a:solidFill>
                  <a:srgbClr val="0000FF"/>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C393E2F5-957D-4D67-B667-71256BCF13DB}"/>
              </a:ext>
            </a:extLst>
          </p:cNvPr>
          <p:cNvSpPr/>
          <p:nvPr/>
        </p:nvSpPr>
        <p:spPr>
          <a:xfrm>
            <a:off x="0" y="106781"/>
            <a:ext cx="11982449" cy="830997"/>
          </a:xfrm>
          <a:prstGeom prst="rect">
            <a:avLst/>
          </a:prstGeom>
        </p:spPr>
        <p:txBody>
          <a:bodyPr wrap="square">
            <a:spAutoFit/>
          </a:bodyPr>
          <a:lstStyle/>
          <a:p>
            <a:r>
              <a:rPr lang="en-US" sz="4800" b="1" dirty="0">
                <a:solidFill>
                  <a:srgbClr val="FF0000"/>
                </a:solidFill>
                <a:latin typeface="Times New Roman" panose="02020603050405020304" pitchFamily="18" charset="0"/>
                <a:cs typeface="Times New Roman" panose="02020603050405020304" pitchFamily="18" charset="0"/>
              </a:rPr>
              <a:t>3</a:t>
            </a:r>
            <a:r>
              <a:rPr lang="en-US" sz="4800"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Đặt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dấu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phẩy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những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chỗ</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thích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hợp</a:t>
            </a:r>
            <a:r>
              <a:rPr lang="en-US" sz="4800" b="1"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393E2F5-957D-4D67-B667-71256BCF13DB}"/>
              </a:ext>
            </a:extLst>
          </p:cNvPr>
          <p:cNvSpPr/>
          <p:nvPr/>
        </p:nvSpPr>
        <p:spPr>
          <a:xfrm>
            <a:off x="119064" y="893446"/>
            <a:ext cx="12538481" cy="1569660"/>
          </a:xfrm>
          <a:prstGeom prst="rect">
            <a:avLst/>
          </a:prstGeom>
        </p:spPr>
        <p:txBody>
          <a:bodyPr wrap="square">
            <a:spAutoFit/>
          </a:bodyPr>
          <a:lstStyle/>
          <a:p>
            <a:r>
              <a:rPr lang="en-US" sz="4700" b="1" dirty="0">
                <a:solidFill>
                  <a:srgbClr val="0000FF"/>
                </a:solidFill>
                <a:latin typeface="Times New Roman" panose="02020603050405020304" pitchFamily="18" charset="0"/>
                <a:cs typeface="Times New Roman" panose="02020603050405020304" pitchFamily="18" charset="0"/>
              </a:rPr>
              <a:t>a) </a:t>
            </a:r>
            <a:r>
              <a:rPr lang="en-US" sz="4700" b="1" dirty="0" err="1">
                <a:solidFill>
                  <a:srgbClr val="0000FF"/>
                </a:solidFill>
                <a:latin typeface="Times New Roman" panose="02020603050405020304" pitchFamily="18" charset="0"/>
                <a:cs typeface="Times New Roman" panose="02020603050405020304" pitchFamily="18" charset="0"/>
              </a:rPr>
              <a:t>Nhờ</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chuẩn</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bị</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tốt</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về</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err="1">
                <a:solidFill>
                  <a:srgbClr val="0000FF"/>
                </a:solidFill>
                <a:latin typeface="Times New Roman" panose="02020603050405020304" pitchFamily="18" charset="0"/>
                <a:cs typeface="Times New Roman" panose="02020603050405020304" pitchFamily="18" charset="0"/>
              </a:rPr>
              <a:t>mọi</a:t>
            </a:r>
            <a:r>
              <a:rPr lang="en-US" sz="4700" b="1">
                <a:solidFill>
                  <a:srgbClr val="0000FF"/>
                </a:solidFill>
                <a:latin typeface="Times New Roman" panose="02020603050405020304" pitchFamily="18" charset="0"/>
                <a:cs typeface="Times New Roman" panose="02020603050405020304" pitchFamily="18" charset="0"/>
              </a:rPr>
              <a:t> mặt SEA </a:t>
            </a:r>
            <a:r>
              <a:rPr lang="en-US" sz="4700" b="1" dirty="0">
                <a:solidFill>
                  <a:srgbClr val="0000FF"/>
                </a:solidFill>
                <a:latin typeface="Times New Roman" panose="02020603050405020304" pitchFamily="18" charset="0"/>
                <a:cs typeface="Times New Roman" panose="02020603050405020304" pitchFamily="18" charset="0"/>
              </a:rPr>
              <a:t>Games 22 </a:t>
            </a:r>
            <a:r>
              <a:rPr lang="en-US" sz="4700" b="1" dirty="0" err="1">
                <a:solidFill>
                  <a:srgbClr val="0000FF"/>
                </a:solidFill>
                <a:latin typeface="Times New Roman" panose="02020603050405020304" pitchFamily="18" charset="0"/>
                <a:cs typeface="Times New Roman" panose="02020603050405020304" pitchFamily="18" charset="0"/>
              </a:rPr>
              <a:t>đã</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thành</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công</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rực</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rỡ</a:t>
            </a:r>
            <a:r>
              <a:rPr lang="en-US" sz="4700" b="1" dirty="0">
                <a:solidFill>
                  <a:srgbClr val="0000FF"/>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C393E2F5-957D-4D67-B667-71256BCF13DB}"/>
              </a:ext>
            </a:extLst>
          </p:cNvPr>
          <p:cNvSpPr/>
          <p:nvPr/>
        </p:nvSpPr>
        <p:spPr>
          <a:xfrm>
            <a:off x="91401" y="2702588"/>
            <a:ext cx="12192000" cy="1569660"/>
          </a:xfrm>
          <a:prstGeom prst="rect">
            <a:avLst/>
          </a:prstGeom>
        </p:spPr>
        <p:txBody>
          <a:bodyPr wrap="square">
            <a:spAutoFit/>
          </a:bodyPr>
          <a:lstStyle/>
          <a:p>
            <a:r>
              <a:rPr lang="en-US" sz="4800" b="1" dirty="0">
                <a:solidFill>
                  <a:srgbClr val="0000FF"/>
                </a:solidFill>
                <a:latin typeface="Times New Roman" panose="02020603050405020304" pitchFamily="18" charset="0"/>
                <a:cs typeface="Times New Roman" panose="02020603050405020304" pitchFamily="18" charset="0"/>
              </a:rPr>
              <a:t>b) </a:t>
            </a:r>
            <a:r>
              <a:rPr lang="en-US" sz="4800" b="1" dirty="0" err="1">
                <a:solidFill>
                  <a:srgbClr val="0000FF"/>
                </a:solidFill>
                <a:latin typeface="Times New Roman" panose="02020603050405020304" pitchFamily="18" charset="0"/>
                <a:cs typeface="Times New Roman" panose="02020603050405020304" pitchFamily="18" charset="0"/>
              </a:rPr>
              <a:t>Muốn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cơ</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thể</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khỏe</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err="1">
                <a:solidFill>
                  <a:srgbClr val="0000FF"/>
                </a:solidFill>
                <a:latin typeface="Times New Roman" panose="02020603050405020304" pitchFamily="18" charset="0"/>
                <a:cs typeface="Times New Roman" panose="02020603050405020304" pitchFamily="18" charset="0"/>
              </a:rPr>
              <a:t>mạnh</a:t>
            </a:r>
            <a:r>
              <a:rPr lang="en-US" sz="4800" b="1">
                <a:solidFill>
                  <a:srgbClr val="0000FF"/>
                </a:solidFill>
                <a:latin typeface="Times New Roman" panose="02020603050405020304" pitchFamily="18" charset="0"/>
                <a:cs typeface="Times New Roman" panose="02020603050405020304" pitchFamily="18" charset="0"/>
              </a:rPr>
              <a:t>  em </a:t>
            </a:r>
            <a:r>
              <a:rPr lang="en-US" sz="4800" b="1" dirty="0" err="1">
                <a:solidFill>
                  <a:srgbClr val="0000FF"/>
                </a:solidFill>
                <a:latin typeface="Times New Roman" panose="02020603050405020304" pitchFamily="18" charset="0"/>
                <a:cs typeface="Times New Roman" panose="02020603050405020304" pitchFamily="18" charset="0"/>
              </a:rPr>
              <a:t>phải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năng</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tập</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thể</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dục</a:t>
            </a:r>
            <a:r>
              <a:rPr lang="en-US" sz="4800" b="1" dirty="0">
                <a:solidFill>
                  <a:srgbClr val="0000FF"/>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970853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1000"/>
            <a:lum/>
          </a:blip>
          <a:srcRect/>
          <a:stretch>
            <a:fillRect/>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7E95B1B-6FAC-44C8-947E-1AE9EC7F5F5C}"/>
              </a:ext>
            </a:extLst>
          </p:cNvPr>
          <p:cNvPicPr>
            <a:picLocks noChangeAspect="1"/>
          </p:cNvPicPr>
          <p:nvPr/>
        </p:nvPicPr>
        <p:blipFill>
          <a:blip r:embed="rId5"/>
          <a:stretch>
            <a:fillRect/>
          </a:stretch>
        </p:blipFill>
        <p:spPr>
          <a:xfrm>
            <a:off x="-708101" y="-422246"/>
            <a:ext cx="3322772" cy="2516335"/>
          </a:xfrm>
          <a:prstGeom prst="rect">
            <a:avLst/>
          </a:prstGeom>
        </p:spPr>
      </p:pic>
      <p:pic>
        <p:nvPicPr>
          <p:cNvPr id="10" name="图片 9">
            <a:extLst>
              <a:ext uri="{FF2B5EF4-FFF2-40B4-BE49-F238E27FC236}">
                <a16:creationId xmlns:a16="http://schemas.microsoft.com/office/drawing/2014/main" id="{6F0F5813-82DE-458D-9EA3-42E1A7D68DAD}"/>
              </a:ext>
            </a:extLst>
          </p:cNvPr>
          <p:cNvPicPr>
            <a:picLocks noChangeAspect="1"/>
          </p:cNvPicPr>
          <p:nvPr/>
        </p:nvPicPr>
        <p:blipFill>
          <a:blip r:embed="rId6"/>
          <a:stretch>
            <a:fillRect/>
          </a:stretch>
        </p:blipFill>
        <p:spPr>
          <a:xfrm>
            <a:off x="401754" y="-422246"/>
            <a:ext cx="2271140" cy="1515254"/>
          </a:xfrm>
          <a:prstGeom prst="rect">
            <a:avLst/>
          </a:prstGeom>
        </p:spPr>
      </p:pic>
      <p:pic>
        <p:nvPicPr>
          <p:cNvPr id="12" name="图片 11">
            <a:extLst>
              <a:ext uri="{FF2B5EF4-FFF2-40B4-BE49-F238E27FC236}">
                <a16:creationId xmlns:a16="http://schemas.microsoft.com/office/drawing/2014/main" id="{9E661B69-88C1-48AA-885C-8C9392DCC27D}"/>
              </a:ext>
            </a:extLst>
          </p:cNvPr>
          <p:cNvPicPr>
            <a:picLocks noChangeAspect="1"/>
          </p:cNvPicPr>
          <p:nvPr/>
        </p:nvPicPr>
        <p:blipFill>
          <a:blip r:embed="rId7"/>
          <a:stretch>
            <a:fillRect/>
          </a:stretch>
        </p:blipFill>
        <p:spPr>
          <a:xfrm flipH="1">
            <a:off x="10590009" y="-404509"/>
            <a:ext cx="1643253" cy="1643253"/>
          </a:xfrm>
          <a:prstGeom prst="rect">
            <a:avLst/>
          </a:prstGeom>
        </p:spPr>
      </p:pic>
      <p:pic>
        <p:nvPicPr>
          <p:cNvPr id="21" name="图片 53">
            <a:extLst>
              <a:ext uri="{FF2B5EF4-FFF2-40B4-BE49-F238E27FC236}">
                <a16:creationId xmlns:a16="http://schemas.microsoft.com/office/drawing/2014/main" id="{E70BDF2B-20F9-4DE2-931D-81EE269696F6}"/>
              </a:ext>
            </a:extLst>
          </p:cNvPr>
          <p:cNvPicPr>
            <a:picLocks noChangeAspect="1"/>
          </p:cNvPicPr>
          <p:nvPr/>
        </p:nvPicPr>
        <p:blipFill rotWithShape="1">
          <a:blip r:embed="rId8">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91401" y="6245341"/>
            <a:ext cx="4327072" cy="1138384"/>
          </a:xfrm>
          <a:prstGeom prst="rect">
            <a:avLst/>
          </a:prstGeom>
        </p:spPr>
      </p:pic>
      <p:pic>
        <p:nvPicPr>
          <p:cNvPr id="26" name="图片 53">
            <a:extLst>
              <a:ext uri="{FF2B5EF4-FFF2-40B4-BE49-F238E27FC236}">
                <a16:creationId xmlns:a16="http://schemas.microsoft.com/office/drawing/2014/main" id="{2049D337-02B3-4C90-AD79-4EDDDAF48145}"/>
              </a:ext>
            </a:extLst>
          </p:cNvPr>
          <p:cNvPicPr>
            <a:picLocks noChangeAspect="1"/>
          </p:cNvPicPr>
          <p:nvPr/>
        </p:nvPicPr>
        <p:blipFill rotWithShape="1">
          <a:blip r:embed="rId8">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4224769" y="6245341"/>
            <a:ext cx="4327072" cy="1138384"/>
          </a:xfrm>
          <a:prstGeom prst="rect">
            <a:avLst/>
          </a:prstGeom>
        </p:spPr>
      </p:pic>
      <p:pic>
        <p:nvPicPr>
          <p:cNvPr id="27" name="图片 53">
            <a:extLst>
              <a:ext uri="{FF2B5EF4-FFF2-40B4-BE49-F238E27FC236}">
                <a16:creationId xmlns:a16="http://schemas.microsoft.com/office/drawing/2014/main" id="{ACDC51EF-2973-46C1-A547-0D60CF7417C1}"/>
              </a:ext>
            </a:extLst>
          </p:cNvPr>
          <p:cNvPicPr>
            <a:picLocks noChangeAspect="1"/>
          </p:cNvPicPr>
          <p:nvPr/>
        </p:nvPicPr>
        <p:blipFill rotWithShape="1">
          <a:blip r:embed="rId8">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8426473" y="6245341"/>
            <a:ext cx="4327072" cy="1138384"/>
          </a:xfrm>
          <a:prstGeom prst="rect">
            <a:avLst/>
          </a:prstGeom>
        </p:spPr>
      </p:pic>
      <p:sp>
        <p:nvSpPr>
          <p:cNvPr id="13" name="Rectangle 12">
            <a:extLst>
              <a:ext uri="{FF2B5EF4-FFF2-40B4-BE49-F238E27FC236}">
                <a16:creationId xmlns:a16="http://schemas.microsoft.com/office/drawing/2014/main" id="{C393E2F5-957D-4D67-B667-71256BCF13DB}"/>
              </a:ext>
            </a:extLst>
          </p:cNvPr>
          <p:cNvSpPr/>
          <p:nvPr/>
        </p:nvSpPr>
        <p:spPr>
          <a:xfrm>
            <a:off x="0" y="4457285"/>
            <a:ext cx="11982449" cy="1569660"/>
          </a:xfrm>
          <a:prstGeom prst="rect">
            <a:avLst/>
          </a:prstGeom>
        </p:spPr>
        <p:txBody>
          <a:bodyPr wrap="square">
            <a:spAutoFit/>
          </a:bodyPr>
          <a:lstStyle/>
          <a:p>
            <a:r>
              <a:rPr lang="en-US" sz="4800" b="1" dirty="0">
                <a:solidFill>
                  <a:srgbClr val="0000FF"/>
                </a:solidFill>
                <a:latin typeface="Times New Roman" panose="02020603050405020304" pitchFamily="18" charset="0"/>
                <a:cs typeface="Times New Roman" panose="02020603050405020304" pitchFamily="18" charset="0"/>
              </a:rPr>
              <a:t>c) </a:t>
            </a:r>
            <a:r>
              <a:rPr lang="en-US" sz="4800" b="1" dirty="0" err="1">
                <a:solidFill>
                  <a:srgbClr val="0000FF"/>
                </a:solidFill>
                <a:latin typeface="Times New Roman" panose="02020603050405020304" pitchFamily="18" charset="0"/>
                <a:cs typeface="Times New Roman" panose="02020603050405020304" pitchFamily="18" charset="0"/>
              </a:rPr>
              <a:t>Để</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trở</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thành</a:t>
            </a:r>
            <a:r>
              <a:rPr lang="en-US" sz="4800" b="1" dirty="0">
                <a:solidFill>
                  <a:srgbClr val="0000FF"/>
                </a:solidFill>
                <a:latin typeface="Times New Roman" panose="02020603050405020304" pitchFamily="18" charset="0"/>
                <a:cs typeface="Times New Roman" panose="02020603050405020304" pitchFamily="18" charset="0"/>
              </a:rPr>
              <a:t> con </a:t>
            </a:r>
            <a:r>
              <a:rPr lang="en-US" sz="4800" b="1" dirty="0" err="1">
                <a:solidFill>
                  <a:srgbClr val="0000FF"/>
                </a:solidFill>
                <a:latin typeface="Times New Roman" panose="02020603050405020304" pitchFamily="18" charset="0"/>
                <a:cs typeface="Times New Roman" panose="02020603050405020304" pitchFamily="18" charset="0"/>
              </a:rPr>
              <a:t>ngoan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trò</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giỏi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em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cần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học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tập</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và</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rèn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luyện</a:t>
            </a:r>
            <a:r>
              <a:rPr lang="en-US" sz="4800" b="1" dirty="0">
                <a:solidFill>
                  <a:srgbClr val="0000FF"/>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C284CCCD-3B38-42E0-9DAA-5E593A3021D6}"/>
              </a:ext>
            </a:extLst>
          </p:cNvPr>
          <p:cNvSpPr txBox="1"/>
          <p:nvPr/>
        </p:nvSpPr>
        <p:spPr>
          <a:xfrm>
            <a:off x="7893073" y="488257"/>
            <a:ext cx="1066800" cy="1569660"/>
          </a:xfrm>
          <a:prstGeom prst="rect">
            <a:avLst/>
          </a:prstGeom>
          <a:noFill/>
        </p:spPr>
        <p:txBody>
          <a:bodyPr wrap="square" rtlCol="0">
            <a:spAutoFit/>
          </a:bodyPr>
          <a:lstStyle/>
          <a:p>
            <a:r>
              <a:rPr lang="en-US" sz="9600" b="1" dirty="0">
                <a:solidFill>
                  <a:srgbClr val="FF0000"/>
                </a:solidFill>
                <a:latin typeface="Times New Roman" pitchFamily="18" charset="0"/>
                <a:cs typeface="Times New Roman" pitchFamily="18" charset="0"/>
              </a:rPr>
              <a:t>,     </a:t>
            </a:r>
          </a:p>
        </p:txBody>
      </p:sp>
      <p:sp>
        <p:nvSpPr>
          <p:cNvPr id="14" name="TextBox 13">
            <a:extLst>
              <a:ext uri="{FF2B5EF4-FFF2-40B4-BE49-F238E27FC236}">
                <a16:creationId xmlns:a16="http://schemas.microsoft.com/office/drawing/2014/main" id="{7B0723C2-E35B-4C9C-B9E4-A1D42760B6FB}"/>
              </a:ext>
            </a:extLst>
          </p:cNvPr>
          <p:cNvSpPr txBox="1"/>
          <p:nvPr/>
        </p:nvSpPr>
        <p:spPr>
          <a:xfrm>
            <a:off x="6794741" y="3900900"/>
            <a:ext cx="1066800" cy="1569660"/>
          </a:xfrm>
          <a:prstGeom prst="rect">
            <a:avLst/>
          </a:prstGeom>
          <a:noFill/>
        </p:spPr>
        <p:txBody>
          <a:bodyPr wrap="square" rtlCol="0">
            <a:spAutoFit/>
          </a:bodyPr>
          <a:lstStyle/>
          <a:p>
            <a:r>
              <a:rPr lang="en-US" sz="9600" b="1" dirty="0">
                <a:solidFill>
                  <a:srgbClr val="FF0000"/>
                </a:solidFill>
                <a:latin typeface="Times New Roman" pitchFamily="18" charset="0"/>
                <a:cs typeface="Times New Roman" pitchFamily="18" charset="0"/>
              </a:rPr>
              <a:t>, </a:t>
            </a:r>
          </a:p>
        </p:txBody>
      </p:sp>
      <p:sp>
        <p:nvSpPr>
          <p:cNvPr id="17" name="Rectangle 16">
            <a:extLst>
              <a:ext uri="{FF2B5EF4-FFF2-40B4-BE49-F238E27FC236}">
                <a16:creationId xmlns:a16="http://schemas.microsoft.com/office/drawing/2014/main" id="{C393E2F5-957D-4D67-B667-71256BCF13DB}"/>
              </a:ext>
            </a:extLst>
          </p:cNvPr>
          <p:cNvSpPr/>
          <p:nvPr/>
        </p:nvSpPr>
        <p:spPr>
          <a:xfrm>
            <a:off x="0" y="106781"/>
            <a:ext cx="11982449" cy="830997"/>
          </a:xfrm>
          <a:prstGeom prst="rect">
            <a:avLst/>
          </a:prstGeom>
        </p:spPr>
        <p:txBody>
          <a:bodyPr wrap="square">
            <a:spAutoFit/>
          </a:bodyPr>
          <a:lstStyle/>
          <a:p>
            <a:r>
              <a:rPr lang="en-US" sz="4800" b="1" dirty="0">
                <a:solidFill>
                  <a:srgbClr val="FF0000"/>
                </a:solidFill>
                <a:latin typeface="Times New Roman" panose="02020603050405020304" pitchFamily="18" charset="0"/>
                <a:cs typeface="Times New Roman" panose="02020603050405020304" pitchFamily="18" charset="0"/>
              </a:rPr>
              <a:t>3</a:t>
            </a:r>
            <a:r>
              <a:rPr lang="en-US" sz="4800"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Đặt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dấu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phẩy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những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chỗ</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thích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hợp</a:t>
            </a:r>
            <a:r>
              <a:rPr lang="en-US" sz="4800" b="1"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393E2F5-957D-4D67-B667-71256BCF13DB}"/>
              </a:ext>
            </a:extLst>
          </p:cNvPr>
          <p:cNvSpPr/>
          <p:nvPr/>
        </p:nvSpPr>
        <p:spPr>
          <a:xfrm>
            <a:off x="0" y="990943"/>
            <a:ext cx="12538481" cy="1569660"/>
          </a:xfrm>
          <a:prstGeom prst="rect">
            <a:avLst/>
          </a:prstGeom>
        </p:spPr>
        <p:txBody>
          <a:bodyPr wrap="square">
            <a:spAutoFit/>
          </a:bodyPr>
          <a:lstStyle/>
          <a:p>
            <a:r>
              <a:rPr lang="en-US" sz="4700" b="1" dirty="0">
                <a:solidFill>
                  <a:srgbClr val="0000FF"/>
                </a:solidFill>
                <a:latin typeface="Times New Roman" panose="02020603050405020304" pitchFamily="18" charset="0"/>
                <a:cs typeface="Times New Roman" panose="02020603050405020304" pitchFamily="18" charset="0"/>
              </a:rPr>
              <a:t>a) </a:t>
            </a:r>
            <a:r>
              <a:rPr lang="en-US" sz="4700" b="1" dirty="0" err="1">
                <a:solidFill>
                  <a:srgbClr val="0000FF"/>
                </a:solidFill>
                <a:latin typeface="Times New Roman" panose="02020603050405020304" pitchFamily="18" charset="0"/>
                <a:cs typeface="Times New Roman" panose="02020603050405020304" pitchFamily="18" charset="0"/>
              </a:rPr>
              <a:t>Nhờ</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chuẩn</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bị</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tốt</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về</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mọi</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err="1">
                <a:solidFill>
                  <a:srgbClr val="0000FF"/>
                </a:solidFill>
                <a:latin typeface="Times New Roman" panose="02020603050405020304" pitchFamily="18" charset="0"/>
                <a:cs typeface="Times New Roman" panose="02020603050405020304" pitchFamily="18" charset="0"/>
              </a:rPr>
              <a:t>mặt</a:t>
            </a:r>
            <a:r>
              <a:rPr lang="en-US" sz="4700" b="1">
                <a:solidFill>
                  <a:srgbClr val="0000FF"/>
                </a:solidFill>
                <a:latin typeface="Times New Roman" panose="02020603050405020304" pitchFamily="18" charset="0"/>
                <a:cs typeface="Times New Roman" panose="02020603050405020304" pitchFamily="18" charset="0"/>
              </a:rPr>
              <a:t>  SEA </a:t>
            </a:r>
            <a:r>
              <a:rPr lang="en-US" sz="4700" b="1" dirty="0">
                <a:solidFill>
                  <a:srgbClr val="0000FF"/>
                </a:solidFill>
                <a:latin typeface="Times New Roman" panose="02020603050405020304" pitchFamily="18" charset="0"/>
                <a:cs typeface="Times New Roman" panose="02020603050405020304" pitchFamily="18" charset="0"/>
              </a:rPr>
              <a:t>Games 22 </a:t>
            </a:r>
            <a:r>
              <a:rPr lang="en-US" sz="4700" b="1" dirty="0" err="1">
                <a:solidFill>
                  <a:srgbClr val="0000FF"/>
                </a:solidFill>
                <a:latin typeface="Times New Roman" panose="02020603050405020304" pitchFamily="18" charset="0"/>
                <a:cs typeface="Times New Roman" panose="02020603050405020304" pitchFamily="18" charset="0"/>
              </a:rPr>
              <a:t>đã</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thành</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công</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rực</a:t>
            </a:r>
            <a:r>
              <a:rPr lang="en-US" sz="4700" b="1" dirty="0">
                <a:solidFill>
                  <a:srgbClr val="0000FF"/>
                </a:solidFill>
                <a:latin typeface="Times New Roman" panose="02020603050405020304" pitchFamily="18" charset="0"/>
                <a:cs typeface="Times New Roman" panose="02020603050405020304" pitchFamily="18" charset="0"/>
              </a:rPr>
              <a:t> </a:t>
            </a:r>
            <a:r>
              <a:rPr lang="en-US" sz="4700" b="1" dirty="0" err="1">
                <a:solidFill>
                  <a:srgbClr val="0000FF"/>
                </a:solidFill>
                <a:latin typeface="Times New Roman" panose="02020603050405020304" pitchFamily="18" charset="0"/>
                <a:cs typeface="Times New Roman" panose="02020603050405020304" pitchFamily="18" charset="0"/>
              </a:rPr>
              <a:t>rỡ</a:t>
            </a:r>
            <a:r>
              <a:rPr lang="en-US" sz="4700" b="1" dirty="0">
                <a:solidFill>
                  <a:srgbClr val="0000FF"/>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C393E2F5-957D-4D67-B667-71256BCF13DB}"/>
              </a:ext>
            </a:extLst>
          </p:cNvPr>
          <p:cNvSpPr/>
          <p:nvPr/>
        </p:nvSpPr>
        <p:spPr>
          <a:xfrm>
            <a:off x="91401" y="2702588"/>
            <a:ext cx="12192000" cy="1569660"/>
          </a:xfrm>
          <a:prstGeom prst="rect">
            <a:avLst/>
          </a:prstGeom>
        </p:spPr>
        <p:txBody>
          <a:bodyPr wrap="square">
            <a:spAutoFit/>
          </a:bodyPr>
          <a:lstStyle/>
          <a:p>
            <a:r>
              <a:rPr lang="en-US" sz="4800" b="1" dirty="0">
                <a:solidFill>
                  <a:srgbClr val="0000FF"/>
                </a:solidFill>
                <a:latin typeface="Times New Roman" panose="02020603050405020304" pitchFamily="18" charset="0"/>
                <a:cs typeface="Times New Roman" panose="02020603050405020304" pitchFamily="18" charset="0"/>
              </a:rPr>
              <a:t>b) </a:t>
            </a:r>
            <a:r>
              <a:rPr lang="en-US" sz="4800" b="1" dirty="0" err="1">
                <a:solidFill>
                  <a:srgbClr val="0000FF"/>
                </a:solidFill>
                <a:latin typeface="Times New Roman" panose="02020603050405020304" pitchFamily="18" charset="0"/>
                <a:cs typeface="Times New Roman" panose="02020603050405020304" pitchFamily="18" charset="0"/>
              </a:rPr>
              <a:t>Muốn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cơ</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thể</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khỏe</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err="1">
                <a:solidFill>
                  <a:srgbClr val="0000FF"/>
                </a:solidFill>
                <a:latin typeface="Times New Roman" panose="02020603050405020304" pitchFamily="18" charset="0"/>
                <a:cs typeface="Times New Roman" panose="02020603050405020304" pitchFamily="18" charset="0"/>
              </a:rPr>
              <a:t>mạnh</a:t>
            </a:r>
            <a:r>
              <a:rPr lang="en-US" sz="4800" b="1">
                <a:solidFill>
                  <a:srgbClr val="0000FF"/>
                </a:solidFill>
                <a:latin typeface="Times New Roman" panose="02020603050405020304" pitchFamily="18" charset="0"/>
                <a:cs typeface="Times New Roman" panose="02020603050405020304" pitchFamily="18" charset="0"/>
              </a:rPr>
              <a:t>  em </a:t>
            </a:r>
            <a:r>
              <a:rPr lang="en-US" sz="4800" b="1" dirty="0" err="1">
                <a:solidFill>
                  <a:srgbClr val="0000FF"/>
                </a:solidFill>
                <a:latin typeface="Times New Roman" panose="02020603050405020304" pitchFamily="18" charset="0"/>
                <a:cs typeface="Times New Roman" panose="02020603050405020304" pitchFamily="18" charset="0"/>
              </a:rPr>
              <a:t>phải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năng</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tập</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thể</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dục</a:t>
            </a:r>
            <a:r>
              <a:rPr lang="en-US" sz="4800" b="1" dirty="0">
                <a:solidFill>
                  <a:srgbClr val="0000FF"/>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7B0723C2-E35B-4C9C-B9E4-A1D42760B6FB}"/>
              </a:ext>
            </a:extLst>
          </p:cNvPr>
          <p:cNvSpPr txBox="1"/>
          <p:nvPr/>
        </p:nvSpPr>
        <p:spPr>
          <a:xfrm>
            <a:off x="9146898" y="3902700"/>
            <a:ext cx="1066800" cy="1569660"/>
          </a:xfrm>
          <a:prstGeom prst="rect">
            <a:avLst/>
          </a:prstGeom>
          <a:noFill/>
        </p:spPr>
        <p:txBody>
          <a:bodyPr wrap="square" rtlCol="0">
            <a:spAutoFit/>
          </a:bodyPr>
          <a:lstStyle/>
          <a:p>
            <a:r>
              <a:rPr lang="en-US" sz="9600" b="1" dirty="0">
                <a:solidFill>
                  <a:srgbClr val="FF0000"/>
                </a:solidFill>
                <a:latin typeface="Times New Roman" pitchFamily="18" charset="0"/>
                <a:cs typeface="Times New Roman" pitchFamily="18" charset="0"/>
              </a:rPr>
              <a:t>, </a:t>
            </a:r>
          </a:p>
        </p:txBody>
      </p:sp>
      <p:sp>
        <p:nvSpPr>
          <p:cNvPr id="22" name="TextBox 21">
            <a:extLst>
              <a:ext uri="{FF2B5EF4-FFF2-40B4-BE49-F238E27FC236}">
                <a16:creationId xmlns:a16="http://schemas.microsoft.com/office/drawing/2014/main" id="{7B0723C2-E35B-4C9C-B9E4-A1D42760B6FB}"/>
              </a:ext>
            </a:extLst>
          </p:cNvPr>
          <p:cNvSpPr txBox="1"/>
          <p:nvPr/>
        </p:nvSpPr>
        <p:spPr>
          <a:xfrm>
            <a:off x="7108821" y="2157153"/>
            <a:ext cx="1066800" cy="1569660"/>
          </a:xfrm>
          <a:prstGeom prst="rect">
            <a:avLst/>
          </a:prstGeom>
          <a:noFill/>
        </p:spPr>
        <p:txBody>
          <a:bodyPr wrap="square" rtlCol="0">
            <a:spAutoFit/>
          </a:bodyPr>
          <a:lstStyle/>
          <a:p>
            <a:r>
              <a:rPr lang="en-US" sz="9600" b="1" dirty="0">
                <a:solidFill>
                  <a:srgbClr val="FF0000"/>
                </a:solidFill>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2763723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4" grpId="0"/>
      <p:bldP spid="17" grpId="0"/>
      <p:bldP spid="18" grpId="0"/>
      <p:bldP spid="19" grpId="0"/>
      <p:bldP spid="20"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94E5ED8-1185-4133-A24C-9BFECBB7175F}"/>
              </a:ext>
            </a:extLst>
          </p:cNvPr>
          <p:cNvSpPr/>
          <p:nvPr/>
        </p:nvSpPr>
        <p:spPr>
          <a:xfrm>
            <a:off x="6460045" y="1638691"/>
            <a:ext cx="914377" cy="5810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0" name="Rectangle 149">
            <a:extLst>
              <a:ext uri="{FF2B5EF4-FFF2-40B4-BE49-F238E27FC236}">
                <a16:creationId xmlns:a16="http://schemas.microsoft.com/office/drawing/2014/main" id="{E913653E-B4B3-45CA-8D68-21955D69FA3C}"/>
              </a:ext>
            </a:extLst>
          </p:cNvPr>
          <p:cNvSpPr/>
          <p:nvPr/>
        </p:nvSpPr>
        <p:spPr>
          <a:xfrm>
            <a:off x="6462186" y="2254251"/>
            <a:ext cx="912237" cy="6918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ectangle 150">
            <a:extLst>
              <a:ext uri="{FF2B5EF4-FFF2-40B4-BE49-F238E27FC236}">
                <a16:creationId xmlns:a16="http://schemas.microsoft.com/office/drawing/2014/main" id="{04790460-54FD-424C-9A88-9E3B7BBC96EC}"/>
              </a:ext>
            </a:extLst>
          </p:cNvPr>
          <p:cNvSpPr/>
          <p:nvPr/>
        </p:nvSpPr>
        <p:spPr>
          <a:xfrm>
            <a:off x="6455449" y="2970721"/>
            <a:ext cx="914401" cy="5909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ectangle 151">
            <a:extLst>
              <a:ext uri="{FF2B5EF4-FFF2-40B4-BE49-F238E27FC236}">
                <a16:creationId xmlns:a16="http://schemas.microsoft.com/office/drawing/2014/main" id="{0D3B707B-458A-497D-BCA5-FDDB75085146}"/>
              </a:ext>
            </a:extLst>
          </p:cNvPr>
          <p:cNvSpPr/>
          <p:nvPr/>
        </p:nvSpPr>
        <p:spPr>
          <a:xfrm>
            <a:off x="6464973" y="3580320"/>
            <a:ext cx="914401" cy="51278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24ED2EB1-4761-4449-85DB-D59F29771B1A}"/>
              </a:ext>
            </a:extLst>
          </p:cNvPr>
          <p:cNvSpPr/>
          <p:nvPr/>
        </p:nvSpPr>
        <p:spPr>
          <a:xfrm>
            <a:off x="6464974" y="4114773"/>
            <a:ext cx="904865" cy="5736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4" name="Rectangle 153">
            <a:extLst>
              <a:ext uri="{FF2B5EF4-FFF2-40B4-BE49-F238E27FC236}">
                <a16:creationId xmlns:a16="http://schemas.microsoft.com/office/drawing/2014/main" id="{824FA1DD-20C0-4505-B556-8622D3E3D230}"/>
              </a:ext>
            </a:extLst>
          </p:cNvPr>
          <p:cNvSpPr/>
          <p:nvPr/>
        </p:nvSpPr>
        <p:spPr>
          <a:xfrm>
            <a:off x="6469740" y="4717075"/>
            <a:ext cx="904865" cy="5736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5" name="Rectangle 154">
            <a:extLst>
              <a:ext uri="{FF2B5EF4-FFF2-40B4-BE49-F238E27FC236}">
                <a16:creationId xmlns:a16="http://schemas.microsoft.com/office/drawing/2014/main" id="{41E50C91-AAC1-4709-B5C1-24AA4BBF728E}"/>
              </a:ext>
            </a:extLst>
          </p:cNvPr>
          <p:cNvSpPr/>
          <p:nvPr/>
        </p:nvSpPr>
        <p:spPr>
          <a:xfrm>
            <a:off x="6474505" y="5319376"/>
            <a:ext cx="904865" cy="5736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6" name="Rectangle 155">
            <a:extLst>
              <a:ext uri="{FF2B5EF4-FFF2-40B4-BE49-F238E27FC236}">
                <a16:creationId xmlns:a16="http://schemas.microsoft.com/office/drawing/2014/main" id="{DCF6E9A0-A2D5-4390-9CBA-53E095078979}"/>
              </a:ext>
            </a:extLst>
          </p:cNvPr>
          <p:cNvSpPr/>
          <p:nvPr/>
        </p:nvSpPr>
        <p:spPr>
          <a:xfrm>
            <a:off x="6469738" y="5936139"/>
            <a:ext cx="904865" cy="5736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aphicFrame>
        <p:nvGraphicFramePr>
          <p:cNvPr id="19458" name="Group 2">
            <a:extLst>
              <a:ext uri="{FF2B5EF4-FFF2-40B4-BE49-F238E27FC236}">
                <a16:creationId xmlns:a16="http://schemas.microsoft.com/office/drawing/2014/main" id="{3A69F3A3-0A08-47F3-B075-43EE7E37FFE4}"/>
              </a:ext>
            </a:extLst>
          </p:cNvPr>
          <p:cNvGraphicFramePr>
            <a:graphicFrameLocks noGrp="1"/>
          </p:cNvGraphicFramePr>
          <p:nvPr>
            <p:ph idx="4294967295"/>
          </p:nvPr>
        </p:nvGraphicFramePr>
        <p:xfrm>
          <a:off x="2844801" y="1629833"/>
          <a:ext cx="9171801" cy="6099432"/>
        </p:xfrm>
        <a:graphic>
          <a:graphicData uri="http://schemas.openxmlformats.org/drawingml/2006/table">
            <a:tbl>
              <a:tblPr/>
              <a:tblGrid>
                <a:gridCol w="826624">
                  <a:extLst>
                    <a:ext uri="{9D8B030D-6E8A-4147-A177-3AD203B41FA5}">
                      <a16:colId xmlns:a16="http://schemas.microsoft.com/office/drawing/2014/main" val="20000"/>
                    </a:ext>
                  </a:extLst>
                </a:gridCol>
                <a:gridCol w="928395">
                  <a:extLst>
                    <a:ext uri="{9D8B030D-6E8A-4147-A177-3AD203B41FA5}">
                      <a16:colId xmlns:a16="http://schemas.microsoft.com/office/drawing/2014/main" val="20001"/>
                    </a:ext>
                  </a:extLst>
                </a:gridCol>
                <a:gridCol w="926319">
                  <a:extLst>
                    <a:ext uri="{9D8B030D-6E8A-4147-A177-3AD203B41FA5}">
                      <a16:colId xmlns:a16="http://schemas.microsoft.com/office/drawing/2014/main" val="20002"/>
                    </a:ext>
                  </a:extLst>
                </a:gridCol>
                <a:gridCol w="928396">
                  <a:extLst>
                    <a:ext uri="{9D8B030D-6E8A-4147-A177-3AD203B41FA5}">
                      <a16:colId xmlns:a16="http://schemas.microsoft.com/office/drawing/2014/main" val="20003"/>
                    </a:ext>
                  </a:extLst>
                </a:gridCol>
                <a:gridCol w="926319">
                  <a:extLst>
                    <a:ext uri="{9D8B030D-6E8A-4147-A177-3AD203B41FA5}">
                      <a16:colId xmlns:a16="http://schemas.microsoft.com/office/drawing/2014/main" val="20004"/>
                    </a:ext>
                  </a:extLst>
                </a:gridCol>
                <a:gridCol w="926319">
                  <a:extLst>
                    <a:ext uri="{9D8B030D-6E8A-4147-A177-3AD203B41FA5}">
                      <a16:colId xmlns:a16="http://schemas.microsoft.com/office/drawing/2014/main" val="20005"/>
                    </a:ext>
                  </a:extLst>
                </a:gridCol>
                <a:gridCol w="928395">
                  <a:extLst>
                    <a:ext uri="{9D8B030D-6E8A-4147-A177-3AD203B41FA5}">
                      <a16:colId xmlns:a16="http://schemas.microsoft.com/office/drawing/2014/main" val="20006"/>
                    </a:ext>
                  </a:extLst>
                </a:gridCol>
                <a:gridCol w="926319">
                  <a:extLst>
                    <a:ext uri="{9D8B030D-6E8A-4147-A177-3AD203B41FA5}">
                      <a16:colId xmlns:a16="http://schemas.microsoft.com/office/drawing/2014/main" val="20007"/>
                    </a:ext>
                  </a:extLst>
                </a:gridCol>
                <a:gridCol w="928396">
                  <a:extLst>
                    <a:ext uri="{9D8B030D-6E8A-4147-A177-3AD203B41FA5}">
                      <a16:colId xmlns:a16="http://schemas.microsoft.com/office/drawing/2014/main" val="20008"/>
                    </a:ext>
                  </a:extLst>
                </a:gridCol>
                <a:gridCol w="926319">
                  <a:extLst>
                    <a:ext uri="{9D8B030D-6E8A-4147-A177-3AD203B41FA5}">
                      <a16:colId xmlns:a16="http://schemas.microsoft.com/office/drawing/2014/main" val="20009"/>
                    </a:ext>
                  </a:extLst>
                </a:gridCol>
              </a:tblGrid>
              <a:tr h="604081">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pitchFamily="34" charset="0"/>
                      </a:endParaRPr>
                    </a:p>
                  </a:txBody>
                  <a:tcPr marL="121920" marR="12192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w="28575" cap="flat" cmpd="sng" algn="ctr">
                      <a:solidFill>
                        <a:srgbClr val="0000CC"/>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866753">
                <a:tc rowSpan="2"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pitchFamily="34" charset="0"/>
                      </a:endParaRPr>
                    </a:p>
                  </a:txBody>
                  <a:tcPr marL="121920" marR="12192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hMerge="1">
                  <a:txBody>
                    <a:bodyPr/>
                    <a:lstStyle/>
                    <a:p>
                      <a:endParaRPr lang="en-US"/>
                    </a:p>
                  </a:txBody>
                  <a:tcPr>
                    <a:lnL w="28575" cap="flat" cmpd="sng" algn="ctr">
                      <a:solidFill>
                        <a:srgbClr val="0000CC"/>
                      </a:solidFill>
                      <a:prstDash val="solid"/>
                      <a:round/>
                      <a:headEnd type="none" w="med" len="med"/>
                      <a:tailEnd type="none" w="med" len="med"/>
                    </a:lnL>
                  </a:tcPr>
                </a:tc>
                <a:tc rowSpan="2"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rgbClr val="0000CC"/>
                        </a:solidFill>
                        <a:effectLst/>
                        <a:latin typeface="Arial" pitchFamily="34"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4081">
                <a:tc gridSpan="3"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B w="28575" cap="flat" cmpd="sng" algn="ctr">
                      <a:solidFill>
                        <a:srgbClr val="0000CC"/>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06137">
                <a:tc rowSpan="2"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pitchFamily="34" charset="0"/>
                      </a:endParaRPr>
                    </a:p>
                  </a:txBody>
                  <a:tcPr marL="121920" marR="12192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lnL w="28575" cap="flat" cmpd="sng" algn="ctr">
                      <a:solidFill>
                        <a:srgbClr val="0000CC"/>
                      </a:solidFill>
                      <a:prstDash val="solid"/>
                      <a:round/>
                      <a:headEnd type="none" w="med" len="med"/>
                      <a:tailEnd type="none" w="med" len="med"/>
                    </a:lnL>
                    <a:lnT w="28575" cap="flat" cmpd="sng" algn="ctr">
                      <a:solidFill>
                        <a:srgbClr val="0000CC"/>
                      </a:solidFill>
                      <a:prstDash val="solid"/>
                      <a:round/>
                      <a:headEnd type="none" w="med" len="med"/>
                      <a:tailEnd type="none" w="med" len="med"/>
                    </a:lnT>
                  </a:tcPr>
                </a:tc>
                <a:tc rowSpan="2" hMerge="1">
                  <a:txBody>
                    <a:bodyPr/>
                    <a:lstStyle/>
                    <a:p>
                      <a:endParaRPr lang="en-US"/>
                    </a:p>
                  </a:txBody>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rgbClr val="0000CC"/>
                        </a:solidFill>
                        <a:effectLst/>
                        <a:latin typeface="Arial" pitchFamily="34"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pitchFamily="34"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4081">
                <a:tc gridSpan="3" vMerge="1">
                  <a:txBody>
                    <a:bodyPr/>
                    <a:lstStyle/>
                    <a:p>
                      <a:endParaRPr lang="en-US"/>
                    </a:p>
                  </a:txBody>
                  <a:tcPr>
                    <a:lnT>
                      <a:noFill/>
                    </a:lnT>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4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rgbClr val="0000CC"/>
                        </a:solidFill>
                        <a:effectLst/>
                        <a:latin typeface="Arial" pitchFamily="34"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r h="606137">
                <a:tc gridSpan="8">
                  <a:txBody>
                    <a:bodyPr/>
                    <a:lstStyle/>
                    <a:p>
                      <a:endParaRPr 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rgbClr val="0000CC"/>
                        </a:solidFill>
                        <a:effectLst/>
                        <a:latin typeface="Arial" pitchFamily="34" charset="0"/>
                      </a:endParaRPr>
                    </a:p>
                  </a:txBody>
                  <a:tcPr marT="34290" marB="34290" horzOverflow="overflow">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604081">
                <a:tc gridSpan="10">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pitchFamily="34" charset="0"/>
                      </a:endParaRPr>
                    </a:p>
                  </a:txBody>
                  <a:tcPr marL="121920" marR="12192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CC"/>
                        </a:solidFill>
                        <a:effectLst/>
                        <a:latin typeface="Arial" pitchFamily="34" charset="0"/>
                      </a:endParaRPr>
                    </a:p>
                  </a:txBody>
                  <a:tcPr marT="34290" marB="34290" horzOverflow="overflow">
                    <a:lnL w="28575" cap="flat" cmpd="sng" algn="ctr">
                      <a:solidFill>
                        <a:srgbClr val="0000CC"/>
                      </a:solidFill>
                      <a:prstDash val="solid"/>
                      <a:round/>
                      <a:headEnd type="none" w="med" len="med"/>
                      <a:tailEnd type="none" w="med" len="med"/>
                    </a:lnL>
                    <a:lnR>
                      <a:noFill/>
                    </a:lnR>
                    <a:lnT w="28575"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9545" name="AutoShape 101">
            <a:hlinkClick r:id="rId2" action="ppaction://hlinksldjump"/>
            <a:extLst>
              <a:ext uri="{FF2B5EF4-FFF2-40B4-BE49-F238E27FC236}">
                <a16:creationId xmlns:a16="http://schemas.microsoft.com/office/drawing/2014/main" id="{FBE4F048-ACA2-4BE8-B4FC-8180D0DECF7E}"/>
              </a:ext>
            </a:extLst>
          </p:cNvPr>
          <p:cNvSpPr>
            <a:spLocks noChangeArrowheads="1"/>
          </p:cNvSpPr>
          <p:nvPr/>
        </p:nvSpPr>
        <p:spPr bwMode="auto">
          <a:xfrm>
            <a:off x="1785225" y="1601679"/>
            <a:ext cx="711200" cy="533400"/>
          </a:xfrm>
          <a:prstGeom prst="ellipse">
            <a:avLst/>
          </a:prstGeom>
          <a:solidFill>
            <a:schemeClr val="accent2">
              <a:lumMod val="20000"/>
              <a:lumOff val="80000"/>
            </a:schemeClr>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67" b="1">
                <a:solidFill>
                  <a:srgbClr val="000066"/>
                </a:solidFill>
                <a:latin typeface="Times New Roman" panose="02020603050405020304" pitchFamily="18" charset="0"/>
                <a:cs typeface="Arial" panose="020B0604020202020204" pitchFamily="34" charset="0"/>
              </a:rPr>
              <a:t>1</a:t>
            </a:r>
          </a:p>
        </p:txBody>
      </p:sp>
      <p:sp>
        <p:nvSpPr>
          <p:cNvPr id="19546" name="AutoShape 102">
            <a:hlinkClick r:id="rId3" action="ppaction://hlinksldjump"/>
            <a:extLst>
              <a:ext uri="{FF2B5EF4-FFF2-40B4-BE49-F238E27FC236}">
                <a16:creationId xmlns:a16="http://schemas.microsoft.com/office/drawing/2014/main" id="{B7F58735-9A56-4CB0-AA0A-546B051FCC16}"/>
              </a:ext>
            </a:extLst>
          </p:cNvPr>
          <p:cNvSpPr>
            <a:spLocks noChangeArrowheads="1"/>
          </p:cNvSpPr>
          <p:nvPr/>
        </p:nvSpPr>
        <p:spPr bwMode="auto">
          <a:xfrm>
            <a:off x="1792712" y="2209723"/>
            <a:ext cx="711200" cy="533400"/>
          </a:xfrm>
          <a:prstGeom prst="ellipse">
            <a:avLst/>
          </a:prstGeom>
          <a:solidFill>
            <a:schemeClr val="accent2">
              <a:lumMod val="20000"/>
              <a:lumOff val="80000"/>
            </a:schemeClr>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67" b="1" dirty="0">
                <a:solidFill>
                  <a:srgbClr val="000066"/>
                </a:solidFill>
                <a:latin typeface="Times New Roman" panose="02020603050405020304" pitchFamily="18" charset="0"/>
                <a:cs typeface="Arial" panose="020B0604020202020204" pitchFamily="34" charset="0"/>
              </a:rPr>
              <a:t>2</a:t>
            </a:r>
          </a:p>
        </p:txBody>
      </p:sp>
      <p:sp>
        <p:nvSpPr>
          <p:cNvPr id="19547" name="AutoShape 103">
            <a:hlinkClick r:id="rId4" action="ppaction://hlinksldjump"/>
            <a:extLst>
              <a:ext uri="{FF2B5EF4-FFF2-40B4-BE49-F238E27FC236}">
                <a16:creationId xmlns:a16="http://schemas.microsoft.com/office/drawing/2014/main" id="{9B3D133D-7D8A-444A-B709-113DDAE183F2}"/>
              </a:ext>
            </a:extLst>
          </p:cNvPr>
          <p:cNvSpPr>
            <a:spLocks noChangeArrowheads="1"/>
          </p:cNvSpPr>
          <p:nvPr/>
        </p:nvSpPr>
        <p:spPr bwMode="auto">
          <a:xfrm>
            <a:off x="1782372" y="2829984"/>
            <a:ext cx="711200" cy="533400"/>
          </a:xfrm>
          <a:prstGeom prst="ellipse">
            <a:avLst/>
          </a:prstGeom>
          <a:solidFill>
            <a:schemeClr val="accent2">
              <a:lumMod val="20000"/>
              <a:lumOff val="80000"/>
            </a:schemeClr>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67" b="1">
                <a:solidFill>
                  <a:srgbClr val="000066"/>
                </a:solidFill>
                <a:latin typeface="Times New Roman" panose="02020603050405020304" pitchFamily="18" charset="0"/>
                <a:cs typeface="Arial" panose="020B0604020202020204" pitchFamily="34" charset="0"/>
              </a:rPr>
              <a:t>3</a:t>
            </a:r>
          </a:p>
        </p:txBody>
      </p:sp>
      <p:sp>
        <p:nvSpPr>
          <p:cNvPr id="19548" name="AutoShape 104">
            <a:hlinkClick r:id="rId5" action="ppaction://hlinksldjump"/>
            <a:extLst>
              <a:ext uri="{FF2B5EF4-FFF2-40B4-BE49-F238E27FC236}">
                <a16:creationId xmlns:a16="http://schemas.microsoft.com/office/drawing/2014/main" id="{2D28C6B1-EE8B-4AD7-8954-6ED5F57DAC2C}"/>
              </a:ext>
            </a:extLst>
          </p:cNvPr>
          <p:cNvSpPr>
            <a:spLocks noChangeArrowheads="1"/>
          </p:cNvSpPr>
          <p:nvPr/>
        </p:nvSpPr>
        <p:spPr bwMode="auto">
          <a:xfrm>
            <a:off x="1911485" y="6019800"/>
            <a:ext cx="711200" cy="533400"/>
          </a:xfrm>
          <a:prstGeom prst="ellipse">
            <a:avLst/>
          </a:prstGeom>
          <a:solidFill>
            <a:schemeClr val="accent2">
              <a:lumMod val="20000"/>
              <a:lumOff val="80000"/>
            </a:schemeClr>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67" b="1">
                <a:solidFill>
                  <a:srgbClr val="000066"/>
                </a:solidFill>
                <a:latin typeface="Times New Roman" panose="02020603050405020304" pitchFamily="18" charset="0"/>
                <a:cs typeface="Arial" panose="020B0604020202020204" pitchFamily="34" charset="0"/>
              </a:rPr>
              <a:t>8</a:t>
            </a:r>
          </a:p>
        </p:txBody>
      </p:sp>
      <p:sp>
        <p:nvSpPr>
          <p:cNvPr id="19549" name="AutoShape 105">
            <a:hlinkClick r:id="rId6" action="ppaction://hlinksldjump"/>
            <a:extLst>
              <a:ext uri="{FF2B5EF4-FFF2-40B4-BE49-F238E27FC236}">
                <a16:creationId xmlns:a16="http://schemas.microsoft.com/office/drawing/2014/main" id="{258D8412-5D88-41D2-86D9-1951FBFE46E3}"/>
              </a:ext>
            </a:extLst>
          </p:cNvPr>
          <p:cNvSpPr>
            <a:spLocks noChangeArrowheads="1"/>
          </p:cNvSpPr>
          <p:nvPr/>
        </p:nvSpPr>
        <p:spPr bwMode="auto">
          <a:xfrm>
            <a:off x="1824024" y="4239843"/>
            <a:ext cx="711200" cy="533400"/>
          </a:xfrm>
          <a:prstGeom prst="ellipse">
            <a:avLst/>
          </a:prstGeom>
          <a:solidFill>
            <a:schemeClr val="accent2">
              <a:lumMod val="20000"/>
              <a:lumOff val="80000"/>
            </a:schemeClr>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67" b="1">
                <a:solidFill>
                  <a:srgbClr val="000066"/>
                </a:solidFill>
                <a:latin typeface="Times New Roman" panose="02020603050405020304" pitchFamily="18" charset="0"/>
                <a:cs typeface="Arial" panose="020B0604020202020204" pitchFamily="34" charset="0"/>
              </a:rPr>
              <a:t>5</a:t>
            </a:r>
          </a:p>
        </p:txBody>
      </p:sp>
      <p:sp>
        <p:nvSpPr>
          <p:cNvPr id="19550" name="AutoShape 106">
            <a:hlinkClick r:id="rId7" action="ppaction://hlinksldjump"/>
            <a:extLst>
              <a:ext uri="{FF2B5EF4-FFF2-40B4-BE49-F238E27FC236}">
                <a16:creationId xmlns:a16="http://schemas.microsoft.com/office/drawing/2014/main" id="{C3B3EE95-9FCF-4A40-A004-79652B3B6A21}"/>
              </a:ext>
            </a:extLst>
          </p:cNvPr>
          <p:cNvSpPr>
            <a:spLocks noChangeArrowheads="1"/>
          </p:cNvSpPr>
          <p:nvPr/>
        </p:nvSpPr>
        <p:spPr bwMode="auto">
          <a:xfrm>
            <a:off x="1888463" y="5494867"/>
            <a:ext cx="711200" cy="533400"/>
          </a:xfrm>
          <a:prstGeom prst="ellipse">
            <a:avLst/>
          </a:prstGeom>
          <a:solidFill>
            <a:schemeClr val="accent2">
              <a:lumMod val="20000"/>
              <a:lumOff val="80000"/>
            </a:schemeClr>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67" b="1">
                <a:solidFill>
                  <a:srgbClr val="000066"/>
                </a:solidFill>
                <a:latin typeface="Times New Roman" panose="02020603050405020304" pitchFamily="18" charset="0"/>
                <a:cs typeface="Arial" panose="020B0604020202020204" pitchFamily="34" charset="0"/>
              </a:rPr>
              <a:t>7</a:t>
            </a:r>
          </a:p>
        </p:txBody>
      </p:sp>
      <p:sp>
        <p:nvSpPr>
          <p:cNvPr id="19551" name="AutoShape 107">
            <a:hlinkClick r:id="rId8" action="ppaction://hlinksldjump"/>
            <a:extLst>
              <a:ext uri="{FF2B5EF4-FFF2-40B4-BE49-F238E27FC236}">
                <a16:creationId xmlns:a16="http://schemas.microsoft.com/office/drawing/2014/main" id="{DBE07BF7-A764-4EB8-ABC9-A4837D81612E}"/>
              </a:ext>
            </a:extLst>
          </p:cNvPr>
          <p:cNvSpPr>
            <a:spLocks noChangeArrowheads="1"/>
          </p:cNvSpPr>
          <p:nvPr/>
        </p:nvSpPr>
        <p:spPr bwMode="auto">
          <a:xfrm>
            <a:off x="1792712" y="3526687"/>
            <a:ext cx="711200" cy="533400"/>
          </a:xfrm>
          <a:prstGeom prst="ellipse">
            <a:avLst/>
          </a:prstGeom>
          <a:solidFill>
            <a:schemeClr val="accent2">
              <a:lumMod val="20000"/>
              <a:lumOff val="80000"/>
            </a:schemeClr>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67" b="1">
                <a:solidFill>
                  <a:srgbClr val="000066"/>
                </a:solidFill>
                <a:latin typeface="Times New Roman" panose="02020603050405020304" pitchFamily="18" charset="0"/>
                <a:cs typeface="Arial" panose="020B0604020202020204" pitchFamily="34" charset="0"/>
              </a:rPr>
              <a:t>4</a:t>
            </a:r>
          </a:p>
        </p:txBody>
      </p:sp>
      <p:sp>
        <p:nvSpPr>
          <p:cNvPr id="19552" name="AutoShape 108">
            <a:hlinkClick r:id="rId9" action="ppaction://hlinksldjump"/>
            <a:extLst>
              <a:ext uri="{FF2B5EF4-FFF2-40B4-BE49-F238E27FC236}">
                <a16:creationId xmlns:a16="http://schemas.microsoft.com/office/drawing/2014/main" id="{3576DA89-1835-4685-84FA-AE9E05085474}"/>
              </a:ext>
            </a:extLst>
          </p:cNvPr>
          <p:cNvSpPr>
            <a:spLocks noChangeArrowheads="1"/>
          </p:cNvSpPr>
          <p:nvPr/>
        </p:nvSpPr>
        <p:spPr bwMode="auto">
          <a:xfrm>
            <a:off x="1884609" y="4885228"/>
            <a:ext cx="711200" cy="533400"/>
          </a:xfrm>
          <a:prstGeom prst="ellipse">
            <a:avLst/>
          </a:prstGeom>
          <a:solidFill>
            <a:schemeClr val="accent2">
              <a:lumMod val="20000"/>
              <a:lumOff val="80000"/>
            </a:schemeClr>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67" b="1" dirty="0">
                <a:solidFill>
                  <a:srgbClr val="000066"/>
                </a:solidFill>
                <a:latin typeface="Times New Roman" panose="02020603050405020304" pitchFamily="18" charset="0"/>
                <a:cs typeface="Arial" panose="020B0604020202020204" pitchFamily="34" charset="0"/>
              </a:rPr>
              <a:t>6</a:t>
            </a:r>
          </a:p>
        </p:txBody>
      </p:sp>
      <p:sp>
        <p:nvSpPr>
          <p:cNvPr id="19553" name="Text Box 109">
            <a:extLst>
              <a:ext uri="{FF2B5EF4-FFF2-40B4-BE49-F238E27FC236}">
                <a16:creationId xmlns:a16="http://schemas.microsoft.com/office/drawing/2014/main" id="{D1C9EFF5-01F7-4C4D-A504-BBDDAEF76772}"/>
              </a:ext>
            </a:extLst>
          </p:cNvPr>
          <p:cNvSpPr txBox="1">
            <a:spLocks noChangeArrowheads="1"/>
          </p:cNvSpPr>
          <p:nvPr/>
        </p:nvSpPr>
        <p:spPr bwMode="auto">
          <a:xfrm>
            <a:off x="406400" y="838201"/>
            <a:ext cx="11785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Hàng ngang là </a:t>
            </a:r>
            <a:r>
              <a:rPr lang="en-US" altLang="en-US" sz="3733" b="1" u="sng">
                <a:solidFill>
                  <a:srgbClr val="000099"/>
                </a:solidFill>
                <a:latin typeface="Times New Roman" panose="02020603050405020304" pitchFamily="18" charset="0"/>
              </a:rPr>
              <a:t>tên</a:t>
            </a:r>
            <a:r>
              <a:rPr lang="en-US" altLang="en-US" sz="3733" b="1">
                <a:solidFill>
                  <a:srgbClr val="000099"/>
                </a:solidFill>
                <a:latin typeface="Times New Roman" panose="02020603050405020304" pitchFamily="18" charset="0"/>
              </a:rPr>
              <a:t> các </a:t>
            </a:r>
            <a:r>
              <a:rPr lang="en-US" altLang="en-US" sz="3733" b="1" u="sng">
                <a:solidFill>
                  <a:srgbClr val="000099"/>
                </a:solidFill>
                <a:latin typeface="Times New Roman" panose="02020603050405020304" pitchFamily="18" charset="0"/>
              </a:rPr>
              <a:t>môn thể thao</a:t>
            </a:r>
            <a:r>
              <a:rPr lang="en-US" altLang="en-US" sz="3733" b="1">
                <a:solidFill>
                  <a:srgbClr val="000099"/>
                </a:solidFill>
                <a:latin typeface="Times New Roman" panose="02020603050405020304" pitchFamily="18" charset="0"/>
              </a:rPr>
              <a:t> trong các tranh sau:</a:t>
            </a:r>
          </a:p>
        </p:txBody>
      </p:sp>
      <p:sp>
        <p:nvSpPr>
          <p:cNvPr id="19554" name="Text Box 110">
            <a:extLst>
              <a:ext uri="{FF2B5EF4-FFF2-40B4-BE49-F238E27FC236}">
                <a16:creationId xmlns:a16="http://schemas.microsoft.com/office/drawing/2014/main" id="{7AA7923F-F72C-427A-AC48-9ADED1B71733}"/>
              </a:ext>
            </a:extLst>
          </p:cNvPr>
          <p:cNvSpPr txBox="1">
            <a:spLocks noChangeArrowheads="1"/>
          </p:cNvSpPr>
          <p:nvPr/>
        </p:nvSpPr>
        <p:spPr bwMode="auto">
          <a:xfrm>
            <a:off x="4756151" y="1676400"/>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N</a:t>
            </a:r>
          </a:p>
        </p:txBody>
      </p:sp>
      <p:sp>
        <p:nvSpPr>
          <p:cNvPr id="19555" name="Text Box 111">
            <a:extLst>
              <a:ext uri="{FF2B5EF4-FFF2-40B4-BE49-F238E27FC236}">
                <a16:creationId xmlns:a16="http://schemas.microsoft.com/office/drawing/2014/main" id="{AC21264B-5D2D-4C2D-8D32-CE1EE21F364E}"/>
              </a:ext>
            </a:extLst>
          </p:cNvPr>
          <p:cNvSpPr txBox="1">
            <a:spLocks noChangeArrowheads="1"/>
          </p:cNvSpPr>
          <p:nvPr/>
        </p:nvSpPr>
        <p:spPr bwMode="auto">
          <a:xfrm>
            <a:off x="5670551" y="1676400"/>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É</a:t>
            </a:r>
          </a:p>
        </p:txBody>
      </p:sp>
      <p:sp>
        <p:nvSpPr>
          <p:cNvPr id="19556" name="Text Box 112">
            <a:extLst>
              <a:ext uri="{FF2B5EF4-FFF2-40B4-BE49-F238E27FC236}">
                <a16:creationId xmlns:a16="http://schemas.microsoft.com/office/drawing/2014/main" id="{936F458D-8269-4D45-A365-F3841F1EB451}"/>
              </a:ext>
            </a:extLst>
          </p:cNvPr>
          <p:cNvSpPr txBox="1">
            <a:spLocks noChangeArrowheads="1"/>
          </p:cNvSpPr>
          <p:nvPr/>
        </p:nvSpPr>
        <p:spPr bwMode="auto">
          <a:xfrm>
            <a:off x="6686551" y="1676400"/>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990000"/>
                </a:solidFill>
                <a:latin typeface="Times New Roman" panose="02020603050405020304" pitchFamily="18" charset="0"/>
              </a:rPr>
              <a:t>M</a:t>
            </a:r>
          </a:p>
        </p:txBody>
      </p:sp>
      <p:sp>
        <p:nvSpPr>
          <p:cNvPr id="19557" name="Text Box 113">
            <a:extLst>
              <a:ext uri="{FF2B5EF4-FFF2-40B4-BE49-F238E27FC236}">
                <a16:creationId xmlns:a16="http://schemas.microsoft.com/office/drawing/2014/main" id="{57843629-2EC1-4786-9DD6-BF1EC71BC99B}"/>
              </a:ext>
            </a:extLst>
          </p:cNvPr>
          <p:cNvSpPr txBox="1">
            <a:spLocks noChangeArrowheads="1"/>
          </p:cNvSpPr>
          <p:nvPr/>
        </p:nvSpPr>
        <p:spPr bwMode="auto">
          <a:xfrm>
            <a:off x="7600951" y="1667933"/>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L</a:t>
            </a:r>
          </a:p>
        </p:txBody>
      </p:sp>
      <p:sp>
        <p:nvSpPr>
          <p:cNvPr id="19558" name="Text Box 114">
            <a:extLst>
              <a:ext uri="{FF2B5EF4-FFF2-40B4-BE49-F238E27FC236}">
                <a16:creationId xmlns:a16="http://schemas.microsoft.com/office/drawing/2014/main" id="{36CDCF15-6DE0-489C-9A15-5D3CB9B6FA95}"/>
              </a:ext>
            </a:extLst>
          </p:cNvPr>
          <p:cNvSpPr txBox="1">
            <a:spLocks noChangeArrowheads="1"/>
          </p:cNvSpPr>
          <p:nvPr/>
        </p:nvSpPr>
        <p:spPr bwMode="auto">
          <a:xfrm>
            <a:off x="8515351" y="1676400"/>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A</a:t>
            </a:r>
          </a:p>
        </p:txBody>
      </p:sp>
      <p:sp>
        <p:nvSpPr>
          <p:cNvPr id="19559" name="Text Box 115">
            <a:extLst>
              <a:ext uri="{FF2B5EF4-FFF2-40B4-BE49-F238E27FC236}">
                <a16:creationId xmlns:a16="http://schemas.microsoft.com/office/drawing/2014/main" id="{2B3FBCD8-0B36-4B6D-8922-122E3F6FC398}"/>
              </a:ext>
            </a:extLst>
          </p:cNvPr>
          <p:cNvSpPr txBox="1">
            <a:spLocks noChangeArrowheads="1"/>
          </p:cNvSpPr>
          <p:nvPr/>
        </p:nvSpPr>
        <p:spPr bwMode="auto">
          <a:xfrm>
            <a:off x="4756151" y="2286000"/>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C</a:t>
            </a:r>
          </a:p>
        </p:txBody>
      </p:sp>
      <p:sp>
        <p:nvSpPr>
          <p:cNvPr id="19560" name="Text Box 116">
            <a:extLst>
              <a:ext uri="{FF2B5EF4-FFF2-40B4-BE49-F238E27FC236}">
                <a16:creationId xmlns:a16="http://schemas.microsoft.com/office/drawing/2014/main" id="{3B56EF1D-0800-40F0-AE50-5AAD112CC16B}"/>
              </a:ext>
            </a:extLst>
          </p:cNvPr>
          <p:cNvSpPr txBox="1">
            <a:spLocks noChangeArrowheads="1"/>
          </p:cNvSpPr>
          <p:nvPr/>
        </p:nvSpPr>
        <p:spPr bwMode="auto">
          <a:xfrm>
            <a:off x="9531351" y="1676400"/>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O</a:t>
            </a:r>
          </a:p>
        </p:txBody>
      </p:sp>
      <p:sp>
        <p:nvSpPr>
          <p:cNvPr id="19561" name="Text Box 117">
            <a:extLst>
              <a:ext uri="{FF2B5EF4-FFF2-40B4-BE49-F238E27FC236}">
                <a16:creationId xmlns:a16="http://schemas.microsoft.com/office/drawing/2014/main" id="{E58DB4FC-BB79-4FFC-BAC8-FE133D5FF1C1}"/>
              </a:ext>
            </a:extLst>
          </p:cNvPr>
          <p:cNvSpPr txBox="1">
            <a:spLocks noChangeArrowheads="1"/>
          </p:cNvSpPr>
          <p:nvPr/>
        </p:nvSpPr>
        <p:spPr bwMode="auto">
          <a:xfrm>
            <a:off x="5772151" y="2286000"/>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H</a:t>
            </a:r>
          </a:p>
        </p:txBody>
      </p:sp>
      <p:sp>
        <p:nvSpPr>
          <p:cNvPr id="19562" name="Text Box 118">
            <a:extLst>
              <a:ext uri="{FF2B5EF4-FFF2-40B4-BE49-F238E27FC236}">
                <a16:creationId xmlns:a16="http://schemas.microsoft.com/office/drawing/2014/main" id="{6D1D47C9-505D-496D-AB1B-2178A86D891C}"/>
              </a:ext>
            </a:extLst>
          </p:cNvPr>
          <p:cNvSpPr txBox="1">
            <a:spLocks noChangeArrowheads="1"/>
          </p:cNvSpPr>
          <p:nvPr/>
        </p:nvSpPr>
        <p:spPr bwMode="auto">
          <a:xfrm>
            <a:off x="6686551" y="2286000"/>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990000"/>
                </a:solidFill>
                <a:latin typeface="Times New Roman" panose="02020603050405020304" pitchFamily="18" charset="0"/>
              </a:rPr>
              <a:t>Ạ</a:t>
            </a:r>
          </a:p>
        </p:txBody>
      </p:sp>
      <p:sp>
        <p:nvSpPr>
          <p:cNvPr id="19563" name="Text Box 119">
            <a:extLst>
              <a:ext uri="{FF2B5EF4-FFF2-40B4-BE49-F238E27FC236}">
                <a16:creationId xmlns:a16="http://schemas.microsoft.com/office/drawing/2014/main" id="{C06AAC9A-FA0E-4AC9-8434-147FA528E049}"/>
              </a:ext>
            </a:extLst>
          </p:cNvPr>
          <p:cNvSpPr txBox="1">
            <a:spLocks noChangeArrowheads="1"/>
          </p:cNvSpPr>
          <p:nvPr/>
        </p:nvSpPr>
        <p:spPr bwMode="auto">
          <a:xfrm>
            <a:off x="7600951" y="2286000"/>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Y</a:t>
            </a:r>
          </a:p>
        </p:txBody>
      </p:sp>
      <p:sp>
        <p:nvSpPr>
          <p:cNvPr id="19564" name="Text Box 120">
            <a:extLst>
              <a:ext uri="{FF2B5EF4-FFF2-40B4-BE49-F238E27FC236}">
                <a16:creationId xmlns:a16="http://schemas.microsoft.com/office/drawing/2014/main" id="{AA96B1EF-C54C-4651-A923-8476F5495BD7}"/>
              </a:ext>
            </a:extLst>
          </p:cNvPr>
          <p:cNvSpPr txBox="1">
            <a:spLocks noChangeArrowheads="1"/>
          </p:cNvSpPr>
          <p:nvPr/>
        </p:nvSpPr>
        <p:spPr bwMode="auto">
          <a:xfrm>
            <a:off x="9531351" y="2895600"/>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Á</a:t>
            </a:r>
          </a:p>
        </p:txBody>
      </p:sp>
      <p:sp>
        <p:nvSpPr>
          <p:cNvPr id="19565" name="Text Box 121">
            <a:extLst>
              <a:ext uri="{FF2B5EF4-FFF2-40B4-BE49-F238E27FC236}">
                <a16:creationId xmlns:a16="http://schemas.microsoft.com/office/drawing/2014/main" id="{EA6C8823-0E5C-467C-9267-5C5688845B91}"/>
              </a:ext>
            </a:extLst>
          </p:cNvPr>
          <p:cNvSpPr txBox="1">
            <a:spLocks noChangeArrowheads="1"/>
          </p:cNvSpPr>
          <p:nvPr/>
        </p:nvSpPr>
        <p:spPr bwMode="auto">
          <a:xfrm>
            <a:off x="4756151" y="2887133"/>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B</a:t>
            </a:r>
          </a:p>
        </p:txBody>
      </p:sp>
      <p:sp>
        <p:nvSpPr>
          <p:cNvPr id="19566" name="Text Box 122">
            <a:extLst>
              <a:ext uri="{FF2B5EF4-FFF2-40B4-BE49-F238E27FC236}">
                <a16:creationId xmlns:a16="http://schemas.microsoft.com/office/drawing/2014/main" id="{77D1033E-66C7-4AD6-8B6F-8249895EB60C}"/>
              </a:ext>
            </a:extLst>
          </p:cNvPr>
          <p:cNvSpPr txBox="1">
            <a:spLocks noChangeArrowheads="1"/>
          </p:cNvSpPr>
          <p:nvPr/>
        </p:nvSpPr>
        <p:spPr bwMode="auto">
          <a:xfrm>
            <a:off x="6686551" y="2914651"/>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990000"/>
                </a:solidFill>
                <a:latin typeface="Times New Roman" panose="02020603050405020304" pitchFamily="18" charset="0"/>
              </a:rPr>
              <a:t>N</a:t>
            </a:r>
          </a:p>
        </p:txBody>
      </p:sp>
      <p:sp>
        <p:nvSpPr>
          <p:cNvPr id="19567" name="Text Box 123">
            <a:extLst>
              <a:ext uri="{FF2B5EF4-FFF2-40B4-BE49-F238E27FC236}">
                <a16:creationId xmlns:a16="http://schemas.microsoft.com/office/drawing/2014/main" id="{225CA530-F013-478D-A5EA-ED950841951A}"/>
              </a:ext>
            </a:extLst>
          </p:cNvPr>
          <p:cNvSpPr txBox="1">
            <a:spLocks noChangeArrowheads="1"/>
          </p:cNvSpPr>
          <p:nvPr/>
        </p:nvSpPr>
        <p:spPr bwMode="auto">
          <a:xfrm>
            <a:off x="5772151" y="2895600"/>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Ó</a:t>
            </a:r>
          </a:p>
        </p:txBody>
      </p:sp>
      <p:sp>
        <p:nvSpPr>
          <p:cNvPr id="19568" name="Text Box 124">
            <a:extLst>
              <a:ext uri="{FF2B5EF4-FFF2-40B4-BE49-F238E27FC236}">
                <a16:creationId xmlns:a16="http://schemas.microsoft.com/office/drawing/2014/main" id="{DA72508F-2E59-4E5F-B219-341A967550A9}"/>
              </a:ext>
            </a:extLst>
          </p:cNvPr>
          <p:cNvSpPr txBox="1">
            <a:spLocks noChangeArrowheads="1"/>
          </p:cNvSpPr>
          <p:nvPr/>
        </p:nvSpPr>
        <p:spPr bwMode="auto">
          <a:xfrm>
            <a:off x="7600951" y="2895600"/>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G</a:t>
            </a:r>
          </a:p>
        </p:txBody>
      </p:sp>
      <p:sp>
        <p:nvSpPr>
          <p:cNvPr id="19569" name="Text Box 125">
            <a:extLst>
              <a:ext uri="{FF2B5EF4-FFF2-40B4-BE49-F238E27FC236}">
                <a16:creationId xmlns:a16="http://schemas.microsoft.com/office/drawing/2014/main" id="{8304E6B7-72AC-4B95-8798-C3A0539AD626}"/>
              </a:ext>
            </a:extLst>
          </p:cNvPr>
          <p:cNvSpPr txBox="1">
            <a:spLocks noChangeArrowheads="1"/>
          </p:cNvSpPr>
          <p:nvPr/>
        </p:nvSpPr>
        <p:spPr bwMode="auto">
          <a:xfrm>
            <a:off x="5670551" y="3590095"/>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N</a:t>
            </a:r>
          </a:p>
        </p:txBody>
      </p:sp>
      <p:sp>
        <p:nvSpPr>
          <p:cNvPr id="19570" name="Text Box 126">
            <a:extLst>
              <a:ext uri="{FF2B5EF4-FFF2-40B4-BE49-F238E27FC236}">
                <a16:creationId xmlns:a16="http://schemas.microsoft.com/office/drawing/2014/main" id="{A326BADE-00C2-4F6B-A841-C858C9FC54E1}"/>
              </a:ext>
            </a:extLst>
          </p:cNvPr>
          <p:cNvSpPr txBox="1">
            <a:spLocks noChangeArrowheads="1"/>
          </p:cNvSpPr>
          <p:nvPr/>
        </p:nvSpPr>
        <p:spPr bwMode="auto">
          <a:xfrm>
            <a:off x="6654800" y="3562579"/>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990000"/>
                </a:solidFill>
                <a:latin typeface="Times New Roman" panose="02020603050405020304" pitchFamily="18" charset="0"/>
              </a:rPr>
              <a:t>H</a:t>
            </a:r>
          </a:p>
        </p:txBody>
      </p:sp>
      <p:sp>
        <p:nvSpPr>
          <p:cNvPr id="19571" name="Text Box 127">
            <a:extLst>
              <a:ext uri="{FF2B5EF4-FFF2-40B4-BE49-F238E27FC236}">
                <a16:creationId xmlns:a16="http://schemas.microsoft.com/office/drawing/2014/main" id="{9905166D-D404-49E7-8DF7-6CD555B9EA3A}"/>
              </a:ext>
            </a:extLst>
          </p:cNvPr>
          <p:cNvSpPr txBox="1">
            <a:spLocks noChangeArrowheads="1"/>
          </p:cNvSpPr>
          <p:nvPr/>
        </p:nvSpPr>
        <p:spPr bwMode="auto">
          <a:xfrm>
            <a:off x="7600951" y="3513895"/>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Ả</a:t>
            </a:r>
          </a:p>
        </p:txBody>
      </p:sp>
      <p:sp>
        <p:nvSpPr>
          <p:cNvPr id="19572" name="Text Box 128">
            <a:extLst>
              <a:ext uri="{FF2B5EF4-FFF2-40B4-BE49-F238E27FC236}">
                <a16:creationId xmlns:a16="http://schemas.microsoft.com/office/drawing/2014/main" id="{5C89132F-F45F-4F66-A450-EDFDA16D5600}"/>
              </a:ext>
            </a:extLst>
          </p:cNvPr>
          <p:cNvSpPr txBox="1">
            <a:spLocks noChangeArrowheads="1"/>
          </p:cNvSpPr>
          <p:nvPr/>
        </p:nvSpPr>
        <p:spPr bwMode="auto">
          <a:xfrm>
            <a:off x="8515351" y="3528712"/>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Y</a:t>
            </a:r>
          </a:p>
        </p:txBody>
      </p:sp>
      <p:sp>
        <p:nvSpPr>
          <p:cNvPr id="19573" name="Text Box 129">
            <a:extLst>
              <a:ext uri="{FF2B5EF4-FFF2-40B4-BE49-F238E27FC236}">
                <a16:creationId xmlns:a16="http://schemas.microsoft.com/office/drawing/2014/main" id="{C6261A2D-EB6A-4796-B3E9-5E6CFA865689}"/>
              </a:ext>
            </a:extLst>
          </p:cNvPr>
          <p:cNvSpPr txBox="1">
            <a:spLocks noChangeArrowheads="1"/>
          </p:cNvSpPr>
          <p:nvPr/>
        </p:nvSpPr>
        <p:spPr bwMode="auto">
          <a:xfrm>
            <a:off x="9486900" y="3575279"/>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C</a:t>
            </a:r>
          </a:p>
        </p:txBody>
      </p:sp>
      <p:sp>
        <p:nvSpPr>
          <p:cNvPr id="19574" name="Text Box 130">
            <a:extLst>
              <a:ext uri="{FF2B5EF4-FFF2-40B4-BE49-F238E27FC236}">
                <a16:creationId xmlns:a16="http://schemas.microsoft.com/office/drawing/2014/main" id="{58D5D5D4-FC0E-4344-9AB3-5EE5E109FBD6}"/>
              </a:ext>
            </a:extLst>
          </p:cNvPr>
          <p:cNvSpPr txBox="1">
            <a:spLocks noChangeArrowheads="1"/>
          </p:cNvSpPr>
          <p:nvPr/>
        </p:nvSpPr>
        <p:spPr bwMode="auto">
          <a:xfrm>
            <a:off x="10445751" y="3575279"/>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A</a:t>
            </a:r>
          </a:p>
        </p:txBody>
      </p:sp>
      <p:sp>
        <p:nvSpPr>
          <p:cNvPr id="19575" name="Text Box 131">
            <a:extLst>
              <a:ext uri="{FF2B5EF4-FFF2-40B4-BE49-F238E27FC236}">
                <a16:creationId xmlns:a16="http://schemas.microsoft.com/office/drawing/2014/main" id="{B42D106D-4180-430A-9DB7-337C79525F95}"/>
              </a:ext>
            </a:extLst>
          </p:cNvPr>
          <p:cNvSpPr txBox="1">
            <a:spLocks noChangeArrowheads="1"/>
          </p:cNvSpPr>
          <p:nvPr/>
        </p:nvSpPr>
        <p:spPr bwMode="auto">
          <a:xfrm>
            <a:off x="11360151" y="3575279"/>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O</a:t>
            </a:r>
          </a:p>
        </p:txBody>
      </p:sp>
      <p:sp>
        <p:nvSpPr>
          <p:cNvPr id="19576" name="Text Box 132">
            <a:extLst>
              <a:ext uri="{FF2B5EF4-FFF2-40B4-BE49-F238E27FC236}">
                <a16:creationId xmlns:a16="http://schemas.microsoft.com/office/drawing/2014/main" id="{53E86DCD-BFCA-470B-B9E5-4683D806388E}"/>
              </a:ext>
            </a:extLst>
          </p:cNvPr>
          <p:cNvSpPr txBox="1">
            <a:spLocks noChangeArrowheads="1"/>
          </p:cNvSpPr>
          <p:nvPr/>
        </p:nvSpPr>
        <p:spPr bwMode="auto">
          <a:xfrm>
            <a:off x="6686551" y="4045608"/>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990000"/>
                </a:solidFill>
                <a:latin typeface="Times New Roman" panose="02020603050405020304" pitchFamily="18" charset="0"/>
              </a:rPr>
              <a:t>K</a:t>
            </a:r>
          </a:p>
        </p:txBody>
      </p:sp>
      <p:sp>
        <p:nvSpPr>
          <p:cNvPr id="19577" name="Text Box 133">
            <a:extLst>
              <a:ext uri="{FF2B5EF4-FFF2-40B4-BE49-F238E27FC236}">
                <a16:creationId xmlns:a16="http://schemas.microsoft.com/office/drawing/2014/main" id="{8A6F1EA9-EEBA-4D4A-B263-1507EE052AC3}"/>
              </a:ext>
            </a:extLst>
          </p:cNvPr>
          <p:cNvSpPr txBox="1">
            <a:spLocks noChangeArrowheads="1"/>
          </p:cNvSpPr>
          <p:nvPr/>
        </p:nvSpPr>
        <p:spPr bwMode="auto">
          <a:xfrm>
            <a:off x="7600951" y="4041375"/>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É</a:t>
            </a:r>
          </a:p>
        </p:txBody>
      </p:sp>
      <p:sp>
        <p:nvSpPr>
          <p:cNvPr id="19578" name="Text Box 134">
            <a:extLst>
              <a:ext uri="{FF2B5EF4-FFF2-40B4-BE49-F238E27FC236}">
                <a16:creationId xmlns:a16="http://schemas.microsoft.com/office/drawing/2014/main" id="{6827EC86-2096-464F-9441-8001C11AEA59}"/>
              </a:ext>
            </a:extLst>
          </p:cNvPr>
          <p:cNvSpPr txBox="1">
            <a:spLocks noChangeArrowheads="1"/>
          </p:cNvSpPr>
          <p:nvPr/>
        </p:nvSpPr>
        <p:spPr bwMode="auto">
          <a:xfrm>
            <a:off x="8515351" y="4045608"/>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O</a:t>
            </a:r>
          </a:p>
        </p:txBody>
      </p:sp>
      <p:sp>
        <p:nvSpPr>
          <p:cNvPr id="19579" name="Text Box 135">
            <a:extLst>
              <a:ext uri="{FF2B5EF4-FFF2-40B4-BE49-F238E27FC236}">
                <a16:creationId xmlns:a16="http://schemas.microsoft.com/office/drawing/2014/main" id="{5719C91F-7806-4FC2-8323-2E4E66334FBF}"/>
              </a:ext>
            </a:extLst>
          </p:cNvPr>
          <p:cNvSpPr txBox="1">
            <a:spLocks noChangeArrowheads="1"/>
          </p:cNvSpPr>
          <p:nvPr/>
        </p:nvSpPr>
        <p:spPr bwMode="auto">
          <a:xfrm>
            <a:off x="9429751" y="4045608"/>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C</a:t>
            </a:r>
          </a:p>
        </p:txBody>
      </p:sp>
      <p:sp>
        <p:nvSpPr>
          <p:cNvPr id="19580" name="Text Box 136">
            <a:extLst>
              <a:ext uri="{FF2B5EF4-FFF2-40B4-BE49-F238E27FC236}">
                <a16:creationId xmlns:a16="http://schemas.microsoft.com/office/drawing/2014/main" id="{B4EA2F3C-F6B3-482D-84BB-C7A907E5CFC5}"/>
              </a:ext>
            </a:extLst>
          </p:cNvPr>
          <p:cNvSpPr txBox="1">
            <a:spLocks noChangeArrowheads="1"/>
          </p:cNvSpPr>
          <p:nvPr/>
        </p:nvSpPr>
        <p:spPr bwMode="auto">
          <a:xfrm>
            <a:off x="10445751" y="4045608"/>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O</a:t>
            </a:r>
          </a:p>
        </p:txBody>
      </p:sp>
      <p:sp>
        <p:nvSpPr>
          <p:cNvPr id="19581" name="Text Box 137">
            <a:extLst>
              <a:ext uri="{FF2B5EF4-FFF2-40B4-BE49-F238E27FC236}">
                <a16:creationId xmlns:a16="http://schemas.microsoft.com/office/drawing/2014/main" id="{0A3EF93E-11E7-4666-BDEA-C230406D1E1C}"/>
              </a:ext>
            </a:extLst>
          </p:cNvPr>
          <p:cNvSpPr txBox="1">
            <a:spLocks noChangeArrowheads="1"/>
          </p:cNvSpPr>
          <p:nvPr/>
        </p:nvSpPr>
        <p:spPr bwMode="auto">
          <a:xfrm>
            <a:off x="3796348" y="4708353"/>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T</a:t>
            </a:r>
          </a:p>
        </p:txBody>
      </p:sp>
      <p:sp>
        <p:nvSpPr>
          <p:cNvPr id="19582" name="Text Box 138">
            <a:extLst>
              <a:ext uri="{FF2B5EF4-FFF2-40B4-BE49-F238E27FC236}">
                <a16:creationId xmlns:a16="http://schemas.microsoft.com/office/drawing/2014/main" id="{73F4411B-6892-4616-AB50-2FA5FE21E3D8}"/>
              </a:ext>
            </a:extLst>
          </p:cNvPr>
          <p:cNvSpPr txBox="1">
            <a:spLocks noChangeArrowheads="1"/>
          </p:cNvSpPr>
          <p:nvPr/>
        </p:nvSpPr>
        <p:spPr bwMode="auto">
          <a:xfrm>
            <a:off x="4710748" y="4708353"/>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H</a:t>
            </a:r>
          </a:p>
        </p:txBody>
      </p:sp>
      <p:sp>
        <p:nvSpPr>
          <p:cNvPr id="19583" name="Text Box 139">
            <a:extLst>
              <a:ext uri="{FF2B5EF4-FFF2-40B4-BE49-F238E27FC236}">
                <a16:creationId xmlns:a16="http://schemas.microsoft.com/office/drawing/2014/main" id="{A613FB1A-C268-46EC-A40B-5D8A0C65E39E}"/>
              </a:ext>
            </a:extLst>
          </p:cNvPr>
          <p:cNvSpPr txBox="1">
            <a:spLocks noChangeArrowheads="1"/>
          </p:cNvSpPr>
          <p:nvPr/>
        </p:nvSpPr>
        <p:spPr bwMode="auto">
          <a:xfrm>
            <a:off x="5625148" y="4708353"/>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Ể</a:t>
            </a:r>
          </a:p>
        </p:txBody>
      </p:sp>
      <p:sp>
        <p:nvSpPr>
          <p:cNvPr id="19584" name="Text Box 140">
            <a:extLst>
              <a:ext uri="{FF2B5EF4-FFF2-40B4-BE49-F238E27FC236}">
                <a16:creationId xmlns:a16="http://schemas.microsoft.com/office/drawing/2014/main" id="{96064A5D-8F32-4091-9D15-2B63A0F61BE6}"/>
              </a:ext>
            </a:extLst>
          </p:cNvPr>
          <p:cNvSpPr txBox="1">
            <a:spLocks noChangeArrowheads="1"/>
          </p:cNvSpPr>
          <p:nvPr/>
        </p:nvSpPr>
        <p:spPr bwMode="auto">
          <a:xfrm>
            <a:off x="6641148" y="4708353"/>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990000"/>
                </a:solidFill>
                <a:latin typeface="Times New Roman" panose="02020603050405020304" pitchFamily="18" charset="0"/>
              </a:rPr>
              <a:t>H</a:t>
            </a:r>
          </a:p>
        </p:txBody>
      </p:sp>
      <p:sp>
        <p:nvSpPr>
          <p:cNvPr id="19585" name="Text Box 141">
            <a:extLst>
              <a:ext uri="{FF2B5EF4-FFF2-40B4-BE49-F238E27FC236}">
                <a16:creationId xmlns:a16="http://schemas.microsoft.com/office/drawing/2014/main" id="{EDBEAFA3-8ED7-41C5-B171-FCCC30DFB931}"/>
              </a:ext>
            </a:extLst>
          </p:cNvPr>
          <p:cNvSpPr txBox="1">
            <a:spLocks noChangeArrowheads="1"/>
          </p:cNvSpPr>
          <p:nvPr/>
        </p:nvSpPr>
        <p:spPr bwMode="auto">
          <a:xfrm>
            <a:off x="7555548" y="4708353"/>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Ì</a:t>
            </a:r>
          </a:p>
        </p:txBody>
      </p:sp>
      <p:sp>
        <p:nvSpPr>
          <p:cNvPr id="19586" name="Text Box 142">
            <a:extLst>
              <a:ext uri="{FF2B5EF4-FFF2-40B4-BE49-F238E27FC236}">
                <a16:creationId xmlns:a16="http://schemas.microsoft.com/office/drawing/2014/main" id="{C78E9068-92A0-45F9-A001-C3180882C949}"/>
              </a:ext>
            </a:extLst>
          </p:cNvPr>
          <p:cNvSpPr txBox="1">
            <a:spLocks noChangeArrowheads="1"/>
          </p:cNvSpPr>
          <p:nvPr/>
        </p:nvSpPr>
        <p:spPr bwMode="auto">
          <a:xfrm>
            <a:off x="4857751" y="5312031"/>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L</a:t>
            </a:r>
          </a:p>
        </p:txBody>
      </p:sp>
      <p:sp>
        <p:nvSpPr>
          <p:cNvPr id="19587" name="Text Box 143">
            <a:extLst>
              <a:ext uri="{FF2B5EF4-FFF2-40B4-BE49-F238E27FC236}">
                <a16:creationId xmlns:a16="http://schemas.microsoft.com/office/drawing/2014/main" id="{765AF38C-39B4-4D04-8896-E5C608E9EE3C}"/>
              </a:ext>
            </a:extLst>
          </p:cNvPr>
          <p:cNvSpPr txBox="1">
            <a:spLocks noChangeArrowheads="1"/>
          </p:cNvSpPr>
          <p:nvPr/>
        </p:nvSpPr>
        <p:spPr bwMode="auto">
          <a:xfrm>
            <a:off x="6682317" y="5264808"/>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dirty="0">
                <a:solidFill>
                  <a:srgbClr val="990000"/>
                </a:solidFill>
                <a:latin typeface="Times New Roman" panose="02020603050405020304" pitchFamily="18" charset="0"/>
              </a:rPr>
              <a:t>O</a:t>
            </a:r>
          </a:p>
        </p:txBody>
      </p:sp>
      <p:sp>
        <p:nvSpPr>
          <p:cNvPr id="19588" name="Text Box 144">
            <a:extLst>
              <a:ext uri="{FF2B5EF4-FFF2-40B4-BE49-F238E27FC236}">
                <a16:creationId xmlns:a16="http://schemas.microsoft.com/office/drawing/2014/main" id="{5B3D996B-B9A4-43BD-948A-EBE65534C6BE}"/>
              </a:ext>
            </a:extLst>
          </p:cNvPr>
          <p:cNvSpPr txBox="1">
            <a:spLocks noChangeArrowheads="1"/>
          </p:cNvSpPr>
          <p:nvPr/>
        </p:nvSpPr>
        <p:spPr bwMode="auto">
          <a:xfrm>
            <a:off x="9527117" y="5279625"/>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I</a:t>
            </a:r>
          </a:p>
        </p:txBody>
      </p:sp>
      <p:sp>
        <p:nvSpPr>
          <p:cNvPr id="19589" name="Text Box 145">
            <a:extLst>
              <a:ext uri="{FF2B5EF4-FFF2-40B4-BE49-F238E27FC236}">
                <a16:creationId xmlns:a16="http://schemas.microsoft.com/office/drawing/2014/main" id="{74ACF579-1975-44E0-9389-ECC6B7568E00}"/>
              </a:ext>
            </a:extLst>
          </p:cNvPr>
          <p:cNvSpPr txBox="1">
            <a:spLocks noChangeArrowheads="1"/>
          </p:cNvSpPr>
          <p:nvPr/>
        </p:nvSpPr>
        <p:spPr bwMode="auto">
          <a:xfrm>
            <a:off x="8571548" y="4708353"/>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N</a:t>
            </a:r>
          </a:p>
        </p:txBody>
      </p:sp>
      <p:sp>
        <p:nvSpPr>
          <p:cNvPr id="19590" name="Text Box 146">
            <a:extLst>
              <a:ext uri="{FF2B5EF4-FFF2-40B4-BE49-F238E27FC236}">
                <a16:creationId xmlns:a16="http://schemas.microsoft.com/office/drawing/2014/main" id="{AFB7D139-7979-430E-8B76-FB609BF87296}"/>
              </a:ext>
            </a:extLst>
          </p:cNvPr>
          <p:cNvSpPr txBox="1">
            <a:spLocks noChangeArrowheads="1"/>
          </p:cNvSpPr>
          <p:nvPr/>
        </p:nvSpPr>
        <p:spPr bwMode="auto">
          <a:xfrm>
            <a:off x="9527117" y="4655208"/>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H</a:t>
            </a:r>
          </a:p>
        </p:txBody>
      </p:sp>
      <p:sp>
        <p:nvSpPr>
          <p:cNvPr id="19591" name="Text Box 147">
            <a:extLst>
              <a:ext uri="{FF2B5EF4-FFF2-40B4-BE49-F238E27FC236}">
                <a16:creationId xmlns:a16="http://schemas.microsoft.com/office/drawing/2014/main" id="{70D58484-E690-4925-9C64-679952189592}"/>
              </a:ext>
            </a:extLst>
          </p:cNvPr>
          <p:cNvSpPr txBox="1">
            <a:spLocks noChangeArrowheads="1"/>
          </p:cNvSpPr>
          <p:nvPr/>
        </p:nvSpPr>
        <p:spPr bwMode="auto">
          <a:xfrm>
            <a:off x="2969924" y="5895817"/>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U</a:t>
            </a:r>
          </a:p>
        </p:txBody>
      </p:sp>
      <p:sp>
        <p:nvSpPr>
          <p:cNvPr id="19592" name="Text Box 148">
            <a:extLst>
              <a:ext uri="{FF2B5EF4-FFF2-40B4-BE49-F238E27FC236}">
                <a16:creationId xmlns:a16="http://schemas.microsoft.com/office/drawing/2014/main" id="{E05A22C5-63C1-4053-89D3-E7DD642037DF}"/>
              </a:ext>
            </a:extLst>
          </p:cNvPr>
          <p:cNvSpPr txBox="1">
            <a:spLocks noChangeArrowheads="1"/>
          </p:cNvSpPr>
          <p:nvPr/>
        </p:nvSpPr>
        <p:spPr bwMode="auto">
          <a:xfrm>
            <a:off x="3841751" y="5925451"/>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Ố</a:t>
            </a:r>
          </a:p>
        </p:txBody>
      </p:sp>
      <p:sp>
        <p:nvSpPr>
          <p:cNvPr id="19593" name="Text Box 149">
            <a:extLst>
              <a:ext uri="{FF2B5EF4-FFF2-40B4-BE49-F238E27FC236}">
                <a16:creationId xmlns:a16="http://schemas.microsoft.com/office/drawing/2014/main" id="{A791AC25-720B-44DA-9501-EF83307B4D27}"/>
              </a:ext>
            </a:extLst>
          </p:cNvPr>
          <p:cNvSpPr txBox="1">
            <a:spLocks noChangeArrowheads="1"/>
          </p:cNvSpPr>
          <p:nvPr/>
        </p:nvSpPr>
        <p:spPr bwMode="auto">
          <a:xfrm>
            <a:off x="4790257" y="5915683"/>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N</a:t>
            </a:r>
          </a:p>
        </p:txBody>
      </p:sp>
      <p:sp>
        <p:nvSpPr>
          <p:cNvPr id="19594" name="Text Box 150">
            <a:extLst>
              <a:ext uri="{FF2B5EF4-FFF2-40B4-BE49-F238E27FC236}">
                <a16:creationId xmlns:a16="http://schemas.microsoft.com/office/drawing/2014/main" id="{C2B62D31-7B6D-4CF0-AF34-0580F9A7E8EA}"/>
              </a:ext>
            </a:extLst>
          </p:cNvPr>
          <p:cNvSpPr txBox="1">
            <a:spLocks noChangeArrowheads="1"/>
          </p:cNvSpPr>
          <p:nvPr/>
        </p:nvSpPr>
        <p:spPr bwMode="auto">
          <a:xfrm>
            <a:off x="5704657" y="5915681"/>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D</a:t>
            </a:r>
          </a:p>
        </p:txBody>
      </p:sp>
      <p:sp>
        <p:nvSpPr>
          <p:cNvPr id="19595" name="Text Box 151">
            <a:extLst>
              <a:ext uri="{FF2B5EF4-FFF2-40B4-BE49-F238E27FC236}">
                <a16:creationId xmlns:a16="http://schemas.microsoft.com/office/drawing/2014/main" id="{42A67C84-7AEB-4767-9023-519B9DC1BBF0}"/>
              </a:ext>
            </a:extLst>
          </p:cNvPr>
          <p:cNvSpPr txBox="1">
            <a:spLocks noChangeArrowheads="1"/>
          </p:cNvSpPr>
          <p:nvPr/>
        </p:nvSpPr>
        <p:spPr bwMode="auto">
          <a:xfrm>
            <a:off x="5670551" y="5300612"/>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E</a:t>
            </a:r>
          </a:p>
        </p:txBody>
      </p:sp>
      <p:sp>
        <p:nvSpPr>
          <p:cNvPr id="19596" name="Text Box 152">
            <a:extLst>
              <a:ext uri="{FF2B5EF4-FFF2-40B4-BE49-F238E27FC236}">
                <a16:creationId xmlns:a16="http://schemas.microsoft.com/office/drawing/2014/main" id="{D29FFD50-9A21-490F-90DF-C38ED36F5964}"/>
              </a:ext>
            </a:extLst>
          </p:cNvPr>
          <p:cNvSpPr txBox="1">
            <a:spLocks noChangeArrowheads="1"/>
          </p:cNvSpPr>
          <p:nvPr/>
        </p:nvSpPr>
        <p:spPr bwMode="auto">
          <a:xfrm>
            <a:off x="7596717" y="5264808"/>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N</a:t>
            </a:r>
          </a:p>
        </p:txBody>
      </p:sp>
      <p:sp>
        <p:nvSpPr>
          <p:cNvPr id="19597" name="Text Box 153">
            <a:extLst>
              <a:ext uri="{FF2B5EF4-FFF2-40B4-BE49-F238E27FC236}">
                <a16:creationId xmlns:a16="http://schemas.microsoft.com/office/drawing/2014/main" id="{A090B8B0-D2C7-4294-BBAA-CD1659168569}"/>
              </a:ext>
            </a:extLst>
          </p:cNvPr>
          <p:cNvSpPr txBox="1">
            <a:spLocks noChangeArrowheads="1"/>
          </p:cNvSpPr>
          <p:nvPr/>
        </p:nvSpPr>
        <p:spPr bwMode="auto">
          <a:xfrm>
            <a:off x="8549217" y="5275392"/>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Ú</a:t>
            </a:r>
          </a:p>
        </p:txBody>
      </p:sp>
      <p:sp>
        <p:nvSpPr>
          <p:cNvPr id="19598" name="Text Box 154">
            <a:extLst>
              <a:ext uri="{FF2B5EF4-FFF2-40B4-BE49-F238E27FC236}">
                <a16:creationId xmlns:a16="http://schemas.microsoft.com/office/drawing/2014/main" id="{668B7BDE-EBC2-4895-AD88-5C06DE0DCF83}"/>
              </a:ext>
            </a:extLst>
          </p:cNvPr>
          <p:cNvSpPr txBox="1">
            <a:spLocks noChangeArrowheads="1"/>
          </p:cNvSpPr>
          <p:nvPr/>
        </p:nvSpPr>
        <p:spPr bwMode="auto">
          <a:xfrm>
            <a:off x="6686551" y="5912751"/>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990000"/>
                </a:solidFill>
                <a:latin typeface="Times New Roman" panose="02020603050405020304" pitchFamily="18" charset="0"/>
              </a:rPr>
              <a:t>Ẻ</a:t>
            </a:r>
          </a:p>
        </p:txBody>
      </p:sp>
      <p:sp>
        <p:nvSpPr>
          <p:cNvPr id="19599" name="Text Box 155">
            <a:extLst>
              <a:ext uri="{FF2B5EF4-FFF2-40B4-BE49-F238E27FC236}">
                <a16:creationId xmlns:a16="http://schemas.microsoft.com/office/drawing/2014/main" id="{0C0888DA-4B05-4AB5-841E-D7916D3EB76F}"/>
              </a:ext>
            </a:extLst>
          </p:cNvPr>
          <p:cNvSpPr txBox="1">
            <a:spLocks noChangeArrowheads="1"/>
          </p:cNvSpPr>
          <p:nvPr/>
        </p:nvSpPr>
        <p:spPr bwMode="auto">
          <a:xfrm>
            <a:off x="7600951" y="5925451"/>
            <a:ext cx="60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O</a:t>
            </a:r>
          </a:p>
        </p:txBody>
      </p:sp>
      <p:sp>
        <p:nvSpPr>
          <p:cNvPr id="19608" name="AutoShape 164">
            <a:extLst>
              <a:ext uri="{FF2B5EF4-FFF2-40B4-BE49-F238E27FC236}">
                <a16:creationId xmlns:a16="http://schemas.microsoft.com/office/drawing/2014/main" id="{54E0E77B-2A67-4404-BAA3-50AD71F12AFB}"/>
              </a:ext>
            </a:extLst>
          </p:cNvPr>
          <p:cNvSpPr>
            <a:spLocks noChangeArrowheads="1"/>
          </p:cNvSpPr>
          <p:nvPr/>
        </p:nvSpPr>
        <p:spPr bwMode="auto">
          <a:xfrm>
            <a:off x="10871200" y="228600"/>
            <a:ext cx="812800" cy="609600"/>
          </a:xfrm>
          <a:prstGeom prst="smileyFace">
            <a:avLst>
              <a:gd name="adj" fmla="val 4653"/>
            </a:avLst>
          </a:prstGeom>
          <a:solidFill>
            <a:srgbClr val="FFFF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9610" name="WordArt 166">
            <a:extLst>
              <a:ext uri="{FF2B5EF4-FFF2-40B4-BE49-F238E27FC236}">
                <a16:creationId xmlns:a16="http://schemas.microsoft.com/office/drawing/2014/main" id="{277CA63A-D5DF-4374-84A2-A2FCBC09C33F}"/>
              </a:ext>
            </a:extLst>
          </p:cNvPr>
          <p:cNvSpPr>
            <a:spLocks noChangeArrowheads="1" noChangeShapeType="1"/>
          </p:cNvSpPr>
          <p:nvPr/>
        </p:nvSpPr>
        <p:spPr bwMode="auto">
          <a:xfrm>
            <a:off x="4064000" y="152400"/>
            <a:ext cx="4165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800" kern="10">
                <a:solidFill>
                  <a:schemeClr val="accent6">
                    <a:lumMod val="50000"/>
                  </a:schemeClr>
                </a:solidFill>
                <a:effectLst>
                  <a:outerShdw dist="35921" dir="2700000" algn="ctr" rotWithShape="0">
                    <a:srgbClr val="C0C0C0">
                      <a:alpha val="78000"/>
                    </a:srgbClr>
                  </a:outerShdw>
                </a:effectLst>
                <a:latin typeface="Times New Roman" panose="02020603050405020304" pitchFamily="18" charset="0"/>
                <a:cs typeface="Times New Roman" panose="02020603050405020304" pitchFamily="18" charset="0"/>
              </a:rPr>
              <a:t>Trò chơi ô chữ</a:t>
            </a:r>
            <a:endParaRPr lang="en-US" sz="4800" kern="10">
              <a:solidFill>
                <a:schemeClr val="accent6">
                  <a:lumMod val="50000"/>
                </a:schemeClr>
              </a:solidFill>
              <a:effectLst>
                <a:outerShdw dist="35921" dir="2700000" algn="ctr" rotWithShape="0">
                  <a:srgbClr val="C0C0C0">
                    <a:alpha val="78000"/>
                  </a:srgbClr>
                </a:outerShdw>
              </a:effectLst>
              <a:latin typeface="Times New Roman" panose="02020603050405020304" pitchFamily="18" charset="0"/>
              <a:cs typeface="Times New Roman" panose="02020603050405020304" pitchFamily="18" charset="0"/>
            </a:endParaRPr>
          </a:p>
        </p:txBody>
      </p:sp>
      <p:sp>
        <p:nvSpPr>
          <p:cNvPr id="19611" name="Text Box 167">
            <a:extLst>
              <a:ext uri="{FF2B5EF4-FFF2-40B4-BE49-F238E27FC236}">
                <a16:creationId xmlns:a16="http://schemas.microsoft.com/office/drawing/2014/main" id="{6128D3C5-809E-4E04-B8D7-55B2938E233F}"/>
              </a:ext>
            </a:extLst>
          </p:cNvPr>
          <p:cNvSpPr txBox="1">
            <a:spLocks noChangeArrowheads="1"/>
          </p:cNvSpPr>
          <p:nvPr/>
        </p:nvSpPr>
        <p:spPr bwMode="auto">
          <a:xfrm>
            <a:off x="8616951" y="2910417"/>
            <a:ext cx="8128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733" b="1">
                <a:solidFill>
                  <a:srgbClr val="000099"/>
                </a:solidFill>
                <a:latin typeface="Times New Roman" panose="02020603050405020304" pitchFamily="18" charset="0"/>
              </a:rPr>
              <a:t>Đ</a:t>
            </a:r>
          </a:p>
        </p:txBody>
      </p:sp>
      <p:graphicFrame>
        <p:nvGraphicFramePr>
          <p:cNvPr id="4" name="Table 3">
            <a:extLst>
              <a:ext uri="{FF2B5EF4-FFF2-40B4-BE49-F238E27FC236}">
                <a16:creationId xmlns:a16="http://schemas.microsoft.com/office/drawing/2014/main" id="{FBFD66A2-AEF8-4C4F-94C2-FFA71757ED68}"/>
              </a:ext>
            </a:extLst>
          </p:cNvPr>
          <p:cNvGraphicFramePr>
            <a:graphicFrameLocks noGrp="1"/>
          </p:cNvGraphicFramePr>
          <p:nvPr/>
        </p:nvGraphicFramePr>
        <p:xfrm>
          <a:off x="4634204" y="2960137"/>
          <a:ext cx="5668561" cy="610320"/>
        </p:xfrm>
        <a:graphic>
          <a:graphicData uri="http://schemas.openxmlformats.org/drawingml/2006/table">
            <a:tbl>
              <a:tblPr/>
              <a:tblGrid>
                <a:gridCol w="5668561">
                  <a:extLst>
                    <a:ext uri="{9D8B030D-6E8A-4147-A177-3AD203B41FA5}">
                      <a16:colId xmlns:a16="http://schemas.microsoft.com/office/drawing/2014/main" val="757118456"/>
                    </a:ext>
                  </a:extLst>
                </a:gridCol>
              </a:tblGrid>
              <a:tr h="610320">
                <a:tc>
                  <a:txBody>
                    <a:bodyPr/>
                    <a:lstStyle/>
                    <a:p>
                      <a:endParaRPr lang="en-US" sz="2400" dirty="0"/>
                    </a:p>
                  </a:txBody>
                  <a:tcPr marL="121920" marR="121920" marT="60960" marB="6096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30221348"/>
                  </a:ext>
                </a:extLst>
              </a:tr>
            </a:tbl>
          </a:graphicData>
        </a:graphic>
      </p:graphicFrame>
      <p:cxnSp>
        <p:nvCxnSpPr>
          <p:cNvPr id="7" name="Straight Connector 6">
            <a:extLst>
              <a:ext uri="{FF2B5EF4-FFF2-40B4-BE49-F238E27FC236}">
                <a16:creationId xmlns:a16="http://schemas.microsoft.com/office/drawing/2014/main" id="{31DB7BFA-4E58-48B8-B665-30F5D574DC50}"/>
              </a:ext>
            </a:extLst>
          </p:cNvPr>
          <p:cNvCxnSpPr/>
          <p:nvPr/>
        </p:nvCxnSpPr>
        <p:spPr>
          <a:xfrm>
            <a:off x="4634204" y="2213956"/>
            <a:ext cx="0" cy="74618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4B43FFA-ABF0-4BFD-B5DD-E211983EBA21}"/>
              </a:ext>
            </a:extLst>
          </p:cNvPr>
          <p:cNvCxnSpPr>
            <a:cxnSpLocks/>
          </p:cNvCxnSpPr>
          <p:nvPr/>
        </p:nvCxnSpPr>
        <p:spPr>
          <a:xfrm>
            <a:off x="12016599" y="3541185"/>
            <a:ext cx="0" cy="55065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495D82D-B000-4D31-ACF1-2D2BCDD731BB}"/>
              </a:ext>
            </a:extLst>
          </p:cNvPr>
          <p:cNvCxnSpPr>
            <a:cxnSpLocks/>
          </p:cNvCxnSpPr>
          <p:nvPr/>
        </p:nvCxnSpPr>
        <p:spPr>
          <a:xfrm flipV="1">
            <a:off x="3841751" y="5315747"/>
            <a:ext cx="1713835" cy="31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F0E3345-62AE-48DA-BC5F-3E4E74EFDE70}"/>
              </a:ext>
            </a:extLst>
          </p:cNvPr>
          <p:cNvCxnSpPr>
            <a:cxnSpLocks/>
          </p:cNvCxnSpPr>
          <p:nvPr/>
        </p:nvCxnSpPr>
        <p:spPr>
          <a:xfrm>
            <a:off x="9225592" y="2948625"/>
            <a:ext cx="0" cy="62126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301C37C-47B7-4CC8-877B-031B15D1A841}"/>
              </a:ext>
            </a:extLst>
          </p:cNvPr>
          <p:cNvCxnSpPr>
            <a:cxnSpLocks/>
          </p:cNvCxnSpPr>
          <p:nvPr/>
        </p:nvCxnSpPr>
        <p:spPr>
          <a:xfrm>
            <a:off x="9225592" y="3555071"/>
            <a:ext cx="0" cy="55065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9970E81-1D42-412C-90C6-627897E29B7C}"/>
              </a:ext>
            </a:extLst>
          </p:cNvPr>
          <p:cNvCxnSpPr>
            <a:cxnSpLocks/>
          </p:cNvCxnSpPr>
          <p:nvPr/>
        </p:nvCxnSpPr>
        <p:spPr>
          <a:xfrm>
            <a:off x="9225592" y="4093023"/>
            <a:ext cx="5341" cy="6097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3CDC95B-1C6F-46F1-81C7-007BF03E93E7}"/>
              </a:ext>
            </a:extLst>
          </p:cNvPr>
          <p:cNvCxnSpPr>
            <a:cxnSpLocks/>
          </p:cNvCxnSpPr>
          <p:nvPr/>
        </p:nvCxnSpPr>
        <p:spPr>
          <a:xfrm>
            <a:off x="10302764" y="3566585"/>
            <a:ext cx="0" cy="55065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65387B7-D3C7-4DE1-A965-21BD67C7EA0A}"/>
              </a:ext>
            </a:extLst>
          </p:cNvPr>
          <p:cNvCxnSpPr>
            <a:cxnSpLocks/>
          </p:cNvCxnSpPr>
          <p:nvPr/>
        </p:nvCxnSpPr>
        <p:spPr>
          <a:xfrm>
            <a:off x="11129048" y="3541185"/>
            <a:ext cx="0" cy="55065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C1DF29E-A57B-4353-976F-5FB1EAE817F0}"/>
              </a:ext>
            </a:extLst>
          </p:cNvPr>
          <p:cNvCxnSpPr>
            <a:cxnSpLocks/>
          </p:cNvCxnSpPr>
          <p:nvPr/>
        </p:nvCxnSpPr>
        <p:spPr>
          <a:xfrm>
            <a:off x="10302771" y="4104536"/>
            <a:ext cx="0" cy="6097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B9CD1E1-43B7-4C23-B17A-E60F4155D7E1}"/>
              </a:ext>
            </a:extLst>
          </p:cNvPr>
          <p:cNvCxnSpPr>
            <a:cxnSpLocks/>
          </p:cNvCxnSpPr>
          <p:nvPr/>
        </p:nvCxnSpPr>
        <p:spPr>
          <a:xfrm>
            <a:off x="11129048" y="4104536"/>
            <a:ext cx="0" cy="6097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68229E-9D1E-4F48-938F-26A77FE84307}"/>
              </a:ext>
            </a:extLst>
          </p:cNvPr>
          <p:cNvCxnSpPr>
            <a:cxnSpLocks/>
          </p:cNvCxnSpPr>
          <p:nvPr/>
        </p:nvCxnSpPr>
        <p:spPr>
          <a:xfrm flipV="1">
            <a:off x="10302765" y="3553885"/>
            <a:ext cx="1732884" cy="127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0D32411-6589-4F80-818D-B20D15B61E5B}"/>
              </a:ext>
            </a:extLst>
          </p:cNvPr>
          <p:cNvCxnSpPr>
            <a:cxnSpLocks/>
          </p:cNvCxnSpPr>
          <p:nvPr/>
        </p:nvCxnSpPr>
        <p:spPr>
          <a:xfrm>
            <a:off x="3841751" y="4718441"/>
            <a:ext cx="167428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88610-9C05-4B13-B7D1-547C287E4C19}"/>
              </a:ext>
            </a:extLst>
          </p:cNvPr>
          <p:cNvCxnSpPr>
            <a:cxnSpLocks/>
          </p:cNvCxnSpPr>
          <p:nvPr/>
        </p:nvCxnSpPr>
        <p:spPr>
          <a:xfrm flipV="1">
            <a:off x="4854517" y="4712092"/>
            <a:ext cx="1713835" cy="459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A54BC02-81A8-4670-B9C4-9FAFF63EF5A0}"/>
              </a:ext>
            </a:extLst>
          </p:cNvPr>
          <p:cNvCxnSpPr>
            <a:cxnSpLocks/>
          </p:cNvCxnSpPr>
          <p:nvPr/>
        </p:nvCxnSpPr>
        <p:spPr>
          <a:xfrm>
            <a:off x="4607640" y="5315747"/>
            <a:ext cx="0" cy="6097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CD3C4D4-C786-4CA3-90B4-BD26D21113D4}"/>
              </a:ext>
            </a:extLst>
          </p:cNvPr>
          <p:cNvCxnSpPr>
            <a:cxnSpLocks/>
          </p:cNvCxnSpPr>
          <p:nvPr/>
        </p:nvCxnSpPr>
        <p:spPr>
          <a:xfrm>
            <a:off x="4607640" y="4712091"/>
            <a:ext cx="0" cy="6097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63BC314-75D1-4142-BEF1-66F70588ABF6}"/>
              </a:ext>
            </a:extLst>
          </p:cNvPr>
          <p:cNvCxnSpPr>
            <a:cxnSpLocks/>
          </p:cNvCxnSpPr>
          <p:nvPr/>
        </p:nvCxnSpPr>
        <p:spPr>
          <a:xfrm>
            <a:off x="3841751" y="4702727"/>
            <a:ext cx="0" cy="6097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withEffect">
                                  <p:stCondLst>
                                    <p:cond delay="0"/>
                                  </p:stCondLst>
                                  <p:childTnLst>
                                    <p:animClr clrSpc="rgb" dir="cw">
                                      <p:cBhvr>
                                        <p:cTn id="6" dur="2000" fill="hold"/>
                                        <p:tgtEl>
                                          <p:spTgt spid="19610"/>
                                        </p:tgtEl>
                                        <p:attrNameLst>
                                          <p:attrName>style.color</p:attrName>
                                        </p:attrNameLst>
                                      </p:cBhvr>
                                      <p:to>
                                        <a:srgbClr val="FF3300"/>
                                      </p:to>
                                    </p:animClr>
                                  </p:childTnLst>
                                </p:cTn>
                              </p:par>
                              <p:par>
                                <p:cTn id="7" presetID="24" presetClass="entr" presetSubtype="0" fill="hold" grpId="0" nodeType="withEffect">
                                  <p:stCondLst>
                                    <p:cond delay="0"/>
                                  </p:stCondLst>
                                  <p:childTnLst>
                                    <p:set>
                                      <p:cBhvr>
                                        <p:cTn id="8" dur="1" fill="hold">
                                          <p:stCondLst>
                                            <p:cond delay="0"/>
                                          </p:stCondLst>
                                        </p:cTn>
                                        <p:tgtEl>
                                          <p:spTgt spid="19553"/>
                                        </p:tgtEl>
                                        <p:attrNameLst>
                                          <p:attrName>style.visibility</p:attrName>
                                        </p:attrNameLst>
                                      </p:cBhvr>
                                      <p:to>
                                        <p:strVal val="visible"/>
                                      </p:to>
                                    </p:set>
                                    <p:anim to="" calcmode="lin" valueType="num">
                                      <p:cBhvr>
                                        <p:cTn id="9" dur="1" fill="hold"/>
                                        <p:tgtEl>
                                          <p:spTgt spid="19553"/>
                                        </p:tgtEl>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9545"/>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9554"/>
                                        </p:tgtEl>
                                        <p:attrNameLst>
                                          <p:attrName>style.visibility</p:attrName>
                                        </p:attrNameLst>
                                      </p:cBhvr>
                                      <p:to>
                                        <p:strVal val="visible"/>
                                      </p:to>
                                    </p:set>
                                    <p:animEffect transition="in" filter="checkerboard(across)">
                                      <p:cBhvr>
                                        <p:cTn id="15" dur="500"/>
                                        <p:tgtEl>
                                          <p:spTgt spid="1955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9555"/>
                                        </p:tgtEl>
                                        <p:attrNameLst>
                                          <p:attrName>style.visibility</p:attrName>
                                        </p:attrNameLst>
                                      </p:cBhvr>
                                      <p:to>
                                        <p:strVal val="visible"/>
                                      </p:to>
                                    </p:set>
                                    <p:animEffect transition="in" filter="checkerboard(across)">
                                      <p:cBhvr>
                                        <p:cTn id="18" dur="500"/>
                                        <p:tgtEl>
                                          <p:spTgt spid="1955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9556"/>
                                        </p:tgtEl>
                                        <p:attrNameLst>
                                          <p:attrName>style.visibility</p:attrName>
                                        </p:attrNameLst>
                                      </p:cBhvr>
                                      <p:to>
                                        <p:strVal val="visible"/>
                                      </p:to>
                                    </p:set>
                                    <p:animEffect transition="in" filter="checkerboard(across)">
                                      <p:cBhvr>
                                        <p:cTn id="21" dur="500"/>
                                        <p:tgtEl>
                                          <p:spTgt spid="1955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9557"/>
                                        </p:tgtEl>
                                        <p:attrNameLst>
                                          <p:attrName>style.visibility</p:attrName>
                                        </p:attrNameLst>
                                      </p:cBhvr>
                                      <p:to>
                                        <p:strVal val="visible"/>
                                      </p:to>
                                    </p:set>
                                    <p:animEffect transition="in" filter="checkerboard(across)">
                                      <p:cBhvr>
                                        <p:cTn id="24" dur="500"/>
                                        <p:tgtEl>
                                          <p:spTgt spid="1955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9558"/>
                                        </p:tgtEl>
                                        <p:attrNameLst>
                                          <p:attrName>style.visibility</p:attrName>
                                        </p:attrNameLst>
                                      </p:cBhvr>
                                      <p:to>
                                        <p:strVal val="visible"/>
                                      </p:to>
                                    </p:set>
                                    <p:animEffect transition="in" filter="checkerboard(across)">
                                      <p:cBhvr>
                                        <p:cTn id="27" dur="500"/>
                                        <p:tgtEl>
                                          <p:spTgt spid="19558"/>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9560"/>
                                        </p:tgtEl>
                                        <p:attrNameLst>
                                          <p:attrName>style.visibility</p:attrName>
                                        </p:attrNameLst>
                                      </p:cBhvr>
                                      <p:to>
                                        <p:strVal val="visible"/>
                                      </p:to>
                                    </p:set>
                                    <p:animEffect transition="in" filter="checkerboard(across)">
                                      <p:cBhvr>
                                        <p:cTn id="30" dur="500"/>
                                        <p:tgtEl>
                                          <p:spTgt spid="19560"/>
                                        </p:tgtEl>
                                      </p:cBhvr>
                                    </p:animEffect>
                                  </p:childTnLst>
                                </p:cTn>
                              </p:par>
                            </p:childTnLst>
                          </p:cTn>
                        </p:par>
                      </p:childTnLst>
                    </p:cTn>
                  </p:par>
                </p:childTnLst>
              </p:cTn>
              <p:nextCondLst>
                <p:cond evt="onClick" delay="0">
                  <p:tgtEl>
                    <p:spTgt spid="19545"/>
                  </p:tgtEl>
                </p:cond>
              </p:nextCondLst>
            </p:seq>
            <p:seq concurrent="1" nextAc="seek">
              <p:cTn id="31" restart="whenNotActive" fill="hold" evtFilter="cancelBubble" nodeType="interactiveSeq">
                <p:stCondLst>
                  <p:cond evt="onClick" delay="0">
                    <p:tgtEl>
                      <p:spTgt spid="1954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9559"/>
                                        </p:tgtEl>
                                        <p:attrNameLst>
                                          <p:attrName>style.visibility</p:attrName>
                                        </p:attrNameLst>
                                      </p:cBhvr>
                                      <p:to>
                                        <p:strVal val="visible"/>
                                      </p:to>
                                    </p:set>
                                    <p:animEffect transition="in" filter="checkerboard(across)">
                                      <p:cBhvr>
                                        <p:cTn id="36" dur="500"/>
                                        <p:tgtEl>
                                          <p:spTgt spid="1955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9561"/>
                                        </p:tgtEl>
                                        <p:attrNameLst>
                                          <p:attrName>style.visibility</p:attrName>
                                        </p:attrNameLst>
                                      </p:cBhvr>
                                      <p:to>
                                        <p:strVal val="visible"/>
                                      </p:to>
                                    </p:set>
                                    <p:animEffect transition="in" filter="checkerboard(across)">
                                      <p:cBhvr>
                                        <p:cTn id="39" dur="500"/>
                                        <p:tgtEl>
                                          <p:spTgt spid="1956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9562"/>
                                        </p:tgtEl>
                                        <p:attrNameLst>
                                          <p:attrName>style.visibility</p:attrName>
                                        </p:attrNameLst>
                                      </p:cBhvr>
                                      <p:to>
                                        <p:strVal val="visible"/>
                                      </p:to>
                                    </p:set>
                                    <p:animEffect transition="in" filter="checkerboard(across)">
                                      <p:cBhvr>
                                        <p:cTn id="42" dur="500"/>
                                        <p:tgtEl>
                                          <p:spTgt spid="19562"/>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9563"/>
                                        </p:tgtEl>
                                        <p:attrNameLst>
                                          <p:attrName>style.visibility</p:attrName>
                                        </p:attrNameLst>
                                      </p:cBhvr>
                                      <p:to>
                                        <p:strVal val="visible"/>
                                      </p:to>
                                    </p:set>
                                    <p:animEffect transition="in" filter="checkerboard(across)">
                                      <p:cBhvr>
                                        <p:cTn id="45" dur="500"/>
                                        <p:tgtEl>
                                          <p:spTgt spid="19563"/>
                                        </p:tgtEl>
                                      </p:cBhvr>
                                    </p:animEffect>
                                  </p:childTnLst>
                                </p:cTn>
                              </p:par>
                            </p:childTnLst>
                          </p:cTn>
                        </p:par>
                      </p:childTnLst>
                    </p:cTn>
                  </p:par>
                </p:childTnLst>
              </p:cTn>
              <p:nextCondLst>
                <p:cond evt="onClick" delay="0">
                  <p:tgtEl>
                    <p:spTgt spid="19546"/>
                  </p:tgtEl>
                </p:cond>
              </p:nextCondLst>
            </p:seq>
            <p:seq concurrent="1" nextAc="seek">
              <p:cTn id="46" restart="whenNotActive" fill="hold" evtFilter="cancelBubble" nodeType="interactiveSeq">
                <p:stCondLst>
                  <p:cond evt="onClick" delay="0">
                    <p:tgtEl>
                      <p:spTgt spid="19547"/>
                    </p:tgtEl>
                  </p:cond>
                </p:stCondLst>
                <p:endSync evt="end" delay="0">
                  <p:rtn val="all"/>
                </p:endSync>
                <p:childTnLst>
                  <p:par>
                    <p:cTn id="47" fill="hold" nodeType="clickPar">
                      <p:stCondLst>
                        <p:cond delay="0"/>
                        <p:cond evt="onBegin" delay="0">
                          <p:tn val="46"/>
                        </p:cond>
                      </p:stCondLst>
                      <p:childTnLst>
                        <p:par>
                          <p:cTn id="48" fill="hold" nodeType="withGroup">
                            <p:stCondLst>
                              <p:cond delay="0"/>
                            </p:stCondLst>
                            <p:childTnLst>
                              <p:par>
                                <p:cTn id="49" presetID="5" presetClass="entr" presetSubtype="10" fill="hold" grpId="0" nodeType="withEffect">
                                  <p:stCondLst>
                                    <p:cond delay="0"/>
                                  </p:stCondLst>
                                  <p:childTnLst>
                                    <p:set>
                                      <p:cBhvr>
                                        <p:cTn id="50" dur="1" fill="hold">
                                          <p:stCondLst>
                                            <p:cond delay="0"/>
                                          </p:stCondLst>
                                        </p:cTn>
                                        <p:tgtEl>
                                          <p:spTgt spid="19565"/>
                                        </p:tgtEl>
                                        <p:attrNameLst>
                                          <p:attrName>style.visibility</p:attrName>
                                        </p:attrNameLst>
                                      </p:cBhvr>
                                      <p:to>
                                        <p:strVal val="visible"/>
                                      </p:to>
                                    </p:set>
                                    <p:animEffect transition="in" filter="checkerboard(across)">
                                      <p:cBhvr>
                                        <p:cTn id="51" dur="500"/>
                                        <p:tgtEl>
                                          <p:spTgt spid="19565"/>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9567"/>
                                        </p:tgtEl>
                                        <p:attrNameLst>
                                          <p:attrName>style.visibility</p:attrName>
                                        </p:attrNameLst>
                                      </p:cBhvr>
                                      <p:to>
                                        <p:strVal val="visible"/>
                                      </p:to>
                                    </p:set>
                                    <p:animEffect transition="in" filter="checkerboard(across)">
                                      <p:cBhvr>
                                        <p:cTn id="54" dur="500"/>
                                        <p:tgtEl>
                                          <p:spTgt spid="19567"/>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9566"/>
                                        </p:tgtEl>
                                        <p:attrNameLst>
                                          <p:attrName>style.visibility</p:attrName>
                                        </p:attrNameLst>
                                      </p:cBhvr>
                                      <p:to>
                                        <p:strVal val="visible"/>
                                      </p:to>
                                    </p:set>
                                    <p:animEffect transition="in" filter="checkerboard(across)">
                                      <p:cBhvr>
                                        <p:cTn id="57" dur="500"/>
                                        <p:tgtEl>
                                          <p:spTgt spid="19566"/>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9568"/>
                                        </p:tgtEl>
                                        <p:attrNameLst>
                                          <p:attrName>style.visibility</p:attrName>
                                        </p:attrNameLst>
                                      </p:cBhvr>
                                      <p:to>
                                        <p:strVal val="visible"/>
                                      </p:to>
                                    </p:set>
                                    <p:animEffect transition="in" filter="checkerboard(across)">
                                      <p:cBhvr>
                                        <p:cTn id="60" dur="500"/>
                                        <p:tgtEl>
                                          <p:spTgt spid="19568"/>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9611"/>
                                        </p:tgtEl>
                                        <p:attrNameLst>
                                          <p:attrName>style.visibility</p:attrName>
                                        </p:attrNameLst>
                                      </p:cBhvr>
                                      <p:to>
                                        <p:strVal val="visible"/>
                                      </p:to>
                                    </p:set>
                                    <p:animEffect transition="in" filter="checkerboard(across)">
                                      <p:cBhvr>
                                        <p:cTn id="63" dur="500"/>
                                        <p:tgtEl>
                                          <p:spTgt spid="19611"/>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9564"/>
                                        </p:tgtEl>
                                        <p:attrNameLst>
                                          <p:attrName>style.visibility</p:attrName>
                                        </p:attrNameLst>
                                      </p:cBhvr>
                                      <p:to>
                                        <p:strVal val="visible"/>
                                      </p:to>
                                    </p:set>
                                    <p:animEffect transition="in" filter="checkerboard(across)">
                                      <p:cBhvr>
                                        <p:cTn id="66" dur="500"/>
                                        <p:tgtEl>
                                          <p:spTgt spid="19564"/>
                                        </p:tgtEl>
                                      </p:cBhvr>
                                    </p:animEffect>
                                  </p:childTnLst>
                                </p:cTn>
                              </p:par>
                            </p:childTnLst>
                          </p:cTn>
                        </p:par>
                      </p:childTnLst>
                    </p:cTn>
                  </p:par>
                </p:childTnLst>
              </p:cTn>
              <p:nextCondLst>
                <p:cond evt="onClick" delay="0">
                  <p:tgtEl>
                    <p:spTgt spid="19547"/>
                  </p:tgtEl>
                </p:cond>
              </p:nextCondLst>
            </p:seq>
            <p:seq concurrent="1" nextAc="seek">
              <p:cTn id="67" restart="whenNotActive" fill="hold" evtFilter="cancelBubble" nodeType="interactiveSeq">
                <p:stCondLst>
                  <p:cond evt="onClick" delay="0">
                    <p:tgtEl>
                      <p:spTgt spid="19551"/>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9569"/>
                                        </p:tgtEl>
                                        <p:attrNameLst>
                                          <p:attrName>style.visibility</p:attrName>
                                        </p:attrNameLst>
                                      </p:cBhvr>
                                      <p:to>
                                        <p:strVal val="visible"/>
                                      </p:to>
                                    </p:set>
                                    <p:animEffect transition="in" filter="checkerboard(across)">
                                      <p:cBhvr>
                                        <p:cTn id="72" dur="500"/>
                                        <p:tgtEl>
                                          <p:spTgt spid="19569"/>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19570"/>
                                        </p:tgtEl>
                                        <p:attrNameLst>
                                          <p:attrName>style.visibility</p:attrName>
                                        </p:attrNameLst>
                                      </p:cBhvr>
                                      <p:to>
                                        <p:strVal val="visible"/>
                                      </p:to>
                                    </p:set>
                                    <p:animEffect transition="in" filter="checkerboard(across)">
                                      <p:cBhvr>
                                        <p:cTn id="75" dur="500"/>
                                        <p:tgtEl>
                                          <p:spTgt spid="19570"/>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19571"/>
                                        </p:tgtEl>
                                        <p:attrNameLst>
                                          <p:attrName>style.visibility</p:attrName>
                                        </p:attrNameLst>
                                      </p:cBhvr>
                                      <p:to>
                                        <p:strVal val="visible"/>
                                      </p:to>
                                    </p:set>
                                    <p:animEffect transition="in" filter="checkerboard(across)">
                                      <p:cBhvr>
                                        <p:cTn id="78" dur="500"/>
                                        <p:tgtEl>
                                          <p:spTgt spid="19571"/>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19572"/>
                                        </p:tgtEl>
                                        <p:attrNameLst>
                                          <p:attrName>style.visibility</p:attrName>
                                        </p:attrNameLst>
                                      </p:cBhvr>
                                      <p:to>
                                        <p:strVal val="visible"/>
                                      </p:to>
                                    </p:set>
                                    <p:animEffect transition="in" filter="checkerboard(across)">
                                      <p:cBhvr>
                                        <p:cTn id="81" dur="500"/>
                                        <p:tgtEl>
                                          <p:spTgt spid="19572"/>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19573"/>
                                        </p:tgtEl>
                                        <p:attrNameLst>
                                          <p:attrName>style.visibility</p:attrName>
                                        </p:attrNameLst>
                                      </p:cBhvr>
                                      <p:to>
                                        <p:strVal val="visible"/>
                                      </p:to>
                                    </p:set>
                                    <p:animEffect transition="in" filter="checkerboard(across)">
                                      <p:cBhvr>
                                        <p:cTn id="84" dur="500"/>
                                        <p:tgtEl>
                                          <p:spTgt spid="19573"/>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19574"/>
                                        </p:tgtEl>
                                        <p:attrNameLst>
                                          <p:attrName>style.visibility</p:attrName>
                                        </p:attrNameLst>
                                      </p:cBhvr>
                                      <p:to>
                                        <p:strVal val="visible"/>
                                      </p:to>
                                    </p:set>
                                    <p:animEffect transition="in" filter="checkerboard(across)">
                                      <p:cBhvr>
                                        <p:cTn id="87" dur="500"/>
                                        <p:tgtEl>
                                          <p:spTgt spid="19574"/>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19575"/>
                                        </p:tgtEl>
                                        <p:attrNameLst>
                                          <p:attrName>style.visibility</p:attrName>
                                        </p:attrNameLst>
                                      </p:cBhvr>
                                      <p:to>
                                        <p:strVal val="visible"/>
                                      </p:to>
                                    </p:set>
                                    <p:animEffect transition="in" filter="checkerboard(across)">
                                      <p:cBhvr>
                                        <p:cTn id="90" dur="500"/>
                                        <p:tgtEl>
                                          <p:spTgt spid="19575"/>
                                        </p:tgtEl>
                                      </p:cBhvr>
                                    </p:animEffect>
                                  </p:childTnLst>
                                </p:cTn>
                              </p:par>
                            </p:childTnLst>
                          </p:cTn>
                        </p:par>
                      </p:childTnLst>
                    </p:cTn>
                  </p:par>
                </p:childTnLst>
              </p:cTn>
              <p:nextCondLst>
                <p:cond evt="onClick" delay="0">
                  <p:tgtEl>
                    <p:spTgt spid="19551"/>
                  </p:tgtEl>
                </p:cond>
              </p:nextCondLst>
            </p:seq>
            <p:seq concurrent="1" nextAc="seek">
              <p:cTn id="91" restart="whenNotActive" fill="hold" evtFilter="cancelBubble" nodeType="interactiveSeq">
                <p:stCondLst>
                  <p:cond evt="onClick" delay="0">
                    <p:tgtEl>
                      <p:spTgt spid="19549"/>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19576"/>
                                        </p:tgtEl>
                                        <p:attrNameLst>
                                          <p:attrName>style.visibility</p:attrName>
                                        </p:attrNameLst>
                                      </p:cBhvr>
                                      <p:to>
                                        <p:strVal val="visible"/>
                                      </p:to>
                                    </p:set>
                                    <p:animEffect transition="in" filter="checkerboard(across)">
                                      <p:cBhvr>
                                        <p:cTn id="96" dur="500"/>
                                        <p:tgtEl>
                                          <p:spTgt spid="19576"/>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19577"/>
                                        </p:tgtEl>
                                        <p:attrNameLst>
                                          <p:attrName>style.visibility</p:attrName>
                                        </p:attrNameLst>
                                      </p:cBhvr>
                                      <p:to>
                                        <p:strVal val="visible"/>
                                      </p:to>
                                    </p:set>
                                    <p:animEffect transition="in" filter="checkerboard(across)">
                                      <p:cBhvr>
                                        <p:cTn id="99" dur="500"/>
                                        <p:tgtEl>
                                          <p:spTgt spid="19577"/>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19578"/>
                                        </p:tgtEl>
                                        <p:attrNameLst>
                                          <p:attrName>style.visibility</p:attrName>
                                        </p:attrNameLst>
                                      </p:cBhvr>
                                      <p:to>
                                        <p:strVal val="visible"/>
                                      </p:to>
                                    </p:set>
                                    <p:animEffect transition="in" filter="checkerboard(across)">
                                      <p:cBhvr>
                                        <p:cTn id="102" dur="500"/>
                                        <p:tgtEl>
                                          <p:spTgt spid="19578"/>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19579"/>
                                        </p:tgtEl>
                                        <p:attrNameLst>
                                          <p:attrName>style.visibility</p:attrName>
                                        </p:attrNameLst>
                                      </p:cBhvr>
                                      <p:to>
                                        <p:strVal val="visible"/>
                                      </p:to>
                                    </p:set>
                                    <p:animEffect transition="in" filter="checkerboard(across)">
                                      <p:cBhvr>
                                        <p:cTn id="105" dur="500"/>
                                        <p:tgtEl>
                                          <p:spTgt spid="19579"/>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19580"/>
                                        </p:tgtEl>
                                        <p:attrNameLst>
                                          <p:attrName>style.visibility</p:attrName>
                                        </p:attrNameLst>
                                      </p:cBhvr>
                                      <p:to>
                                        <p:strVal val="visible"/>
                                      </p:to>
                                    </p:set>
                                    <p:animEffect transition="in" filter="checkerboard(across)">
                                      <p:cBhvr>
                                        <p:cTn id="108" dur="500"/>
                                        <p:tgtEl>
                                          <p:spTgt spid="19580"/>
                                        </p:tgtEl>
                                      </p:cBhvr>
                                    </p:animEffect>
                                  </p:childTnLst>
                                </p:cTn>
                              </p:par>
                            </p:childTnLst>
                          </p:cTn>
                        </p:par>
                      </p:childTnLst>
                    </p:cTn>
                  </p:par>
                </p:childTnLst>
              </p:cTn>
              <p:nextCondLst>
                <p:cond evt="onClick" delay="0">
                  <p:tgtEl>
                    <p:spTgt spid="19549"/>
                  </p:tgtEl>
                </p:cond>
              </p:nextCondLst>
            </p:seq>
            <p:seq concurrent="1" nextAc="seek">
              <p:cTn id="109" restart="whenNotActive" fill="hold" evtFilter="cancelBubble" nodeType="interactiveSeq">
                <p:stCondLst>
                  <p:cond evt="onClick" delay="0">
                    <p:tgtEl>
                      <p:spTgt spid="19552"/>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5" presetClass="entr" presetSubtype="10" fill="hold" grpId="0" nodeType="clickEffect">
                                  <p:stCondLst>
                                    <p:cond delay="0"/>
                                  </p:stCondLst>
                                  <p:childTnLst>
                                    <p:set>
                                      <p:cBhvr>
                                        <p:cTn id="113" dur="1" fill="hold">
                                          <p:stCondLst>
                                            <p:cond delay="0"/>
                                          </p:stCondLst>
                                        </p:cTn>
                                        <p:tgtEl>
                                          <p:spTgt spid="19581"/>
                                        </p:tgtEl>
                                        <p:attrNameLst>
                                          <p:attrName>style.visibility</p:attrName>
                                        </p:attrNameLst>
                                      </p:cBhvr>
                                      <p:to>
                                        <p:strVal val="visible"/>
                                      </p:to>
                                    </p:set>
                                    <p:animEffect transition="in" filter="checkerboard(across)">
                                      <p:cBhvr>
                                        <p:cTn id="114" dur="500"/>
                                        <p:tgtEl>
                                          <p:spTgt spid="19581"/>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19582"/>
                                        </p:tgtEl>
                                        <p:attrNameLst>
                                          <p:attrName>style.visibility</p:attrName>
                                        </p:attrNameLst>
                                      </p:cBhvr>
                                      <p:to>
                                        <p:strVal val="visible"/>
                                      </p:to>
                                    </p:set>
                                    <p:animEffect transition="in" filter="checkerboard(across)">
                                      <p:cBhvr>
                                        <p:cTn id="117" dur="500"/>
                                        <p:tgtEl>
                                          <p:spTgt spid="19582"/>
                                        </p:tgtEl>
                                      </p:cBhvr>
                                    </p:animEffect>
                                  </p:childTnLst>
                                </p:cTn>
                              </p:par>
                              <p:par>
                                <p:cTn id="118" presetID="5" presetClass="entr" presetSubtype="10" fill="hold" grpId="0" nodeType="withEffect">
                                  <p:stCondLst>
                                    <p:cond delay="0"/>
                                  </p:stCondLst>
                                  <p:childTnLst>
                                    <p:set>
                                      <p:cBhvr>
                                        <p:cTn id="119" dur="1" fill="hold">
                                          <p:stCondLst>
                                            <p:cond delay="0"/>
                                          </p:stCondLst>
                                        </p:cTn>
                                        <p:tgtEl>
                                          <p:spTgt spid="19583"/>
                                        </p:tgtEl>
                                        <p:attrNameLst>
                                          <p:attrName>style.visibility</p:attrName>
                                        </p:attrNameLst>
                                      </p:cBhvr>
                                      <p:to>
                                        <p:strVal val="visible"/>
                                      </p:to>
                                    </p:set>
                                    <p:animEffect transition="in" filter="checkerboard(across)">
                                      <p:cBhvr>
                                        <p:cTn id="120" dur="500"/>
                                        <p:tgtEl>
                                          <p:spTgt spid="19583"/>
                                        </p:tgtEl>
                                      </p:cBhvr>
                                    </p:animEffect>
                                  </p:childTnLst>
                                </p:cTn>
                              </p:par>
                              <p:par>
                                <p:cTn id="121" presetID="5" presetClass="entr" presetSubtype="10" fill="hold" grpId="0" nodeType="withEffect">
                                  <p:stCondLst>
                                    <p:cond delay="0"/>
                                  </p:stCondLst>
                                  <p:childTnLst>
                                    <p:set>
                                      <p:cBhvr>
                                        <p:cTn id="122" dur="1" fill="hold">
                                          <p:stCondLst>
                                            <p:cond delay="0"/>
                                          </p:stCondLst>
                                        </p:cTn>
                                        <p:tgtEl>
                                          <p:spTgt spid="19584"/>
                                        </p:tgtEl>
                                        <p:attrNameLst>
                                          <p:attrName>style.visibility</p:attrName>
                                        </p:attrNameLst>
                                      </p:cBhvr>
                                      <p:to>
                                        <p:strVal val="visible"/>
                                      </p:to>
                                    </p:set>
                                    <p:animEffect transition="in" filter="checkerboard(across)">
                                      <p:cBhvr>
                                        <p:cTn id="123" dur="500"/>
                                        <p:tgtEl>
                                          <p:spTgt spid="19584"/>
                                        </p:tgtEl>
                                      </p:cBhvr>
                                    </p:animEffect>
                                  </p:childTnLst>
                                </p:cTn>
                              </p:par>
                              <p:par>
                                <p:cTn id="124" presetID="5" presetClass="entr" presetSubtype="10" fill="hold" grpId="0" nodeType="withEffect">
                                  <p:stCondLst>
                                    <p:cond delay="0"/>
                                  </p:stCondLst>
                                  <p:childTnLst>
                                    <p:set>
                                      <p:cBhvr>
                                        <p:cTn id="125" dur="1" fill="hold">
                                          <p:stCondLst>
                                            <p:cond delay="0"/>
                                          </p:stCondLst>
                                        </p:cTn>
                                        <p:tgtEl>
                                          <p:spTgt spid="19585"/>
                                        </p:tgtEl>
                                        <p:attrNameLst>
                                          <p:attrName>style.visibility</p:attrName>
                                        </p:attrNameLst>
                                      </p:cBhvr>
                                      <p:to>
                                        <p:strVal val="visible"/>
                                      </p:to>
                                    </p:set>
                                    <p:animEffect transition="in" filter="checkerboard(across)">
                                      <p:cBhvr>
                                        <p:cTn id="126" dur="500"/>
                                        <p:tgtEl>
                                          <p:spTgt spid="19585"/>
                                        </p:tgtEl>
                                      </p:cBhvr>
                                    </p:animEffect>
                                  </p:childTnLst>
                                </p:cTn>
                              </p:par>
                              <p:par>
                                <p:cTn id="127" presetID="5" presetClass="entr" presetSubtype="10" fill="hold" grpId="0" nodeType="withEffect">
                                  <p:stCondLst>
                                    <p:cond delay="0"/>
                                  </p:stCondLst>
                                  <p:childTnLst>
                                    <p:set>
                                      <p:cBhvr>
                                        <p:cTn id="128" dur="1" fill="hold">
                                          <p:stCondLst>
                                            <p:cond delay="0"/>
                                          </p:stCondLst>
                                        </p:cTn>
                                        <p:tgtEl>
                                          <p:spTgt spid="19589"/>
                                        </p:tgtEl>
                                        <p:attrNameLst>
                                          <p:attrName>style.visibility</p:attrName>
                                        </p:attrNameLst>
                                      </p:cBhvr>
                                      <p:to>
                                        <p:strVal val="visible"/>
                                      </p:to>
                                    </p:set>
                                    <p:animEffect transition="in" filter="checkerboard(across)">
                                      <p:cBhvr>
                                        <p:cTn id="129" dur="500"/>
                                        <p:tgtEl>
                                          <p:spTgt spid="19589"/>
                                        </p:tgtEl>
                                      </p:cBhvr>
                                    </p:animEffect>
                                  </p:childTnLst>
                                </p:cTn>
                              </p:par>
                              <p:par>
                                <p:cTn id="130" presetID="5" presetClass="entr" presetSubtype="10" fill="hold" grpId="0" nodeType="withEffect">
                                  <p:stCondLst>
                                    <p:cond delay="0"/>
                                  </p:stCondLst>
                                  <p:childTnLst>
                                    <p:set>
                                      <p:cBhvr>
                                        <p:cTn id="131" dur="1" fill="hold">
                                          <p:stCondLst>
                                            <p:cond delay="0"/>
                                          </p:stCondLst>
                                        </p:cTn>
                                        <p:tgtEl>
                                          <p:spTgt spid="19590"/>
                                        </p:tgtEl>
                                        <p:attrNameLst>
                                          <p:attrName>style.visibility</p:attrName>
                                        </p:attrNameLst>
                                      </p:cBhvr>
                                      <p:to>
                                        <p:strVal val="visible"/>
                                      </p:to>
                                    </p:set>
                                    <p:animEffect transition="in" filter="checkerboard(across)">
                                      <p:cBhvr>
                                        <p:cTn id="132" dur="500"/>
                                        <p:tgtEl>
                                          <p:spTgt spid="19590"/>
                                        </p:tgtEl>
                                      </p:cBhvr>
                                    </p:animEffect>
                                  </p:childTnLst>
                                </p:cTn>
                              </p:par>
                            </p:childTnLst>
                          </p:cTn>
                        </p:par>
                      </p:childTnLst>
                    </p:cTn>
                  </p:par>
                </p:childTnLst>
              </p:cTn>
              <p:nextCondLst>
                <p:cond evt="onClick" delay="0">
                  <p:tgtEl>
                    <p:spTgt spid="19552"/>
                  </p:tgtEl>
                </p:cond>
              </p:nextCondLst>
            </p:seq>
            <p:seq concurrent="1" nextAc="seek">
              <p:cTn id="133" restart="whenNotActive" fill="hold" evtFilter="cancelBubble" nodeType="interactiveSeq">
                <p:stCondLst>
                  <p:cond evt="onClick" delay="0">
                    <p:tgtEl>
                      <p:spTgt spid="19550"/>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5" presetClass="entr" presetSubtype="10" fill="hold" grpId="0" nodeType="clickEffect">
                                  <p:stCondLst>
                                    <p:cond delay="0"/>
                                  </p:stCondLst>
                                  <p:childTnLst>
                                    <p:set>
                                      <p:cBhvr>
                                        <p:cTn id="137" dur="1" fill="hold">
                                          <p:stCondLst>
                                            <p:cond delay="0"/>
                                          </p:stCondLst>
                                        </p:cTn>
                                        <p:tgtEl>
                                          <p:spTgt spid="19586"/>
                                        </p:tgtEl>
                                        <p:attrNameLst>
                                          <p:attrName>style.visibility</p:attrName>
                                        </p:attrNameLst>
                                      </p:cBhvr>
                                      <p:to>
                                        <p:strVal val="visible"/>
                                      </p:to>
                                    </p:set>
                                    <p:animEffect transition="in" filter="checkerboard(across)">
                                      <p:cBhvr>
                                        <p:cTn id="138" dur="500"/>
                                        <p:tgtEl>
                                          <p:spTgt spid="19586"/>
                                        </p:tgtEl>
                                      </p:cBhvr>
                                    </p:animEffect>
                                  </p:childTnLst>
                                </p:cTn>
                              </p:par>
                              <p:par>
                                <p:cTn id="139" presetID="5" presetClass="entr" presetSubtype="10" fill="hold" grpId="0" nodeType="withEffect">
                                  <p:stCondLst>
                                    <p:cond delay="0"/>
                                  </p:stCondLst>
                                  <p:childTnLst>
                                    <p:set>
                                      <p:cBhvr>
                                        <p:cTn id="140" dur="1" fill="hold">
                                          <p:stCondLst>
                                            <p:cond delay="0"/>
                                          </p:stCondLst>
                                        </p:cTn>
                                        <p:tgtEl>
                                          <p:spTgt spid="19595"/>
                                        </p:tgtEl>
                                        <p:attrNameLst>
                                          <p:attrName>style.visibility</p:attrName>
                                        </p:attrNameLst>
                                      </p:cBhvr>
                                      <p:to>
                                        <p:strVal val="visible"/>
                                      </p:to>
                                    </p:set>
                                    <p:animEffect transition="in" filter="checkerboard(across)">
                                      <p:cBhvr>
                                        <p:cTn id="141" dur="500"/>
                                        <p:tgtEl>
                                          <p:spTgt spid="19595"/>
                                        </p:tgtEl>
                                      </p:cBhvr>
                                    </p:animEffect>
                                  </p:childTnLst>
                                </p:cTn>
                              </p:par>
                              <p:par>
                                <p:cTn id="142" presetID="5" presetClass="entr" presetSubtype="10" fill="hold" grpId="0" nodeType="withEffect">
                                  <p:stCondLst>
                                    <p:cond delay="0"/>
                                  </p:stCondLst>
                                  <p:childTnLst>
                                    <p:set>
                                      <p:cBhvr>
                                        <p:cTn id="143" dur="1" fill="hold">
                                          <p:stCondLst>
                                            <p:cond delay="0"/>
                                          </p:stCondLst>
                                        </p:cTn>
                                        <p:tgtEl>
                                          <p:spTgt spid="19587"/>
                                        </p:tgtEl>
                                        <p:attrNameLst>
                                          <p:attrName>style.visibility</p:attrName>
                                        </p:attrNameLst>
                                      </p:cBhvr>
                                      <p:to>
                                        <p:strVal val="visible"/>
                                      </p:to>
                                    </p:set>
                                    <p:animEffect transition="in" filter="checkerboard(across)">
                                      <p:cBhvr>
                                        <p:cTn id="144" dur="500"/>
                                        <p:tgtEl>
                                          <p:spTgt spid="19587"/>
                                        </p:tgtEl>
                                      </p:cBhvr>
                                    </p:animEffect>
                                  </p:childTnLst>
                                </p:cTn>
                              </p:par>
                              <p:par>
                                <p:cTn id="145" presetID="5" presetClass="entr" presetSubtype="10" fill="hold" grpId="0" nodeType="withEffect">
                                  <p:stCondLst>
                                    <p:cond delay="0"/>
                                  </p:stCondLst>
                                  <p:childTnLst>
                                    <p:set>
                                      <p:cBhvr>
                                        <p:cTn id="146" dur="1" fill="hold">
                                          <p:stCondLst>
                                            <p:cond delay="0"/>
                                          </p:stCondLst>
                                        </p:cTn>
                                        <p:tgtEl>
                                          <p:spTgt spid="19596"/>
                                        </p:tgtEl>
                                        <p:attrNameLst>
                                          <p:attrName>style.visibility</p:attrName>
                                        </p:attrNameLst>
                                      </p:cBhvr>
                                      <p:to>
                                        <p:strVal val="visible"/>
                                      </p:to>
                                    </p:set>
                                    <p:animEffect transition="in" filter="checkerboard(across)">
                                      <p:cBhvr>
                                        <p:cTn id="147" dur="500"/>
                                        <p:tgtEl>
                                          <p:spTgt spid="19596"/>
                                        </p:tgtEl>
                                      </p:cBhvr>
                                    </p:animEffect>
                                  </p:childTnLst>
                                </p:cTn>
                              </p:par>
                              <p:par>
                                <p:cTn id="148" presetID="5" presetClass="entr" presetSubtype="10" fill="hold" grpId="0" nodeType="withEffect">
                                  <p:stCondLst>
                                    <p:cond delay="0"/>
                                  </p:stCondLst>
                                  <p:childTnLst>
                                    <p:set>
                                      <p:cBhvr>
                                        <p:cTn id="149" dur="1" fill="hold">
                                          <p:stCondLst>
                                            <p:cond delay="0"/>
                                          </p:stCondLst>
                                        </p:cTn>
                                        <p:tgtEl>
                                          <p:spTgt spid="19597"/>
                                        </p:tgtEl>
                                        <p:attrNameLst>
                                          <p:attrName>style.visibility</p:attrName>
                                        </p:attrNameLst>
                                      </p:cBhvr>
                                      <p:to>
                                        <p:strVal val="visible"/>
                                      </p:to>
                                    </p:set>
                                    <p:animEffect transition="in" filter="checkerboard(across)">
                                      <p:cBhvr>
                                        <p:cTn id="150" dur="500"/>
                                        <p:tgtEl>
                                          <p:spTgt spid="19597"/>
                                        </p:tgtEl>
                                      </p:cBhvr>
                                    </p:animEffect>
                                  </p:childTnLst>
                                </p:cTn>
                              </p:par>
                              <p:par>
                                <p:cTn id="151" presetID="5" presetClass="entr" presetSubtype="10" fill="hold" grpId="0" nodeType="withEffect">
                                  <p:stCondLst>
                                    <p:cond delay="0"/>
                                  </p:stCondLst>
                                  <p:childTnLst>
                                    <p:set>
                                      <p:cBhvr>
                                        <p:cTn id="152" dur="1" fill="hold">
                                          <p:stCondLst>
                                            <p:cond delay="0"/>
                                          </p:stCondLst>
                                        </p:cTn>
                                        <p:tgtEl>
                                          <p:spTgt spid="19588"/>
                                        </p:tgtEl>
                                        <p:attrNameLst>
                                          <p:attrName>style.visibility</p:attrName>
                                        </p:attrNameLst>
                                      </p:cBhvr>
                                      <p:to>
                                        <p:strVal val="visible"/>
                                      </p:to>
                                    </p:set>
                                    <p:animEffect transition="in" filter="checkerboard(across)">
                                      <p:cBhvr>
                                        <p:cTn id="153" dur="500"/>
                                        <p:tgtEl>
                                          <p:spTgt spid="19588"/>
                                        </p:tgtEl>
                                      </p:cBhvr>
                                    </p:animEffect>
                                  </p:childTnLst>
                                </p:cTn>
                              </p:par>
                            </p:childTnLst>
                          </p:cTn>
                        </p:par>
                      </p:childTnLst>
                    </p:cTn>
                  </p:par>
                </p:childTnLst>
              </p:cTn>
              <p:nextCondLst>
                <p:cond evt="onClick" delay="0">
                  <p:tgtEl>
                    <p:spTgt spid="19550"/>
                  </p:tgtEl>
                </p:cond>
              </p:nextCondLst>
            </p:seq>
            <p:seq concurrent="1" nextAc="seek">
              <p:cTn id="154" restart="whenNotActive" fill="hold" evtFilter="cancelBubble" nodeType="interactiveSeq">
                <p:stCondLst>
                  <p:cond evt="onClick" delay="0">
                    <p:tgtEl>
                      <p:spTgt spid="19548"/>
                    </p:tgtEl>
                  </p:cond>
                </p:stCondLst>
                <p:endSync evt="end" delay="0">
                  <p:rtn val="all"/>
                </p:endSync>
                <p:childTnLst>
                  <p:par>
                    <p:cTn id="155" fill="hold" nodeType="clickPar">
                      <p:stCondLst>
                        <p:cond delay="0"/>
                      </p:stCondLst>
                      <p:childTnLst>
                        <p:par>
                          <p:cTn id="156" fill="hold" nodeType="withGroup">
                            <p:stCondLst>
                              <p:cond delay="0"/>
                            </p:stCondLst>
                            <p:childTnLst>
                              <p:par>
                                <p:cTn id="157" presetID="5" presetClass="entr" presetSubtype="10" fill="hold" grpId="0" nodeType="clickEffect">
                                  <p:stCondLst>
                                    <p:cond delay="0"/>
                                  </p:stCondLst>
                                  <p:childTnLst>
                                    <p:set>
                                      <p:cBhvr>
                                        <p:cTn id="158" dur="1" fill="hold">
                                          <p:stCondLst>
                                            <p:cond delay="0"/>
                                          </p:stCondLst>
                                        </p:cTn>
                                        <p:tgtEl>
                                          <p:spTgt spid="19591"/>
                                        </p:tgtEl>
                                        <p:attrNameLst>
                                          <p:attrName>style.visibility</p:attrName>
                                        </p:attrNameLst>
                                      </p:cBhvr>
                                      <p:to>
                                        <p:strVal val="visible"/>
                                      </p:to>
                                    </p:set>
                                    <p:animEffect transition="in" filter="checkerboard(across)">
                                      <p:cBhvr>
                                        <p:cTn id="159" dur="500"/>
                                        <p:tgtEl>
                                          <p:spTgt spid="19591"/>
                                        </p:tgtEl>
                                      </p:cBhvr>
                                    </p:animEffect>
                                  </p:childTnLst>
                                </p:cTn>
                              </p:par>
                              <p:par>
                                <p:cTn id="160" presetID="5" presetClass="entr" presetSubtype="10" fill="hold" grpId="0" nodeType="withEffect">
                                  <p:stCondLst>
                                    <p:cond delay="0"/>
                                  </p:stCondLst>
                                  <p:childTnLst>
                                    <p:set>
                                      <p:cBhvr>
                                        <p:cTn id="161" dur="1" fill="hold">
                                          <p:stCondLst>
                                            <p:cond delay="0"/>
                                          </p:stCondLst>
                                        </p:cTn>
                                        <p:tgtEl>
                                          <p:spTgt spid="19592"/>
                                        </p:tgtEl>
                                        <p:attrNameLst>
                                          <p:attrName>style.visibility</p:attrName>
                                        </p:attrNameLst>
                                      </p:cBhvr>
                                      <p:to>
                                        <p:strVal val="visible"/>
                                      </p:to>
                                    </p:set>
                                    <p:animEffect transition="in" filter="checkerboard(across)">
                                      <p:cBhvr>
                                        <p:cTn id="162" dur="500"/>
                                        <p:tgtEl>
                                          <p:spTgt spid="19592"/>
                                        </p:tgtEl>
                                      </p:cBhvr>
                                    </p:animEffect>
                                  </p:childTnLst>
                                </p:cTn>
                              </p:par>
                              <p:par>
                                <p:cTn id="163" presetID="5" presetClass="entr" presetSubtype="10" fill="hold" grpId="0" nodeType="withEffect">
                                  <p:stCondLst>
                                    <p:cond delay="0"/>
                                  </p:stCondLst>
                                  <p:childTnLst>
                                    <p:set>
                                      <p:cBhvr>
                                        <p:cTn id="164" dur="1" fill="hold">
                                          <p:stCondLst>
                                            <p:cond delay="0"/>
                                          </p:stCondLst>
                                        </p:cTn>
                                        <p:tgtEl>
                                          <p:spTgt spid="19593"/>
                                        </p:tgtEl>
                                        <p:attrNameLst>
                                          <p:attrName>style.visibility</p:attrName>
                                        </p:attrNameLst>
                                      </p:cBhvr>
                                      <p:to>
                                        <p:strVal val="visible"/>
                                      </p:to>
                                    </p:set>
                                    <p:animEffect transition="in" filter="checkerboard(across)">
                                      <p:cBhvr>
                                        <p:cTn id="165" dur="500"/>
                                        <p:tgtEl>
                                          <p:spTgt spid="19593"/>
                                        </p:tgtEl>
                                      </p:cBhvr>
                                    </p:animEffect>
                                  </p:childTnLst>
                                </p:cTn>
                              </p:par>
                              <p:par>
                                <p:cTn id="166" presetID="5" presetClass="entr" presetSubtype="10" fill="hold" grpId="0" nodeType="withEffect">
                                  <p:stCondLst>
                                    <p:cond delay="0"/>
                                  </p:stCondLst>
                                  <p:childTnLst>
                                    <p:set>
                                      <p:cBhvr>
                                        <p:cTn id="167" dur="1" fill="hold">
                                          <p:stCondLst>
                                            <p:cond delay="0"/>
                                          </p:stCondLst>
                                        </p:cTn>
                                        <p:tgtEl>
                                          <p:spTgt spid="19594"/>
                                        </p:tgtEl>
                                        <p:attrNameLst>
                                          <p:attrName>style.visibility</p:attrName>
                                        </p:attrNameLst>
                                      </p:cBhvr>
                                      <p:to>
                                        <p:strVal val="visible"/>
                                      </p:to>
                                    </p:set>
                                    <p:animEffect transition="in" filter="checkerboard(across)">
                                      <p:cBhvr>
                                        <p:cTn id="168" dur="500"/>
                                        <p:tgtEl>
                                          <p:spTgt spid="19594"/>
                                        </p:tgtEl>
                                      </p:cBhvr>
                                    </p:animEffect>
                                  </p:childTnLst>
                                </p:cTn>
                              </p:par>
                              <p:par>
                                <p:cTn id="169" presetID="5" presetClass="entr" presetSubtype="10" fill="hold" grpId="0" nodeType="withEffect">
                                  <p:stCondLst>
                                    <p:cond delay="0"/>
                                  </p:stCondLst>
                                  <p:childTnLst>
                                    <p:set>
                                      <p:cBhvr>
                                        <p:cTn id="170" dur="1" fill="hold">
                                          <p:stCondLst>
                                            <p:cond delay="0"/>
                                          </p:stCondLst>
                                        </p:cTn>
                                        <p:tgtEl>
                                          <p:spTgt spid="19598"/>
                                        </p:tgtEl>
                                        <p:attrNameLst>
                                          <p:attrName>style.visibility</p:attrName>
                                        </p:attrNameLst>
                                      </p:cBhvr>
                                      <p:to>
                                        <p:strVal val="visible"/>
                                      </p:to>
                                    </p:set>
                                    <p:animEffect transition="in" filter="checkerboard(across)">
                                      <p:cBhvr>
                                        <p:cTn id="171" dur="500"/>
                                        <p:tgtEl>
                                          <p:spTgt spid="19598"/>
                                        </p:tgtEl>
                                      </p:cBhvr>
                                    </p:animEffect>
                                  </p:childTnLst>
                                </p:cTn>
                              </p:par>
                              <p:par>
                                <p:cTn id="172" presetID="5" presetClass="entr" presetSubtype="10" fill="hold" grpId="0" nodeType="withEffect">
                                  <p:stCondLst>
                                    <p:cond delay="0"/>
                                  </p:stCondLst>
                                  <p:childTnLst>
                                    <p:set>
                                      <p:cBhvr>
                                        <p:cTn id="173" dur="1" fill="hold">
                                          <p:stCondLst>
                                            <p:cond delay="0"/>
                                          </p:stCondLst>
                                        </p:cTn>
                                        <p:tgtEl>
                                          <p:spTgt spid="19599"/>
                                        </p:tgtEl>
                                        <p:attrNameLst>
                                          <p:attrName>style.visibility</p:attrName>
                                        </p:attrNameLst>
                                      </p:cBhvr>
                                      <p:to>
                                        <p:strVal val="visible"/>
                                      </p:to>
                                    </p:set>
                                    <p:animEffect transition="in" filter="checkerboard(across)">
                                      <p:cBhvr>
                                        <p:cTn id="174" dur="500"/>
                                        <p:tgtEl>
                                          <p:spTgt spid="19599"/>
                                        </p:tgtEl>
                                      </p:cBhvr>
                                    </p:animEffect>
                                  </p:childTnLst>
                                </p:cTn>
                              </p:par>
                            </p:childTnLst>
                          </p:cTn>
                        </p:par>
                      </p:childTnLst>
                    </p:cTn>
                  </p:par>
                </p:childTnLst>
              </p:cTn>
              <p:nextCondLst>
                <p:cond evt="onClick" delay="0">
                  <p:tgtEl>
                    <p:spTgt spid="19548"/>
                  </p:tgtEl>
                </p:cond>
              </p:nextCondLst>
            </p:seq>
          </p:childTnLst>
        </p:cTn>
      </p:par>
    </p:tnLst>
    <p:bldLst>
      <p:bldP spid="19553" grpId="0" autoUpdateAnimBg="0"/>
      <p:bldP spid="19554" grpId="0" autoUpdateAnimBg="0"/>
      <p:bldP spid="19555" grpId="0" autoUpdateAnimBg="0"/>
      <p:bldP spid="19556" grpId="0" autoUpdateAnimBg="0"/>
      <p:bldP spid="19557" grpId="0" autoUpdateAnimBg="0"/>
      <p:bldP spid="19558" grpId="0" autoUpdateAnimBg="0"/>
      <p:bldP spid="19559" grpId="0" autoUpdateAnimBg="0"/>
      <p:bldP spid="19560" grpId="0" autoUpdateAnimBg="0"/>
      <p:bldP spid="19561" grpId="0" autoUpdateAnimBg="0"/>
      <p:bldP spid="19562" grpId="0" autoUpdateAnimBg="0"/>
      <p:bldP spid="19563" grpId="0" autoUpdateAnimBg="0"/>
      <p:bldP spid="19564" grpId="0" autoUpdateAnimBg="0"/>
      <p:bldP spid="19565" grpId="0" autoUpdateAnimBg="0"/>
      <p:bldP spid="19566" grpId="0" autoUpdateAnimBg="0"/>
      <p:bldP spid="19567" grpId="0" autoUpdateAnimBg="0"/>
      <p:bldP spid="19568" grpId="0" autoUpdateAnimBg="0"/>
      <p:bldP spid="19569" grpId="0" autoUpdateAnimBg="0"/>
      <p:bldP spid="19570" grpId="0" autoUpdateAnimBg="0"/>
      <p:bldP spid="19571" grpId="0" autoUpdateAnimBg="0"/>
      <p:bldP spid="19572" grpId="0" autoUpdateAnimBg="0"/>
      <p:bldP spid="19573" grpId="0" autoUpdateAnimBg="0"/>
      <p:bldP spid="19574" grpId="0" autoUpdateAnimBg="0"/>
      <p:bldP spid="19575" grpId="0" autoUpdateAnimBg="0"/>
      <p:bldP spid="19576" grpId="0" autoUpdateAnimBg="0"/>
      <p:bldP spid="19577" grpId="0" autoUpdateAnimBg="0"/>
      <p:bldP spid="19578" grpId="0" autoUpdateAnimBg="0"/>
      <p:bldP spid="19579" grpId="0" autoUpdateAnimBg="0"/>
      <p:bldP spid="19580" grpId="0" autoUpdateAnimBg="0"/>
      <p:bldP spid="19581" grpId="0" autoUpdateAnimBg="0"/>
      <p:bldP spid="19582" grpId="0" autoUpdateAnimBg="0"/>
      <p:bldP spid="19583" grpId="0" autoUpdateAnimBg="0"/>
      <p:bldP spid="19584" grpId="0" autoUpdateAnimBg="0"/>
      <p:bldP spid="19585" grpId="0" autoUpdateAnimBg="0"/>
      <p:bldP spid="19586" grpId="0" autoUpdateAnimBg="0"/>
      <p:bldP spid="19587" grpId="0" autoUpdateAnimBg="0"/>
      <p:bldP spid="19588" grpId="0" autoUpdateAnimBg="0"/>
      <p:bldP spid="19589" grpId="0" autoUpdateAnimBg="0"/>
      <p:bldP spid="19590" grpId="0" autoUpdateAnimBg="0"/>
      <p:bldP spid="19591" grpId="0" autoUpdateAnimBg="0"/>
      <p:bldP spid="19592" grpId="0" autoUpdateAnimBg="0"/>
      <p:bldP spid="19593" grpId="0" autoUpdateAnimBg="0"/>
      <p:bldP spid="19594" grpId="0" autoUpdateAnimBg="0"/>
      <p:bldP spid="19595" grpId="0" autoUpdateAnimBg="0"/>
      <p:bldP spid="19596" grpId="0" autoUpdateAnimBg="0"/>
      <p:bldP spid="19597" grpId="0" autoUpdateAnimBg="0"/>
      <p:bldP spid="19598" grpId="0" autoUpdateAnimBg="0"/>
      <p:bldP spid="19599" grpId="0" autoUpdateAnimBg="0"/>
      <p:bldP spid="1961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a:hlinkClick r:id="rId2" action="ppaction://hlinksldjump"/>
            <a:extLst>
              <a:ext uri="{FF2B5EF4-FFF2-40B4-BE49-F238E27FC236}">
                <a16:creationId xmlns:a16="http://schemas.microsoft.com/office/drawing/2014/main" id="{7F7E8D06-D40E-40FD-957E-02B40FF703AD}"/>
              </a:ext>
            </a:extLst>
          </p:cNvPr>
          <p:cNvSpPr>
            <a:spLocks noChangeArrowheads="1"/>
          </p:cNvSpPr>
          <p:nvPr/>
        </p:nvSpPr>
        <p:spPr bwMode="auto">
          <a:xfrm>
            <a:off x="2946400" y="609600"/>
            <a:ext cx="5994400" cy="838200"/>
          </a:xfrm>
          <a:prstGeom prst="roundRect">
            <a:avLst/>
          </a:prstGeom>
          <a:solidFill>
            <a:schemeClr val="accent1">
              <a:lumMod val="20000"/>
              <a:lumOff val="80000"/>
            </a:schemeClr>
          </a:solidFill>
          <a:ln w="28575">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267" b="1">
                <a:solidFill>
                  <a:srgbClr val="FF3300"/>
                </a:solidFill>
                <a:latin typeface="Times New Roman" panose="02020603050405020304" pitchFamily="18" charset="0"/>
                <a:cs typeface="Times New Roman" panose="02020603050405020304" pitchFamily="18" charset="0"/>
              </a:rPr>
              <a:t>Hàng ngang thứ nhất</a:t>
            </a:r>
          </a:p>
        </p:txBody>
      </p:sp>
      <p:pic>
        <p:nvPicPr>
          <p:cNvPr id="20484" name="Picture 4" descr="ahau">
            <a:extLst>
              <a:ext uri="{FF2B5EF4-FFF2-40B4-BE49-F238E27FC236}">
                <a16:creationId xmlns:a16="http://schemas.microsoft.com/office/drawing/2014/main" id="{C1BD97F4-9D45-478E-B423-798B8EA0C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1676400"/>
            <a:ext cx="883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4)">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a:hlinkClick r:id="rId2" action="ppaction://hlinksldjump"/>
            <a:extLst>
              <a:ext uri="{FF2B5EF4-FFF2-40B4-BE49-F238E27FC236}">
                <a16:creationId xmlns:a16="http://schemas.microsoft.com/office/drawing/2014/main" id="{3CCF777C-0D05-4404-BC87-4E77BE884149}"/>
              </a:ext>
            </a:extLst>
          </p:cNvPr>
          <p:cNvSpPr>
            <a:spLocks noChangeArrowheads="1"/>
          </p:cNvSpPr>
          <p:nvPr/>
        </p:nvSpPr>
        <p:spPr bwMode="auto">
          <a:xfrm>
            <a:off x="2901244" y="141816"/>
            <a:ext cx="5994400" cy="838200"/>
          </a:xfrm>
          <a:prstGeom prst="roundRect">
            <a:avLst>
              <a:gd name="adj" fmla="val 35522"/>
            </a:avLst>
          </a:prstGeom>
          <a:solidFill>
            <a:schemeClr val="accent1">
              <a:lumMod val="20000"/>
              <a:lumOff val="80000"/>
            </a:schemeClr>
          </a:solidFill>
          <a:ln w="28575">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267" b="1">
                <a:solidFill>
                  <a:srgbClr val="FF3300"/>
                </a:solidFill>
                <a:latin typeface="Times New Roman" panose="02020603050405020304" pitchFamily="18" charset="0"/>
                <a:cs typeface="Times New Roman" panose="02020603050405020304" pitchFamily="18" charset="0"/>
              </a:rPr>
              <a:t>Hàng ngang thứ hai</a:t>
            </a:r>
          </a:p>
        </p:txBody>
      </p:sp>
      <p:pic>
        <p:nvPicPr>
          <p:cNvPr id="21508" name="Picture 4">
            <a:extLst>
              <a:ext uri="{FF2B5EF4-FFF2-40B4-BE49-F238E27FC236}">
                <a16:creationId xmlns:a16="http://schemas.microsoft.com/office/drawing/2014/main" id="{F6217805-A9AD-4A97-9B3D-6429A4F6B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1600201"/>
            <a:ext cx="9347200" cy="469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heel(4)">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a:hlinkClick r:id="rId2" action="ppaction://hlinksldjump"/>
            <a:extLst>
              <a:ext uri="{FF2B5EF4-FFF2-40B4-BE49-F238E27FC236}">
                <a16:creationId xmlns:a16="http://schemas.microsoft.com/office/drawing/2014/main" id="{F6452CDA-1553-4C15-BC16-8FC6B1C4C3DC}"/>
              </a:ext>
            </a:extLst>
          </p:cNvPr>
          <p:cNvSpPr>
            <a:spLocks noChangeArrowheads="1"/>
          </p:cNvSpPr>
          <p:nvPr/>
        </p:nvSpPr>
        <p:spPr bwMode="auto">
          <a:xfrm>
            <a:off x="2946400" y="609600"/>
            <a:ext cx="5994400" cy="838200"/>
          </a:xfrm>
          <a:prstGeom prst="roundRect">
            <a:avLst/>
          </a:prstGeom>
          <a:solidFill>
            <a:schemeClr val="accent1">
              <a:lumMod val="20000"/>
              <a:lumOff val="80000"/>
            </a:schemeClr>
          </a:solidFill>
          <a:ln w="28575">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267" b="1">
                <a:solidFill>
                  <a:srgbClr val="FF3300"/>
                </a:solidFill>
                <a:latin typeface="Times New Roman" panose="02020603050405020304" pitchFamily="18" charset="0"/>
                <a:cs typeface="Times New Roman" panose="02020603050405020304" pitchFamily="18" charset="0"/>
              </a:rPr>
              <a:t>Hàng ngang thứ ba</a:t>
            </a:r>
          </a:p>
        </p:txBody>
      </p:sp>
      <p:pic>
        <p:nvPicPr>
          <p:cNvPr id="22532" name="Picture 4">
            <a:extLst>
              <a:ext uri="{FF2B5EF4-FFF2-40B4-BE49-F238E27FC236}">
                <a16:creationId xmlns:a16="http://schemas.microsoft.com/office/drawing/2014/main" id="{9958E2EC-B009-473C-94AE-BDF88DF60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2057400"/>
            <a:ext cx="934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4)">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a:hlinkClick r:id="rId2" action="ppaction://hlinksldjump"/>
            <a:extLst>
              <a:ext uri="{FF2B5EF4-FFF2-40B4-BE49-F238E27FC236}">
                <a16:creationId xmlns:a16="http://schemas.microsoft.com/office/drawing/2014/main" id="{664F41F4-225F-4927-A5C9-08C39FBAA2CA}"/>
              </a:ext>
            </a:extLst>
          </p:cNvPr>
          <p:cNvSpPr>
            <a:spLocks noChangeArrowheads="1"/>
          </p:cNvSpPr>
          <p:nvPr/>
        </p:nvSpPr>
        <p:spPr bwMode="auto">
          <a:xfrm>
            <a:off x="2946400" y="609600"/>
            <a:ext cx="5994400" cy="838200"/>
          </a:xfrm>
          <a:prstGeom prst="roundRect">
            <a:avLst/>
          </a:prstGeom>
          <a:solidFill>
            <a:schemeClr val="accent1">
              <a:lumMod val="20000"/>
              <a:lumOff val="80000"/>
            </a:schemeClr>
          </a:solidFill>
          <a:ln w="28575">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267" b="1">
                <a:solidFill>
                  <a:srgbClr val="FF3300"/>
                </a:solidFill>
                <a:latin typeface="Times New Roman" panose="02020603050405020304" pitchFamily="18" charset="0"/>
                <a:cs typeface="Times New Roman" panose="02020603050405020304" pitchFamily="18" charset="0"/>
              </a:rPr>
              <a:t>Hàng ngang thứ tư</a:t>
            </a:r>
          </a:p>
        </p:txBody>
      </p:sp>
      <p:pic>
        <p:nvPicPr>
          <p:cNvPr id="23556" name="Picture 4" descr="nhay cao">
            <a:extLst>
              <a:ext uri="{FF2B5EF4-FFF2-40B4-BE49-F238E27FC236}">
                <a16:creationId xmlns:a16="http://schemas.microsoft.com/office/drawing/2014/main" id="{0913758F-5125-4097-A30B-ED66947C5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1676400"/>
            <a:ext cx="8432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heel(4)">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a:hlinkClick r:id="rId2" action="ppaction://hlinksldjump"/>
            <a:extLst>
              <a:ext uri="{FF2B5EF4-FFF2-40B4-BE49-F238E27FC236}">
                <a16:creationId xmlns:a16="http://schemas.microsoft.com/office/drawing/2014/main" id="{D5CEAC00-34A5-45C5-9D62-FC632228A0AB}"/>
              </a:ext>
            </a:extLst>
          </p:cNvPr>
          <p:cNvSpPr>
            <a:spLocks noChangeArrowheads="1"/>
          </p:cNvSpPr>
          <p:nvPr/>
        </p:nvSpPr>
        <p:spPr bwMode="auto">
          <a:xfrm>
            <a:off x="2946400" y="609600"/>
            <a:ext cx="5994400" cy="838200"/>
          </a:xfrm>
          <a:prstGeom prst="roundRect">
            <a:avLst/>
          </a:prstGeom>
          <a:solidFill>
            <a:schemeClr val="accent1">
              <a:lumMod val="20000"/>
              <a:lumOff val="80000"/>
            </a:schemeClr>
          </a:solidFill>
          <a:ln w="28575">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267" b="1">
                <a:solidFill>
                  <a:srgbClr val="FF3300"/>
                </a:solidFill>
                <a:latin typeface="Times New Roman" panose="02020603050405020304" pitchFamily="18" charset="0"/>
                <a:cs typeface="Times New Roman" panose="02020603050405020304" pitchFamily="18" charset="0"/>
              </a:rPr>
              <a:t>Hàng ngang thứ năm</a:t>
            </a:r>
          </a:p>
        </p:txBody>
      </p:sp>
      <p:pic>
        <p:nvPicPr>
          <p:cNvPr id="24580" name="Picture 4">
            <a:extLst>
              <a:ext uri="{FF2B5EF4-FFF2-40B4-BE49-F238E27FC236}">
                <a16:creationId xmlns:a16="http://schemas.microsoft.com/office/drawing/2014/main" id="{0F840A09-DED7-4D32-B9A7-CAB95EE02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1752600"/>
            <a:ext cx="904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heel(4)">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a:hlinkClick r:id="rId2" action="ppaction://hlinksldjump"/>
            <a:extLst>
              <a:ext uri="{FF2B5EF4-FFF2-40B4-BE49-F238E27FC236}">
                <a16:creationId xmlns:a16="http://schemas.microsoft.com/office/drawing/2014/main" id="{4A1CF89A-7866-499B-931F-04BA6DBC4443}"/>
              </a:ext>
            </a:extLst>
          </p:cNvPr>
          <p:cNvSpPr>
            <a:spLocks noChangeArrowheads="1"/>
          </p:cNvSpPr>
          <p:nvPr/>
        </p:nvSpPr>
        <p:spPr bwMode="auto">
          <a:xfrm>
            <a:off x="2946400" y="609600"/>
            <a:ext cx="5994400" cy="838200"/>
          </a:xfrm>
          <a:prstGeom prst="roundRect">
            <a:avLst/>
          </a:prstGeom>
          <a:solidFill>
            <a:schemeClr val="accent1">
              <a:lumMod val="20000"/>
              <a:lumOff val="80000"/>
            </a:schemeClr>
          </a:solidFill>
          <a:ln w="28575">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267" b="1">
                <a:solidFill>
                  <a:srgbClr val="FF3300"/>
                </a:solidFill>
                <a:latin typeface="Times New Roman" panose="02020603050405020304" pitchFamily="18" charset="0"/>
                <a:cs typeface="Times New Roman" panose="02020603050405020304" pitchFamily="18" charset="0"/>
              </a:rPr>
              <a:t>Hàng ngang thứ sáu</a:t>
            </a:r>
          </a:p>
        </p:txBody>
      </p:sp>
      <p:pic>
        <p:nvPicPr>
          <p:cNvPr id="25604" name="Picture 4" descr="the hinh">
            <a:extLst>
              <a:ext uri="{FF2B5EF4-FFF2-40B4-BE49-F238E27FC236}">
                <a16:creationId xmlns:a16="http://schemas.microsoft.com/office/drawing/2014/main" id="{0F25CFFE-5C77-4601-ABDC-B4614024B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6400"/>
            <a:ext cx="609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heel(4)">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F2691D-7651-4A0E-BE75-B90E5CA00604}"/>
              </a:ext>
            </a:extLst>
          </p:cNvPr>
          <p:cNvSpPr txBox="1"/>
          <p:nvPr/>
        </p:nvSpPr>
        <p:spPr>
          <a:xfrm>
            <a:off x="4040660" y="204074"/>
            <a:ext cx="4998237" cy="1323439"/>
          </a:xfrm>
          <a:prstGeom prst="rect">
            <a:avLst/>
          </a:prstGeom>
          <a:noFill/>
        </p:spPr>
        <p:txBody>
          <a:bodyPr wrap="square" rtlCol="0">
            <a:spAutoFit/>
          </a:bodyPr>
          <a:lstStyle/>
          <a:p>
            <a:r>
              <a:rPr lang="vi-VN" sz="4000" b="1" dirty="0">
                <a:ln w="0"/>
                <a:effectLst>
                  <a:outerShdw blurRad="38100" dist="19050" dir="2700000" algn="tl" rotWithShape="0">
                    <a:schemeClr val="dk1">
                      <a:alpha val="40000"/>
                    </a:schemeClr>
                  </a:outerShdw>
                </a:effectLst>
                <a:latin typeface="+mj-lt"/>
              </a:rPr>
              <a:t>LUYỆN TỪ VÀ CÂU </a:t>
            </a:r>
          </a:p>
          <a:p>
            <a:endParaRPr lang="en-US" sz="4000" b="1" dirty="0">
              <a:ln w="0"/>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23C8BC8A-FDDE-4AE6-8424-BD3A49EB3BD0}"/>
              </a:ext>
            </a:extLst>
          </p:cNvPr>
          <p:cNvSpPr/>
          <p:nvPr/>
        </p:nvSpPr>
        <p:spPr>
          <a:xfrm>
            <a:off x="1200974" y="1527513"/>
            <a:ext cx="10165492" cy="2081287"/>
          </a:xfrm>
          <a:prstGeom prst="rect">
            <a:avLst/>
          </a:prstGeom>
          <a:noFill/>
        </p:spPr>
        <p:txBody>
          <a:bodyPr wrap="square" lIns="91440" tIns="45720" rIns="91440" bIns="45720">
            <a:prstTxWarp prst="textPlain">
              <a:avLst>
                <a:gd name="adj" fmla="val 49319"/>
              </a:avLst>
            </a:prstTxWarp>
            <a:spAutoFit/>
          </a:bodyPr>
          <a:lstStyle/>
          <a:p>
            <a:pPr algn="ctr"/>
            <a:r>
              <a:rPr lang="vi-VN" sz="5400" dirty="0">
                <a:ln w="0"/>
                <a:solidFill>
                  <a:srgbClr val="FF0000"/>
                </a:solidFill>
                <a:effectLst>
                  <a:glow rad="228600">
                    <a:schemeClr val="accent2">
                      <a:satMod val="175000"/>
                      <a:alpha val="40000"/>
                    </a:schemeClr>
                  </a:glow>
                  <a:outerShdw blurRad="38100" dist="19050" dir="2700000" algn="tl" rotWithShape="0">
                    <a:schemeClr val="dk1">
                      <a:alpha val="40000"/>
                    </a:schemeClr>
                  </a:outerShdw>
                </a:effectLst>
              </a:rPr>
              <a:t>MỞ RỘNG VỐN TỪ: </a:t>
            </a:r>
            <a:endParaRPr lang="en-US" sz="5400" dirty="0">
              <a:ln w="0"/>
              <a:solidFill>
                <a:srgbClr val="FF0000"/>
              </a:solidFill>
              <a:effectLst>
                <a:glow rad="228600">
                  <a:schemeClr val="accent2">
                    <a:satMod val="175000"/>
                    <a:alpha val="40000"/>
                  </a:schemeClr>
                </a:glow>
                <a:outerShdw blurRad="38100" dist="19050" dir="2700000" algn="tl" rotWithShape="0">
                  <a:schemeClr val="dk1">
                    <a:alpha val="40000"/>
                  </a:schemeClr>
                </a:outerShdw>
              </a:effectLst>
            </a:endParaRPr>
          </a:p>
          <a:p>
            <a:pPr algn="ctr"/>
            <a:r>
              <a:rPr lang="vi-VN" sz="5400" dirty="0">
                <a:ln w="0"/>
                <a:solidFill>
                  <a:srgbClr val="FF0000"/>
                </a:solidFill>
                <a:effectLst>
                  <a:glow rad="228600">
                    <a:schemeClr val="accent2">
                      <a:satMod val="175000"/>
                      <a:alpha val="40000"/>
                    </a:schemeClr>
                  </a:glow>
                  <a:outerShdw blurRad="38100" dist="19050" dir="2700000" algn="tl" rotWithShape="0">
                    <a:schemeClr val="dk1">
                      <a:alpha val="40000"/>
                    </a:schemeClr>
                  </a:outerShdw>
                </a:effectLst>
              </a:rPr>
              <a:t>THỂ THAO. DẤU PHẨY</a:t>
            </a:r>
            <a:endParaRPr lang="en-US" sz="5400" dirty="0">
              <a:ln w="0"/>
              <a:solidFill>
                <a:srgbClr val="FF0000"/>
              </a:solidFill>
              <a:effectLst>
                <a:glow rad="228600">
                  <a:schemeClr val="accent2">
                    <a:satMod val="175000"/>
                    <a:alpha val="40000"/>
                  </a:schemeClr>
                </a:glow>
                <a:outerShdw blurRad="38100" dist="19050" dir="2700000" algn="tl" rotWithShape="0">
                  <a:schemeClr val="dk1">
                    <a:alpha val="40000"/>
                  </a:schemeClr>
                </a:outerShdw>
              </a:effectLst>
            </a:endParaRPr>
          </a:p>
        </p:txBody>
      </p:sp>
      <p:cxnSp>
        <p:nvCxnSpPr>
          <p:cNvPr id="3" name="Straight Connector 2"/>
          <p:cNvCxnSpPr/>
          <p:nvPr/>
        </p:nvCxnSpPr>
        <p:spPr>
          <a:xfrm>
            <a:off x="4209393" y="865793"/>
            <a:ext cx="449317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055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a:hlinkClick r:id="rId2" action="ppaction://hlinksldjump"/>
            <a:extLst>
              <a:ext uri="{FF2B5EF4-FFF2-40B4-BE49-F238E27FC236}">
                <a16:creationId xmlns:a16="http://schemas.microsoft.com/office/drawing/2014/main" id="{D9B2255E-A8A6-46FB-90B9-A101DF5844AE}"/>
              </a:ext>
            </a:extLst>
          </p:cNvPr>
          <p:cNvSpPr>
            <a:spLocks noChangeArrowheads="1"/>
          </p:cNvSpPr>
          <p:nvPr/>
        </p:nvSpPr>
        <p:spPr bwMode="auto">
          <a:xfrm>
            <a:off x="2946400" y="609600"/>
            <a:ext cx="5994400" cy="838200"/>
          </a:xfrm>
          <a:prstGeom prst="roundRect">
            <a:avLst/>
          </a:prstGeom>
          <a:solidFill>
            <a:schemeClr val="accent1">
              <a:lumMod val="20000"/>
              <a:lumOff val="80000"/>
            </a:schemeClr>
          </a:solidFill>
          <a:ln w="28575">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267" b="1">
                <a:solidFill>
                  <a:srgbClr val="FF3300"/>
                </a:solidFill>
                <a:latin typeface="Times New Roman" panose="02020603050405020304" pitchFamily="18" charset="0"/>
                <a:cs typeface="Times New Roman" panose="02020603050405020304" pitchFamily="18" charset="0"/>
              </a:rPr>
              <a:t>Hàng ngang thứ bảy</a:t>
            </a:r>
          </a:p>
        </p:txBody>
      </p:sp>
      <p:pic>
        <p:nvPicPr>
          <p:cNvPr id="26628" name="Picture 4" descr="leo nui">
            <a:extLst>
              <a:ext uri="{FF2B5EF4-FFF2-40B4-BE49-F238E27FC236}">
                <a16:creationId xmlns:a16="http://schemas.microsoft.com/office/drawing/2014/main" id="{C9C46532-1B40-4C9A-9E79-1141BCC0E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525"/>
          <a:stretch>
            <a:fillRect/>
          </a:stretch>
        </p:blipFill>
        <p:spPr bwMode="auto">
          <a:xfrm>
            <a:off x="2540000" y="1676400"/>
            <a:ext cx="7620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heel(4)">
                                      <p:cBhvr>
                                        <p:cTn id="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a:hlinkClick r:id="rId3" action="ppaction://hlinksldjump"/>
            <a:extLst>
              <a:ext uri="{FF2B5EF4-FFF2-40B4-BE49-F238E27FC236}">
                <a16:creationId xmlns:a16="http://schemas.microsoft.com/office/drawing/2014/main" id="{2727B571-C28C-4248-8C21-1EED0794AF93}"/>
              </a:ext>
            </a:extLst>
          </p:cNvPr>
          <p:cNvSpPr>
            <a:spLocks noChangeArrowheads="1"/>
          </p:cNvSpPr>
          <p:nvPr/>
        </p:nvSpPr>
        <p:spPr bwMode="auto">
          <a:xfrm>
            <a:off x="2946400" y="609600"/>
            <a:ext cx="5994400" cy="838200"/>
          </a:xfrm>
          <a:prstGeom prst="roundRect">
            <a:avLst/>
          </a:prstGeom>
          <a:solidFill>
            <a:schemeClr val="accent1">
              <a:lumMod val="20000"/>
              <a:lumOff val="80000"/>
            </a:schemeClr>
          </a:solidFill>
          <a:ln w="28575">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267" b="1" dirty="0" err="1">
                <a:solidFill>
                  <a:srgbClr val="FF3300"/>
                </a:solidFill>
                <a:latin typeface="Times New Roman" panose="02020603050405020304" pitchFamily="18" charset="0"/>
                <a:cs typeface="Times New Roman" panose="02020603050405020304" pitchFamily="18" charset="0"/>
              </a:rPr>
              <a:t>Hàng</a:t>
            </a:r>
            <a:r>
              <a:rPr lang="en-US" altLang="en-US" sz="4267" b="1" dirty="0">
                <a:solidFill>
                  <a:srgbClr val="FF3300"/>
                </a:solidFill>
                <a:latin typeface="Times New Roman" panose="02020603050405020304" pitchFamily="18" charset="0"/>
                <a:cs typeface="Times New Roman" panose="02020603050405020304" pitchFamily="18" charset="0"/>
              </a:rPr>
              <a:t> </a:t>
            </a:r>
            <a:r>
              <a:rPr lang="en-US" altLang="en-US" sz="4267" b="1" dirty="0" err="1">
                <a:solidFill>
                  <a:srgbClr val="FF3300"/>
                </a:solidFill>
                <a:latin typeface="Times New Roman" panose="02020603050405020304" pitchFamily="18" charset="0"/>
                <a:cs typeface="Times New Roman" panose="02020603050405020304" pitchFamily="18" charset="0"/>
              </a:rPr>
              <a:t>ngang</a:t>
            </a:r>
            <a:r>
              <a:rPr lang="en-US" altLang="en-US" sz="4267" b="1" dirty="0">
                <a:solidFill>
                  <a:srgbClr val="FF3300"/>
                </a:solidFill>
                <a:latin typeface="Times New Roman" panose="02020603050405020304" pitchFamily="18" charset="0"/>
                <a:cs typeface="Times New Roman" panose="02020603050405020304" pitchFamily="18" charset="0"/>
              </a:rPr>
              <a:t> </a:t>
            </a:r>
            <a:r>
              <a:rPr lang="en-US" altLang="en-US" sz="4267" b="1" dirty="0" err="1">
                <a:solidFill>
                  <a:srgbClr val="FF3300"/>
                </a:solidFill>
                <a:latin typeface="Times New Roman" panose="02020603050405020304" pitchFamily="18" charset="0"/>
                <a:cs typeface="Times New Roman" panose="02020603050405020304" pitchFamily="18" charset="0"/>
              </a:rPr>
              <a:t>thứ</a:t>
            </a:r>
            <a:r>
              <a:rPr lang="en-US" altLang="en-US" sz="4267" b="1" dirty="0">
                <a:solidFill>
                  <a:srgbClr val="FF3300"/>
                </a:solidFill>
                <a:latin typeface="Times New Roman" panose="02020603050405020304" pitchFamily="18" charset="0"/>
                <a:cs typeface="Times New Roman" panose="02020603050405020304" pitchFamily="18" charset="0"/>
              </a:rPr>
              <a:t> </a:t>
            </a:r>
            <a:r>
              <a:rPr lang="en-US" altLang="en-US" sz="4267" b="1" dirty="0" err="1">
                <a:solidFill>
                  <a:srgbClr val="FF3300"/>
                </a:solidFill>
                <a:latin typeface="Times New Roman" panose="02020603050405020304" pitchFamily="18" charset="0"/>
                <a:cs typeface="Times New Roman" panose="02020603050405020304" pitchFamily="18" charset="0"/>
              </a:rPr>
              <a:t>tám</a:t>
            </a:r>
            <a:endParaRPr lang="en-US" altLang="en-US" sz="4267" b="1" dirty="0">
              <a:solidFill>
                <a:srgbClr val="FF3300"/>
              </a:solidFill>
              <a:latin typeface="Times New Roman" panose="02020603050405020304" pitchFamily="18" charset="0"/>
              <a:cs typeface="Times New Roman" panose="02020603050405020304" pitchFamily="18" charset="0"/>
            </a:endParaRPr>
          </a:p>
        </p:txBody>
      </p:sp>
      <p:pic>
        <p:nvPicPr>
          <p:cNvPr id="27652" name="Picture 4" descr="uôn deo">
            <a:extLst>
              <a:ext uri="{FF2B5EF4-FFF2-40B4-BE49-F238E27FC236}">
                <a16:creationId xmlns:a16="http://schemas.microsoft.com/office/drawing/2014/main" id="{44A3C5A2-F3B0-4872-85CE-921D027C2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1752600"/>
            <a:ext cx="8839200" cy="449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64" name="Picture 21" descr="run_e0">
            <a:extLst>
              <a:ext uri="{FF2B5EF4-FFF2-40B4-BE49-F238E27FC236}">
                <a16:creationId xmlns:a16="http://schemas.microsoft.com/office/drawing/2014/main" id="{81002AC3-A263-4193-A0F9-F01229AD6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1201" y="1"/>
            <a:ext cx="639233" cy="48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heel(4)">
                                      <p:cBhvr>
                                        <p:cTn id="7" dur="2000"/>
                                        <p:tgtEl>
                                          <p:spTgt spid="27650"/>
                                        </p:tgtEl>
                                      </p:cBhvr>
                                    </p:animEffect>
                                  </p:childTnLst>
                                </p:cTn>
                              </p:par>
                              <p:par>
                                <p:cTn id="8" presetID="23" presetClass="entr" presetSubtype="16" fill="hold" nodeType="withEffect">
                                  <p:stCondLst>
                                    <p:cond delay="0"/>
                                  </p:stCondLst>
                                  <p:childTnLst>
                                    <p:set>
                                      <p:cBhvr>
                                        <p:cTn id="9" dur="1" fill="hold">
                                          <p:stCondLst>
                                            <p:cond delay="0"/>
                                          </p:stCondLst>
                                        </p:cTn>
                                        <p:tgtEl>
                                          <p:spTgt spid="27664"/>
                                        </p:tgtEl>
                                        <p:attrNameLst>
                                          <p:attrName>style.visibility</p:attrName>
                                        </p:attrNameLst>
                                      </p:cBhvr>
                                      <p:to>
                                        <p:strVal val="visible"/>
                                      </p:to>
                                    </p:set>
                                    <p:anim calcmode="lin" valueType="num">
                                      <p:cBhvr>
                                        <p:cTn id="10" dur="500" fill="hold"/>
                                        <p:tgtEl>
                                          <p:spTgt spid="27664"/>
                                        </p:tgtEl>
                                        <p:attrNameLst>
                                          <p:attrName>ppt_w</p:attrName>
                                        </p:attrNameLst>
                                      </p:cBhvr>
                                      <p:tavLst>
                                        <p:tav tm="0">
                                          <p:val>
                                            <p:fltVal val="0"/>
                                          </p:val>
                                        </p:tav>
                                        <p:tav tm="100000">
                                          <p:val>
                                            <p:strVal val="#ppt_w"/>
                                          </p:val>
                                        </p:tav>
                                      </p:tavLst>
                                    </p:anim>
                                    <p:anim calcmode="lin" valueType="num">
                                      <p:cBhvr>
                                        <p:cTn id="11" dur="500" fill="hold"/>
                                        <p:tgtEl>
                                          <p:spTgt spid="2766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2" presetID="3" presetClass="exit" presetSubtype="10" fill="hold" nodeType="withEffect">
                                  <p:stCondLst>
                                    <p:cond delay="1000"/>
                                  </p:stCondLst>
                                  <p:childTnLst>
                                    <p:animEffect transition="out" filter="blinds(horizontal)">
                                      <p:cBhvr>
                                        <p:cTn id="13" dur="500"/>
                                        <p:tgtEl>
                                          <p:spTgt spid="27664"/>
                                        </p:tgtEl>
                                      </p:cBhvr>
                                    </p:animEffect>
                                    <p:set>
                                      <p:cBhvr>
                                        <p:cTn id="14" dur="1" fill="hold">
                                          <p:stCondLst>
                                            <p:cond delay="499"/>
                                          </p:stCondLst>
                                        </p:cTn>
                                        <p:tgtEl>
                                          <p:spTgt spid="2766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1000"/>
            <a:lum/>
          </a:blip>
          <a:srcRect/>
          <a:stretch>
            <a:fillRect/>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7E95B1B-6FAC-44C8-947E-1AE9EC7F5F5C}"/>
              </a:ext>
            </a:extLst>
          </p:cNvPr>
          <p:cNvPicPr>
            <a:picLocks noChangeAspect="1"/>
          </p:cNvPicPr>
          <p:nvPr/>
        </p:nvPicPr>
        <p:blipFill>
          <a:blip r:embed="rId5"/>
          <a:stretch>
            <a:fillRect/>
          </a:stretch>
        </p:blipFill>
        <p:spPr>
          <a:xfrm>
            <a:off x="-976789" y="-543626"/>
            <a:ext cx="3322772" cy="2516335"/>
          </a:xfrm>
          <a:prstGeom prst="rect">
            <a:avLst/>
          </a:prstGeom>
        </p:spPr>
      </p:pic>
      <p:pic>
        <p:nvPicPr>
          <p:cNvPr id="10" name="图片 9">
            <a:extLst>
              <a:ext uri="{FF2B5EF4-FFF2-40B4-BE49-F238E27FC236}">
                <a16:creationId xmlns:a16="http://schemas.microsoft.com/office/drawing/2014/main" id="{6F0F5813-82DE-458D-9EA3-42E1A7D68DAD}"/>
              </a:ext>
            </a:extLst>
          </p:cNvPr>
          <p:cNvPicPr>
            <a:picLocks noChangeAspect="1"/>
          </p:cNvPicPr>
          <p:nvPr/>
        </p:nvPicPr>
        <p:blipFill>
          <a:blip r:embed="rId6"/>
          <a:stretch>
            <a:fillRect/>
          </a:stretch>
        </p:blipFill>
        <p:spPr>
          <a:xfrm>
            <a:off x="401754" y="-422246"/>
            <a:ext cx="2271140" cy="1515254"/>
          </a:xfrm>
          <a:prstGeom prst="rect">
            <a:avLst/>
          </a:prstGeom>
        </p:spPr>
      </p:pic>
      <p:pic>
        <p:nvPicPr>
          <p:cNvPr id="12" name="图片 11">
            <a:extLst>
              <a:ext uri="{FF2B5EF4-FFF2-40B4-BE49-F238E27FC236}">
                <a16:creationId xmlns:a16="http://schemas.microsoft.com/office/drawing/2014/main" id="{9E661B69-88C1-48AA-885C-8C9392DCC27D}"/>
              </a:ext>
            </a:extLst>
          </p:cNvPr>
          <p:cNvPicPr>
            <a:picLocks noChangeAspect="1"/>
          </p:cNvPicPr>
          <p:nvPr/>
        </p:nvPicPr>
        <p:blipFill>
          <a:blip r:embed="rId7"/>
          <a:stretch>
            <a:fillRect/>
          </a:stretch>
        </p:blipFill>
        <p:spPr>
          <a:xfrm flipH="1">
            <a:off x="10590009" y="-404509"/>
            <a:ext cx="1643253" cy="1643253"/>
          </a:xfrm>
          <a:prstGeom prst="rect">
            <a:avLst/>
          </a:prstGeom>
        </p:spPr>
      </p:pic>
      <p:grpSp>
        <p:nvGrpSpPr>
          <p:cNvPr id="24" name="组合 23">
            <a:extLst>
              <a:ext uri="{FF2B5EF4-FFF2-40B4-BE49-F238E27FC236}">
                <a16:creationId xmlns:a16="http://schemas.microsoft.com/office/drawing/2014/main" id="{C4046BB5-D276-44CF-BD9F-8CB02CBFE0CA}"/>
              </a:ext>
            </a:extLst>
          </p:cNvPr>
          <p:cNvGrpSpPr/>
          <p:nvPr/>
        </p:nvGrpSpPr>
        <p:grpSpPr>
          <a:xfrm>
            <a:off x="0" y="1063353"/>
            <a:ext cx="1371763" cy="1277457"/>
            <a:chOff x="1770392" y="2794610"/>
            <a:chExt cx="1072181" cy="998471"/>
          </a:xfrm>
        </p:grpSpPr>
        <p:pic>
          <p:nvPicPr>
            <p:cNvPr id="18" name="图片 17">
              <a:extLst>
                <a:ext uri="{FF2B5EF4-FFF2-40B4-BE49-F238E27FC236}">
                  <a16:creationId xmlns:a16="http://schemas.microsoft.com/office/drawing/2014/main" id="{3FD2F113-DE29-46A4-A0C8-C98AB3B2475D}"/>
                </a:ext>
              </a:extLst>
            </p:cNvPr>
            <p:cNvPicPr>
              <a:picLocks noChangeAspect="1"/>
            </p:cNvPicPr>
            <p:nvPr/>
          </p:nvPicPr>
          <p:blipFill rotWithShape="1">
            <a:blip r:embed="rId8"/>
            <a:srcRect t="10122" b="21922"/>
            <a:stretch/>
          </p:blipFill>
          <p:spPr>
            <a:xfrm>
              <a:off x="1770392" y="2794610"/>
              <a:ext cx="1072181" cy="998471"/>
            </a:xfrm>
            <a:prstGeom prst="rect">
              <a:avLst/>
            </a:prstGeom>
          </p:spPr>
        </p:pic>
        <p:sp>
          <p:nvSpPr>
            <p:cNvPr id="22" name="椭圆 21">
              <a:extLst>
                <a:ext uri="{FF2B5EF4-FFF2-40B4-BE49-F238E27FC236}">
                  <a16:creationId xmlns:a16="http://schemas.microsoft.com/office/drawing/2014/main" id="{E65A3BA8-7570-4A78-9848-23CB7328193B}"/>
                </a:ext>
              </a:extLst>
            </p:cNvPr>
            <p:cNvSpPr/>
            <p:nvPr/>
          </p:nvSpPr>
          <p:spPr>
            <a:xfrm>
              <a:off x="2079319" y="3027145"/>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0000"/>
                </a:solidFill>
                <a:effectLst/>
                <a:uLnTx/>
                <a:uFillTx/>
                <a:latin typeface="Arial" panose="020B0604020202020204"/>
                <a:ea typeface="黑体" panose="02010609060101010101" pitchFamily="49" charset="-122"/>
                <a:cs typeface="+mn-cs"/>
              </a:endParaRPr>
            </a:p>
          </p:txBody>
        </p:sp>
        <p:sp>
          <p:nvSpPr>
            <p:cNvPr id="23" name="文本框 22">
              <a:extLst>
                <a:ext uri="{FF2B5EF4-FFF2-40B4-BE49-F238E27FC236}">
                  <a16:creationId xmlns:a16="http://schemas.microsoft.com/office/drawing/2014/main" id="{2E2EEE7A-A3AE-4AED-ABD9-179027EEB41F}"/>
                </a:ext>
              </a:extLst>
            </p:cNvPr>
            <p:cNvSpPr txBox="1"/>
            <p:nvPr/>
          </p:nvSpPr>
          <p:spPr>
            <a:xfrm>
              <a:off x="1936509" y="3054158"/>
              <a:ext cx="837573" cy="4570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0033CC"/>
                </a:solidFill>
                <a:effectLst/>
                <a:uLnTx/>
                <a:uFillTx/>
                <a:latin typeface="Arial Black" panose="020B0A04020102020204" pitchFamily="34" charset="0"/>
                <a:ea typeface="方正卡通简体" panose="03000509000000000000" pitchFamily="65" charset="-122"/>
                <a:cs typeface="+mn-cs"/>
              </a:endParaRPr>
            </a:p>
          </p:txBody>
        </p:sp>
      </p:grpSp>
      <p:pic>
        <p:nvPicPr>
          <p:cNvPr id="21" name="图片 53">
            <a:extLst>
              <a:ext uri="{FF2B5EF4-FFF2-40B4-BE49-F238E27FC236}">
                <a16:creationId xmlns:a16="http://schemas.microsoft.com/office/drawing/2014/main" id="{E70BDF2B-20F9-4DE2-931D-81EE269696F6}"/>
              </a:ext>
            </a:extLst>
          </p:cNvPr>
          <p:cNvPicPr>
            <a:picLocks noChangeAspect="1"/>
          </p:cNvPicPr>
          <p:nvPr/>
        </p:nvPicPr>
        <p:blipFill rotWithShape="1">
          <a:blip r:embed="rId9">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24213" y="5746100"/>
            <a:ext cx="4327072" cy="1138384"/>
          </a:xfrm>
          <a:prstGeom prst="rect">
            <a:avLst/>
          </a:prstGeom>
        </p:spPr>
      </p:pic>
      <p:pic>
        <p:nvPicPr>
          <p:cNvPr id="26" name="图片 53">
            <a:extLst>
              <a:ext uri="{FF2B5EF4-FFF2-40B4-BE49-F238E27FC236}">
                <a16:creationId xmlns:a16="http://schemas.microsoft.com/office/drawing/2014/main" id="{2049D337-02B3-4C90-AD79-4EDDDAF48145}"/>
              </a:ext>
            </a:extLst>
          </p:cNvPr>
          <p:cNvPicPr>
            <a:picLocks noChangeAspect="1"/>
          </p:cNvPicPr>
          <p:nvPr/>
        </p:nvPicPr>
        <p:blipFill rotWithShape="1">
          <a:blip r:embed="rId9">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3940989" y="5735708"/>
            <a:ext cx="4327072" cy="1138384"/>
          </a:xfrm>
          <a:prstGeom prst="rect">
            <a:avLst/>
          </a:prstGeom>
        </p:spPr>
      </p:pic>
      <p:pic>
        <p:nvPicPr>
          <p:cNvPr id="27" name="图片 53">
            <a:extLst>
              <a:ext uri="{FF2B5EF4-FFF2-40B4-BE49-F238E27FC236}">
                <a16:creationId xmlns:a16="http://schemas.microsoft.com/office/drawing/2014/main" id="{ACDC51EF-2973-46C1-A547-0D60CF7417C1}"/>
              </a:ext>
            </a:extLst>
          </p:cNvPr>
          <p:cNvPicPr>
            <a:picLocks noChangeAspect="1"/>
          </p:cNvPicPr>
          <p:nvPr/>
        </p:nvPicPr>
        <p:blipFill rotWithShape="1">
          <a:blip r:embed="rId9">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8089070" y="5719616"/>
            <a:ext cx="4327072" cy="1138384"/>
          </a:xfrm>
          <a:prstGeom prst="rect">
            <a:avLst/>
          </a:prstGeom>
        </p:spPr>
      </p:pic>
      <p:sp>
        <p:nvSpPr>
          <p:cNvPr id="2" name="TextBox 1">
            <a:extLst>
              <a:ext uri="{FF2B5EF4-FFF2-40B4-BE49-F238E27FC236}">
                <a16:creationId xmlns:a16="http://schemas.microsoft.com/office/drawing/2014/main" id="{507E97C6-857B-4B7E-AFBE-7A2C7635239C}"/>
              </a:ext>
            </a:extLst>
          </p:cNvPr>
          <p:cNvSpPr txBox="1"/>
          <p:nvPr/>
        </p:nvSpPr>
        <p:spPr>
          <a:xfrm>
            <a:off x="1899907" y="727821"/>
            <a:ext cx="881825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Hoạt động 1</a:t>
            </a:r>
            <a:r>
              <a:rPr kumimoji="0" lang="vi-VN"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p>
        </p:txBody>
      </p:sp>
      <p:sp>
        <p:nvSpPr>
          <p:cNvPr id="3" name="TextBox 2">
            <a:extLst>
              <a:ext uri="{FF2B5EF4-FFF2-40B4-BE49-F238E27FC236}">
                <a16:creationId xmlns:a16="http://schemas.microsoft.com/office/drawing/2014/main" id="{5D8B21BF-B0FD-41DB-BCCF-E7C2963203F6}"/>
              </a:ext>
            </a:extLst>
          </p:cNvPr>
          <p:cNvSpPr txBox="1"/>
          <p:nvPr/>
        </p:nvSpPr>
        <p:spPr>
          <a:xfrm>
            <a:off x="1165860" y="4032744"/>
            <a:ext cx="5566410" cy="1138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59720A1D-8824-41AF-806C-BFDDCA636559}"/>
              </a:ext>
            </a:extLst>
          </p:cNvPr>
          <p:cNvSpPr txBox="1"/>
          <p:nvPr/>
        </p:nvSpPr>
        <p:spPr>
          <a:xfrm>
            <a:off x="1434350" y="2329245"/>
            <a:ext cx="881825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Mở rộng vốn từ: Thể thao</a:t>
            </a:r>
          </a:p>
        </p:txBody>
      </p:sp>
    </p:spTree>
    <p:custDataLst>
      <p:tags r:id="rId1"/>
    </p:custDataLst>
    <p:extLst>
      <p:ext uri="{BB962C8B-B14F-4D97-AF65-F5344CB8AC3E}">
        <p14:creationId xmlns:p14="http://schemas.microsoft.com/office/powerpoint/2010/main" val="3728537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1000"/>
            <a:lum/>
          </a:blip>
          <a:srcRect/>
          <a:stretch>
            <a:fillRect/>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7E95B1B-6FAC-44C8-947E-1AE9EC7F5F5C}"/>
              </a:ext>
            </a:extLst>
          </p:cNvPr>
          <p:cNvPicPr>
            <a:picLocks noChangeAspect="1"/>
          </p:cNvPicPr>
          <p:nvPr/>
        </p:nvPicPr>
        <p:blipFill>
          <a:blip r:embed="rId5"/>
          <a:stretch>
            <a:fillRect/>
          </a:stretch>
        </p:blipFill>
        <p:spPr>
          <a:xfrm>
            <a:off x="-976789" y="-543626"/>
            <a:ext cx="3322772" cy="2516335"/>
          </a:xfrm>
          <a:prstGeom prst="rect">
            <a:avLst/>
          </a:prstGeom>
        </p:spPr>
      </p:pic>
      <p:pic>
        <p:nvPicPr>
          <p:cNvPr id="10" name="图片 9">
            <a:extLst>
              <a:ext uri="{FF2B5EF4-FFF2-40B4-BE49-F238E27FC236}">
                <a16:creationId xmlns:a16="http://schemas.microsoft.com/office/drawing/2014/main" id="{6F0F5813-82DE-458D-9EA3-42E1A7D68DAD}"/>
              </a:ext>
            </a:extLst>
          </p:cNvPr>
          <p:cNvPicPr>
            <a:picLocks noChangeAspect="1"/>
          </p:cNvPicPr>
          <p:nvPr/>
        </p:nvPicPr>
        <p:blipFill>
          <a:blip r:embed="rId6"/>
          <a:stretch>
            <a:fillRect/>
          </a:stretch>
        </p:blipFill>
        <p:spPr>
          <a:xfrm>
            <a:off x="401754" y="-422246"/>
            <a:ext cx="2271140" cy="1515254"/>
          </a:xfrm>
          <a:prstGeom prst="rect">
            <a:avLst/>
          </a:prstGeom>
        </p:spPr>
      </p:pic>
      <p:pic>
        <p:nvPicPr>
          <p:cNvPr id="12" name="图片 11">
            <a:extLst>
              <a:ext uri="{FF2B5EF4-FFF2-40B4-BE49-F238E27FC236}">
                <a16:creationId xmlns:a16="http://schemas.microsoft.com/office/drawing/2014/main" id="{9E661B69-88C1-48AA-885C-8C9392DCC27D}"/>
              </a:ext>
            </a:extLst>
          </p:cNvPr>
          <p:cNvPicPr>
            <a:picLocks noChangeAspect="1"/>
          </p:cNvPicPr>
          <p:nvPr/>
        </p:nvPicPr>
        <p:blipFill>
          <a:blip r:embed="rId7"/>
          <a:stretch>
            <a:fillRect/>
          </a:stretch>
        </p:blipFill>
        <p:spPr>
          <a:xfrm flipH="1">
            <a:off x="10590009" y="-404509"/>
            <a:ext cx="1643253" cy="1643253"/>
          </a:xfrm>
          <a:prstGeom prst="rect">
            <a:avLst/>
          </a:prstGeom>
        </p:spPr>
      </p:pic>
      <p:grpSp>
        <p:nvGrpSpPr>
          <p:cNvPr id="24" name="组合 23">
            <a:extLst>
              <a:ext uri="{FF2B5EF4-FFF2-40B4-BE49-F238E27FC236}">
                <a16:creationId xmlns:a16="http://schemas.microsoft.com/office/drawing/2014/main" id="{C4046BB5-D276-44CF-BD9F-8CB02CBFE0CA}"/>
              </a:ext>
            </a:extLst>
          </p:cNvPr>
          <p:cNvGrpSpPr/>
          <p:nvPr/>
        </p:nvGrpSpPr>
        <p:grpSpPr>
          <a:xfrm>
            <a:off x="0" y="1063353"/>
            <a:ext cx="1371763" cy="1277457"/>
            <a:chOff x="1770392" y="2794610"/>
            <a:chExt cx="1072181" cy="998471"/>
          </a:xfrm>
        </p:grpSpPr>
        <p:pic>
          <p:nvPicPr>
            <p:cNvPr id="18" name="图片 17">
              <a:extLst>
                <a:ext uri="{FF2B5EF4-FFF2-40B4-BE49-F238E27FC236}">
                  <a16:creationId xmlns:a16="http://schemas.microsoft.com/office/drawing/2014/main" id="{3FD2F113-DE29-46A4-A0C8-C98AB3B2475D}"/>
                </a:ext>
              </a:extLst>
            </p:cNvPr>
            <p:cNvPicPr>
              <a:picLocks noChangeAspect="1"/>
            </p:cNvPicPr>
            <p:nvPr/>
          </p:nvPicPr>
          <p:blipFill rotWithShape="1">
            <a:blip r:embed="rId8"/>
            <a:srcRect t="10122" b="21922"/>
            <a:stretch/>
          </p:blipFill>
          <p:spPr>
            <a:xfrm>
              <a:off x="1770392" y="2794610"/>
              <a:ext cx="1072181" cy="998471"/>
            </a:xfrm>
            <a:prstGeom prst="rect">
              <a:avLst/>
            </a:prstGeom>
          </p:spPr>
        </p:pic>
        <p:sp>
          <p:nvSpPr>
            <p:cNvPr id="22" name="椭圆 21">
              <a:extLst>
                <a:ext uri="{FF2B5EF4-FFF2-40B4-BE49-F238E27FC236}">
                  <a16:creationId xmlns:a16="http://schemas.microsoft.com/office/drawing/2014/main" id="{E65A3BA8-7570-4A78-9848-23CB7328193B}"/>
                </a:ext>
              </a:extLst>
            </p:cNvPr>
            <p:cNvSpPr/>
            <p:nvPr/>
          </p:nvSpPr>
          <p:spPr>
            <a:xfrm>
              <a:off x="2079319" y="3027145"/>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0000"/>
                </a:solidFill>
                <a:effectLst/>
                <a:uLnTx/>
                <a:uFillTx/>
                <a:latin typeface="Arial" panose="020B0604020202020204"/>
                <a:ea typeface="黑体" panose="02010609060101010101" pitchFamily="49" charset="-122"/>
                <a:cs typeface="+mn-cs"/>
              </a:endParaRPr>
            </a:p>
          </p:txBody>
        </p:sp>
        <p:sp>
          <p:nvSpPr>
            <p:cNvPr id="23" name="文本框 22">
              <a:extLst>
                <a:ext uri="{FF2B5EF4-FFF2-40B4-BE49-F238E27FC236}">
                  <a16:creationId xmlns:a16="http://schemas.microsoft.com/office/drawing/2014/main" id="{2E2EEE7A-A3AE-4AED-ABD9-179027EEB41F}"/>
                </a:ext>
              </a:extLst>
            </p:cNvPr>
            <p:cNvSpPr txBox="1"/>
            <p:nvPr/>
          </p:nvSpPr>
          <p:spPr>
            <a:xfrm>
              <a:off x="1936509" y="3054158"/>
              <a:ext cx="837573" cy="4570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0033CC"/>
                </a:solidFill>
                <a:effectLst/>
                <a:uLnTx/>
                <a:uFillTx/>
                <a:latin typeface="Arial Black" panose="020B0A04020102020204" pitchFamily="34" charset="0"/>
                <a:ea typeface="方正卡通简体" panose="03000509000000000000" pitchFamily="65" charset="-122"/>
                <a:cs typeface="+mn-cs"/>
              </a:endParaRPr>
            </a:p>
          </p:txBody>
        </p:sp>
      </p:grpSp>
      <p:pic>
        <p:nvPicPr>
          <p:cNvPr id="21" name="图片 53">
            <a:extLst>
              <a:ext uri="{FF2B5EF4-FFF2-40B4-BE49-F238E27FC236}">
                <a16:creationId xmlns:a16="http://schemas.microsoft.com/office/drawing/2014/main" id="{E70BDF2B-20F9-4DE2-931D-81EE269696F6}"/>
              </a:ext>
            </a:extLst>
          </p:cNvPr>
          <p:cNvPicPr>
            <a:picLocks noChangeAspect="1"/>
          </p:cNvPicPr>
          <p:nvPr/>
        </p:nvPicPr>
        <p:blipFill rotWithShape="1">
          <a:blip r:embed="rId9">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40714" y="5696251"/>
            <a:ext cx="4327072" cy="1138384"/>
          </a:xfrm>
          <a:prstGeom prst="rect">
            <a:avLst/>
          </a:prstGeom>
        </p:spPr>
      </p:pic>
      <p:pic>
        <p:nvPicPr>
          <p:cNvPr id="26" name="图片 53">
            <a:extLst>
              <a:ext uri="{FF2B5EF4-FFF2-40B4-BE49-F238E27FC236}">
                <a16:creationId xmlns:a16="http://schemas.microsoft.com/office/drawing/2014/main" id="{2049D337-02B3-4C90-AD79-4EDDDAF48145}"/>
              </a:ext>
            </a:extLst>
          </p:cNvPr>
          <p:cNvPicPr>
            <a:picLocks noChangeAspect="1"/>
          </p:cNvPicPr>
          <p:nvPr/>
        </p:nvPicPr>
        <p:blipFill rotWithShape="1">
          <a:blip r:embed="rId9">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4044535" y="5743547"/>
            <a:ext cx="4327072" cy="1138384"/>
          </a:xfrm>
          <a:prstGeom prst="rect">
            <a:avLst/>
          </a:prstGeom>
        </p:spPr>
      </p:pic>
      <p:pic>
        <p:nvPicPr>
          <p:cNvPr id="27" name="图片 53">
            <a:extLst>
              <a:ext uri="{FF2B5EF4-FFF2-40B4-BE49-F238E27FC236}">
                <a16:creationId xmlns:a16="http://schemas.microsoft.com/office/drawing/2014/main" id="{ACDC51EF-2973-46C1-A547-0D60CF7417C1}"/>
              </a:ext>
            </a:extLst>
          </p:cNvPr>
          <p:cNvPicPr>
            <a:picLocks noChangeAspect="1"/>
          </p:cNvPicPr>
          <p:nvPr/>
        </p:nvPicPr>
        <p:blipFill rotWithShape="1">
          <a:blip r:embed="rId9">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7769235" y="5744609"/>
            <a:ext cx="4327072" cy="1138384"/>
          </a:xfrm>
          <a:prstGeom prst="rect">
            <a:avLst/>
          </a:prstGeom>
        </p:spPr>
      </p:pic>
      <p:sp>
        <p:nvSpPr>
          <p:cNvPr id="2" name="TextBox 1">
            <a:extLst>
              <a:ext uri="{FF2B5EF4-FFF2-40B4-BE49-F238E27FC236}">
                <a16:creationId xmlns:a16="http://schemas.microsoft.com/office/drawing/2014/main" id="{507E97C6-857B-4B7E-AFBE-7A2C7635239C}"/>
              </a:ext>
            </a:extLst>
          </p:cNvPr>
          <p:cNvSpPr txBox="1"/>
          <p:nvPr/>
        </p:nvSpPr>
        <p:spPr>
          <a:xfrm>
            <a:off x="1845129" y="-44548"/>
            <a:ext cx="95665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Em hiểu</a:t>
            </a:r>
            <a:r>
              <a:rPr kumimoji="0" lang="vi-VN" sz="54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thế nào là thể thao?</a:t>
            </a:r>
            <a:endPar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4" name="Oval 3">
            <a:extLst>
              <a:ext uri="{FF2B5EF4-FFF2-40B4-BE49-F238E27FC236}">
                <a16:creationId xmlns:a16="http://schemas.microsoft.com/office/drawing/2014/main" id="{484CB341-DCD0-4ACE-A428-9E7C01F67E3D}"/>
              </a:ext>
            </a:extLst>
          </p:cNvPr>
          <p:cNvSpPr/>
          <p:nvPr/>
        </p:nvSpPr>
        <p:spPr>
          <a:xfrm>
            <a:off x="40714" y="2648361"/>
            <a:ext cx="2662098" cy="2600605"/>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6600" b="1" dirty="0">
                <a:solidFill>
                  <a:srgbClr val="0000FF"/>
                </a:solidFill>
                <a:latin typeface="Times New Roman" pitchFamily="18" charset="0"/>
                <a:cs typeface="Times New Roman" pitchFamily="18" charset="0"/>
              </a:rPr>
              <a:t>Thể thao</a:t>
            </a:r>
            <a:endParaRPr lang="en-US" sz="6600" b="1" dirty="0">
              <a:solidFill>
                <a:srgbClr val="0000FF"/>
              </a:solidFill>
              <a:latin typeface="Times New Roman" pitchFamily="18" charset="0"/>
              <a:cs typeface="Times New Roman" pitchFamily="18" charset="0"/>
            </a:endParaRPr>
          </a:p>
        </p:txBody>
      </p:sp>
      <p:sp>
        <p:nvSpPr>
          <p:cNvPr id="6" name="Hexagon 5">
            <a:extLst>
              <a:ext uri="{FF2B5EF4-FFF2-40B4-BE49-F238E27FC236}">
                <a16:creationId xmlns:a16="http://schemas.microsoft.com/office/drawing/2014/main" id="{1B469366-79F9-4787-A3B0-27B570D6A1F2}"/>
              </a:ext>
            </a:extLst>
          </p:cNvPr>
          <p:cNvSpPr/>
          <p:nvPr/>
        </p:nvSpPr>
        <p:spPr>
          <a:xfrm>
            <a:off x="3126930" y="2424734"/>
            <a:ext cx="2903047" cy="3080276"/>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800" b="1" dirty="0">
                <a:ln w="0"/>
                <a:solidFill>
                  <a:srgbClr val="0000FF"/>
                </a:solidFill>
                <a:effectLst>
                  <a:outerShdw blurRad="38100" dist="19050" dir="2700000" algn="tl" rotWithShape="0">
                    <a:schemeClr val="dk1">
                      <a:alpha val="40000"/>
                    </a:schemeClr>
                  </a:outerShdw>
                </a:effectLst>
                <a:latin typeface="+mj-lt"/>
              </a:rPr>
              <a:t>Hoạt động về thể chất</a:t>
            </a:r>
            <a:endParaRPr lang="en-US" sz="4800" b="1" dirty="0">
              <a:ln w="0"/>
              <a:solidFill>
                <a:srgbClr val="0000FF"/>
              </a:solidFill>
              <a:effectLst>
                <a:outerShdw blurRad="38100" dist="19050" dir="2700000" algn="tl" rotWithShape="0">
                  <a:schemeClr val="dk1">
                    <a:alpha val="40000"/>
                  </a:schemeClr>
                </a:outerShdw>
              </a:effectLst>
              <a:latin typeface="+mj-lt"/>
            </a:endParaRPr>
          </a:p>
        </p:txBody>
      </p:sp>
      <p:sp>
        <p:nvSpPr>
          <p:cNvPr id="7" name="Arrow: Right 6">
            <a:extLst>
              <a:ext uri="{FF2B5EF4-FFF2-40B4-BE49-F238E27FC236}">
                <a16:creationId xmlns:a16="http://schemas.microsoft.com/office/drawing/2014/main" id="{5F46CD1C-590E-4853-8C38-05BE4ADB7063}"/>
              </a:ext>
            </a:extLst>
          </p:cNvPr>
          <p:cNvSpPr/>
          <p:nvPr/>
        </p:nvSpPr>
        <p:spPr>
          <a:xfrm>
            <a:off x="2672894" y="3790868"/>
            <a:ext cx="560070" cy="3262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DAE974BD-43B3-42D8-AA36-877A2CB4E9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9992" y="714541"/>
            <a:ext cx="5652008" cy="6167390"/>
          </a:xfrm>
          <a:prstGeom prst="rect">
            <a:avLst/>
          </a:prstGeom>
        </p:spPr>
      </p:pic>
      <p:sp>
        <p:nvSpPr>
          <p:cNvPr id="31" name="Arrow: Right 30">
            <a:extLst>
              <a:ext uri="{FF2B5EF4-FFF2-40B4-BE49-F238E27FC236}">
                <a16:creationId xmlns:a16="http://schemas.microsoft.com/office/drawing/2014/main" id="{36A3A425-0106-434A-A623-39EDBEA1CE7F}"/>
              </a:ext>
            </a:extLst>
          </p:cNvPr>
          <p:cNvSpPr/>
          <p:nvPr/>
        </p:nvSpPr>
        <p:spPr>
          <a:xfrm>
            <a:off x="5876150" y="3785548"/>
            <a:ext cx="663841" cy="3368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26882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circle(in)">
                                      <p:cBhvr>
                                        <p:cTn id="3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1000"/>
            <a:lum/>
          </a:blip>
          <a:srcRect/>
          <a:stretch>
            <a:fillRect/>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7E95B1B-6FAC-44C8-947E-1AE9EC7F5F5C}"/>
              </a:ext>
            </a:extLst>
          </p:cNvPr>
          <p:cNvPicPr>
            <a:picLocks noChangeAspect="1"/>
          </p:cNvPicPr>
          <p:nvPr/>
        </p:nvPicPr>
        <p:blipFill>
          <a:blip r:embed="rId5"/>
          <a:stretch>
            <a:fillRect/>
          </a:stretch>
        </p:blipFill>
        <p:spPr>
          <a:xfrm>
            <a:off x="9501740" y="4609141"/>
            <a:ext cx="3322772" cy="2516335"/>
          </a:xfrm>
          <a:prstGeom prst="rect">
            <a:avLst/>
          </a:prstGeom>
        </p:spPr>
      </p:pic>
      <p:pic>
        <p:nvPicPr>
          <p:cNvPr id="10" name="图片 9">
            <a:extLst>
              <a:ext uri="{FF2B5EF4-FFF2-40B4-BE49-F238E27FC236}">
                <a16:creationId xmlns:a16="http://schemas.microsoft.com/office/drawing/2014/main" id="{6F0F5813-82DE-458D-9EA3-42E1A7D68DAD}"/>
              </a:ext>
            </a:extLst>
          </p:cNvPr>
          <p:cNvPicPr>
            <a:picLocks noChangeAspect="1"/>
          </p:cNvPicPr>
          <p:nvPr/>
        </p:nvPicPr>
        <p:blipFill>
          <a:blip r:embed="rId6"/>
          <a:stretch>
            <a:fillRect/>
          </a:stretch>
        </p:blipFill>
        <p:spPr>
          <a:xfrm>
            <a:off x="10763928" y="4428473"/>
            <a:ext cx="2271140" cy="1515254"/>
          </a:xfrm>
          <a:prstGeom prst="rect">
            <a:avLst/>
          </a:prstGeom>
        </p:spPr>
      </p:pic>
      <p:pic>
        <p:nvPicPr>
          <p:cNvPr id="12" name="图片 11">
            <a:extLst>
              <a:ext uri="{FF2B5EF4-FFF2-40B4-BE49-F238E27FC236}">
                <a16:creationId xmlns:a16="http://schemas.microsoft.com/office/drawing/2014/main" id="{9E661B69-88C1-48AA-885C-8C9392DCC27D}"/>
              </a:ext>
            </a:extLst>
          </p:cNvPr>
          <p:cNvPicPr>
            <a:picLocks noChangeAspect="1"/>
          </p:cNvPicPr>
          <p:nvPr/>
        </p:nvPicPr>
        <p:blipFill>
          <a:blip r:embed="rId7"/>
          <a:stretch>
            <a:fillRect/>
          </a:stretch>
        </p:blipFill>
        <p:spPr>
          <a:xfrm flipH="1">
            <a:off x="10590009" y="-404509"/>
            <a:ext cx="1643253" cy="1643253"/>
          </a:xfrm>
          <a:prstGeom prst="rect">
            <a:avLst/>
          </a:prstGeom>
        </p:spPr>
      </p:pic>
      <p:sp>
        <p:nvSpPr>
          <p:cNvPr id="13" name="Title 1">
            <a:extLst>
              <a:ext uri="{FF2B5EF4-FFF2-40B4-BE49-F238E27FC236}">
                <a16:creationId xmlns:a16="http://schemas.microsoft.com/office/drawing/2014/main" id="{16B2391D-B61F-46CC-8FE9-473C31F29125}"/>
              </a:ext>
            </a:extLst>
          </p:cNvPr>
          <p:cNvSpPr>
            <a:spLocks noGrp="1"/>
          </p:cNvSpPr>
          <p:nvPr>
            <p:ph type="title"/>
          </p:nvPr>
        </p:nvSpPr>
        <p:spPr>
          <a:xfrm>
            <a:off x="0" y="0"/>
            <a:ext cx="12012959" cy="1599770"/>
          </a:xfrm>
        </p:spPr>
        <p:txBody>
          <a:bodyPr>
            <a:noAutofit/>
          </a:bodyPr>
          <a:lstStyle/>
          <a:p>
            <a:pPr algn="l"/>
            <a:r>
              <a:rPr lang="vi-VN" sz="3600" b="1" dirty="0">
                <a:ln>
                  <a:solidFill>
                    <a:srgbClr val="FFC000"/>
                  </a:solidFill>
                </a:ln>
              </a:rPr>
              <a:t/>
            </a:r>
            <a:br>
              <a:rPr lang="vi-VN" sz="3600" b="1" dirty="0">
                <a:ln>
                  <a:solidFill>
                    <a:srgbClr val="FFC000"/>
                  </a:solidFill>
                </a:ln>
              </a:rPr>
            </a:br>
            <a:r>
              <a:rPr lang="vi-VN" sz="5400" b="1" dirty="0">
                <a:solidFill>
                  <a:srgbClr val="FF0000"/>
                </a:solidFill>
              </a:rPr>
              <a:t>1. </a:t>
            </a:r>
            <a:r>
              <a:rPr lang="vi-VN" sz="6000" b="1" dirty="0">
                <a:solidFill>
                  <a:srgbClr val="FF0000"/>
                </a:solidFill>
              </a:rPr>
              <a:t>Hãy kể tên các môn thể thao bắt đầu bằng những tiếng </a:t>
            </a:r>
            <a:r>
              <a:rPr lang="vi-VN" sz="6000" b="1">
                <a:solidFill>
                  <a:srgbClr val="FF0000"/>
                </a:solidFill>
              </a:rPr>
              <a:t>sau:</a:t>
            </a:r>
            <a:endParaRPr lang="vi-VN" sz="6000" b="1" dirty="0">
              <a:solidFill>
                <a:srgbClr val="FF0000"/>
              </a:solidFill>
            </a:endParaRPr>
          </a:p>
        </p:txBody>
      </p:sp>
      <p:graphicFrame>
        <p:nvGraphicFramePr>
          <p:cNvPr id="14" name="Content Placeholder 3">
            <a:extLst>
              <a:ext uri="{FF2B5EF4-FFF2-40B4-BE49-F238E27FC236}">
                <a16:creationId xmlns:a16="http://schemas.microsoft.com/office/drawing/2014/main" id="{CF8C0971-4B1F-44A5-9E81-3B1C7DC295B1}"/>
              </a:ext>
            </a:extLst>
          </p:cNvPr>
          <p:cNvGraphicFramePr>
            <a:graphicFrameLocks noGrp="1"/>
          </p:cNvGraphicFramePr>
          <p:nvPr>
            <p:ph idx="1"/>
            <p:extLst>
              <p:ext uri="{D42A27DB-BD31-4B8C-83A1-F6EECF244321}">
                <p14:modId xmlns:p14="http://schemas.microsoft.com/office/powerpoint/2010/main" val="1499522462"/>
              </p:ext>
            </p:extLst>
          </p:nvPr>
        </p:nvGraphicFramePr>
        <p:xfrm>
          <a:off x="236483" y="2186559"/>
          <a:ext cx="11955516" cy="4090673"/>
        </p:xfrm>
        <a:graphic>
          <a:graphicData uri="http://schemas.openxmlformats.org/drawingml/2006/table">
            <a:tbl>
              <a:tblPr firstRow="1" firstCol="1" bandRow="1">
                <a:tableStyleId>{5940675A-B579-460E-94D1-54222C63F5DA}</a:tableStyleId>
              </a:tblPr>
              <a:tblGrid>
                <a:gridCol w="2182867">
                  <a:extLst>
                    <a:ext uri="{9D8B030D-6E8A-4147-A177-3AD203B41FA5}">
                      <a16:colId xmlns:a16="http://schemas.microsoft.com/office/drawing/2014/main" val="20000"/>
                    </a:ext>
                  </a:extLst>
                </a:gridCol>
                <a:gridCol w="9772649">
                  <a:extLst>
                    <a:ext uri="{9D8B030D-6E8A-4147-A177-3AD203B41FA5}">
                      <a16:colId xmlns:a16="http://schemas.microsoft.com/office/drawing/2014/main" val="20001"/>
                    </a:ext>
                  </a:extLst>
                </a:gridCol>
              </a:tblGrid>
              <a:tr h="1021305">
                <a:tc>
                  <a:txBody>
                    <a:bodyPr/>
                    <a:lstStyle/>
                    <a:p>
                      <a:pPr>
                        <a:lnSpc>
                          <a:spcPct val="106000"/>
                        </a:lnSpc>
                        <a:spcAft>
                          <a:spcPts val="0"/>
                        </a:spcAft>
                      </a:pPr>
                      <a:r>
                        <a:rPr lang="vi-VN" sz="4400" b="1">
                          <a:solidFill>
                            <a:srgbClr val="0000FF"/>
                          </a:solidFill>
                          <a:effectLst/>
                          <a:latin typeface="Times New Roman" pitchFamily="18" charset="0"/>
                          <a:cs typeface="Times New Roman" pitchFamily="18" charset="0"/>
                        </a:rPr>
                        <a:t>a) Bóng</a:t>
                      </a:r>
                      <a:endParaRPr lang="vi-VN" sz="4400" b="1" dirty="0">
                        <a:solidFill>
                          <a:srgbClr val="0000FF"/>
                        </a:solidFill>
                        <a:effectLst/>
                        <a:latin typeface="Times New Roman" pitchFamily="18" charset="0"/>
                        <a:ea typeface="Times New Roman"/>
                        <a:cs typeface="Times New Roman" pitchFamily="18" charset="0"/>
                      </a:endParaRPr>
                    </a:p>
                  </a:txBody>
                  <a:tcPr marL="68580" marR="68580" marT="0" marB="0"/>
                </a:tc>
                <a:tc>
                  <a:txBody>
                    <a:bodyPr/>
                    <a:lstStyle/>
                    <a:p>
                      <a:pPr>
                        <a:lnSpc>
                          <a:spcPct val="106000"/>
                        </a:lnSpc>
                        <a:spcAft>
                          <a:spcPts val="0"/>
                        </a:spcAft>
                      </a:pPr>
                      <a:r>
                        <a:rPr lang="en-US" sz="4400" b="1">
                          <a:solidFill>
                            <a:srgbClr val="FF0000"/>
                          </a:solidFill>
                          <a:effectLst/>
                          <a:latin typeface="Times New Roman" pitchFamily="18" charset="0"/>
                          <a:cs typeface="Times New Roman" pitchFamily="18" charset="0"/>
                        </a:rPr>
                        <a:t>M:</a:t>
                      </a:r>
                      <a:r>
                        <a:rPr lang="en-US" sz="4400" b="1">
                          <a:solidFill>
                            <a:srgbClr val="0000FF"/>
                          </a:solidFill>
                          <a:effectLst/>
                          <a:latin typeface="Times New Roman" pitchFamily="18" charset="0"/>
                          <a:cs typeface="Times New Roman" pitchFamily="18" charset="0"/>
                        </a:rPr>
                        <a:t> </a:t>
                      </a:r>
                      <a:r>
                        <a:rPr lang="vi-VN" sz="4400" b="1">
                          <a:solidFill>
                            <a:srgbClr val="0000FF"/>
                          </a:solidFill>
                          <a:effectLst/>
                          <a:latin typeface="Times New Roman" pitchFamily="18" charset="0"/>
                          <a:cs typeface="Times New Roman" pitchFamily="18" charset="0"/>
                        </a:rPr>
                        <a:t>Bóng đá,</a:t>
                      </a:r>
                      <a:endParaRPr lang="vi-VN" sz="4400" b="1" dirty="0">
                        <a:solidFill>
                          <a:srgbClr val="0000FF"/>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931113">
                <a:tc>
                  <a:txBody>
                    <a:bodyPr/>
                    <a:lstStyle/>
                    <a:p>
                      <a:pPr>
                        <a:lnSpc>
                          <a:spcPct val="106000"/>
                        </a:lnSpc>
                        <a:spcAft>
                          <a:spcPts val="0"/>
                        </a:spcAft>
                      </a:pPr>
                      <a:r>
                        <a:rPr lang="vi-VN" sz="4400" b="1" dirty="0">
                          <a:solidFill>
                            <a:srgbClr val="0000FF"/>
                          </a:solidFill>
                          <a:effectLst/>
                          <a:latin typeface="Times New Roman" pitchFamily="18" charset="0"/>
                          <a:cs typeface="Times New Roman" pitchFamily="18" charset="0"/>
                        </a:rPr>
                        <a:t>b) Chạy</a:t>
                      </a:r>
                      <a:endParaRPr lang="vi-VN" sz="4400" b="1" dirty="0">
                        <a:solidFill>
                          <a:srgbClr val="0000FF"/>
                        </a:solidFill>
                        <a:effectLst/>
                        <a:latin typeface="Times New Roman" pitchFamily="18" charset="0"/>
                        <a:ea typeface="Times New Roman"/>
                        <a:cs typeface="Times New Roman" pitchFamily="18" charset="0"/>
                      </a:endParaRPr>
                    </a:p>
                  </a:txBody>
                  <a:tcPr marL="68580" marR="68580" marT="0" marB="0"/>
                </a:tc>
                <a:tc>
                  <a:txBody>
                    <a:bodyPr/>
                    <a:lstStyle/>
                    <a:p>
                      <a:pPr>
                        <a:lnSpc>
                          <a:spcPct val="106000"/>
                        </a:lnSpc>
                        <a:spcAft>
                          <a:spcPts val="0"/>
                        </a:spcAft>
                      </a:pPr>
                      <a:r>
                        <a:rPr lang="en-US" sz="4400" b="1">
                          <a:solidFill>
                            <a:srgbClr val="FF0000"/>
                          </a:solidFill>
                          <a:effectLst/>
                          <a:latin typeface="Times New Roman" pitchFamily="18" charset="0"/>
                          <a:cs typeface="Times New Roman" pitchFamily="18" charset="0"/>
                        </a:rPr>
                        <a:t>M:</a:t>
                      </a:r>
                      <a:r>
                        <a:rPr lang="en-US" sz="4400" b="1">
                          <a:solidFill>
                            <a:srgbClr val="0000FF"/>
                          </a:solidFill>
                          <a:effectLst/>
                          <a:latin typeface="Times New Roman" pitchFamily="18" charset="0"/>
                          <a:cs typeface="Times New Roman" pitchFamily="18" charset="0"/>
                        </a:rPr>
                        <a:t> </a:t>
                      </a:r>
                      <a:r>
                        <a:rPr lang="vi-VN" sz="4400" b="1">
                          <a:solidFill>
                            <a:srgbClr val="0000FF"/>
                          </a:solidFill>
                          <a:effectLst/>
                          <a:latin typeface="Times New Roman" pitchFamily="18" charset="0"/>
                          <a:cs typeface="Times New Roman" pitchFamily="18" charset="0"/>
                        </a:rPr>
                        <a:t>Chạy </a:t>
                      </a:r>
                      <a:r>
                        <a:rPr lang="vi-VN" sz="4400" b="1" dirty="0">
                          <a:solidFill>
                            <a:srgbClr val="0000FF"/>
                          </a:solidFill>
                          <a:effectLst/>
                          <a:latin typeface="Times New Roman" pitchFamily="18" charset="0"/>
                          <a:cs typeface="Times New Roman" pitchFamily="18" charset="0"/>
                        </a:rPr>
                        <a:t>vượt </a:t>
                      </a:r>
                      <a:r>
                        <a:rPr lang="vi-VN" sz="4400" b="1">
                          <a:solidFill>
                            <a:srgbClr val="0000FF"/>
                          </a:solidFill>
                          <a:effectLst/>
                          <a:latin typeface="Times New Roman" pitchFamily="18" charset="0"/>
                          <a:cs typeface="Times New Roman" pitchFamily="18" charset="0"/>
                        </a:rPr>
                        <a:t>rào,</a:t>
                      </a:r>
                      <a:endParaRPr lang="vi-VN" sz="4400" b="1" dirty="0">
                        <a:solidFill>
                          <a:srgbClr val="0000FF"/>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1018744">
                <a:tc>
                  <a:txBody>
                    <a:bodyPr/>
                    <a:lstStyle/>
                    <a:p>
                      <a:pPr>
                        <a:lnSpc>
                          <a:spcPct val="106000"/>
                        </a:lnSpc>
                        <a:spcAft>
                          <a:spcPts val="0"/>
                        </a:spcAft>
                      </a:pPr>
                      <a:r>
                        <a:rPr lang="vi-VN" sz="4400" b="1" dirty="0">
                          <a:solidFill>
                            <a:srgbClr val="0000FF"/>
                          </a:solidFill>
                          <a:effectLst/>
                          <a:latin typeface="Times New Roman" pitchFamily="18" charset="0"/>
                          <a:cs typeface="Times New Roman" pitchFamily="18" charset="0"/>
                        </a:rPr>
                        <a:t>c) Đua</a:t>
                      </a:r>
                      <a:endParaRPr lang="vi-VN" sz="4400" b="1" dirty="0">
                        <a:solidFill>
                          <a:srgbClr val="0000FF"/>
                        </a:solidFill>
                        <a:effectLst/>
                        <a:latin typeface="Times New Roman" pitchFamily="18" charset="0"/>
                        <a:ea typeface="Times New Roman"/>
                        <a:cs typeface="Times New Roman" pitchFamily="18" charset="0"/>
                      </a:endParaRPr>
                    </a:p>
                  </a:txBody>
                  <a:tcPr marL="68580" marR="68580" marT="0" marB="0"/>
                </a:tc>
                <a:tc>
                  <a:txBody>
                    <a:bodyPr/>
                    <a:lstStyle/>
                    <a:p>
                      <a:pPr>
                        <a:lnSpc>
                          <a:spcPct val="106000"/>
                        </a:lnSpc>
                        <a:spcAft>
                          <a:spcPts val="0"/>
                        </a:spcAft>
                      </a:pPr>
                      <a:r>
                        <a:rPr lang="en-US" sz="4400" b="1">
                          <a:solidFill>
                            <a:srgbClr val="FF0000"/>
                          </a:solidFill>
                          <a:effectLst/>
                          <a:latin typeface="Times New Roman" pitchFamily="18" charset="0"/>
                          <a:cs typeface="Times New Roman" pitchFamily="18" charset="0"/>
                        </a:rPr>
                        <a:t>M:</a:t>
                      </a:r>
                      <a:r>
                        <a:rPr lang="en-US" sz="4400" b="1">
                          <a:solidFill>
                            <a:srgbClr val="0000FF"/>
                          </a:solidFill>
                          <a:effectLst/>
                          <a:latin typeface="Times New Roman" pitchFamily="18" charset="0"/>
                          <a:cs typeface="Times New Roman" pitchFamily="18" charset="0"/>
                        </a:rPr>
                        <a:t> </a:t>
                      </a:r>
                      <a:r>
                        <a:rPr lang="vi-VN" sz="4400" b="1">
                          <a:solidFill>
                            <a:srgbClr val="0000FF"/>
                          </a:solidFill>
                          <a:effectLst/>
                          <a:latin typeface="Times New Roman" pitchFamily="18" charset="0"/>
                          <a:cs typeface="Times New Roman" pitchFamily="18" charset="0"/>
                        </a:rPr>
                        <a:t>Đua xe đạp, </a:t>
                      </a:r>
                      <a:endParaRPr lang="vi-VN" sz="4400" b="1" dirty="0">
                        <a:solidFill>
                          <a:srgbClr val="0000FF"/>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1119511">
                <a:tc>
                  <a:txBody>
                    <a:bodyPr/>
                    <a:lstStyle/>
                    <a:p>
                      <a:pPr>
                        <a:lnSpc>
                          <a:spcPct val="106000"/>
                        </a:lnSpc>
                        <a:spcAft>
                          <a:spcPts val="0"/>
                        </a:spcAft>
                      </a:pPr>
                      <a:r>
                        <a:rPr lang="vi-VN" sz="4400" b="1" dirty="0">
                          <a:solidFill>
                            <a:srgbClr val="0000FF"/>
                          </a:solidFill>
                          <a:effectLst/>
                          <a:latin typeface="Times New Roman" pitchFamily="18" charset="0"/>
                          <a:cs typeface="Times New Roman" pitchFamily="18" charset="0"/>
                        </a:rPr>
                        <a:t>d)</a:t>
                      </a:r>
                      <a:r>
                        <a:rPr lang="en-US" sz="4400" b="1" dirty="0">
                          <a:solidFill>
                            <a:srgbClr val="0000FF"/>
                          </a:solidFill>
                          <a:effectLst/>
                          <a:latin typeface="Times New Roman" pitchFamily="18" charset="0"/>
                          <a:cs typeface="Times New Roman" pitchFamily="18" charset="0"/>
                        </a:rPr>
                        <a:t> </a:t>
                      </a:r>
                      <a:r>
                        <a:rPr lang="vi-VN" sz="4400" b="1" dirty="0">
                          <a:solidFill>
                            <a:srgbClr val="0000FF"/>
                          </a:solidFill>
                          <a:effectLst/>
                          <a:latin typeface="Times New Roman" pitchFamily="18" charset="0"/>
                          <a:cs typeface="Times New Roman" pitchFamily="18" charset="0"/>
                        </a:rPr>
                        <a:t>Nhảy</a:t>
                      </a:r>
                      <a:endParaRPr lang="vi-VN" sz="4400" b="1" dirty="0">
                        <a:solidFill>
                          <a:srgbClr val="0000FF"/>
                        </a:solidFill>
                        <a:effectLst/>
                        <a:latin typeface="Times New Roman" pitchFamily="18" charset="0"/>
                        <a:ea typeface="Times New Roman"/>
                        <a:cs typeface="Times New Roman" pitchFamily="18" charset="0"/>
                      </a:endParaRPr>
                    </a:p>
                  </a:txBody>
                  <a:tcPr marL="68580" marR="68580" marT="0" marB="0"/>
                </a:tc>
                <a:tc>
                  <a:txBody>
                    <a:bodyPr/>
                    <a:lstStyle/>
                    <a:p>
                      <a:pPr>
                        <a:lnSpc>
                          <a:spcPct val="106000"/>
                        </a:lnSpc>
                        <a:spcAft>
                          <a:spcPts val="0"/>
                        </a:spcAft>
                      </a:pPr>
                      <a:r>
                        <a:rPr lang="en-US" sz="4400" b="1">
                          <a:solidFill>
                            <a:srgbClr val="FF0000"/>
                          </a:solidFill>
                          <a:effectLst/>
                          <a:latin typeface="Times New Roman" pitchFamily="18" charset="0"/>
                          <a:cs typeface="Times New Roman" pitchFamily="18" charset="0"/>
                        </a:rPr>
                        <a:t>M:</a:t>
                      </a:r>
                      <a:r>
                        <a:rPr lang="en-US" sz="4400" b="1">
                          <a:solidFill>
                            <a:srgbClr val="0000FF"/>
                          </a:solidFill>
                          <a:effectLst/>
                          <a:latin typeface="Times New Roman" pitchFamily="18" charset="0"/>
                          <a:cs typeface="Times New Roman" pitchFamily="18" charset="0"/>
                        </a:rPr>
                        <a:t> </a:t>
                      </a:r>
                      <a:r>
                        <a:rPr lang="vi-VN" sz="4400" b="1">
                          <a:solidFill>
                            <a:srgbClr val="0000FF"/>
                          </a:solidFill>
                          <a:effectLst/>
                          <a:latin typeface="Times New Roman" pitchFamily="18" charset="0"/>
                          <a:cs typeface="Times New Roman" pitchFamily="18" charset="0"/>
                        </a:rPr>
                        <a:t>Nhảy </a:t>
                      </a:r>
                      <a:r>
                        <a:rPr lang="vi-VN" sz="4400" b="1" dirty="0">
                          <a:solidFill>
                            <a:srgbClr val="0000FF"/>
                          </a:solidFill>
                          <a:effectLst/>
                          <a:latin typeface="Times New Roman" pitchFamily="18" charset="0"/>
                          <a:cs typeface="Times New Roman" pitchFamily="18" charset="0"/>
                        </a:rPr>
                        <a:t>cao, </a:t>
                      </a:r>
                      <a:endParaRPr lang="vi-VN" sz="4400" b="1" dirty="0">
                        <a:solidFill>
                          <a:srgbClr val="0000FF"/>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636208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9E661B69-88C1-48AA-885C-8C9392DCC27D}"/>
              </a:ext>
            </a:extLst>
          </p:cNvPr>
          <p:cNvPicPr>
            <a:picLocks noChangeAspect="1"/>
          </p:cNvPicPr>
          <p:nvPr/>
        </p:nvPicPr>
        <p:blipFill>
          <a:blip r:embed="rId4"/>
          <a:stretch>
            <a:fillRect/>
          </a:stretch>
        </p:blipFill>
        <p:spPr>
          <a:xfrm flipH="1">
            <a:off x="10590009" y="-404509"/>
            <a:ext cx="1643253" cy="1643253"/>
          </a:xfrm>
          <a:prstGeom prst="rect">
            <a:avLst/>
          </a:prstGeom>
        </p:spPr>
      </p:pic>
      <p:sp>
        <p:nvSpPr>
          <p:cNvPr id="13" name="Title 1">
            <a:extLst>
              <a:ext uri="{FF2B5EF4-FFF2-40B4-BE49-F238E27FC236}">
                <a16:creationId xmlns:a16="http://schemas.microsoft.com/office/drawing/2014/main" id="{16B2391D-B61F-46CC-8FE9-473C31F29125}"/>
              </a:ext>
            </a:extLst>
          </p:cNvPr>
          <p:cNvSpPr>
            <a:spLocks noGrp="1"/>
          </p:cNvSpPr>
          <p:nvPr>
            <p:ph type="title"/>
          </p:nvPr>
        </p:nvSpPr>
        <p:spPr>
          <a:xfrm>
            <a:off x="258863" y="22383"/>
            <a:ext cx="11679195" cy="789468"/>
          </a:xfrm>
        </p:spPr>
        <p:txBody>
          <a:bodyPr>
            <a:noAutofit/>
          </a:bodyPr>
          <a:lstStyle/>
          <a:p>
            <a:pPr algn="l"/>
            <a:r>
              <a:rPr lang="vi-VN" sz="3600" b="1" dirty="0">
                <a:ln>
                  <a:solidFill>
                    <a:srgbClr val="FFC000"/>
                  </a:solidFill>
                </a:ln>
              </a:rPr>
              <a:t/>
            </a:r>
            <a:br>
              <a:rPr lang="vi-VN" sz="3600" b="1" dirty="0">
                <a:ln>
                  <a:solidFill>
                    <a:srgbClr val="FFC000"/>
                  </a:solidFill>
                </a:ln>
              </a:rPr>
            </a:br>
            <a:r>
              <a:rPr lang="vi-VN" b="1" dirty="0">
                <a:solidFill>
                  <a:srgbClr val="FF0000"/>
                </a:solidFill>
                <a:latin typeface="Times New Roman" pitchFamily="18" charset="0"/>
                <a:cs typeface="Times New Roman" pitchFamily="18" charset="0"/>
              </a:rPr>
              <a:t>1. Hãy kể tên các môn thể thao bắt đầu bằng những tiếng </a:t>
            </a:r>
            <a:r>
              <a:rPr lang="vi-VN" b="1">
                <a:solidFill>
                  <a:srgbClr val="FF0000"/>
                </a:solidFill>
                <a:latin typeface="Times New Roman" pitchFamily="18" charset="0"/>
                <a:cs typeface="Times New Roman" pitchFamily="18" charset="0"/>
              </a:rPr>
              <a:t>sau:</a:t>
            </a:r>
            <a:endParaRPr lang="vi-VN" b="1" dirty="0">
              <a:solidFill>
                <a:srgbClr val="FF0000"/>
              </a:solidFill>
              <a:latin typeface="Times New Roman" pitchFamily="18" charset="0"/>
              <a:cs typeface="Times New Roman" pitchFamily="18" charset="0"/>
            </a:endParaRPr>
          </a:p>
        </p:txBody>
      </p:sp>
      <p:sp>
        <p:nvSpPr>
          <p:cNvPr id="6" name="Rectangle 5"/>
          <p:cNvSpPr/>
          <p:nvPr/>
        </p:nvSpPr>
        <p:spPr>
          <a:xfrm>
            <a:off x="354556" y="1256018"/>
            <a:ext cx="2052165" cy="701923"/>
          </a:xfrm>
          <a:prstGeom prst="rect">
            <a:avLst/>
          </a:prstGeom>
        </p:spPr>
        <p:txBody>
          <a:bodyPr wrap="none">
            <a:spAutoFit/>
          </a:bodyPr>
          <a:lstStyle/>
          <a:p>
            <a:pPr lvl="0">
              <a:lnSpc>
                <a:spcPct val="106000"/>
              </a:lnSpc>
            </a:pPr>
            <a:r>
              <a:rPr lang="vi-VN" sz="4000" b="1">
                <a:solidFill>
                  <a:srgbClr val="0000FF"/>
                </a:solidFill>
                <a:latin typeface="Times New Roman" pitchFamily="18" charset="0"/>
                <a:cs typeface="Times New Roman" pitchFamily="18" charset="0"/>
              </a:rPr>
              <a:t>a) Bóng</a:t>
            </a:r>
            <a:r>
              <a:rPr lang="en-US" sz="4000" b="1">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ea typeface="Times New Roman"/>
              <a:cs typeface="Times New Roman" pitchFamily="18" charset="0"/>
            </a:endParaRPr>
          </a:p>
        </p:txBody>
      </p:sp>
      <p:sp>
        <p:nvSpPr>
          <p:cNvPr id="7" name="Rectangle 6"/>
          <p:cNvSpPr/>
          <p:nvPr/>
        </p:nvSpPr>
        <p:spPr>
          <a:xfrm>
            <a:off x="2406720" y="1261385"/>
            <a:ext cx="2250937" cy="707886"/>
          </a:xfrm>
          <a:prstGeom prst="rect">
            <a:avLst/>
          </a:prstGeom>
        </p:spPr>
        <p:txBody>
          <a:bodyPr wrap="none">
            <a:spAutoFit/>
          </a:bodyPr>
          <a:lstStyle/>
          <a:p>
            <a:r>
              <a:rPr lang="vi-VN" sz="4000" b="1">
                <a:solidFill>
                  <a:srgbClr val="0000FF"/>
                </a:solidFill>
                <a:latin typeface="Times New Roman" pitchFamily="18" charset="0"/>
                <a:cs typeface="Times New Roman" pitchFamily="18" charset="0"/>
              </a:rPr>
              <a:t>Bóng đá, </a:t>
            </a:r>
            <a:endParaRPr lang="en-US"/>
          </a:p>
        </p:txBody>
      </p:sp>
      <p:sp>
        <p:nvSpPr>
          <p:cNvPr id="8" name="Rectangle 7"/>
          <p:cNvSpPr/>
          <p:nvPr/>
        </p:nvSpPr>
        <p:spPr>
          <a:xfrm>
            <a:off x="4457351" y="1271622"/>
            <a:ext cx="2137124" cy="707886"/>
          </a:xfrm>
          <a:prstGeom prst="rect">
            <a:avLst/>
          </a:prstGeom>
        </p:spPr>
        <p:txBody>
          <a:bodyPr wrap="none">
            <a:spAutoFit/>
          </a:bodyPr>
          <a:lstStyle/>
          <a:p>
            <a:r>
              <a:rPr lang="vi-VN" sz="4000" b="1">
                <a:solidFill>
                  <a:srgbClr val="002060"/>
                </a:solidFill>
                <a:latin typeface="Times New Roman" pitchFamily="18" charset="0"/>
                <a:cs typeface="Times New Roman" pitchFamily="18" charset="0"/>
              </a:rPr>
              <a:t>bóng rổ, </a:t>
            </a:r>
            <a:endParaRPr lang="en-US"/>
          </a:p>
        </p:txBody>
      </p:sp>
      <p:sp>
        <p:nvSpPr>
          <p:cNvPr id="9" name="Rectangle 8"/>
          <p:cNvSpPr/>
          <p:nvPr/>
        </p:nvSpPr>
        <p:spPr>
          <a:xfrm>
            <a:off x="6360549" y="1271622"/>
            <a:ext cx="3155592" cy="707886"/>
          </a:xfrm>
          <a:prstGeom prst="rect">
            <a:avLst/>
          </a:prstGeom>
        </p:spPr>
        <p:txBody>
          <a:bodyPr wrap="square">
            <a:spAutoFit/>
          </a:bodyPr>
          <a:lstStyle/>
          <a:p>
            <a:r>
              <a:rPr lang="vi-VN" sz="4000" b="1">
                <a:solidFill>
                  <a:srgbClr val="002060"/>
                </a:solidFill>
                <a:latin typeface="Times New Roman" pitchFamily="18" charset="0"/>
                <a:cs typeface="Times New Roman" pitchFamily="18" charset="0"/>
              </a:rPr>
              <a:t>bóng chuyền, </a:t>
            </a:r>
            <a:endParaRPr lang="en-US"/>
          </a:p>
        </p:txBody>
      </p:sp>
      <p:sp>
        <p:nvSpPr>
          <p:cNvPr id="10" name="Rectangle 9"/>
          <p:cNvSpPr/>
          <p:nvPr/>
        </p:nvSpPr>
        <p:spPr>
          <a:xfrm>
            <a:off x="9349926" y="1291511"/>
            <a:ext cx="2480166" cy="707886"/>
          </a:xfrm>
          <a:prstGeom prst="rect">
            <a:avLst/>
          </a:prstGeom>
        </p:spPr>
        <p:txBody>
          <a:bodyPr wrap="none">
            <a:spAutoFit/>
          </a:bodyPr>
          <a:lstStyle/>
          <a:p>
            <a:r>
              <a:rPr lang="vi-VN" sz="4000" b="1">
                <a:solidFill>
                  <a:srgbClr val="002060"/>
                </a:solidFill>
                <a:latin typeface="Times New Roman" pitchFamily="18" charset="0"/>
                <a:cs typeface="Times New Roman" pitchFamily="18" charset="0"/>
              </a:rPr>
              <a:t>bóng bàn, </a:t>
            </a:r>
            <a:endParaRPr lang="en-US"/>
          </a:p>
        </p:txBody>
      </p:sp>
      <p:sp>
        <p:nvSpPr>
          <p:cNvPr id="11" name="Rectangle 10"/>
          <p:cNvSpPr/>
          <p:nvPr/>
        </p:nvSpPr>
        <p:spPr>
          <a:xfrm>
            <a:off x="258863" y="1957941"/>
            <a:ext cx="2757486" cy="707886"/>
          </a:xfrm>
          <a:prstGeom prst="rect">
            <a:avLst/>
          </a:prstGeom>
        </p:spPr>
        <p:txBody>
          <a:bodyPr wrap="none">
            <a:spAutoFit/>
          </a:bodyPr>
          <a:lstStyle/>
          <a:p>
            <a:r>
              <a:rPr lang="vi-VN" sz="4000" b="1">
                <a:solidFill>
                  <a:srgbClr val="002060"/>
                </a:solidFill>
                <a:latin typeface="Times New Roman" pitchFamily="18" charset="0"/>
                <a:cs typeface="Times New Roman" pitchFamily="18" charset="0"/>
              </a:rPr>
              <a:t>bóng nước, </a:t>
            </a:r>
            <a:endParaRPr lang="en-US"/>
          </a:p>
        </p:txBody>
      </p:sp>
      <p:sp>
        <p:nvSpPr>
          <p:cNvPr id="15" name="Rectangle 14"/>
          <p:cNvSpPr/>
          <p:nvPr/>
        </p:nvSpPr>
        <p:spPr>
          <a:xfrm>
            <a:off x="2870750" y="1923800"/>
            <a:ext cx="4359385" cy="744819"/>
          </a:xfrm>
          <a:prstGeom prst="rect">
            <a:avLst/>
          </a:prstGeom>
        </p:spPr>
        <p:txBody>
          <a:bodyPr wrap="square">
            <a:spAutoFit/>
          </a:bodyPr>
          <a:lstStyle/>
          <a:p>
            <a:pPr lvl="0">
              <a:lnSpc>
                <a:spcPct val="106000"/>
              </a:lnSpc>
            </a:pPr>
            <a:r>
              <a:rPr lang="vi-VN" sz="4000" b="1">
                <a:solidFill>
                  <a:srgbClr val="002060"/>
                </a:solidFill>
                <a:latin typeface="Times New Roman" pitchFamily="18" charset="0"/>
                <a:cs typeface="Times New Roman" pitchFamily="18" charset="0"/>
              </a:rPr>
              <a:t>bóng bầu dục,...</a:t>
            </a:r>
            <a:endParaRPr lang="vi-VN" sz="4000" b="1" dirty="0">
              <a:solidFill>
                <a:srgbClr val="002060"/>
              </a:solidFill>
              <a:latin typeface="Times New Roman" pitchFamily="18" charset="0"/>
              <a:ea typeface="Times New Roman"/>
              <a:cs typeface="Times New Roman" pitchFamily="18" charset="0"/>
            </a:endParaRPr>
          </a:p>
        </p:txBody>
      </p:sp>
    </p:spTree>
    <p:custDataLst>
      <p:tags r:id="rId1"/>
    </p:custDataLst>
    <p:extLst>
      <p:ext uri="{BB962C8B-B14F-4D97-AF65-F5344CB8AC3E}">
        <p14:creationId xmlns:p14="http://schemas.microsoft.com/office/powerpoint/2010/main" val="3329832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7" grpId="0"/>
      <p:bldP spid="8" grpId="0"/>
      <p:bldP spid="9" grpId="0"/>
      <p:bldP spid="10" grpId="0"/>
      <p:bldP spid="1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9E661B69-88C1-48AA-885C-8C9392DCC27D}"/>
              </a:ext>
            </a:extLst>
          </p:cNvPr>
          <p:cNvPicPr>
            <a:picLocks noChangeAspect="1"/>
          </p:cNvPicPr>
          <p:nvPr/>
        </p:nvPicPr>
        <p:blipFill>
          <a:blip r:embed="rId4"/>
          <a:stretch>
            <a:fillRect/>
          </a:stretch>
        </p:blipFill>
        <p:spPr>
          <a:xfrm flipH="1">
            <a:off x="10590009" y="-404509"/>
            <a:ext cx="1643253" cy="1643253"/>
          </a:xfrm>
          <a:prstGeom prst="rect">
            <a:avLst/>
          </a:prstGeom>
        </p:spPr>
      </p:pic>
      <p:sp>
        <p:nvSpPr>
          <p:cNvPr id="13" name="Title 1">
            <a:extLst>
              <a:ext uri="{FF2B5EF4-FFF2-40B4-BE49-F238E27FC236}">
                <a16:creationId xmlns:a16="http://schemas.microsoft.com/office/drawing/2014/main" id="{16B2391D-B61F-46CC-8FE9-473C31F29125}"/>
              </a:ext>
            </a:extLst>
          </p:cNvPr>
          <p:cNvSpPr>
            <a:spLocks noGrp="1"/>
          </p:cNvSpPr>
          <p:nvPr>
            <p:ph type="title"/>
          </p:nvPr>
        </p:nvSpPr>
        <p:spPr>
          <a:xfrm>
            <a:off x="258863" y="22383"/>
            <a:ext cx="11679195" cy="789468"/>
          </a:xfrm>
        </p:spPr>
        <p:txBody>
          <a:bodyPr>
            <a:noAutofit/>
          </a:bodyPr>
          <a:lstStyle/>
          <a:p>
            <a:pPr algn="l"/>
            <a:r>
              <a:rPr lang="vi-VN" sz="3600" b="1" dirty="0">
                <a:ln>
                  <a:solidFill>
                    <a:srgbClr val="FFC000"/>
                  </a:solidFill>
                </a:ln>
              </a:rPr>
              <a:t/>
            </a:r>
            <a:br>
              <a:rPr lang="vi-VN" sz="3600" b="1" dirty="0">
                <a:ln>
                  <a:solidFill>
                    <a:srgbClr val="FFC000"/>
                  </a:solidFill>
                </a:ln>
              </a:rPr>
            </a:br>
            <a:r>
              <a:rPr lang="vi-VN" b="1" dirty="0">
                <a:solidFill>
                  <a:srgbClr val="FF0000"/>
                </a:solidFill>
                <a:latin typeface="Times New Roman" pitchFamily="18" charset="0"/>
                <a:cs typeface="Times New Roman" pitchFamily="18" charset="0"/>
              </a:rPr>
              <a:t>1. Hãy kể tên các môn thể thao bắt đầu bằng những tiếng </a:t>
            </a:r>
            <a:r>
              <a:rPr lang="vi-VN" b="1">
                <a:solidFill>
                  <a:srgbClr val="FF0000"/>
                </a:solidFill>
                <a:latin typeface="Times New Roman" pitchFamily="18" charset="0"/>
                <a:cs typeface="Times New Roman" pitchFamily="18" charset="0"/>
              </a:rPr>
              <a:t>sau:</a:t>
            </a:r>
            <a:endParaRPr lang="vi-VN" b="1" dirty="0">
              <a:solidFill>
                <a:srgbClr val="FF0000"/>
              </a:solidFill>
              <a:latin typeface="Times New Roman" pitchFamily="18" charset="0"/>
              <a:cs typeface="Times New Roman" pitchFamily="18" charset="0"/>
            </a:endParaRPr>
          </a:p>
        </p:txBody>
      </p:sp>
      <p:sp>
        <p:nvSpPr>
          <p:cNvPr id="6" name="Rectangle 5"/>
          <p:cNvSpPr/>
          <p:nvPr/>
        </p:nvSpPr>
        <p:spPr>
          <a:xfrm>
            <a:off x="354556" y="1256018"/>
            <a:ext cx="2052165" cy="701923"/>
          </a:xfrm>
          <a:prstGeom prst="rect">
            <a:avLst/>
          </a:prstGeom>
        </p:spPr>
        <p:txBody>
          <a:bodyPr wrap="none">
            <a:spAutoFit/>
          </a:bodyPr>
          <a:lstStyle/>
          <a:p>
            <a:pPr lvl="0">
              <a:lnSpc>
                <a:spcPct val="106000"/>
              </a:lnSpc>
            </a:pPr>
            <a:r>
              <a:rPr lang="vi-VN" sz="4000" b="1">
                <a:solidFill>
                  <a:srgbClr val="0000FF"/>
                </a:solidFill>
                <a:latin typeface="Times New Roman" pitchFamily="18" charset="0"/>
                <a:cs typeface="Times New Roman" pitchFamily="18" charset="0"/>
              </a:rPr>
              <a:t>a) Bóng</a:t>
            </a:r>
            <a:r>
              <a:rPr lang="en-US" sz="4000" b="1">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ea typeface="Times New Roman"/>
              <a:cs typeface="Times New Roman" pitchFamily="18" charset="0"/>
            </a:endParaRPr>
          </a:p>
        </p:txBody>
      </p:sp>
      <p:sp>
        <p:nvSpPr>
          <p:cNvPr id="7" name="Rectangle 6"/>
          <p:cNvSpPr/>
          <p:nvPr/>
        </p:nvSpPr>
        <p:spPr>
          <a:xfrm>
            <a:off x="2406720" y="1261385"/>
            <a:ext cx="2250937" cy="707886"/>
          </a:xfrm>
          <a:prstGeom prst="rect">
            <a:avLst/>
          </a:prstGeom>
        </p:spPr>
        <p:txBody>
          <a:bodyPr wrap="none">
            <a:spAutoFit/>
          </a:bodyPr>
          <a:lstStyle/>
          <a:p>
            <a:r>
              <a:rPr lang="vi-VN" sz="4000" b="1">
                <a:solidFill>
                  <a:srgbClr val="0000FF"/>
                </a:solidFill>
                <a:latin typeface="Times New Roman" pitchFamily="18" charset="0"/>
                <a:cs typeface="Times New Roman" pitchFamily="18" charset="0"/>
              </a:rPr>
              <a:t>Bóng đá, </a:t>
            </a:r>
            <a:endParaRPr lang="en-US"/>
          </a:p>
        </p:txBody>
      </p:sp>
      <p:sp>
        <p:nvSpPr>
          <p:cNvPr id="8" name="Rectangle 7"/>
          <p:cNvSpPr/>
          <p:nvPr/>
        </p:nvSpPr>
        <p:spPr>
          <a:xfrm>
            <a:off x="4457351" y="1271622"/>
            <a:ext cx="2137124" cy="707886"/>
          </a:xfrm>
          <a:prstGeom prst="rect">
            <a:avLst/>
          </a:prstGeom>
        </p:spPr>
        <p:txBody>
          <a:bodyPr wrap="none">
            <a:spAutoFit/>
          </a:bodyPr>
          <a:lstStyle/>
          <a:p>
            <a:r>
              <a:rPr lang="vi-VN" sz="4000" b="1">
                <a:solidFill>
                  <a:srgbClr val="002060"/>
                </a:solidFill>
                <a:latin typeface="Times New Roman" pitchFamily="18" charset="0"/>
                <a:cs typeface="Times New Roman" pitchFamily="18" charset="0"/>
              </a:rPr>
              <a:t>bóng rổ, </a:t>
            </a:r>
            <a:endParaRPr lang="en-US"/>
          </a:p>
        </p:txBody>
      </p:sp>
      <p:sp>
        <p:nvSpPr>
          <p:cNvPr id="9" name="Rectangle 8"/>
          <p:cNvSpPr/>
          <p:nvPr/>
        </p:nvSpPr>
        <p:spPr>
          <a:xfrm>
            <a:off x="6360549" y="1271622"/>
            <a:ext cx="3155592" cy="707886"/>
          </a:xfrm>
          <a:prstGeom prst="rect">
            <a:avLst/>
          </a:prstGeom>
        </p:spPr>
        <p:txBody>
          <a:bodyPr wrap="square">
            <a:spAutoFit/>
          </a:bodyPr>
          <a:lstStyle/>
          <a:p>
            <a:r>
              <a:rPr lang="vi-VN" sz="4000" b="1">
                <a:solidFill>
                  <a:srgbClr val="002060"/>
                </a:solidFill>
                <a:latin typeface="Times New Roman" pitchFamily="18" charset="0"/>
                <a:cs typeface="Times New Roman" pitchFamily="18" charset="0"/>
              </a:rPr>
              <a:t>bóng chuyền, </a:t>
            </a:r>
            <a:endParaRPr lang="en-US"/>
          </a:p>
        </p:txBody>
      </p:sp>
      <p:sp>
        <p:nvSpPr>
          <p:cNvPr id="10" name="Rectangle 9"/>
          <p:cNvSpPr/>
          <p:nvPr/>
        </p:nvSpPr>
        <p:spPr>
          <a:xfrm>
            <a:off x="9349926" y="1291511"/>
            <a:ext cx="2480166" cy="707886"/>
          </a:xfrm>
          <a:prstGeom prst="rect">
            <a:avLst/>
          </a:prstGeom>
        </p:spPr>
        <p:txBody>
          <a:bodyPr wrap="none">
            <a:spAutoFit/>
          </a:bodyPr>
          <a:lstStyle/>
          <a:p>
            <a:r>
              <a:rPr lang="vi-VN" sz="4000" b="1">
                <a:solidFill>
                  <a:srgbClr val="002060"/>
                </a:solidFill>
                <a:latin typeface="Times New Roman" pitchFamily="18" charset="0"/>
                <a:cs typeface="Times New Roman" pitchFamily="18" charset="0"/>
              </a:rPr>
              <a:t>bóng bàn, </a:t>
            </a:r>
            <a:endParaRPr lang="en-US"/>
          </a:p>
        </p:txBody>
      </p:sp>
      <p:sp>
        <p:nvSpPr>
          <p:cNvPr id="11" name="Rectangle 10"/>
          <p:cNvSpPr/>
          <p:nvPr/>
        </p:nvSpPr>
        <p:spPr>
          <a:xfrm>
            <a:off x="258863" y="1957941"/>
            <a:ext cx="2757486" cy="707886"/>
          </a:xfrm>
          <a:prstGeom prst="rect">
            <a:avLst/>
          </a:prstGeom>
        </p:spPr>
        <p:txBody>
          <a:bodyPr wrap="none">
            <a:spAutoFit/>
          </a:bodyPr>
          <a:lstStyle/>
          <a:p>
            <a:r>
              <a:rPr lang="vi-VN" sz="4000" b="1">
                <a:solidFill>
                  <a:srgbClr val="002060"/>
                </a:solidFill>
                <a:latin typeface="Times New Roman" pitchFamily="18" charset="0"/>
                <a:cs typeface="Times New Roman" pitchFamily="18" charset="0"/>
              </a:rPr>
              <a:t>bóng nước, </a:t>
            </a:r>
            <a:endParaRPr lang="en-US"/>
          </a:p>
        </p:txBody>
      </p:sp>
      <p:sp>
        <p:nvSpPr>
          <p:cNvPr id="15" name="Rectangle 14"/>
          <p:cNvSpPr/>
          <p:nvPr/>
        </p:nvSpPr>
        <p:spPr>
          <a:xfrm>
            <a:off x="2870750" y="1923800"/>
            <a:ext cx="4359385" cy="744819"/>
          </a:xfrm>
          <a:prstGeom prst="rect">
            <a:avLst/>
          </a:prstGeom>
        </p:spPr>
        <p:txBody>
          <a:bodyPr wrap="square">
            <a:spAutoFit/>
          </a:bodyPr>
          <a:lstStyle/>
          <a:p>
            <a:pPr lvl="0">
              <a:lnSpc>
                <a:spcPct val="106000"/>
              </a:lnSpc>
            </a:pPr>
            <a:r>
              <a:rPr lang="vi-VN" sz="4000" b="1">
                <a:solidFill>
                  <a:srgbClr val="002060"/>
                </a:solidFill>
                <a:latin typeface="Times New Roman" pitchFamily="18" charset="0"/>
                <a:cs typeface="Times New Roman" pitchFamily="18" charset="0"/>
              </a:rPr>
              <a:t>bóng bầu dục,...</a:t>
            </a:r>
            <a:endParaRPr lang="vi-VN" sz="4000" b="1" dirty="0">
              <a:solidFill>
                <a:srgbClr val="002060"/>
              </a:solidFill>
              <a:latin typeface="Times New Roman" pitchFamily="18" charset="0"/>
              <a:ea typeface="Times New Roman"/>
              <a:cs typeface="Times New Roman" pitchFamily="18" charset="0"/>
            </a:endParaRPr>
          </a:p>
        </p:txBody>
      </p:sp>
      <p:sp>
        <p:nvSpPr>
          <p:cNvPr id="3" name="Rectangle 2"/>
          <p:cNvSpPr/>
          <p:nvPr/>
        </p:nvSpPr>
        <p:spPr>
          <a:xfrm>
            <a:off x="374680" y="2687561"/>
            <a:ext cx="2109873" cy="701923"/>
          </a:xfrm>
          <a:prstGeom prst="rect">
            <a:avLst/>
          </a:prstGeom>
        </p:spPr>
        <p:txBody>
          <a:bodyPr wrap="none">
            <a:spAutoFit/>
          </a:bodyPr>
          <a:lstStyle/>
          <a:p>
            <a:pPr lvl="0">
              <a:lnSpc>
                <a:spcPct val="106000"/>
              </a:lnSpc>
            </a:pPr>
            <a:r>
              <a:rPr lang="vi-VN" sz="4000" b="1">
                <a:solidFill>
                  <a:srgbClr val="0000FF"/>
                </a:solidFill>
                <a:latin typeface="Times New Roman" pitchFamily="18" charset="0"/>
                <a:cs typeface="Times New Roman" pitchFamily="18" charset="0"/>
              </a:rPr>
              <a:t>b) Chạy</a:t>
            </a:r>
            <a:r>
              <a:rPr lang="en-US" sz="4000" b="1">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ea typeface="Times New Roman"/>
              <a:cs typeface="Times New Roman" pitchFamily="18" charset="0"/>
            </a:endParaRPr>
          </a:p>
        </p:txBody>
      </p:sp>
      <p:sp>
        <p:nvSpPr>
          <p:cNvPr id="4" name="Rectangle 3"/>
          <p:cNvSpPr/>
          <p:nvPr/>
        </p:nvSpPr>
        <p:spPr>
          <a:xfrm>
            <a:off x="2406721" y="2701835"/>
            <a:ext cx="3544108" cy="707886"/>
          </a:xfrm>
          <a:prstGeom prst="rect">
            <a:avLst/>
          </a:prstGeom>
        </p:spPr>
        <p:txBody>
          <a:bodyPr wrap="square">
            <a:spAutoFit/>
          </a:bodyPr>
          <a:lstStyle/>
          <a:p>
            <a:r>
              <a:rPr lang="vi-VN" sz="4000" b="1">
                <a:solidFill>
                  <a:srgbClr val="0000FF"/>
                </a:solidFill>
                <a:latin typeface="Times New Roman" pitchFamily="18" charset="0"/>
                <a:cs typeface="Times New Roman" pitchFamily="18" charset="0"/>
              </a:rPr>
              <a:t>Chạy vượt rào, </a:t>
            </a:r>
            <a:endParaRPr lang="en-US">
              <a:solidFill>
                <a:srgbClr val="0000FF"/>
              </a:solidFill>
            </a:endParaRPr>
          </a:p>
        </p:txBody>
      </p:sp>
      <p:sp>
        <p:nvSpPr>
          <p:cNvPr id="5" name="Rectangle 4"/>
          <p:cNvSpPr/>
          <p:nvPr/>
        </p:nvSpPr>
        <p:spPr>
          <a:xfrm>
            <a:off x="5789570" y="2678347"/>
            <a:ext cx="3063659" cy="707886"/>
          </a:xfrm>
          <a:prstGeom prst="rect">
            <a:avLst/>
          </a:prstGeom>
        </p:spPr>
        <p:txBody>
          <a:bodyPr wrap="none">
            <a:spAutoFit/>
          </a:bodyPr>
          <a:lstStyle/>
          <a:p>
            <a:r>
              <a:rPr lang="vi-VN" sz="4000" b="1">
                <a:latin typeface="Times New Roman" pitchFamily="18" charset="0"/>
                <a:cs typeface="Times New Roman" pitchFamily="18" charset="0"/>
              </a:rPr>
              <a:t>chạy việt dã, </a:t>
            </a:r>
            <a:endParaRPr lang="en-US"/>
          </a:p>
        </p:txBody>
      </p:sp>
      <p:sp>
        <p:nvSpPr>
          <p:cNvPr id="14" name="Rectangle 13"/>
          <p:cNvSpPr/>
          <p:nvPr/>
        </p:nvSpPr>
        <p:spPr>
          <a:xfrm>
            <a:off x="8629945" y="2681598"/>
            <a:ext cx="3338771" cy="707886"/>
          </a:xfrm>
          <a:prstGeom prst="rect">
            <a:avLst/>
          </a:prstGeom>
        </p:spPr>
        <p:txBody>
          <a:bodyPr wrap="square">
            <a:spAutoFit/>
          </a:bodyPr>
          <a:lstStyle/>
          <a:p>
            <a:r>
              <a:rPr lang="vi-VN" sz="4000" b="1">
                <a:latin typeface="Times New Roman" pitchFamily="18" charset="0"/>
                <a:cs typeface="Times New Roman" pitchFamily="18" charset="0"/>
              </a:rPr>
              <a:t>chạy vượt rào, </a:t>
            </a:r>
            <a:endParaRPr lang="en-US"/>
          </a:p>
        </p:txBody>
      </p:sp>
      <p:sp>
        <p:nvSpPr>
          <p:cNvPr id="16" name="Rectangle 15"/>
          <p:cNvSpPr/>
          <p:nvPr/>
        </p:nvSpPr>
        <p:spPr>
          <a:xfrm>
            <a:off x="266198" y="3316680"/>
            <a:ext cx="3884069" cy="707886"/>
          </a:xfrm>
          <a:prstGeom prst="rect">
            <a:avLst/>
          </a:prstGeom>
        </p:spPr>
        <p:txBody>
          <a:bodyPr wrap="square">
            <a:spAutoFit/>
          </a:bodyPr>
          <a:lstStyle/>
          <a:p>
            <a:r>
              <a:rPr lang="vi-VN" sz="4000" b="1">
                <a:latin typeface="Times New Roman" pitchFamily="18" charset="0"/>
                <a:cs typeface="Times New Roman" pitchFamily="18" charset="0"/>
              </a:rPr>
              <a:t>chạy tiếp sức, </a:t>
            </a:r>
            <a:endParaRPr lang="en-US"/>
          </a:p>
        </p:txBody>
      </p:sp>
      <p:sp>
        <p:nvSpPr>
          <p:cNvPr id="17" name="Rectangle 16"/>
          <p:cNvSpPr/>
          <p:nvPr/>
        </p:nvSpPr>
        <p:spPr>
          <a:xfrm>
            <a:off x="3434382" y="3321599"/>
            <a:ext cx="4183062" cy="701923"/>
          </a:xfrm>
          <a:prstGeom prst="rect">
            <a:avLst/>
          </a:prstGeom>
        </p:spPr>
        <p:txBody>
          <a:bodyPr wrap="square">
            <a:spAutoFit/>
          </a:bodyPr>
          <a:lstStyle/>
          <a:p>
            <a:pPr lvl="0">
              <a:lnSpc>
                <a:spcPct val="106000"/>
              </a:lnSpc>
            </a:pPr>
            <a:r>
              <a:rPr lang="vi-VN" sz="4000" b="1">
                <a:latin typeface="Times New Roman" pitchFamily="18" charset="0"/>
                <a:cs typeface="Times New Roman" pitchFamily="18" charset="0"/>
              </a:rPr>
              <a:t>chạy cự li ngắn,...</a:t>
            </a:r>
            <a:endParaRPr lang="vi-VN" sz="4000" b="1" dirty="0">
              <a:latin typeface="Times New Roman" pitchFamily="18" charset="0"/>
              <a:ea typeface="Times New Roman"/>
              <a:cs typeface="Times New Roman" pitchFamily="18" charset="0"/>
            </a:endParaRPr>
          </a:p>
        </p:txBody>
      </p:sp>
    </p:spTree>
    <p:custDataLst>
      <p:tags r:id="rId1"/>
    </p:custDataLst>
    <p:extLst>
      <p:ext uri="{BB962C8B-B14F-4D97-AF65-F5344CB8AC3E}">
        <p14:creationId xmlns:p14="http://schemas.microsoft.com/office/powerpoint/2010/main" val="451028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do1[1]">
            <a:extLst>
              <a:ext uri="{FF2B5EF4-FFF2-40B4-BE49-F238E27FC236}">
                <a16:creationId xmlns:a16="http://schemas.microsoft.com/office/drawing/2014/main" id="{A59D50B8-DDF7-4C67-83E9-25B800537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838200"/>
            <a:ext cx="5994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chay%201500m[1]">
            <a:extLst>
              <a:ext uri="{FF2B5EF4-FFF2-40B4-BE49-F238E27FC236}">
                <a16:creationId xmlns:a16="http://schemas.microsoft.com/office/drawing/2014/main" id="{29F69655-10BE-493A-B4AE-A550E6D2D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838200"/>
            <a:ext cx="5486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75177806-175672_142598">
            <a:extLst>
              <a:ext uri="{FF2B5EF4-FFF2-40B4-BE49-F238E27FC236}">
                <a16:creationId xmlns:a16="http://schemas.microsoft.com/office/drawing/2014/main" id="{461AA390-13E4-48F6-8012-6C41408B0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1"/>
            <a:ext cx="5892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chay-dien-kinh">
            <a:extLst>
              <a:ext uri="{FF2B5EF4-FFF2-40B4-BE49-F238E27FC236}">
                <a16:creationId xmlns:a16="http://schemas.microsoft.com/office/drawing/2014/main" id="{7DAD3175-66D0-4609-862F-31D3D4C4B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810000"/>
            <a:ext cx="5486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6">
            <a:extLst>
              <a:ext uri="{FF2B5EF4-FFF2-40B4-BE49-F238E27FC236}">
                <a16:creationId xmlns:a16="http://schemas.microsoft.com/office/drawing/2014/main" id="{D2D91712-DFF0-4615-B3E9-DF4AF9D0CFF9}"/>
              </a:ext>
            </a:extLst>
          </p:cNvPr>
          <p:cNvSpPr>
            <a:spLocks noChangeArrowheads="1"/>
          </p:cNvSpPr>
          <p:nvPr/>
        </p:nvSpPr>
        <p:spPr bwMode="auto">
          <a:xfrm>
            <a:off x="1625600" y="152400"/>
            <a:ext cx="9550400" cy="609600"/>
          </a:xfrm>
          <a:prstGeom prst="roundRect">
            <a:avLst>
              <a:gd name="adj" fmla="val 46738"/>
            </a:avLst>
          </a:prstGeom>
          <a:solidFill>
            <a:schemeClr val="accent1">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a:solidFill>
                  <a:schemeClr val="accent3">
                    <a:lumMod val="75000"/>
                  </a:schemeClr>
                </a:solidFill>
                <a:latin typeface="Times New Roman" panose="02020603050405020304" pitchFamily="18" charset="0"/>
              </a:rPr>
              <a:t>Các môn thể thao bắt đầu bằng tiếng: chạy</a:t>
            </a:r>
            <a:endParaRPr lang="en-US" altLang="en-US" sz="2400">
              <a:solidFill>
                <a:schemeClr val="accent3">
                  <a:lumMod val="75000"/>
                </a:schemeClr>
              </a:solidFill>
            </a:endParaRPr>
          </a:p>
        </p:txBody>
      </p:sp>
      <p:sp>
        <p:nvSpPr>
          <p:cNvPr id="10247" name="AutoShape 7">
            <a:extLst>
              <a:ext uri="{FF2B5EF4-FFF2-40B4-BE49-F238E27FC236}">
                <a16:creationId xmlns:a16="http://schemas.microsoft.com/office/drawing/2014/main" id="{4704BE9F-1521-432B-9AF5-1ABF508F7878}"/>
              </a:ext>
            </a:extLst>
          </p:cNvPr>
          <p:cNvSpPr>
            <a:spLocks noChangeArrowheads="1"/>
          </p:cNvSpPr>
          <p:nvPr/>
        </p:nvSpPr>
        <p:spPr bwMode="auto">
          <a:xfrm>
            <a:off x="1270000" y="3124200"/>
            <a:ext cx="3048000" cy="609600"/>
          </a:xfrm>
          <a:prstGeom prst="roundRect">
            <a:avLst>
              <a:gd name="adj" fmla="val 10889"/>
            </a:avLst>
          </a:prstGeom>
          <a:solidFill>
            <a:schemeClr val="bg2">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dirty="0" err="1">
                <a:solidFill>
                  <a:srgbClr val="0000CC"/>
                </a:solidFill>
                <a:latin typeface="Times New Roman" panose="02020603050405020304" pitchFamily="18" charset="0"/>
              </a:rPr>
              <a:t>chạy</a:t>
            </a:r>
            <a:r>
              <a:rPr lang="en-US" altLang="en-US" sz="3733" b="1" dirty="0">
                <a:solidFill>
                  <a:srgbClr val="0000CC"/>
                </a:solidFill>
                <a:latin typeface="Times New Roman" panose="02020603050405020304" pitchFamily="18" charset="0"/>
              </a:rPr>
              <a:t> </a:t>
            </a:r>
            <a:r>
              <a:rPr lang="en-US" altLang="en-US" sz="3733" b="1" dirty="0" err="1">
                <a:solidFill>
                  <a:srgbClr val="0000CC"/>
                </a:solidFill>
                <a:latin typeface="Times New Roman" panose="02020603050405020304" pitchFamily="18" charset="0"/>
              </a:rPr>
              <a:t>vượt</a:t>
            </a:r>
            <a:r>
              <a:rPr lang="en-US" altLang="en-US" sz="3733" b="1" dirty="0">
                <a:solidFill>
                  <a:srgbClr val="0000CC"/>
                </a:solidFill>
                <a:latin typeface="Times New Roman" panose="02020603050405020304" pitchFamily="18" charset="0"/>
              </a:rPr>
              <a:t> </a:t>
            </a:r>
            <a:r>
              <a:rPr lang="en-US" altLang="en-US" sz="3733" b="1" dirty="0" err="1">
                <a:solidFill>
                  <a:srgbClr val="0000CC"/>
                </a:solidFill>
                <a:latin typeface="Times New Roman" panose="02020603050405020304" pitchFamily="18" charset="0"/>
              </a:rPr>
              <a:t>rào</a:t>
            </a:r>
            <a:endParaRPr lang="en-US" altLang="en-US" sz="2400" dirty="0">
              <a:solidFill>
                <a:srgbClr val="0000CC"/>
              </a:solidFill>
            </a:endParaRPr>
          </a:p>
        </p:txBody>
      </p:sp>
      <p:sp>
        <p:nvSpPr>
          <p:cNvPr id="10248" name="AutoShape 8">
            <a:extLst>
              <a:ext uri="{FF2B5EF4-FFF2-40B4-BE49-F238E27FC236}">
                <a16:creationId xmlns:a16="http://schemas.microsoft.com/office/drawing/2014/main" id="{3290593E-162D-454F-BB9F-769F731C60F0}"/>
              </a:ext>
            </a:extLst>
          </p:cNvPr>
          <p:cNvSpPr>
            <a:spLocks noChangeArrowheads="1"/>
          </p:cNvSpPr>
          <p:nvPr/>
        </p:nvSpPr>
        <p:spPr bwMode="auto">
          <a:xfrm>
            <a:off x="7495396" y="3104072"/>
            <a:ext cx="3048000" cy="558800"/>
          </a:xfrm>
          <a:prstGeom prst="roundRect">
            <a:avLst>
              <a:gd name="adj" fmla="val 24843"/>
            </a:avLst>
          </a:prstGeom>
          <a:solidFill>
            <a:schemeClr val="accent4">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dirty="0" err="1">
                <a:solidFill>
                  <a:srgbClr val="0000CC"/>
                </a:solidFill>
                <a:latin typeface="Times New Roman" panose="02020603050405020304" pitchFamily="18" charset="0"/>
              </a:rPr>
              <a:t>chạy</a:t>
            </a:r>
            <a:r>
              <a:rPr lang="en-US" altLang="en-US" sz="3733" b="1" dirty="0">
                <a:solidFill>
                  <a:srgbClr val="0000CC"/>
                </a:solidFill>
                <a:latin typeface="Times New Roman" panose="02020603050405020304" pitchFamily="18" charset="0"/>
              </a:rPr>
              <a:t> </a:t>
            </a:r>
            <a:r>
              <a:rPr lang="en-US" altLang="en-US" sz="3733" b="1" dirty="0" err="1">
                <a:solidFill>
                  <a:srgbClr val="0000CC"/>
                </a:solidFill>
                <a:latin typeface="Times New Roman" panose="02020603050405020304" pitchFamily="18" charset="0"/>
              </a:rPr>
              <a:t>vũ</a:t>
            </a:r>
            <a:r>
              <a:rPr lang="en-US" altLang="en-US" sz="3733" b="1" dirty="0">
                <a:solidFill>
                  <a:srgbClr val="0000CC"/>
                </a:solidFill>
                <a:latin typeface="Times New Roman" panose="02020603050405020304" pitchFamily="18" charset="0"/>
              </a:rPr>
              <a:t> </a:t>
            </a:r>
            <a:r>
              <a:rPr lang="en-US" altLang="en-US" sz="3733" b="1" dirty="0" err="1">
                <a:solidFill>
                  <a:srgbClr val="0000CC"/>
                </a:solidFill>
                <a:latin typeface="Times New Roman" panose="02020603050405020304" pitchFamily="18" charset="0"/>
              </a:rPr>
              <a:t>trang</a:t>
            </a:r>
            <a:endParaRPr lang="en-US" altLang="en-US" sz="2400" dirty="0">
              <a:solidFill>
                <a:srgbClr val="0000CC"/>
              </a:solidFill>
            </a:endParaRPr>
          </a:p>
        </p:txBody>
      </p:sp>
      <p:sp>
        <p:nvSpPr>
          <p:cNvPr id="10249" name="AutoShape 9">
            <a:extLst>
              <a:ext uri="{FF2B5EF4-FFF2-40B4-BE49-F238E27FC236}">
                <a16:creationId xmlns:a16="http://schemas.microsoft.com/office/drawing/2014/main" id="{86F22CDC-8902-484B-B079-130C199D06F7}"/>
              </a:ext>
            </a:extLst>
          </p:cNvPr>
          <p:cNvSpPr>
            <a:spLocks noChangeArrowheads="1"/>
          </p:cNvSpPr>
          <p:nvPr/>
        </p:nvSpPr>
        <p:spPr bwMode="auto">
          <a:xfrm>
            <a:off x="1625600" y="6107502"/>
            <a:ext cx="3048000" cy="718868"/>
          </a:xfrm>
          <a:prstGeom prst="roundRect">
            <a:avLst>
              <a:gd name="adj" fmla="val 10889"/>
            </a:avLst>
          </a:prstGeom>
          <a:solidFill>
            <a:schemeClr val="accent2">
              <a:lumMod val="20000"/>
              <a:lumOff val="8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a:solidFill>
                  <a:srgbClr val="0000CC"/>
                </a:solidFill>
                <a:latin typeface="Times New Roman" panose="02020603050405020304" pitchFamily="18" charset="0"/>
              </a:rPr>
              <a:t>chạy việt dã</a:t>
            </a:r>
            <a:endParaRPr lang="en-US" altLang="en-US" sz="2400">
              <a:solidFill>
                <a:srgbClr val="0000CC"/>
              </a:solidFill>
            </a:endParaRPr>
          </a:p>
        </p:txBody>
      </p:sp>
      <p:sp>
        <p:nvSpPr>
          <p:cNvPr id="10250" name="AutoShape 10">
            <a:extLst>
              <a:ext uri="{FF2B5EF4-FFF2-40B4-BE49-F238E27FC236}">
                <a16:creationId xmlns:a16="http://schemas.microsoft.com/office/drawing/2014/main" id="{9BE8B7C1-04AF-4E2A-964A-7752E25211AA}"/>
              </a:ext>
            </a:extLst>
          </p:cNvPr>
          <p:cNvSpPr>
            <a:spLocks noChangeArrowheads="1"/>
          </p:cNvSpPr>
          <p:nvPr/>
        </p:nvSpPr>
        <p:spPr bwMode="auto">
          <a:xfrm>
            <a:off x="7721600" y="6101750"/>
            <a:ext cx="3048000" cy="718868"/>
          </a:xfrm>
          <a:prstGeom prst="roundRect">
            <a:avLst>
              <a:gd name="adj" fmla="val 10889"/>
            </a:avLst>
          </a:prstGeom>
          <a:solidFill>
            <a:schemeClr val="tx1">
              <a:lumMod val="10000"/>
              <a:lumOff val="90000"/>
            </a:schemeClr>
          </a:solidFill>
          <a:ln w="38100">
            <a:noFill/>
            <a:round/>
            <a:headEnd/>
            <a:tailEnd/>
          </a:ln>
          <a:effectLst/>
        </p:spPr>
        <p:txBody>
          <a:bodyPr wrap="none" anchor="ctr"/>
          <a:lstStyle>
            <a:lvl1pPr>
              <a:buFont typeface="Arial" panose="020B0604020202020204" pitchFamily="34" charset="0"/>
              <a:defRPr>
                <a:solidFill>
                  <a:schemeClr val="tx1"/>
                </a:solidFill>
                <a:latin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en-US" altLang="en-US" sz="3733" b="1">
                <a:solidFill>
                  <a:srgbClr val="0000CC"/>
                </a:solidFill>
                <a:latin typeface="Times New Roman" panose="02020603050405020304" pitchFamily="18" charset="0"/>
              </a:rPr>
              <a:t>chạy cự ly</a:t>
            </a:r>
            <a:endParaRPr lang="en-US" altLang="en-US" sz="2400">
              <a:solidFill>
                <a:srgbClr val="0000CC"/>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wipe(left)">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arn(inVertical)">
                                      <p:cBhvr>
                                        <p:cTn id="12" dur="500"/>
                                        <p:tgtEl>
                                          <p:spTgt spid="1024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barn(inVertical)">
                                      <p:cBhvr>
                                        <p:cTn id="15" dur="500"/>
                                        <p:tgtEl>
                                          <p:spTgt spid="1024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43"/>
                                        </p:tgtEl>
                                        <p:attrNameLst>
                                          <p:attrName>style.visibility</p:attrName>
                                        </p:attrNameLst>
                                      </p:cBhvr>
                                      <p:to>
                                        <p:strVal val="visible"/>
                                      </p:to>
                                    </p:set>
                                    <p:animEffect transition="in" filter="barn(inVertical)">
                                      <p:cBhvr>
                                        <p:cTn id="20" dur="500"/>
                                        <p:tgtEl>
                                          <p:spTgt spid="1024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248"/>
                                        </p:tgtEl>
                                        <p:attrNameLst>
                                          <p:attrName>style.visibility</p:attrName>
                                        </p:attrNameLst>
                                      </p:cBhvr>
                                      <p:to>
                                        <p:strVal val="visible"/>
                                      </p:to>
                                    </p:set>
                                    <p:animEffect transition="in" filter="barn(inVertical)">
                                      <p:cBhvr>
                                        <p:cTn id="23" dur="500"/>
                                        <p:tgtEl>
                                          <p:spTgt spid="1024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244"/>
                                        </p:tgtEl>
                                        <p:attrNameLst>
                                          <p:attrName>style.visibility</p:attrName>
                                        </p:attrNameLst>
                                      </p:cBhvr>
                                      <p:to>
                                        <p:strVal val="visible"/>
                                      </p:to>
                                    </p:set>
                                    <p:animEffect transition="in" filter="wipe(left)">
                                      <p:cBhvr>
                                        <p:cTn id="28" dur="500"/>
                                        <p:tgtEl>
                                          <p:spTgt spid="1024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249"/>
                                        </p:tgtEl>
                                        <p:attrNameLst>
                                          <p:attrName>style.visibility</p:attrName>
                                        </p:attrNameLst>
                                      </p:cBhvr>
                                      <p:to>
                                        <p:strVal val="visible"/>
                                      </p:to>
                                    </p:set>
                                    <p:animEffect transition="in" filter="wipe(left)">
                                      <p:cBhvr>
                                        <p:cTn id="31" dur="500"/>
                                        <p:tgtEl>
                                          <p:spTgt spid="1024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45"/>
                                        </p:tgtEl>
                                        <p:attrNameLst>
                                          <p:attrName>style.visibility</p:attrName>
                                        </p:attrNameLst>
                                      </p:cBhvr>
                                      <p:to>
                                        <p:strVal val="visible"/>
                                      </p:to>
                                    </p:set>
                                    <p:animEffect transition="in" filter="fade">
                                      <p:cBhvr>
                                        <p:cTn id="36" dur="1000"/>
                                        <p:tgtEl>
                                          <p:spTgt spid="10245"/>
                                        </p:tgtEl>
                                      </p:cBhvr>
                                    </p:animEffect>
                                    <p:anim calcmode="lin" valueType="num">
                                      <p:cBhvr>
                                        <p:cTn id="37" dur="1000" fill="hold"/>
                                        <p:tgtEl>
                                          <p:spTgt spid="10245"/>
                                        </p:tgtEl>
                                        <p:attrNameLst>
                                          <p:attrName>ppt_x</p:attrName>
                                        </p:attrNameLst>
                                      </p:cBhvr>
                                      <p:tavLst>
                                        <p:tav tm="0">
                                          <p:val>
                                            <p:strVal val="#ppt_x"/>
                                          </p:val>
                                        </p:tav>
                                        <p:tav tm="100000">
                                          <p:val>
                                            <p:strVal val="#ppt_x"/>
                                          </p:val>
                                        </p:tav>
                                      </p:tavLst>
                                    </p:anim>
                                    <p:anim calcmode="lin" valueType="num">
                                      <p:cBhvr>
                                        <p:cTn id="38" dur="1000" fill="hold"/>
                                        <p:tgtEl>
                                          <p:spTgt spid="1024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250"/>
                                        </p:tgtEl>
                                        <p:attrNameLst>
                                          <p:attrName>style.visibility</p:attrName>
                                        </p:attrNameLst>
                                      </p:cBhvr>
                                      <p:to>
                                        <p:strVal val="visible"/>
                                      </p:to>
                                    </p:set>
                                    <p:animEffect transition="in" filter="fade">
                                      <p:cBhvr>
                                        <p:cTn id="41" dur="1000"/>
                                        <p:tgtEl>
                                          <p:spTgt spid="10250"/>
                                        </p:tgtEl>
                                      </p:cBhvr>
                                    </p:animEffect>
                                    <p:anim calcmode="lin" valueType="num">
                                      <p:cBhvr>
                                        <p:cTn id="42" dur="1000" fill="hold"/>
                                        <p:tgtEl>
                                          <p:spTgt spid="10250"/>
                                        </p:tgtEl>
                                        <p:attrNameLst>
                                          <p:attrName>ppt_x</p:attrName>
                                        </p:attrNameLst>
                                      </p:cBhvr>
                                      <p:tavLst>
                                        <p:tav tm="0">
                                          <p:val>
                                            <p:strVal val="#ppt_x"/>
                                          </p:val>
                                        </p:tav>
                                        <p:tav tm="100000">
                                          <p:val>
                                            <p:strVal val="#ppt_x"/>
                                          </p:val>
                                        </p:tav>
                                      </p:tavLst>
                                    </p:anim>
                                    <p:anim calcmode="lin" valueType="num">
                                      <p:cBhvr>
                                        <p:cTn id="43" dur="1000" fill="hold"/>
                                        <p:tgtEl>
                                          <p:spTgt spid="10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248" grpId="0" animBg="1"/>
      <p:bldP spid="10249" grpId="0" animBg="1"/>
      <p:bldP spid="102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
</p:tagLst>
</file>

<file path=ppt/tags/tag10.xml><?xml version="1.0" encoding="utf-8"?>
<p:tagLst xmlns:a="http://schemas.openxmlformats.org/drawingml/2006/main" xmlns:r="http://schemas.openxmlformats.org/officeDocument/2006/relationships" xmlns:p="http://schemas.openxmlformats.org/presentationml/2006/main">
  <p:tag name="TIMING" val="|5"/>
</p:tagLst>
</file>

<file path=ppt/tags/tag11.xml><?xml version="1.0" encoding="utf-8"?>
<p:tagLst xmlns:a="http://schemas.openxmlformats.org/drawingml/2006/main" xmlns:r="http://schemas.openxmlformats.org/officeDocument/2006/relationships" xmlns:p="http://schemas.openxmlformats.org/presentationml/2006/main">
  <p:tag name="TIMING" val="|5"/>
</p:tagLst>
</file>

<file path=ppt/tags/tag12.xml><?xml version="1.0" encoding="utf-8"?>
<p:tagLst xmlns:a="http://schemas.openxmlformats.org/drawingml/2006/main" xmlns:r="http://schemas.openxmlformats.org/officeDocument/2006/relationships" xmlns:p="http://schemas.openxmlformats.org/presentationml/2006/main">
  <p:tag name="TIMING" val="|5"/>
</p:tagLst>
</file>

<file path=ppt/tags/tag13.xml><?xml version="1.0" encoding="utf-8"?>
<p:tagLst xmlns:a="http://schemas.openxmlformats.org/drawingml/2006/main" xmlns:r="http://schemas.openxmlformats.org/officeDocument/2006/relationships" xmlns:p="http://schemas.openxmlformats.org/presentationml/2006/main">
  <p:tag name="TIMING" val="|5"/>
</p:tagLst>
</file>

<file path=ppt/tags/tag2.xml><?xml version="1.0" encoding="utf-8"?>
<p:tagLst xmlns:a="http://schemas.openxmlformats.org/drawingml/2006/main" xmlns:r="http://schemas.openxmlformats.org/officeDocument/2006/relationships" xmlns:p="http://schemas.openxmlformats.org/presentationml/2006/main">
  <p:tag name="TIMING" val="|5"/>
</p:tagLst>
</file>

<file path=ppt/tags/tag3.xml><?xml version="1.0" encoding="utf-8"?>
<p:tagLst xmlns:a="http://schemas.openxmlformats.org/drawingml/2006/main" xmlns:r="http://schemas.openxmlformats.org/officeDocument/2006/relationships" xmlns:p="http://schemas.openxmlformats.org/presentationml/2006/main">
  <p:tag name="TIMING" val="|5"/>
</p:tagLst>
</file>

<file path=ppt/tags/tag4.xml><?xml version="1.0" encoding="utf-8"?>
<p:tagLst xmlns:a="http://schemas.openxmlformats.org/drawingml/2006/main" xmlns:r="http://schemas.openxmlformats.org/officeDocument/2006/relationships" xmlns:p="http://schemas.openxmlformats.org/presentationml/2006/main">
  <p:tag name="TIMING" val="|5"/>
</p:tagLst>
</file>

<file path=ppt/tags/tag5.xml><?xml version="1.0" encoding="utf-8"?>
<p:tagLst xmlns:a="http://schemas.openxmlformats.org/drawingml/2006/main" xmlns:r="http://schemas.openxmlformats.org/officeDocument/2006/relationships" xmlns:p="http://schemas.openxmlformats.org/presentationml/2006/main">
  <p:tag name="TIMING" val="|5"/>
</p:tagLst>
</file>

<file path=ppt/tags/tag6.xml><?xml version="1.0" encoding="utf-8"?>
<p:tagLst xmlns:a="http://schemas.openxmlformats.org/drawingml/2006/main" xmlns:r="http://schemas.openxmlformats.org/officeDocument/2006/relationships" xmlns:p="http://schemas.openxmlformats.org/presentationml/2006/main">
  <p:tag name="TIMING" val="|5"/>
</p:tagLst>
</file>

<file path=ppt/tags/tag7.xml><?xml version="1.0" encoding="utf-8"?>
<p:tagLst xmlns:a="http://schemas.openxmlformats.org/drawingml/2006/main" xmlns:r="http://schemas.openxmlformats.org/officeDocument/2006/relationships" xmlns:p="http://schemas.openxmlformats.org/presentationml/2006/main">
  <p:tag name="TIMING" val="|5"/>
</p:tagLst>
</file>

<file path=ppt/tags/tag8.xml><?xml version="1.0" encoding="utf-8"?>
<p:tagLst xmlns:a="http://schemas.openxmlformats.org/drawingml/2006/main" xmlns:r="http://schemas.openxmlformats.org/officeDocument/2006/relationships" xmlns:p="http://schemas.openxmlformats.org/presentationml/2006/main">
  <p:tag name="TIMING" val="|5"/>
</p:tagLst>
</file>

<file path=ppt/tags/tag9.xml><?xml version="1.0" encoding="utf-8"?>
<p:tagLst xmlns:a="http://schemas.openxmlformats.org/drawingml/2006/main" xmlns:r="http://schemas.openxmlformats.org/officeDocument/2006/relationships" xmlns:p="http://schemas.openxmlformats.org/presentationml/2006/main">
  <p:tag name="TIMING"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041E5A-0899-4FA9-BEE2-773180DD9F5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4E21CAA-8A84-4F1E-8F32-76B9BB2CF0A5}">
  <ds:schemaRefs>
    <ds:schemaRef ds:uri="http://schemas.microsoft.com/sharepoint/v3/contenttype/forms"/>
  </ds:schemaRefs>
</ds:datastoreItem>
</file>

<file path=customXml/itemProps3.xml><?xml version="1.0" encoding="utf-8"?>
<ds:datastoreItem xmlns:ds="http://schemas.openxmlformats.org/officeDocument/2006/customXml" ds:itemID="{3925BD1A-D777-4F50-AAC4-FE3624237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5672</TotalTime>
  <Words>924</Words>
  <Application>Microsoft Office PowerPoint</Application>
  <PresentationFormat>Widescreen</PresentationFormat>
  <Paragraphs>223</Paragraphs>
  <Slides>31</Slides>
  <Notes>15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31</vt:i4>
      </vt:variant>
    </vt:vector>
  </HeadingPairs>
  <TitlesOfParts>
    <vt:vector size="45" baseType="lpstr">
      <vt:lpstr>Arial</vt:lpstr>
      <vt:lpstr>Arial Black</vt:lpstr>
      <vt:lpstr>Calibri</vt:lpstr>
      <vt:lpstr>Calibri Light</vt:lpstr>
      <vt:lpstr>Darker Grotesque SemiBold</vt:lpstr>
      <vt:lpstr>等线</vt:lpstr>
      <vt:lpstr>黑体</vt:lpstr>
      <vt:lpstr>Times New Roman</vt:lpstr>
      <vt:lpstr>方正卡通简体</vt:lpstr>
      <vt:lpstr>Office 主题​​</vt:lpstr>
      <vt:lpstr>1_Office 主题​​</vt:lpstr>
      <vt:lpstr>Office 主题</vt:lpstr>
      <vt:lpstr>Office Theme</vt:lpstr>
      <vt:lpstr>1_Office 主题</vt:lpstr>
      <vt:lpstr>PowerPoint Presentation</vt:lpstr>
      <vt:lpstr>PowerPoint Presentation</vt:lpstr>
      <vt:lpstr>PowerPoint Presentation</vt:lpstr>
      <vt:lpstr>PowerPoint Presentation</vt:lpstr>
      <vt:lpstr>PowerPoint Presentation</vt:lpstr>
      <vt:lpstr> 1. Hãy kể tên các môn thể thao bắt đầu bằng những tiếng sau:</vt:lpstr>
      <vt:lpstr> 1. Hãy kể tên các môn thể thao bắt đầu bằng những tiếng sau:</vt:lpstr>
      <vt:lpstr> 1. Hãy kể tên các môn thể thao bắt đầu bằng những tiếng sau:</vt:lpstr>
      <vt:lpstr>PowerPoint Presentation</vt:lpstr>
      <vt:lpstr> 1. Hãy kể tên các môn thể thao bắt đầu bằng những tiếng sau:</vt:lpstr>
      <vt:lpstr>PowerPoint Presentation</vt:lpstr>
      <vt:lpstr>PowerPoint Presentation</vt:lpstr>
      <vt:lpstr>PowerPoint Presentation</vt:lpstr>
      <vt:lpstr> 1. Hãy kể tên các môn thể thao bắt đầu bằng những tiếng sau:</vt:lpstr>
      <vt:lpstr>PowerPoint Presentation</vt:lpstr>
      <vt:lpstr>PowerPoint Presentation</vt:lpstr>
      <vt:lpstr> 1. Hãy kể tên các môn thể thao bắt đầu bằng những tiếng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Tien Duat</dc:creator>
  <cp:lastModifiedBy>User</cp:lastModifiedBy>
  <cp:revision>104</cp:revision>
  <dcterms:created xsi:type="dcterms:W3CDTF">2021-10-18T16:17:36Z</dcterms:created>
  <dcterms:modified xsi:type="dcterms:W3CDTF">2022-04-27T15:52:01Z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