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1"/>
  </p:notesMasterIdLst>
  <p:sldIdLst>
    <p:sldId id="256" r:id="rId2"/>
    <p:sldId id="259" r:id="rId3"/>
    <p:sldId id="263" r:id="rId4"/>
    <p:sldId id="325" r:id="rId5"/>
    <p:sldId id="265" r:id="rId6"/>
    <p:sldId id="326" r:id="rId7"/>
    <p:sldId id="327" r:id="rId8"/>
    <p:sldId id="328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22" r:id="rId17"/>
    <p:sldId id="329" r:id="rId18"/>
    <p:sldId id="330" r:id="rId19"/>
    <p:sldId id="331" r:id="rId20"/>
    <p:sldId id="332" r:id="rId21"/>
    <p:sldId id="333" r:id="rId22"/>
    <p:sldId id="334" r:id="rId23"/>
    <p:sldId id="346" r:id="rId24"/>
    <p:sldId id="323" r:id="rId25"/>
    <p:sldId id="335" r:id="rId26"/>
    <p:sldId id="336" r:id="rId27"/>
    <p:sldId id="337" r:id="rId28"/>
    <p:sldId id="338" r:id="rId29"/>
    <p:sldId id="340" r:id="rId30"/>
    <p:sldId id="341" r:id="rId31"/>
    <p:sldId id="342" r:id="rId32"/>
    <p:sldId id="343" r:id="rId33"/>
    <p:sldId id="344" r:id="rId34"/>
    <p:sldId id="345" r:id="rId35"/>
    <p:sldId id="324" r:id="rId36"/>
    <p:sldId id="257" r:id="rId37"/>
    <p:sldId id="258" r:id="rId38"/>
    <p:sldId id="261" r:id="rId39"/>
    <p:sldId id="262" r:id="rId40"/>
  </p:sldIdLst>
  <p:sldSz cx="9144000" cy="5143500" type="screen16x9"/>
  <p:notesSz cx="6858000" cy="9144000"/>
  <p:embeddedFontLst>
    <p:embeddedFont>
      <p:font typeface="Catamaran" panose="020B0604020202020204" charset="0"/>
      <p:regular r:id="rId42"/>
      <p:bold r:id="rId43"/>
    </p:embeddedFont>
    <p:embeddedFont>
      <p:font typeface="Comfortaa" panose="020B0604020202020204" charset="0"/>
      <p:regular r:id="rId44"/>
      <p:bold r:id="rId45"/>
    </p:embeddedFont>
    <p:embeddedFont>
      <p:font typeface="HP001 5 hàng" panose="020B0603050302020204" pitchFamily="34" charset="0"/>
      <p:regular r:id="rId46"/>
      <p:bold r:id="rId47"/>
    </p:embeddedFont>
    <p:embeddedFont>
      <p:font typeface="HP001 5H" panose="020B0603050302020204" pitchFamily="34" charset="-127"/>
      <p:regular r:id="rId48"/>
      <p:bold r:id="rId49"/>
    </p:embeddedFont>
    <p:embeddedFont>
      <p:font typeface="Roboto Slab Light" panose="020B0604020202020204" charset="0"/>
      <p:regular r:id="rId50"/>
      <p:bold r:id="rId51"/>
    </p:embeddedFont>
    <p:embeddedFont>
      <p:font typeface="Vibur" panose="020B0604020202020204" charset="0"/>
      <p:regular r:id="rId52"/>
    </p:embeddedFont>
    <p:embeddedFont>
      <p:font typeface="Work Sans" pitchFamily="2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iết 2" id="{BBF1E070-88AC-4ADA-B563-AA9FFDB4927C}">
          <p14:sldIdLst>
            <p14:sldId id="256"/>
            <p14:sldId id="259"/>
            <p14:sldId id="263"/>
            <p14:sldId id="325"/>
            <p14:sldId id="265"/>
            <p14:sldId id="326"/>
            <p14:sldId id="327"/>
            <p14:sldId id="328"/>
            <p14:sldId id="347"/>
          </p14:sldIdLst>
        </p14:section>
        <p14:section name="Tiết 3" id="{A2164D42-CEB1-4686-9599-C9C8238B3A37}">
          <p14:sldIdLst>
            <p14:sldId id="348"/>
            <p14:sldId id="349"/>
            <p14:sldId id="350"/>
            <p14:sldId id="351"/>
            <p14:sldId id="352"/>
            <p14:sldId id="353"/>
          </p14:sldIdLst>
        </p14:section>
        <p14:section name="Tiết 4" id="{FD704D12-7435-4794-9E78-467D80AEFE7E}">
          <p14:sldIdLst>
            <p14:sldId id="322"/>
            <p14:sldId id="329"/>
            <p14:sldId id="330"/>
            <p14:sldId id="331"/>
            <p14:sldId id="332"/>
            <p14:sldId id="333"/>
            <p14:sldId id="334"/>
            <p14:sldId id="346"/>
          </p14:sldIdLst>
        </p14:section>
        <p14:section name="Tiết 8" id="{83042D1E-73C8-4336-89C5-A3B18B8AB2A7}">
          <p14:sldIdLst>
            <p14:sldId id="323"/>
            <p14:sldId id="335"/>
            <p14:sldId id="336"/>
            <p14:sldId id="337"/>
            <p14:sldId id="338"/>
            <p14:sldId id="340"/>
            <p14:sldId id="341"/>
            <p14:sldId id="342"/>
            <p14:sldId id="343"/>
            <p14:sldId id="344"/>
            <p14:sldId id="345"/>
          </p14:sldIdLst>
        </p14:section>
        <p14:section name="Tiết 9" id="{D0ED4978-F700-4C2C-AB7C-8574568BE22B}">
          <p14:sldIdLst>
            <p14:sldId id="324"/>
            <p14:sldId id="257"/>
            <p14:sldId id="258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871AF6-011A-4D4B-8607-A95088F25263}">
  <a:tblStyle styleId="{EE871AF6-011A-4D4B-8607-A95088F252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662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702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001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25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453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6566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431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105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011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52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041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079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17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778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38073794d_0_3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38073794d_0_3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842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d768e69cfa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2" name="Google Shape;1992;gd768e69cfa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d768e69cfa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2" name="Google Shape;1992;gd768e69cfa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52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d768e69cfa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2" name="Google Shape;1992;gd768e69cfa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523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d768e69cfa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2" name="Google Shape;1992;gd768e69cfa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555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62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245253" y="632460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271488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4866812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632417" y="1688458"/>
            <a:ext cx="1784099" cy="1410235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7573919" y="168286"/>
            <a:ext cx="1958025" cy="1248696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8240329" y="3957734"/>
            <a:ext cx="708344" cy="1228537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91757" y="4473980"/>
            <a:ext cx="537853" cy="555858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195225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2920850"/>
            <a:ext cx="54819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24" y="644057"/>
            <a:ext cx="2037701" cy="1610804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-256340" y="3590790"/>
            <a:ext cx="2525833" cy="1610805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-174191" y="1746206"/>
            <a:ext cx="1867806" cy="1695907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3278849"/>
            <a:ext cx="1104944" cy="1916367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80253"/>
            <a:ext cx="901300" cy="6468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5205759" y="125531"/>
            <a:ext cx="1860621" cy="811048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0" y="1501850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872800" y="3903800"/>
            <a:ext cx="26511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5620100" y="3903800"/>
            <a:ext cx="26511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56" name="Google Shape;156;p5"/>
          <p:cNvGrpSpPr/>
          <p:nvPr/>
        </p:nvGrpSpPr>
        <p:grpSpPr>
          <a:xfrm flipH="1">
            <a:off x="6927955" y="4"/>
            <a:ext cx="2010058" cy="1281879"/>
            <a:chOff x="7239867" y="1514545"/>
            <a:chExt cx="2525833" cy="1610805"/>
          </a:xfrm>
        </p:grpSpPr>
        <p:grpSp>
          <p:nvGrpSpPr>
            <p:cNvPr id="157" name="Google Shape;157;p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8" name="Google Shape;158;p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9" name="Google Shape;159;p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5" name="Google Shape;165;p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" name="Google Shape;167;p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5"/>
          <p:cNvGrpSpPr/>
          <p:nvPr/>
        </p:nvGrpSpPr>
        <p:grpSpPr>
          <a:xfrm rot="2398771">
            <a:off x="-128570" y="4514541"/>
            <a:ext cx="1016105" cy="607224"/>
            <a:chOff x="1202177" y="4613417"/>
            <a:chExt cx="528376" cy="315757"/>
          </a:xfrm>
        </p:grpSpPr>
        <p:sp>
          <p:nvSpPr>
            <p:cNvPr id="169" name="Google Shape;169;p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5"/>
          <p:cNvGrpSpPr/>
          <p:nvPr/>
        </p:nvGrpSpPr>
        <p:grpSpPr>
          <a:xfrm flipH="1">
            <a:off x="186991" y="158430"/>
            <a:ext cx="495544" cy="469263"/>
            <a:chOff x="2736573" y="4286656"/>
            <a:chExt cx="316076" cy="299294"/>
          </a:xfrm>
        </p:grpSpPr>
        <p:sp>
          <p:nvSpPr>
            <p:cNvPr id="176" name="Google Shape;176;p5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3680024">
            <a:off x="8423761" y="4492528"/>
            <a:ext cx="761916" cy="546733"/>
            <a:chOff x="6102329" y="3283426"/>
            <a:chExt cx="654776" cy="469888"/>
          </a:xfrm>
        </p:grpSpPr>
        <p:sp>
          <p:nvSpPr>
            <p:cNvPr id="181" name="Google Shape;181;p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486748" y="4068752"/>
            <a:ext cx="1127055" cy="101025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15664" y="52764"/>
            <a:ext cx="656126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180577"/>
            <a:ext cx="2121888" cy="141459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28" y="-256770"/>
            <a:ext cx="1590405" cy="693261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0"/>
          <p:cNvGrpSpPr/>
          <p:nvPr/>
        </p:nvGrpSpPr>
        <p:grpSpPr>
          <a:xfrm>
            <a:off x="-410092" y="165975"/>
            <a:ext cx="1025973" cy="811032"/>
            <a:chOff x="855987" y="2204128"/>
            <a:chExt cx="1217483" cy="962421"/>
          </a:xfrm>
        </p:grpSpPr>
        <p:grpSp>
          <p:nvGrpSpPr>
            <p:cNvPr id="853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54" name="Google Shape;854;p2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0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0"/>
          <p:cNvGrpSpPr/>
          <p:nvPr/>
        </p:nvGrpSpPr>
        <p:grpSpPr>
          <a:xfrm flipH="1">
            <a:off x="7488815" y="243963"/>
            <a:ext cx="1724333" cy="472838"/>
            <a:chOff x="-1050438" y="1326624"/>
            <a:chExt cx="540883" cy="148635"/>
          </a:xfrm>
        </p:grpSpPr>
        <p:sp>
          <p:nvSpPr>
            <p:cNvPr id="862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0"/>
          <p:cNvGrpSpPr/>
          <p:nvPr/>
        </p:nvGrpSpPr>
        <p:grpSpPr>
          <a:xfrm rot="3617422">
            <a:off x="12541" y="4635556"/>
            <a:ext cx="639248" cy="382014"/>
            <a:chOff x="1202177" y="4613417"/>
            <a:chExt cx="528376" cy="315757"/>
          </a:xfrm>
        </p:grpSpPr>
        <p:sp>
          <p:nvSpPr>
            <p:cNvPr id="87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8487535" y="4225366"/>
            <a:ext cx="666115" cy="973447"/>
            <a:chOff x="-1047799" y="3300294"/>
            <a:chExt cx="439014" cy="641607"/>
          </a:xfrm>
        </p:grpSpPr>
        <p:sp>
          <p:nvSpPr>
            <p:cNvPr id="87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1915200" y="1881226"/>
            <a:ext cx="53136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2596800" y="2771613"/>
            <a:ext cx="39504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grpSp>
        <p:nvGrpSpPr>
          <p:cNvPr id="894" name="Google Shape;894;p21"/>
          <p:cNvGrpSpPr/>
          <p:nvPr/>
        </p:nvGrpSpPr>
        <p:grpSpPr>
          <a:xfrm>
            <a:off x="7989005" y="225890"/>
            <a:ext cx="1210420" cy="868635"/>
            <a:chOff x="6102329" y="3283426"/>
            <a:chExt cx="654776" cy="469888"/>
          </a:xfrm>
        </p:grpSpPr>
        <p:sp>
          <p:nvSpPr>
            <p:cNvPr id="895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21"/>
          <p:cNvGrpSpPr/>
          <p:nvPr/>
        </p:nvGrpSpPr>
        <p:grpSpPr>
          <a:xfrm rot="-1272558" flipH="1">
            <a:off x="8050339" y="3661033"/>
            <a:ext cx="1415633" cy="2385311"/>
            <a:chOff x="-653265" y="1899986"/>
            <a:chExt cx="171302" cy="288619"/>
          </a:xfrm>
        </p:grpSpPr>
        <p:sp>
          <p:nvSpPr>
            <p:cNvPr id="907" name="Google Shape;907;p21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1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913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14" name="Google Shape;914;p2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0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21"/>
          <p:cNvGrpSpPr/>
          <p:nvPr/>
        </p:nvGrpSpPr>
        <p:grpSpPr>
          <a:xfrm>
            <a:off x="-58845" y="93647"/>
            <a:ext cx="1860621" cy="811048"/>
            <a:chOff x="3965010" y="571479"/>
            <a:chExt cx="1651683" cy="719972"/>
          </a:xfrm>
        </p:grpSpPr>
        <p:grpSp>
          <p:nvGrpSpPr>
            <p:cNvPr id="922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923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924" name="Google Shape;924;p2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2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8" name="Google Shape;928;p2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59" r:id="rId6"/>
    <p:sldLayoutId id="2147483664" r:id="rId7"/>
    <p:sldLayoutId id="2147483666" r:id="rId8"/>
    <p:sldLayoutId id="2147483667" r:id="rId9"/>
    <p:sldLayoutId id="2147483668" r:id="rId10"/>
    <p:sldLayoutId id="2147483674" r:id="rId11"/>
    <p:sldLayoutId id="2147483678" r:id="rId12"/>
    <p:sldLayoutId id="2147483679" r:id="rId13"/>
    <p:sldLayoutId id="214748368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7B86C1-57BA-4D6B-B112-B45791B2A327}"/>
              </a:ext>
            </a:extLst>
          </p:cNvPr>
          <p:cNvSpPr txBox="1"/>
          <p:nvPr/>
        </p:nvSpPr>
        <p:spPr>
          <a:xfrm>
            <a:off x="1492371" y="34506"/>
            <a:ext cx="588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Thứ 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63092F-4087-4FFE-96F7-F41F655FE6D2}"/>
              </a:ext>
            </a:extLst>
          </p:cNvPr>
          <p:cNvSpPr txBox="1"/>
          <p:nvPr/>
        </p:nvSpPr>
        <p:spPr>
          <a:xfrm>
            <a:off x="1673525" y="1457864"/>
            <a:ext cx="552090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Ôn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tập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giữa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kì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Tiết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105A10-71D7-44D6-845A-260A334CB4B0}"/>
              </a:ext>
            </a:extLst>
          </p:cNvPr>
          <p:cNvSpPr txBox="1"/>
          <p:nvPr/>
        </p:nvSpPr>
        <p:spPr>
          <a:xfrm>
            <a:off x="1492371" y="34506"/>
            <a:ext cx="588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Thứ 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55061-8AD8-4FA3-B9AC-AC4A540E2FDA}"/>
              </a:ext>
            </a:extLst>
          </p:cNvPr>
          <p:cNvSpPr txBox="1"/>
          <p:nvPr/>
        </p:nvSpPr>
        <p:spPr>
          <a:xfrm>
            <a:off x="1673525" y="1457864"/>
            <a:ext cx="552090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Ôn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tập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giữa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kì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29817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5AC3EB7-2483-412C-81BD-76CAA8797F23}"/>
              </a:ext>
            </a:extLst>
          </p:cNvPr>
          <p:cNvGrpSpPr/>
          <p:nvPr/>
        </p:nvGrpSpPr>
        <p:grpSpPr>
          <a:xfrm>
            <a:off x="1574320" y="767751"/>
            <a:ext cx="1082615" cy="1000664"/>
            <a:chOff x="1574320" y="767751"/>
            <a:chExt cx="1082615" cy="1000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077E2B-61B9-45B6-9126-E10B963BA7DB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47FC522-5781-4A88-A157-7F21EF0B2BF0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2217B3F-EBF9-4057-9D0F-5027174466A6}"/>
              </a:ext>
            </a:extLst>
          </p:cNvPr>
          <p:cNvSpPr txBox="1"/>
          <p:nvPr/>
        </p:nvSpPr>
        <p:spPr>
          <a:xfrm>
            <a:off x="1651957" y="998431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AF654-85AD-4D75-BB4E-3E18C00D4D1F}"/>
              </a:ext>
            </a:extLst>
          </p:cNvPr>
          <p:cNvSpPr txBox="1"/>
          <p:nvPr/>
        </p:nvSpPr>
        <p:spPr>
          <a:xfrm>
            <a:off x="2734572" y="845389"/>
            <a:ext cx="4727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EDB6C4-D245-4EB3-844D-329DADDDF0F6}"/>
              </a:ext>
            </a:extLst>
          </p:cNvPr>
          <p:cNvSpPr txBox="1"/>
          <p:nvPr/>
        </p:nvSpPr>
        <p:spPr>
          <a:xfrm>
            <a:off x="2169542" y="1900423"/>
            <a:ext cx="59198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1. 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Hai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Trưng (Trang 4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2.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ở bên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Bác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Hồ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(Trang 16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3. 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Ông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nghề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thêu (Trang 22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4.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bác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học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cụ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(Trang 31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5.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ảo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thuật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(Trang 40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6.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Mặt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trời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mọc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ở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đằng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… tây! (Trang 52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7.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Hội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vật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(Trang 58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8.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Sự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tích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lễ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hội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Chử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Đồng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Tử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(Trang 65 – TV3/T2)</a:t>
            </a:r>
          </a:p>
        </p:txBody>
      </p:sp>
    </p:spTree>
    <p:extLst>
      <p:ext uri="{BB962C8B-B14F-4D97-AF65-F5344CB8AC3E}">
        <p14:creationId xmlns:p14="http://schemas.microsoft.com/office/powerpoint/2010/main" val="451613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EEC596CC-9860-4D06-A1CF-26F1E080CB0E}"/>
              </a:ext>
            </a:extLst>
          </p:cNvPr>
          <p:cNvGrpSpPr/>
          <p:nvPr/>
        </p:nvGrpSpPr>
        <p:grpSpPr>
          <a:xfrm>
            <a:off x="1505308" y="224287"/>
            <a:ext cx="1082615" cy="1000664"/>
            <a:chOff x="1574320" y="767751"/>
            <a:chExt cx="1082615" cy="100066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BD3F3F9-C6F0-4738-B279-D97E1080933F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9307FBE-F78B-4267-B76B-2550EE7E7A1F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393A8ACB-85F8-4A0E-833D-27BD6FF07B04}"/>
              </a:ext>
            </a:extLst>
          </p:cNvPr>
          <p:cNvSpPr txBox="1"/>
          <p:nvPr/>
        </p:nvSpPr>
        <p:spPr>
          <a:xfrm>
            <a:off x="1582945" y="454967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633DB4A-D41B-467F-B516-3A957E9B0760}"/>
              </a:ext>
            </a:extLst>
          </p:cNvPr>
          <p:cNvSpPr txBox="1"/>
          <p:nvPr/>
        </p:nvSpPr>
        <p:spPr>
          <a:xfrm>
            <a:off x="2665560" y="301925"/>
            <a:ext cx="4727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82F87-2BC1-4DB1-8A22-A97D7C8D803A}"/>
              </a:ext>
            </a:extLst>
          </p:cNvPr>
          <p:cNvSpPr txBox="1"/>
          <p:nvPr/>
        </p:nvSpPr>
        <p:spPr>
          <a:xfrm>
            <a:off x="1505308" y="1532185"/>
            <a:ext cx="5874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71B1EB-5239-4C62-B986-05C483DB5A5B}"/>
              </a:ext>
            </a:extLst>
          </p:cNvPr>
          <p:cNvSpPr/>
          <p:nvPr/>
        </p:nvSpPr>
        <p:spPr>
          <a:xfrm>
            <a:off x="1505307" y="2571750"/>
            <a:ext cx="5874589" cy="23474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3B89B-6631-45D7-862D-AC4F83261B61}"/>
              </a:ext>
            </a:extLst>
          </p:cNvPr>
          <p:cNvSpPr txBox="1"/>
          <p:nvPr/>
        </p:nvSpPr>
        <p:spPr>
          <a:xfrm>
            <a:off x="1764104" y="2639334"/>
            <a:ext cx="5322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vi-VN" sz="3200" dirty="0">
                <a:latin typeface="+mj-lt"/>
              </a:rPr>
              <a:t>Ca </a:t>
            </a:r>
            <a:r>
              <a:rPr lang="vi-VN" sz="3200" dirty="0" err="1">
                <a:latin typeface="+mj-lt"/>
              </a:rPr>
              <a:t>ngợi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tài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ứng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tác</a:t>
            </a:r>
            <a:r>
              <a:rPr lang="vi-VN" sz="3200" dirty="0">
                <a:latin typeface="+mj-lt"/>
              </a:rPr>
              <a:t> thơ </a:t>
            </a:r>
            <a:r>
              <a:rPr lang="vi-VN" sz="3200" dirty="0" err="1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sự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sáng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tạo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của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nhà</a:t>
            </a:r>
            <a:r>
              <a:rPr lang="vi-VN" sz="3200" dirty="0">
                <a:latin typeface="+mj-lt"/>
              </a:rPr>
              <a:t> thơ </a:t>
            </a:r>
            <a:r>
              <a:rPr lang="vi-VN" sz="3200" dirty="0" err="1">
                <a:latin typeface="+mj-lt"/>
              </a:rPr>
              <a:t>Pu-skin</a:t>
            </a:r>
            <a:r>
              <a:rPr lang="vi-VN" sz="3200" dirty="0">
                <a:latin typeface="+mj-lt"/>
              </a:rPr>
              <a:t>. </a:t>
            </a:r>
            <a:endParaRPr lang="en-US" sz="2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9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EEC596CC-9860-4D06-A1CF-26F1E080CB0E}"/>
              </a:ext>
            </a:extLst>
          </p:cNvPr>
          <p:cNvGrpSpPr/>
          <p:nvPr/>
        </p:nvGrpSpPr>
        <p:grpSpPr>
          <a:xfrm>
            <a:off x="1505308" y="224287"/>
            <a:ext cx="1082615" cy="1000664"/>
            <a:chOff x="1574320" y="767751"/>
            <a:chExt cx="1082615" cy="100066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BD3F3F9-C6F0-4738-B279-D97E1080933F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9307FBE-F78B-4267-B76B-2550EE7E7A1F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393A8ACB-85F8-4A0E-833D-27BD6FF07B04}"/>
              </a:ext>
            </a:extLst>
          </p:cNvPr>
          <p:cNvSpPr txBox="1"/>
          <p:nvPr/>
        </p:nvSpPr>
        <p:spPr>
          <a:xfrm>
            <a:off x="1582945" y="454967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633DB4A-D41B-467F-B516-3A957E9B0760}"/>
              </a:ext>
            </a:extLst>
          </p:cNvPr>
          <p:cNvSpPr txBox="1"/>
          <p:nvPr/>
        </p:nvSpPr>
        <p:spPr>
          <a:xfrm>
            <a:off x="2665560" y="301925"/>
            <a:ext cx="4727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82F87-2BC1-4DB1-8A22-A97D7C8D803A}"/>
              </a:ext>
            </a:extLst>
          </p:cNvPr>
          <p:cNvSpPr txBox="1"/>
          <p:nvPr/>
        </p:nvSpPr>
        <p:spPr>
          <a:xfrm>
            <a:off x="1505308" y="1532185"/>
            <a:ext cx="6133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71B1EB-5239-4C62-B986-05C483DB5A5B}"/>
              </a:ext>
            </a:extLst>
          </p:cNvPr>
          <p:cNvSpPr/>
          <p:nvPr/>
        </p:nvSpPr>
        <p:spPr>
          <a:xfrm>
            <a:off x="1505307" y="2571750"/>
            <a:ext cx="5874589" cy="23474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3B89B-6631-45D7-862D-AC4F83261B61}"/>
              </a:ext>
            </a:extLst>
          </p:cNvPr>
          <p:cNvSpPr txBox="1"/>
          <p:nvPr/>
        </p:nvSpPr>
        <p:spPr>
          <a:xfrm>
            <a:off x="1634705" y="2529763"/>
            <a:ext cx="56157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vi-VN" sz="2400" dirty="0" err="1">
                <a:latin typeface="+mj-lt"/>
              </a:rPr>
              <a:t>Chử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Đồng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người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hiếu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cha </a:t>
            </a:r>
            <a:r>
              <a:rPr lang="vi-VN" sz="2400" dirty="0" err="1">
                <a:latin typeface="+mj-lt"/>
              </a:rPr>
              <a:t>mẹ</a:t>
            </a:r>
            <a:r>
              <a:rPr lang="vi-VN" sz="2400" dirty="0">
                <a:latin typeface="+mj-lt"/>
              </a:rPr>
              <a:t>, chăm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lớn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dân,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nước</a:t>
            </a:r>
            <a:r>
              <a:rPr lang="vi-VN" sz="2400" dirty="0">
                <a:latin typeface="+mj-lt"/>
              </a:rPr>
              <a:t>. </a:t>
            </a:r>
            <a:r>
              <a:rPr lang="vi-VN" sz="2400" dirty="0" err="1">
                <a:latin typeface="+mj-lt"/>
              </a:rPr>
              <a:t>Hàng</a:t>
            </a:r>
            <a:r>
              <a:rPr lang="vi-VN" sz="2400" dirty="0">
                <a:latin typeface="+mj-lt"/>
              </a:rPr>
              <a:t> năm,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mùa</a:t>
            </a:r>
            <a:r>
              <a:rPr lang="vi-VN" sz="2400" dirty="0">
                <a:latin typeface="+mj-lt"/>
              </a:rPr>
              <a:t> xuân, nhân dân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vùng</a:t>
            </a:r>
            <a:r>
              <a:rPr lang="vi-VN" sz="2400" dirty="0">
                <a:latin typeface="+mj-lt"/>
              </a:rPr>
              <a:t> ven sông </a:t>
            </a:r>
            <a:r>
              <a:rPr lang="vi-VN" sz="2400" dirty="0" err="1">
                <a:latin typeface="+mj-lt"/>
              </a:rPr>
              <a:t>Hồng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lại</a:t>
            </a:r>
            <a:r>
              <a:rPr lang="vi-VN" sz="2400" dirty="0">
                <a:latin typeface="+mj-lt"/>
              </a:rPr>
              <a:t> nô </a:t>
            </a:r>
            <a:r>
              <a:rPr lang="vi-VN" sz="2400" dirty="0" err="1">
                <a:latin typeface="+mj-lt"/>
              </a:rPr>
              <a:t>nức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lễ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hội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lòng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kính</a:t>
            </a:r>
            <a:r>
              <a:rPr lang="vi-VN" sz="2400" dirty="0">
                <a:latin typeface="+mj-lt"/>
              </a:rPr>
              <a:t> yêu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biết</a:t>
            </a:r>
            <a:r>
              <a:rPr lang="vi-VN" sz="2400" dirty="0">
                <a:latin typeface="+mj-lt"/>
              </a:rPr>
              <a:t> ơn ông.</a:t>
            </a:r>
            <a:endParaRPr lang="en-US" sz="2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6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775A0F-8227-4511-B320-B3938B318FE3}"/>
              </a:ext>
            </a:extLst>
          </p:cNvPr>
          <p:cNvGrpSpPr/>
          <p:nvPr/>
        </p:nvGrpSpPr>
        <p:grpSpPr>
          <a:xfrm>
            <a:off x="1505308" y="224287"/>
            <a:ext cx="1082615" cy="1000664"/>
            <a:chOff x="1574320" y="767751"/>
            <a:chExt cx="1082615" cy="10006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1433D03-4E63-4E78-BEA5-5646F8CBE46E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3CE0C3B-C25A-48FA-888D-523F17F208C6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E6C25F3-98F2-41CB-A661-4B417220FC24}"/>
              </a:ext>
            </a:extLst>
          </p:cNvPr>
          <p:cNvSpPr txBox="1"/>
          <p:nvPr/>
        </p:nvSpPr>
        <p:spPr>
          <a:xfrm>
            <a:off x="2665560" y="301925"/>
            <a:ext cx="55726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AD50C1-39A9-40B8-AE23-B397CE81E71C}"/>
              </a:ext>
            </a:extLst>
          </p:cNvPr>
          <p:cNvSpPr txBox="1"/>
          <p:nvPr/>
        </p:nvSpPr>
        <p:spPr>
          <a:xfrm>
            <a:off x="1582945" y="454967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0AF9F3-7D15-496A-8760-5F9596A1B62F}"/>
              </a:ext>
            </a:extLst>
          </p:cNvPr>
          <p:cNvSpPr/>
          <p:nvPr/>
        </p:nvSpPr>
        <p:spPr>
          <a:xfrm>
            <a:off x="1906438" y="2208362"/>
            <a:ext cx="5658928" cy="24801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943FC-9110-43E2-8588-247F09E4BA47}"/>
              </a:ext>
            </a:extLst>
          </p:cNvPr>
          <p:cNvSpPr txBox="1"/>
          <p:nvPr/>
        </p:nvSpPr>
        <p:spPr>
          <a:xfrm>
            <a:off x="2221301" y="2279362"/>
            <a:ext cx="5029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2283-A127-4825-B736-CD6A1C90D526}"/>
              </a:ext>
            </a:extLst>
          </p:cNvPr>
          <p:cNvSpPr txBox="1"/>
          <p:nvPr/>
        </p:nvSpPr>
        <p:spPr>
          <a:xfrm>
            <a:off x="2294626" y="2864137"/>
            <a:ext cx="4313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33363" indent="-233363"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33363" indent="-233363">
              <a:buAutoNum type="alphaL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202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775A0F-8227-4511-B320-B3938B318FE3}"/>
              </a:ext>
            </a:extLst>
          </p:cNvPr>
          <p:cNvGrpSpPr/>
          <p:nvPr/>
        </p:nvGrpSpPr>
        <p:grpSpPr>
          <a:xfrm>
            <a:off x="1365130" y="130870"/>
            <a:ext cx="1082615" cy="1000664"/>
            <a:chOff x="1574320" y="767751"/>
            <a:chExt cx="1082615" cy="10006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1433D03-4E63-4E78-BEA5-5646F8CBE46E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3CE0C3B-C25A-48FA-888D-523F17F208C6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E6C25F3-98F2-41CB-A661-4B417220FC24}"/>
              </a:ext>
            </a:extLst>
          </p:cNvPr>
          <p:cNvSpPr txBox="1"/>
          <p:nvPr/>
        </p:nvSpPr>
        <p:spPr>
          <a:xfrm>
            <a:off x="2721632" y="130870"/>
            <a:ext cx="4766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AD50C1-39A9-40B8-AE23-B397CE81E71C}"/>
              </a:ext>
            </a:extLst>
          </p:cNvPr>
          <p:cNvSpPr txBox="1"/>
          <p:nvPr/>
        </p:nvSpPr>
        <p:spPr>
          <a:xfrm>
            <a:off x="1442767" y="361550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D943FC-9110-43E2-8588-247F09E4BA47}"/>
              </a:ext>
            </a:extLst>
          </p:cNvPr>
          <p:cNvSpPr txBox="1"/>
          <p:nvPr/>
        </p:nvSpPr>
        <p:spPr>
          <a:xfrm>
            <a:off x="0" y="1362214"/>
            <a:ext cx="3140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32283-A127-4825-B736-CD6A1C90D526}"/>
              </a:ext>
            </a:extLst>
          </p:cNvPr>
          <p:cNvSpPr txBox="1"/>
          <p:nvPr/>
        </p:nvSpPr>
        <p:spPr>
          <a:xfrm>
            <a:off x="138021" y="1749962"/>
            <a:ext cx="2743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33363" indent="-233363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33363" indent="-233363"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B4392F3-387E-49D8-9E97-207443BE119A}"/>
              </a:ext>
            </a:extLst>
          </p:cNvPr>
          <p:cNvSpPr/>
          <p:nvPr/>
        </p:nvSpPr>
        <p:spPr>
          <a:xfrm>
            <a:off x="3071003" y="1131534"/>
            <a:ext cx="5546785" cy="3753271"/>
          </a:xfrm>
          <a:prstGeom prst="roundRect">
            <a:avLst>
              <a:gd name="adj" fmla="val 977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FC160E-14ED-4B70-8702-B069C88E28F0}"/>
              </a:ext>
            </a:extLst>
          </p:cNvPr>
          <p:cNvSpPr txBox="1"/>
          <p:nvPr/>
        </p:nvSpPr>
        <p:spPr>
          <a:xfrm>
            <a:off x="3140016" y="1146533"/>
            <a:ext cx="547777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–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Lời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báo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cáo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:</a:t>
            </a:r>
          </a:p>
          <a:p>
            <a:pPr algn="just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Kính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thưa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thầy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tổng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phụ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trách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!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Thay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mặt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chi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đội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2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lớp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3E, em xin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báo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cáo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với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thầy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về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kết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quả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tháng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thi đua Xây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dựng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Đội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vững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mạnh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như sau :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a)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Về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học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tập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: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Toàn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chi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đội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đạt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được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136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điểm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9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10.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Có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6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bạn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dự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thi "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Vở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sạch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chữ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đẹp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"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đã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có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một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giải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nhất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, hai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giải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nhì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Nổi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bật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trong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tháng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thi đua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này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bạn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Hoàng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Tú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, Nguyễn Thi Lan,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Đồng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Thị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Nhung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Trần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Hải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b)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Về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lao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động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: Chi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đội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đã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tham gia hai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buổi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làm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vệ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sinh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toàn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trường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, hai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buổi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chăm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sóc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vườn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trường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c)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Về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công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tác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khác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: Chi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đội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chúng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em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đã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góp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được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36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đầu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sách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cho thư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viện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nhà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trường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đã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chức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một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buổi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sinh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hoạt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với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chủ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đề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"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nói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năng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lịch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sự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".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Ngoài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ra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còn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kết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nạp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thêm 4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đội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viên.</a:t>
            </a:r>
          </a:p>
        </p:txBody>
      </p:sp>
    </p:spTree>
    <p:extLst>
      <p:ext uri="{BB962C8B-B14F-4D97-AF65-F5344CB8AC3E}">
        <p14:creationId xmlns:p14="http://schemas.microsoft.com/office/powerpoint/2010/main" val="12525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7B86C1-57BA-4D6B-B112-B45791B2A327}"/>
              </a:ext>
            </a:extLst>
          </p:cNvPr>
          <p:cNvSpPr txBox="1"/>
          <p:nvPr/>
        </p:nvSpPr>
        <p:spPr>
          <a:xfrm>
            <a:off x="1492371" y="34506"/>
            <a:ext cx="588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Thứ 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63092F-4087-4FFE-96F7-F41F655FE6D2}"/>
              </a:ext>
            </a:extLst>
          </p:cNvPr>
          <p:cNvSpPr txBox="1"/>
          <p:nvPr/>
        </p:nvSpPr>
        <p:spPr>
          <a:xfrm>
            <a:off x="1673525" y="1457864"/>
            <a:ext cx="552090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Ôn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tập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giữa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kì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26663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5AC3EB7-2483-412C-81BD-76CAA8797F23}"/>
              </a:ext>
            </a:extLst>
          </p:cNvPr>
          <p:cNvGrpSpPr/>
          <p:nvPr/>
        </p:nvGrpSpPr>
        <p:grpSpPr>
          <a:xfrm>
            <a:off x="1574320" y="767751"/>
            <a:ext cx="1082615" cy="1000664"/>
            <a:chOff x="1574320" y="767751"/>
            <a:chExt cx="1082615" cy="1000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077E2B-61B9-45B6-9126-E10B963BA7DB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47FC522-5781-4A88-A157-7F21EF0B2BF0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2217B3F-EBF9-4057-9D0F-5027174466A6}"/>
              </a:ext>
            </a:extLst>
          </p:cNvPr>
          <p:cNvSpPr txBox="1"/>
          <p:nvPr/>
        </p:nvSpPr>
        <p:spPr>
          <a:xfrm>
            <a:off x="1651957" y="998431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AF654-85AD-4D75-BB4E-3E18C00D4D1F}"/>
              </a:ext>
            </a:extLst>
          </p:cNvPr>
          <p:cNvSpPr txBox="1"/>
          <p:nvPr/>
        </p:nvSpPr>
        <p:spPr>
          <a:xfrm>
            <a:off x="2734572" y="845389"/>
            <a:ext cx="4727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EDB6C4-D245-4EB3-844D-329DADDDF0F6}"/>
              </a:ext>
            </a:extLst>
          </p:cNvPr>
          <p:cNvSpPr txBox="1"/>
          <p:nvPr/>
        </p:nvSpPr>
        <p:spPr>
          <a:xfrm>
            <a:off x="2169542" y="1900423"/>
            <a:ext cx="59198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1. 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Hai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Trưng (Trang 4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2.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ở bên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Bác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Hồ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(Trang 16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3. 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Ông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nghề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thêu (Trang 22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4.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bác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học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cụ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(Trang 31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5.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ảo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thuật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(Trang 40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6.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Mặt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trời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mọc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ở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đằng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… tây! (Trang 52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7.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Hội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vật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(Trang 58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8.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Sự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tích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lễ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hội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Chử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Đồng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Tử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(Trang 65 – TV3/T2)</a:t>
            </a:r>
          </a:p>
        </p:txBody>
      </p:sp>
    </p:spTree>
    <p:extLst>
      <p:ext uri="{BB962C8B-B14F-4D97-AF65-F5344CB8AC3E}">
        <p14:creationId xmlns:p14="http://schemas.microsoft.com/office/powerpoint/2010/main" val="419865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EEC596CC-9860-4D06-A1CF-26F1E080CB0E}"/>
              </a:ext>
            </a:extLst>
          </p:cNvPr>
          <p:cNvGrpSpPr/>
          <p:nvPr/>
        </p:nvGrpSpPr>
        <p:grpSpPr>
          <a:xfrm>
            <a:off x="1505308" y="224287"/>
            <a:ext cx="1082615" cy="1000664"/>
            <a:chOff x="1574320" y="767751"/>
            <a:chExt cx="1082615" cy="100066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BD3F3F9-C6F0-4738-B279-D97E1080933F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9307FBE-F78B-4267-B76B-2550EE7E7A1F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393A8ACB-85F8-4A0E-833D-27BD6FF07B04}"/>
              </a:ext>
            </a:extLst>
          </p:cNvPr>
          <p:cNvSpPr txBox="1"/>
          <p:nvPr/>
        </p:nvSpPr>
        <p:spPr>
          <a:xfrm>
            <a:off x="1582945" y="454967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633DB4A-D41B-467F-B516-3A957E9B0760}"/>
              </a:ext>
            </a:extLst>
          </p:cNvPr>
          <p:cNvSpPr txBox="1"/>
          <p:nvPr/>
        </p:nvSpPr>
        <p:spPr>
          <a:xfrm>
            <a:off x="2665560" y="301925"/>
            <a:ext cx="4727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82F87-2BC1-4DB1-8A22-A97D7C8D803A}"/>
              </a:ext>
            </a:extLst>
          </p:cNvPr>
          <p:cNvSpPr txBox="1"/>
          <p:nvPr/>
        </p:nvSpPr>
        <p:spPr>
          <a:xfrm>
            <a:off x="1505308" y="1532185"/>
            <a:ext cx="5874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71B1EB-5239-4C62-B986-05C483DB5A5B}"/>
              </a:ext>
            </a:extLst>
          </p:cNvPr>
          <p:cNvSpPr/>
          <p:nvPr/>
        </p:nvSpPr>
        <p:spPr>
          <a:xfrm>
            <a:off x="1505307" y="2571750"/>
            <a:ext cx="5874589" cy="23474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3B89B-6631-45D7-862D-AC4F83261B61}"/>
              </a:ext>
            </a:extLst>
          </p:cNvPr>
          <p:cNvSpPr txBox="1"/>
          <p:nvPr/>
        </p:nvSpPr>
        <p:spPr>
          <a:xfrm>
            <a:off x="1764104" y="2639334"/>
            <a:ext cx="5322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Xô-phi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ngoan,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ba, nhân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yêu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9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EEC596CC-9860-4D06-A1CF-26F1E080CB0E}"/>
              </a:ext>
            </a:extLst>
          </p:cNvPr>
          <p:cNvGrpSpPr/>
          <p:nvPr/>
        </p:nvGrpSpPr>
        <p:grpSpPr>
          <a:xfrm>
            <a:off x="1505308" y="224287"/>
            <a:ext cx="1082615" cy="1000664"/>
            <a:chOff x="1574320" y="767751"/>
            <a:chExt cx="1082615" cy="100066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BD3F3F9-C6F0-4738-B279-D97E1080933F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9307FBE-F78B-4267-B76B-2550EE7E7A1F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393A8ACB-85F8-4A0E-833D-27BD6FF07B04}"/>
              </a:ext>
            </a:extLst>
          </p:cNvPr>
          <p:cNvSpPr txBox="1"/>
          <p:nvPr/>
        </p:nvSpPr>
        <p:spPr>
          <a:xfrm>
            <a:off x="1582945" y="454967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633DB4A-D41B-467F-B516-3A957E9B0760}"/>
              </a:ext>
            </a:extLst>
          </p:cNvPr>
          <p:cNvSpPr txBox="1"/>
          <p:nvPr/>
        </p:nvSpPr>
        <p:spPr>
          <a:xfrm>
            <a:off x="2665560" y="301925"/>
            <a:ext cx="4727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82F87-2BC1-4DB1-8A22-A97D7C8D803A}"/>
              </a:ext>
            </a:extLst>
          </p:cNvPr>
          <p:cNvSpPr txBox="1"/>
          <p:nvPr/>
        </p:nvSpPr>
        <p:spPr>
          <a:xfrm>
            <a:off x="1505308" y="1532185"/>
            <a:ext cx="5874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71B1EB-5239-4C62-B986-05C483DB5A5B}"/>
              </a:ext>
            </a:extLst>
          </p:cNvPr>
          <p:cNvSpPr/>
          <p:nvPr/>
        </p:nvSpPr>
        <p:spPr>
          <a:xfrm>
            <a:off x="1505307" y="2571750"/>
            <a:ext cx="5874589" cy="23474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3B89B-6631-45D7-862D-AC4F83261B61}"/>
              </a:ext>
            </a:extLst>
          </p:cNvPr>
          <p:cNvSpPr txBox="1"/>
          <p:nvPr/>
        </p:nvSpPr>
        <p:spPr>
          <a:xfrm>
            <a:off x="1673521" y="2714429"/>
            <a:ext cx="5538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vi-VN" sz="2800" dirty="0" err="1">
                <a:latin typeface="+mj-lt"/>
              </a:rPr>
              <a:t>Cuộc</a:t>
            </a:r>
            <a:r>
              <a:rPr lang="vi-VN" sz="2800" dirty="0">
                <a:latin typeface="+mj-lt"/>
              </a:rPr>
              <a:t> thi </a:t>
            </a:r>
            <a:r>
              <a:rPr lang="vi-VN" sz="2800" dirty="0" err="1">
                <a:latin typeface="+mj-lt"/>
              </a:rPr>
              <a:t>tài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hấp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dẫn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giữa</a:t>
            </a:r>
            <a:r>
              <a:rPr lang="vi-VN" sz="2800" dirty="0">
                <a:latin typeface="+mj-lt"/>
              </a:rPr>
              <a:t> hai đô </a:t>
            </a:r>
            <a:r>
              <a:rPr lang="vi-VN" sz="2800" dirty="0" err="1">
                <a:latin typeface="+mj-lt"/>
              </a:rPr>
              <a:t>vật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chiến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thắng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xứng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đáng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đô </a:t>
            </a:r>
            <a:r>
              <a:rPr lang="vi-VN" sz="2800" dirty="0" err="1">
                <a:latin typeface="+mj-lt"/>
              </a:rPr>
              <a:t>vật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già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trầm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tĩnh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giàu</a:t>
            </a:r>
            <a:r>
              <a:rPr lang="vi-VN" sz="2800" dirty="0">
                <a:latin typeface="+mj-lt"/>
              </a:rPr>
              <a:t> kinh </a:t>
            </a:r>
            <a:r>
              <a:rPr lang="vi-VN" sz="2800" dirty="0" err="1">
                <a:latin typeface="+mj-lt"/>
              </a:rPr>
              <a:t>nghiệm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trước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chàng</a:t>
            </a:r>
            <a:r>
              <a:rPr lang="vi-VN" sz="2800" dirty="0">
                <a:latin typeface="+mj-lt"/>
              </a:rPr>
              <a:t> đô </a:t>
            </a:r>
            <a:r>
              <a:rPr lang="vi-VN" sz="2800" dirty="0" err="1">
                <a:latin typeface="+mj-lt"/>
              </a:rPr>
              <a:t>vật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trẻ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còn</a:t>
            </a:r>
            <a:r>
              <a:rPr lang="vi-VN" sz="2800" dirty="0">
                <a:latin typeface="+mj-lt"/>
              </a:rPr>
              <a:t> nông </a:t>
            </a:r>
            <a:r>
              <a:rPr lang="vi-VN" sz="2800" dirty="0" err="1">
                <a:latin typeface="+mj-lt"/>
              </a:rPr>
              <a:t>nổi</a:t>
            </a:r>
            <a:r>
              <a:rPr lang="vi-VN" sz="2800" dirty="0">
                <a:latin typeface="+mj-lt"/>
              </a:rPr>
              <a:t>, </a:t>
            </a:r>
            <a:r>
              <a:rPr lang="vi-VN" sz="2800" dirty="0" err="1">
                <a:latin typeface="+mj-lt"/>
              </a:rPr>
              <a:t>thiếu</a:t>
            </a:r>
            <a:r>
              <a:rPr lang="vi-VN" sz="2800" dirty="0">
                <a:latin typeface="+mj-lt"/>
              </a:rPr>
              <a:t> kinh </a:t>
            </a:r>
            <a:r>
              <a:rPr lang="vi-VN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.</a:t>
            </a:r>
            <a:endParaRPr lang="vi-VN" sz="3200" b="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0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5AC3EB7-2483-412C-81BD-76CAA8797F23}"/>
              </a:ext>
            </a:extLst>
          </p:cNvPr>
          <p:cNvGrpSpPr/>
          <p:nvPr/>
        </p:nvGrpSpPr>
        <p:grpSpPr>
          <a:xfrm>
            <a:off x="129722" y="760067"/>
            <a:ext cx="1082615" cy="1000664"/>
            <a:chOff x="1574320" y="767751"/>
            <a:chExt cx="1082615" cy="1000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077E2B-61B9-45B6-9126-E10B963BA7DB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47FC522-5781-4A88-A157-7F21EF0B2BF0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2217B3F-EBF9-4057-9D0F-5027174466A6}"/>
              </a:ext>
            </a:extLst>
          </p:cNvPr>
          <p:cNvSpPr txBox="1"/>
          <p:nvPr/>
        </p:nvSpPr>
        <p:spPr>
          <a:xfrm>
            <a:off x="207359" y="990747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AF654-85AD-4D75-BB4E-3E18C00D4D1F}"/>
              </a:ext>
            </a:extLst>
          </p:cNvPr>
          <p:cNvSpPr txBox="1"/>
          <p:nvPr/>
        </p:nvSpPr>
        <p:spPr>
          <a:xfrm>
            <a:off x="1242529" y="1006830"/>
            <a:ext cx="650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EDB6C4-D245-4EB3-844D-329DADDDF0F6}"/>
              </a:ext>
            </a:extLst>
          </p:cNvPr>
          <p:cNvSpPr txBox="1"/>
          <p:nvPr/>
        </p:nvSpPr>
        <p:spPr>
          <a:xfrm>
            <a:off x="2169542" y="1900423"/>
            <a:ext cx="59198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1. 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Hai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Trưng (Trang 4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2.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ở bên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Bác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Hồ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(Trang 16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3. 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Ông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nghề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thêu (Trang 22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4.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bác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học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cụ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(Trang 31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5.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ảo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thuật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(Trang 40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6.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Bàn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7. 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Hội vật (Trang 58 – TV3/T2)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E4DCBA4-CF2D-4108-8075-48B3FA1876C8}"/>
              </a:ext>
            </a:extLst>
          </p:cNvPr>
          <p:cNvGrpSpPr/>
          <p:nvPr/>
        </p:nvGrpSpPr>
        <p:grpSpPr>
          <a:xfrm>
            <a:off x="1505308" y="48115"/>
            <a:ext cx="1082615" cy="1000664"/>
            <a:chOff x="1574320" y="767751"/>
            <a:chExt cx="1082615" cy="1000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35E23A-8B10-4DAD-9FD1-BE502B663F9B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21C90B-792D-4F8A-974F-7BA505B41E04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DF5F91-0778-45DA-864D-BD8451A18AAA}"/>
              </a:ext>
            </a:extLst>
          </p:cNvPr>
          <p:cNvSpPr txBox="1"/>
          <p:nvPr/>
        </p:nvSpPr>
        <p:spPr>
          <a:xfrm>
            <a:off x="1582945" y="278795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30FA8-1A26-4249-B278-F71BDD3702E3}"/>
              </a:ext>
            </a:extLst>
          </p:cNvPr>
          <p:cNvSpPr txBox="1"/>
          <p:nvPr/>
        </p:nvSpPr>
        <p:spPr>
          <a:xfrm>
            <a:off x="2665560" y="298280"/>
            <a:ext cx="472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D0E5E-CC1B-49E8-B753-810772567F03}"/>
              </a:ext>
            </a:extLst>
          </p:cNvPr>
          <p:cNvSpPr txBox="1"/>
          <p:nvPr/>
        </p:nvSpPr>
        <p:spPr>
          <a:xfrm>
            <a:off x="1841739" y="1516016"/>
            <a:ext cx="58530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Chiều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chiều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mái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rạ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vàng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Xanh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rờn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ngọn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khói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nhẹ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nhàng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bay lên.</a:t>
            </a:r>
          </a:p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Chăn trâu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ngoài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bãi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bé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nhìn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Biết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bếp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lửa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nhen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chiều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chiều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Nghe thơm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ngậy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bát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canh riêu</a:t>
            </a:r>
          </a:p>
          <a:p>
            <a:pPr algn="ctr"/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Với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nồi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cơm ủ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cạnh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niêu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tép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đầy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ctr"/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Khói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ơi, vươn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nhẹ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lên mây</a:t>
            </a:r>
          </a:p>
          <a:p>
            <a:pPr algn="ctr"/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Khói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đừng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bay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quẩn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làm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cay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mắt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9E710F-02BF-4850-A612-26E9B7887AC8}"/>
              </a:ext>
            </a:extLst>
          </p:cNvPr>
          <p:cNvSpPr txBox="1"/>
          <p:nvPr/>
        </p:nvSpPr>
        <p:spPr>
          <a:xfrm>
            <a:off x="3295291" y="1059227"/>
            <a:ext cx="277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60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E4DCBA4-CF2D-4108-8075-48B3FA1876C8}"/>
              </a:ext>
            </a:extLst>
          </p:cNvPr>
          <p:cNvGrpSpPr/>
          <p:nvPr/>
        </p:nvGrpSpPr>
        <p:grpSpPr>
          <a:xfrm>
            <a:off x="1505308" y="48115"/>
            <a:ext cx="1082615" cy="1000664"/>
            <a:chOff x="1574320" y="767751"/>
            <a:chExt cx="1082615" cy="1000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35E23A-8B10-4DAD-9FD1-BE502B663F9B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21C90B-792D-4F8A-974F-7BA505B41E04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DF5F91-0778-45DA-864D-BD8451A18AAA}"/>
              </a:ext>
            </a:extLst>
          </p:cNvPr>
          <p:cNvSpPr txBox="1"/>
          <p:nvPr/>
        </p:nvSpPr>
        <p:spPr>
          <a:xfrm>
            <a:off x="1582945" y="278795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30FA8-1A26-4249-B278-F71BDD3702E3}"/>
              </a:ext>
            </a:extLst>
          </p:cNvPr>
          <p:cNvSpPr txBox="1"/>
          <p:nvPr/>
        </p:nvSpPr>
        <p:spPr>
          <a:xfrm>
            <a:off x="2665560" y="298280"/>
            <a:ext cx="472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D0E5E-CC1B-49E8-B753-810772567F03}"/>
              </a:ext>
            </a:extLst>
          </p:cNvPr>
          <p:cNvSpPr txBox="1"/>
          <p:nvPr/>
        </p:nvSpPr>
        <p:spPr>
          <a:xfrm>
            <a:off x="2833777" y="1505568"/>
            <a:ext cx="58530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Chiều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chiều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mái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rạ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vàng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Xanh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rờn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ngọn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khói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nhẹ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nhàng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bay lên.</a:t>
            </a:r>
          </a:p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Chăn trâu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ngoài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bãi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bé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nhìn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Biết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bếp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lửa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nhen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chiều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chiều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Nghe thơm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ngậy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bát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canh riêu</a:t>
            </a:r>
          </a:p>
          <a:p>
            <a:pPr algn="ctr"/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Với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nồi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cơm ủ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cạnh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niêu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tép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đầy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ctr"/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Khói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ơi, vươn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nhẹ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lên mây</a:t>
            </a:r>
          </a:p>
          <a:p>
            <a:pPr algn="ctr"/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Khói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đừng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bay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quẩn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làm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cay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mắt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9E710F-02BF-4850-A612-26E9B7887AC8}"/>
              </a:ext>
            </a:extLst>
          </p:cNvPr>
          <p:cNvSpPr txBox="1"/>
          <p:nvPr/>
        </p:nvSpPr>
        <p:spPr>
          <a:xfrm>
            <a:off x="4287329" y="1048779"/>
            <a:ext cx="277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D52857F-0601-4A10-8A2C-40C168610227}"/>
              </a:ext>
            </a:extLst>
          </p:cNvPr>
          <p:cNvSpPr/>
          <p:nvPr/>
        </p:nvSpPr>
        <p:spPr>
          <a:xfrm>
            <a:off x="301925" y="1196506"/>
            <a:ext cx="2208360" cy="1375244"/>
          </a:xfrm>
          <a:prstGeom prst="wedgeRoundRectCallout">
            <a:avLst>
              <a:gd name="adj1" fmla="val 86980"/>
              <a:gd name="adj2" fmla="val 730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C781C7-E8CF-43F4-A255-78909CEC6E83}"/>
              </a:ext>
            </a:extLst>
          </p:cNvPr>
          <p:cNvSpPr txBox="1"/>
          <p:nvPr/>
        </p:nvSpPr>
        <p:spPr>
          <a:xfrm>
            <a:off x="379562" y="1196506"/>
            <a:ext cx="2053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C1AF2A-C0C5-486B-95F5-19CEC776BC26}"/>
              </a:ext>
            </a:extLst>
          </p:cNvPr>
          <p:cNvSpPr txBox="1"/>
          <p:nvPr/>
        </p:nvSpPr>
        <p:spPr>
          <a:xfrm>
            <a:off x="73323" y="2663814"/>
            <a:ext cx="30796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ô,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 so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8704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E4DCBA4-CF2D-4108-8075-48B3FA1876C8}"/>
              </a:ext>
            </a:extLst>
          </p:cNvPr>
          <p:cNvGrpSpPr/>
          <p:nvPr/>
        </p:nvGrpSpPr>
        <p:grpSpPr>
          <a:xfrm>
            <a:off x="1505308" y="48115"/>
            <a:ext cx="1082615" cy="1000664"/>
            <a:chOff x="1574320" y="767751"/>
            <a:chExt cx="1082615" cy="1000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35E23A-8B10-4DAD-9FD1-BE502B663F9B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21C90B-792D-4F8A-974F-7BA505B41E04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DF5F91-0778-45DA-864D-BD8451A18AAA}"/>
              </a:ext>
            </a:extLst>
          </p:cNvPr>
          <p:cNvSpPr txBox="1"/>
          <p:nvPr/>
        </p:nvSpPr>
        <p:spPr>
          <a:xfrm>
            <a:off x="1582945" y="278795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30FA8-1A26-4249-B278-F71BDD3702E3}"/>
              </a:ext>
            </a:extLst>
          </p:cNvPr>
          <p:cNvSpPr txBox="1"/>
          <p:nvPr/>
        </p:nvSpPr>
        <p:spPr>
          <a:xfrm>
            <a:off x="2665560" y="298280"/>
            <a:ext cx="472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D0E5E-CC1B-49E8-B753-810772567F03}"/>
              </a:ext>
            </a:extLst>
          </p:cNvPr>
          <p:cNvSpPr txBox="1"/>
          <p:nvPr/>
        </p:nvSpPr>
        <p:spPr>
          <a:xfrm>
            <a:off x="1841739" y="1516016"/>
            <a:ext cx="58530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Chiều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chiều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mái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rạ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vàng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Xanh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rờn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ngọn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khói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nhẹ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nhàng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bay lên.</a:t>
            </a:r>
          </a:p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Chăn trâu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ngoài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bãi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bé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nhìn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Biết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bếp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lửa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nhen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chiều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chiều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Nghe thơm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ngậy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bát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canh riêu</a:t>
            </a:r>
          </a:p>
          <a:p>
            <a:pPr algn="ctr"/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Với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nồi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cơm ủ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cạnh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niêu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tép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đầy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ctr"/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Khói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ơi, vươn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nhẹ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lên mây</a:t>
            </a:r>
          </a:p>
          <a:p>
            <a:pPr algn="ctr"/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Khói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đừng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bay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quẩn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làm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cay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mắt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000000"/>
                </a:solidFill>
                <a:effectLst/>
                <a:latin typeface="+mj-lt"/>
              </a:rPr>
              <a:t>bà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9E710F-02BF-4850-A612-26E9B7887AC8}"/>
              </a:ext>
            </a:extLst>
          </p:cNvPr>
          <p:cNvSpPr txBox="1"/>
          <p:nvPr/>
        </p:nvSpPr>
        <p:spPr>
          <a:xfrm>
            <a:off x="3295291" y="1059227"/>
            <a:ext cx="277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63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8" name="Google Shape;1778;p43"/>
          <p:cNvGrpSpPr/>
          <p:nvPr/>
        </p:nvGrpSpPr>
        <p:grpSpPr>
          <a:xfrm>
            <a:off x="7216477" y="2157572"/>
            <a:ext cx="2019247" cy="2985928"/>
            <a:chOff x="875223" y="1775436"/>
            <a:chExt cx="619116" cy="990555"/>
          </a:xfrm>
        </p:grpSpPr>
        <p:sp>
          <p:nvSpPr>
            <p:cNvPr id="1779" name="Google Shape;1779;p43"/>
            <p:cNvSpPr/>
            <p:nvPr/>
          </p:nvSpPr>
          <p:spPr>
            <a:xfrm>
              <a:off x="987952" y="2242026"/>
              <a:ext cx="463895" cy="391471"/>
            </a:xfrm>
            <a:custGeom>
              <a:avLst/>
              <a:gdLst/>
              <a:ahLst/>
              <a:cxnLst/>
              <a:rect l="l" t="t" r="r" b="b"/>
              <a:pathLst>
                <a:path w="8045" h="6789" extrusionOk="0">
                  <a:moveTo>
                    <a:pt x="4322" y="1"/>
                  </a:moveTo>
                  <a:cubicBezTo>
                    <a:pt x="3124" y="1"/>
                    <a:pt x="2516" y="330"/>
                    <a:pt x="2516" y="330"/>
                  </a:cubicBezTo>
                  <a:cubicBezTo>
                    <a:pt x="2516" y="330"/>
                    <a:pt x="890" y="634"/>
                    <a:pt x="348" y="3062"/>
                  </a:cubicBezTo>
                  <a:cubicBezTo>
                    <a:pt x="1" y="4450"/>
                    <a:pt x="543" y="5902"/>
                    <a:pt x="1692" y="6748"/>
                  </a:cubicBezTo>
                  <a:cubicBezTo>
                    <a:pt x="1692" y="6748"/>
                    <a:pt x="2869" y="6789"/>
                    <a:pt x="4061" y="6789"/>
                  </a:cubicBezTo>
                  <a:cubicBezTo>
                    <a:pt x="5167" y="6789"/>
                    <a:pt x="6285" y="6753"/>
                    <a:pt x="6483" y="6618"/>
                  </a:cubicBezTo>
                  <a:cubicBezTo>
                    <a:pt x="8044" y="5620"/>
                    <a:pt x="7632" y="439"/>
                    <a:pt x="5595" y="114"/>
                  </a:cubicBezTo>
                  <a:cubicBezTo>
                    <a:pt x="5115" y="32"/>
                    <a:pt x="4691" y="1"/>
                    <a:pt x="4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1236761" y="1807957"/>
              <a:ext cx="257578" cy="203145"/>
            </a:xfrm>
            <a:custGeom>
              <a:avLst/>
              <a:gdLst/>
              <a:ahLst/>
              <a:cxnLst/>
              <a:rect l="l" t="t" r="r" b="b"/>
              <a:pathLst>
                <a:path w="4467" h="3523" extrusionOk="0">
                  <a:moveTo>
                    <a:pt x="2718" y="1"/>
                  </a:moveTo>
                  <a:cubicBezTo>
                    <a:pt x="2700" y="1"/>
                    <a:pt x="2683" y="4"/>
                    <a:pt x="2667" y="10"/>
                  </a:cubicBezTo>
                  <a:cubicBezTo>
                    <a:pt x="2580" y="32"/>
                    <a:pt x="2472" y="118"/>
                    <a:pt x="2515" y="465"/>
                  </a:cubicBezTo>
                  <a:cubicBezTo>
                    <a:pt x="2624" y="1354"/>
                    <a:pt x="1930" y="1918"/>
                    <a:pt x="1670" y="2091"/>
                  </a:cubicBezTo>
                  <a:cubicBezTo>
                    <a:pt x="1843" y="1679"/>
                    <a:pt x="1778" y="1181"/>
                    <a:pt x="1496" y="834"/>
                  </a:cubicBezTo>
                  <a:cubicBezTo>
                    <a:pt x="1449" y="770"/>
                    <a:pt x="1378" y="730"/>
                    <a:pt x="1301" y="730"/>
                  </a:cubicBezTo>
                  <a:cubicBezTo>
                    <a:pt x="1273" y="730"/>
                    <a:pt x="1244" y="736"/>
                    <a:pt x="1214" y="747"/>
                  </a:cubicBezTo>
                  <a:cubicBezTo>
                    <a:pt x="1106" y="812"/>
                    <a:pt x="1041" y="1029"/>
                    <a:pt x="1063" y="1354"/>
                  </a:cubicBezTo>
                  <a:cubicBezTo>
                    <a:pt x="1106" y="2048"/>
                    <a:pt x="759" y="2698"/>
                    <a:pt x="130" y="3045"/>
                  </a:cubicBezTo>
                  <a:cubicBezTo>
                    <a:pt x="130" y="3067"/>
                    <a:pt x="109" y="3089"/>
                    <a:pt x="130" y="3110"/>
                  </a:cubicBezTo>
                  <a:cubicBezTo>
                    <a:pt x="130" y="3132"/>
                    <a:pt x="152" y="3132"/>
                    <a:pt x="174" y="3132"/>
                  </a:cubicBezTo>
                  <a:cubicBezTo>
                    <a:pt x="824" y="2764"/>
                    <a:pt x="1193" y="2070"/>
                    <a:pt x="1149" y="1333"/>
                  </a:cubicBezTo>
                  <a:cubicBezTo>
                    <a:pt x="1128" y="921"/>
                    <a:pt x="1214" y="856"/>
                    <a:pt x="1258" y="834"/>
                  </a:cubicBezTo>
                  <a:cubicBezTo>
                    <a:pt x="1271" y="821"/>
                    <a:pt x="1285" y="816"/>
                    <a:pt x="1301" y="816"/>
                  </a:cubicBezTo>
                  <a:cubicBezTo>
                    <a:pt x="1339" y="816"/>
                    <a:pt x="1385" y="847"/>
                    <a:pt x="1431" y="877"/>
                  </a:cubicBezTo>
                  <a:cubicBezTo>
                    <a:pt x="1713" y="1268"/>
                    <a:pt x="1756" y="1766"/>
                    <a:pt x="1540" y="2178"/>
                  </a:cubicBezTo>
                  <a:cubicBezTo>
                    <a:pt x="1518" y="2178"/>
                    <a:pt x="1518" y="2200"/>
                    <a:pt x="1540" y="2222"/>
                  </a:cubicBezTo>
                  <a:lnTo>
                    <a:pt x="1583" y="2222"/>
                  </a:lnTo>
                  <a:cubicBezTo>
                    <a:pt x="1583" y="2222"/>
                    <a:pt x="2732" y="1614"/>
                    <a:pt x="2602" y="444"/>
                  </a:cubicBezTo>
                  <a:cubicBezTo>
                    <a:pt x="2559" y="249"/>
                    <a:pt x="2624" y="118"/>
                    <a:pt x="2667" y="75"/>
                  </a:cubicBezTo>
                  <a:cubicBezTo>
                    <a:pt x="2675" y="73"/>
                    <a:pt x="2684" y="71"/>
                    <a:pt x="2694" y="71"/>
                  </a:cubicBezTo>
                  <a:cubicBezTo>
                    <a:pt x="2769" y="71"/>
                    <a:pt x="2900" y="142"/>
                    <a:pt x="3014" y="314"/>
                  </a:cubicBezTo>
                  <a:cubicBezTo>
                    <a:pt x="3274" y="769"/>
                    <a:pt x="3231" y="1354"/>
                    <a:pt x="2927" y="1788"/>
                  </a:cubicBezTo>
                  <a:cubicBezTo>
                    <a:pt x="2754" y="2005"/>
                    <a:pt x="2624" y="2156"/>
                    <a:pt x="2602" y="2178"/>
                  </a:cubicBezTo>
                  <a:cubicBezTo>
                    <a:pt x="2584" y="2214"/>
                    <a:pt x="2624" y="2249"/>
                    <a:pt x="2652" y="2249"/>
                  </a:cubicBezTo>
                  <a:cubicBezTo>
                    <a:pt x="2658" y="2249"/>
                    <a:pt x="2663" y="2247"/>
                    <a:pt x="2667" y="2243"/>
                  </a:cubicBezTo>
                  <a:cubicBezTo>
                    <a:pt x="2797" y="2113"/>
                    <a:pt x="2906" y="1983"/>
                    <a:pt x="2992" y="1831"/>
                  </a:cubicBezTo>
                  <a:cubicBezTo>
                    <a:pt x="3289" y="1492"/>
                    <a:pt x="3773" y="1007"/>
                    <a:pt x="4058" y="1007"/>
                  </a:cubicBezTo>
                  <a:cubicBezTo>
                    <a:pt x="4064" y="1007"/>
                    <a:pt x="4070" y="1007"/>
                    <a:pt x="4076" y="1007"/>
                  </a:cubicBezTo>
                  <a:cubicBezTo>
                    <a:pt x="4163" y="1007"/>
                    <a:pt x="4228" y="1072"/>
                    <a:pt x="4250" y="1137"/>
                  </a:cubicBezTo>
                  <a:cubicBezTo>
                    <a:pt x="4336" y="1419"/>
                    <a:pt x="4293" y="1723"/>
                    <a:pt x="4098" y="1961"/>
                  </a:cubicBezTo>
                  <a:cubicBezTo>
                    <a:pt x="3631" y="2713"/>
                    <a:pt x="2440" y="3446"/>
                    <a:pt x="454" y="3446"/>
                  </a:cubicBezTo>
                  <a:cubicBezTo>
                    <a:pt x="321" y="3446"/>
                    <a:pt x="184" y="3442"/>
                    <a:pt x="44" y="3436"/>
                  </a:cubicBezTo>
                  <a:cubicBezTo>
                    <a:pt x="22" y="3436"/>
                    <a:pt x="0" y="3457"/>
                    <a:pt x="0" y="3479"/>
                  </a:cubicBezTo>
                  <a:cubicBezTo>
                    <a:pt x="0" y="3501"/>
                    <a:pt x="22" y="3522"/>
                    <a:pt x="44" y="3522"/>
                  </a:cubicBezTo>
                  <a:lnTo>
                    <a:pt x="477" y="3522"/>
                  </a:lnTo>
                  <a:cubicBezTo>
                    <a:pt x="2472" y="3522"/>
                    <a:pt x="3686" y="2764"/>
                    <a:pt x="4185" y="2026"/>
                  </a:cubicBezTo>
                  <a:cubicBezTo>
                    <a:pt x="4402" y="1679"/>
                    <a:pt x="4467" y="1333"/>
                    <a:pt x="4358" y="1094"/>
                  </a:cubicBezTo>
                  <a:cubicBezTo>
                    <a:pt x="4315" y="1007"/>
                    <a:pt x="4206" y="942"/>
                    <a:pt x="4120" y="942"/>
                  </a:cubicBezTo>
                  <a:cubicBezTo>
                    <a:pt x="4111" y="942"/>
                    <a:pt x="4102" y="941"/>
                    <a:pt x="4093" y="941"/>
                  </a:cubicBezTo>
                  <a:cubicBezTo>
                    <a:pt x="3814" y="941"/>
                    <a:pt x="3460" y="1256"/>
                    <a:pt x="3166" y="1549"/>
                  </a:cubicBezTo>
                  <a:cubicBezTo>
                    <a:pt x="3339" y="1137"/>
                    <a:pt x="3317" y="682"/>
                    <a:pt x="3079" y="292"/>
                  </a:cubicBezTo>
                  <a:cubicBezTo>
                    <a:pt x="2968" y="107"/>
                    <a:pt x="2825" y="1"/>
                    <a:pt x="2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920488" y="1775436"/>
              <a:ext cx="253830" cy="209430"/>
            </a:xfrm>
            <a:custGeom>
              <a:avLst/>
              <a:gdLst/>
              <a:ahLst/>
              <a:cxnLst/>
              <a:rect l="l" t="t" r="r" b="b"/>
              <a:pathLst>
                <a:path w="4402" h="3632" extrusionOk="0">
                  <a:moveTo>
                    <a:pt x="1805" y="1"/>
                  </a:moveTo>
                  <a:cubicBezTo>
                    <a:pt x="1684" y="1"/>
                    <a:pt x="1542" y="104"/>
                    <a:pt x="1431" y="271"/>
                  </a:cubicBezTo>
                  <a:cubicBezTo>
                    <a:pt x="1193" y="661"/>
                    <a:pt x="1149" y="1116"/>
                    <a:pt x="1301" y="1550"/>
                  </a:cubicBezTo>
                  <a:cubicBezTo>
                    <a:pt x="1019" y="1203"/>
                    <a:pt x="651" y="899"/>
                    <a:pt x="390" y="899"/>
                  </a:cubicBezTo>
                  <a:cubicBezTo>
                    <a:pt x="282" y="899"/>
                    <a:pt x="174" y="964"/>
                    <a:pt x="130" y="1051"/>
                  </a:cubicBezTo>
                  <a:cubicBezTo>
                    <a:pt x="0" y="1268"/>
                    <a:pt x="65" y="1615"/>
                    <a:pt x="260" y="1983"/>
                  </a:cubicBezTo>
                  <a:cubicBezTo>
                    <a:pt x="737" y="2786"/>
                    <a:pt x="1995" y="3631"/>
                    <a:pt x="4163" y="3631"/>
                  </a:cubicBezTo>
                  <a:lnTo>
                    <a:pt x="4358" y="3588"/>
                  </a:lnTo>
                  <a:cubicBezTo>
                    <a:pt x="4380" y="3588"/>
                    <a:pt x="4401" y="3566"/>
                    <a:pt x="4401" y="3544"/>
                  </a:cubicBezTo>
                  <a:cubicBezTo>
                    <a:pt x="4401" y="3523"/>
                    <a:pt x="4380" y="3501"/>
                    <a:pt x="4358" y="3501"/>
                  </a:cubicBezTo>
                  <a:cubicBezTo>
                    <a:pt x="4302" y="3502"/>
                    <a:pt x="4247" y="3503"/>
                    <a:pt x="4192" y="3503"/>
                  </a:cubicBezTo>
                  <a:cubicBezTo>
                    <a:pt x="2081" y="3503"/>
                    <a:pt x="834" y="2700"/>
                    <a:pt x="369" y="1897"/>
                  </a:cubicBezTo>
                  <a:cubicBezTo>
                    <a:pt x="195" y="1658"/>
                    <a:pt x="130" y="1355"/>
                    <a:pt x="239" y="1073"/>
                  </a:cubicBezTo>
                  <a:cubicBezTo>
                    <a:pt x="282" y="1008"/>
                    <a:pt x="347" y="964"/>
                    <a:pt x="412" y="943"/>
                  </a:cubicBezTo>
                  <a:cubicBezTo>
                    <a:pt x="716" y="943"/>
                    <a:pt x="1171" y="1441"/>
                    <a:pt x="1474" y="1810"/>
                  </a:cubicBezTo>
                  <a:cubicBezTo>
                    <a:pt x="1561" y="1962"/>
                    <a:pt x="1670" y="2092"/>
                    <a:pt x="1778" y="2222"/>
                  </a:cubicBezTo>
                  <a:cubicBezTo>
                    <a:pt x="1789" y="2233"/>
                    <a:pt x="1800" y="2238"/>
                    <a:pt x="1810" y="2238"/>
                  </a:cubicBezTo>
                  <a:cubicBezTo>
                    <a:pt x="1821" y="2238"/>
                    <a:pt x="1832" y="2233"/>
                    <a:pt x="1843" y="2222"/>
                  </a:cubicBezTo>
                  <a:cubicBezTo>
                    <a:pt x="1865" y="2200"/>
                    <a:pt x="1865" y="2178"/>
                    <a:pt x="1843" y="2157"/>
                  </a:cubicBezTo>
                  <a:cubicBezTo>
                    <a:pt x="1821" y="2135"/>
                    <a:pt x="1713" y="1962"/>
                    <a:pt x="1539" y="1767"/>
                  </a:cubicBezTo>
                  <a:cubicBezTo>
                    <a:pt x="1236" y="1311"/>
                    <a:pt x="1236" y="748"/>
                    <a:pt x="1518" y="292"/>
                  </a:cubicBezTo>
                  <a:cubicBezTo>
                    <a:pt x="1613" y="121"/>
                    <a:pt x="1742" y="50"/>
                    <a:pt x="1816" y="50"/>
                  </a:cubicBezTo>
                  <a:cubicBezTo>
                    <a:pt x="1826" y="50"/>
                    <a:pt x="1835" y="51"/>
                    <a:pt x="1843" y="54"/>
                  </a:cubicBezTo>
                  <a:cubicBezTo>
                    <a:pt x="1908" y="97"/>
                    <a:pt x="1951" y="227"/>
                    <a:pt x="1908" y="422"/>
                  </a:cubicBezTo>
                  <a:cubicBezTo>
                    <a:pt x="1735" y="1593"/>
                    <a:pt x="2862" y="2243"/>
                    <a:pt x="2862" y="2243"/>
                  </a:cubicBezTo>
                  <a:lnTo>
                    <a:pt x="2905" y="2243"/>
                  </a:lnTo>
                  <a:cubicBezTo>
                    <a:pt x="2927" y="2222"/>
                    <a:pt x="2927" y="2200"/>
                    <a:pt x="2905" y="2200"/>
                  </a:cubicBezTo>
                  <a:cubicBezTo>
                    <a:pt x="2667" y="1571"/>
                    <a:pt x="2862" y="1073"/>
                    <a:pt x="3057" y="899"/>
                  </a:cubicBezTo>
                  <a:cubicBezTo>
                    <a:pt x="3105" y="868"/>
                    <a:pt x="3164" y="847"/>
                    <a:pt x="3201" y="847"/>
                  </a:cubicBezTo>
                  <a:cubicBezTo>
                    <a:pt x="3214" y="847"/>
                    <a:pt x="3225" y="850"/>
                    <a:pt x="3231" y="856"/>
                  </a:cubicBezTo>
                  <a:cubicBezTo>
                    <a:pt x="3274" y="878"/>
                    <a:pt x="3382" y="964"/>
                    <a:pt x="3317" y="1376"/>
                  </a:cubicBezTo>
                  <a:cubicBezTo>
                    <a:pt x="3252" y="2113"/>
                    <a:pt x="3621" y="2807"/>
                    <a:pt x="4228" y="3197"/>
                  </a:cubicBezTo>
                  <a:lnTo>
                    <a:pt x="4293" y="3197"/>
                  </a:lnTo>
                  <a:cubicBezTo>
                    <a:pt x="4315" y="3176"/>
                    <a:pt x="4293" y="3132"/>
                    <a:pt x="4271" y="3132"/>
                  </a:cubicBezTo>
                  <a:cubicBezTo>
                    <a:pt x="3686" y="2764"/>
                    <a:pt x="3339" y="2092"/>
                    <a:pt x="3404" y="1398"/>
                  </a:cubicBezTo>
                  <a:cubicBezTo>
                    <a:pt x="3447" y="1073"/>
                    <a:pt x="3404" y="856"/>
                    <a:pt x="3274" y="791"/>
                  </a:cubicBezTo>
                  <a:cubicBezTo>
                    <a:pt x="3250" y="779"/>
                    <a:pt x="3224" y="773"/>
                    <a:pt x="3198" y="773"/>
                  </a:cubicBezTo>
                  <a:cubicBezTo>
                    <a:pt x="3130" y="773"/>
                    <a:pt x="3061" y="809"/>
                    <a:pt x="3014" y="856"/>
                  </a:cubicBezTo>
                  <a:cubicBezTo>
                    <a:pt x="2710" y="1203"/>
                    <a:pt x="2624" y="1701"/>
                    <a:pt x="2797" y="2113"/>
                  </a:cubicBezTo>
                  <a:cubicBezTo>
                    <a:pt x="2515" y="1940"/>
                    <a:pt x="1843" y="1355"/>
                    <a:pt x="1973" y="466"/>
                  </a:cubicBezTo>
                  <a:cubicBezTo>
                    <a:pt x="2038" y="119"/>
                    <a:pt x="1930" y="32"/>
                    <a:pt x="1865" y="10"/>
                  </a:cubicBezTo>
                  <a:cubicBezTo>
                    <a:pt x="1846" y="4"/>
                    <a:pt x="1825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875223" y="1949456"/>
              <a:ext cx="446596" cy="391009"/>
            </a:xfrm>
            <a:custGeom>
              <a:avLst/>
              <a:gdLst/>
              <a:ahLst/>
              <a:cxnLst/>
              <a:rect l="l" t="t" r="r" b="b"/>
              <a:pathLst>
                <a:path w="7745" h="6781" extrusionOk="0">
                  <a:moveTo>
                    <a:pt x="5694" y="0"/>
                  </a:moveTo>
                  <a:cubicBezTo>
                    <a:pt x="4128" y="0"/>
                    <a:pt x="1" y="1722"/>
                    <a:pt x="156" y="2326"/>
                  </a:cubicBezTo>
                  <a:cubicBezTo>
                    <a:pt x="330" y="3020"/>
                    <a:pt x="720" y="4689"/>
                    <a:pt x="1154" y="4732"/>
                  </a:cubicBezTo>
                  <a:cubicBezTo>
                    <a:pt x="1162" y="4733"/>
                    <a:pt x="1172" y="4734"/>
                    <a:pt x="1182" y="4734"/>
                  </a:cubicBezTo>
                  <a:cubicBezTo>
                    <a:pt x="1700" y="4734"/>
                    <a:pt x="4492" y="3692"/>
                    <a:pt x="4493" y="3692"/>
                  </a:cubicBezTo>
                  <a:lnTo>
                    <a:pt x="4493" y="3692"/>
                  </a:lnTo>
                  <a:cubicBezTo>
                    <a:pt x="4493" y="3692"/>
                    <a:pt x="4232" y="6228"/>
                    <a:pt x="4449" y="6358"/>
                  </a:cubicBezTo>
                  <a:cubicBezTo>
                    <a:pt x="4580" y="6430"/>
                    <a:pt x="5452" y="6781"/>
                    <a:pt x="6271" y="6781"/>
                  </a:cubicBezTo>
                  <a:cubicBezTo>
                    <a:pt x="6948" y="6781"/>
                    <a:pt x="7588" y="6541"/>
                    <a:pt x="7745" y="5708"/>
                  </a:cubicBezTo>
                  <a:cubicBezTo>
                    <a:pt x="7745" y="5708"/>
                    <a:pt x="7116" y="570"/>
                    <a:pt x="6119" y="71"/>
                  </a:cubicBezTo>
                  <a:cubicBezTo>
                    <a:pt x="6017" y="22"/>
                    <a:pt x="5872" y="0"/>
                    <a:pt x="5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1236242" y="1994777"/>
              <a:ext cx="165664" cy="65389"/>
            </a:xfrm>
            <a:custGeom>
              <a:avLst/>
              <a:gdLst/>
              <a:ahLst/>
              <a:cxnLst/>
              <a:rect l="l" t="t" r="r" b="b"/>
              <a:pathLst>
                <a:path w="2873" h="1134" extrusionOk="0">
                  <a:moveTo>
                    <a:pt x="303" y="0"/>
                  </a:moveTo>
                  <a:cubicBezTo>
                    <a:pt x="0" y="0"/>
                    <a:pt x="578" y="978"/>
                    <a:pt x="1028" y="1106"/>
                  </a:cubicBezTo>
                  <a:cubicBezTo>
                    <a:pt x="1084" y="1125"/>
                    <a:pt x="1154" y="1133"/>
                    <a:pt x="1233" y="1133"/>
                  </a:cubicBezTo>
                  <a:cubicBezTo>
                    <a:pt x="1806" y="1133"/>
                    <a:pt x="2872" y="690"/>
                    <a:pt x="2568" y="347"/>
                  </a:cubicBezTo>
                  <a:cubicBezTo>
                    <a:pt x="2257" y="18"/>
                    <a:pt x="697" y="0"/>
                    <a:pt x="372" y="0"/>
                  </a:cubicBezTo>
                  <a:cubicBezTo>
                    <a:pt x="334" y="0"/>
                    <a:pt x="313" y="0"/>
                    <a:pt x="313" y="0"/>
                  </a:cubicBezTo>
                  <a:cubicBezTo>
                    <a:pt x="309" y="0"/>
                    <a:pt x="306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1058010" y="2011038"/>
              <a:ext cx="31311" cy="40075"/>
            </a:xfrm>
            <a:custGeom>
              <a:avLst/>
              <a:gdLst/>
              <a:ahLst/>
              <a:cxnLst/>
              <a:rect l="l" t="t" r="r" b="b"/>
              <a:pathLst>
                <a:path w="543" h="695" extrusionOk="0">
                  <a:moveTo>
                    <a:pt x="108" y="0"/>
                  </a:moveTo>
                  <a:cubicBezTo>
                    <a:pt x="87" y="0"/>
                    <a:pt x="65" y="22"/>
                    <a:pt x="65" y="44"/>
                  </a:cubicBezTo>
                  <a:cubicBezTo>
                    <a:pt x="43" y="174"/>
                    <a:pt x="0" y="586"/>
                    <a:pt x="87" y="672"/>
                  </a:cubicBezTo>
                  <a:cubicBezTo>
                    <a:pt x="87" y="694"/>
                    <a:pt x="108" y="694"/>
                    <a:pt x="130" y="694"/>
                  </a:cubicBezTo>
                  <a:cubicBezTo>
                    <a:pt x="260" y="694"/>
                    <a:pt x="434" y="326"/>
                    <a:pt x="520" y="109"/>
                  </a:cubicBezTo>
                  <a:cubicBezTo>
                    <a:pt x="542" y="87"/>
                    <a:pt x="520" y="44"/>
                    <a:pt x="499" y="44"/>
                  </a:cubicBezTo>
                  <a:cubicBezTo>
                    <a:pt x="477" y="44"/>
                    <a:pt x="455" y="44"/>
                    <a:pt x="434" y="65"/>
                  </a:cubicBezTo>
                  <a:cubicBezTo>
                    <a:pt x="369" y="261"/>
                    <a:pt x="282" y="456"/>
                    <a:pt x="130" y="607"/>
                  </a:cubicBezTo>
                  <a:cubicBezTo>
                    <a:pt x="108" y="434"/>
                    <a:pt x="108" y="239"/>
                    <a:pt x="130" y="65"/>
                  </a:cubicBezTo>
                  <a:cubicBezTo>
                    <a:pt x="152" y="22"/>
                    <a:pt x="130" y="22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1115499" y="2024761"/>
              <a:ext cx="30042" cy="38807"/>
            </a:xfrm>
            <a:custGeom>
              <a:avLst/>
              <a:gdLst/>
              <a:ahLst/>
              <a:cxnLst/>
              <a:rect l="l" t="t" r="r" b="b"/>
              <a:pathLst>
                <a:path w="521" h="673" extrusionOk="0">
                  <a:moveTo>
                    <a:pt x="109" y="1"/>
                  </a:moveTo>
                  <a:cubicBezTo>
                    <a:pt x="87" y="1"/>
                    <a:pt x="65" y="1"/>
                    <a:pt x="65" y="23"/>
                  </a:cubicBezTo>
                  <a:cubicBezTo>
                    <a:pt x="44" y="153"/>
                    <a:pt x="0" y="565"/>
                    <a:pt x="65" y="651"/>
                  </a:cubicBezTo>
                  <a:cubicBezTo>
                    <a:pt x="87" y="673"/>
                    <a:pt x="109" y="673"/>
                    <a:pt x="130" y="673"/>
                  </a:cubicBezTo>
                  <a:cubicBezTo>
                    <a:pt x="239" y="673"/>
                    <a:pt x="434" y="326"/>
                    <a:pt x="521" y="109"/>
                  </a:cubicBezTo>
                  <a:cubicBezTo>
                    <a:pt x="521" y="88"/>
                    <a:pt x="521" y="66"/>
                    <a:pt x="499" y="44"/>
                  </a:cubicBezTo>
                  <a:cubicBezTo>
                    <a:pt x="477" y="44"/>
                    <a:pt x="456" y="44"/>
                    <a:pt x="434" y="66"/>
                  </a:cubicBezTo>
                  <a:cubicBezTo>
                    <a:pt x="369" y="261"/>
                    <a:pt x="260" y="434"/>
                    <a:pt x="130" y="608"/>
                  </a:cubicBezTo>
                  <a:cubicBezTo>
                    <a:pt x="109" y="413"/>
                    <a:pt x="109" y="218"/>
                    <a:pt x="130" y="44"/>
                  </a:cubicBezTo>
                  <a:cubicBezTo>
                    <a:pt x="152" y="23"/>
                    <a:pt x="130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1265534" y="2013863"/>
              <a:ext cx="94451" cy="34713"/>
            </a:xfrm>
            <a:custGeom>
              <a:avLst/>
              <a:gdLst/>
              <a:ahLst/>
              <a:cxnLst/>
              <a:rect l="l" t="t" r="r" b="b"/>
              <a:pathLst>
                <a:path w="1638" h="602" extrusionOk="0">
                  <a:moveTo>
                    <a:pt x="35" y="0"/>
                  </a:moveTo>
                  <a:cubicBezTo>
                    <a:pt x="27" y="0"/>
                    <a:pt x="22" y="6"/>
                    <a:pt x="22" y="16"/>
                  </a:cubicBezTo>
                  <a:cubicBezTo>
                    <a:pt x="0" y="16"/>
                    <a:pt x="0" y="60"/>
                    <a:pt x="22" y="60"/>
                  </a:cubicBezTo>
                  <a:cubicBezTo>
                    <a:pt x="22" y="81"/>
                    <a:pt x="499" y="602"/>
                    <a:pt x="1019" y="602"/>
                  </a:cubicBezTo>
                  <a:cubicBezTo>
                    <a:pt x="1236" y="602"/>
                    <a:pt x="1453" y="515"/>
                    <a:pt x="1604" y="342"/>
                  </a:cubicBezTo>
                  <a:cubicBezTo>
                    <a:pt x="1638" y="308"/>
                    <a:pt x="1607" y="262"/>
                    <a:pt x="1571" y="262"/>
                  </a:cubicBezTo>
                  <a:cubicBezTo>
                    <a:pt x="1561" y="262"/>
                    <a:pt x="1549" y="266"/>
                    <a:pt x="1539" y="277"/>
                  </a:cubicBezTo>
                  <a:cubicBezTo>
                    <a:pt x="1409" y="428"/>
                    <a:pt x="1214" y="515"/>
                    <a:pt x="997" y="515"/>
                  </a:cubicBezTo>
                  <a:cubicBezTo>
                    <a:pt x="520" y="515"/>
                    <a:pt x="65" y="16"/>
                    <a:pt x="65" y="16"/>
                  </a:cubicBezTo>
                  <a:cubicBezTo>
                    <a:pt x="54" y="6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1334267" y="2506458"/>
              <a:ext cx="156265" cy="89723"/>
            </a:xfrm>
            <a:custGeom>
              <a:avLst/>
              <a:gdLst/>
              <a:ahLst/>
              <a:cxnLst/>
              <a:rect l="l" t="t" r="r" b="b"/>
              <a:pathLst>
                <a:path w="2710" h="1556" extrusionOk="0">
                  <a:moveTo>
                    <a:pt x="2493" y="0"/>
                  </a:moveTo>
                  <a:cubicBezTo>
                    <a:pt x="2211" y="0"/>
                    <a:pt x="911" y="904"/>
                    <a:pt x="911" y="904"/>
                  </a:cubicBezTo>
                  <a:cubicBezTo>
                    <a:pt x="911" y="904"/>
                    <a:pt x="0" y="1490"/>
                    <a:pt x="1366" y="1555"/>
                  </a:cubicBezTo>
                  <a:cubicBezTo>
                    <a:pt x="1387" y="1555"/>
                    <a:pt x="1407" y="1556"/>
                    <a:pt x="1426" y="1556"/>
                  </a:cubicBezTo>
                  <a:cubicBezTo>
                    <a:pt x="2709" y="1556"/>
                    <a:pt x="2665" y="186"/>
                    <a:pt x="2537" y="16"/>
                  </a:cubicBezTo>
                  <a:cubicBezTo>
                    <a:pt x="2528" y="5"/>
                    <a:pt x="2513" y="0"/>
                    <a:pt x="2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1257981" y="2569654"/>
              <a:ext cx="113826" cy="195245"/>
            </a:xfrm>
            <a:custGeom>
              <a:avLst/>
              <a:gdLst/>
              <a:ahLst/>
              <a:cxnLst/>
              <a:rect l="l" t="t" r="r" b="b"/>
              <a:pathLst>
                <a:path w="1974" h="3386" extrusionOk="0">
                  <a:moveTo>
                    <a:pt x="1644" y="0"/>
                  </a:moveTo>
                  <a:cubicBezTo>
                    <a:pt x="1416" y="0"/>
                    <a:pt x="66" y="372"/>
                    <a:pt x="66" y="372"/>
                  </a:cubicBezTo>
                  <a:cubicBezTo>
                    <a:pt x="66" y="372"/>
                    <a:pt x="1" y="3386"/>
                    <a:pt x="88" y="3386"/>
                  </a:cubicBezTo>
                  <a:cubicBezTo>
                    <a:pt x="174" y="3386"/>
                    <a:pt x="1800" y="3321"/>
                    <a:pt x="1887" y="3126"/>
                  </a:cubicBezTo>
                  <a:cubicBezTo>
                    <a:pt x="1974" y="2930"/>
                    <a:pt x="1779" y="69"/>
                    <a:pt x="1670" y="4"/>
                  </a:cubicBezTo>
                  <a:cubicBezTo>
                    <a:pt x="1665" y="1"/>
                    <a:pt x="1656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1055473" y="2573921"/>
              <a:ext cx="132566" cy="184808"/>
            </a:xfrm>
            <a:custGeom>
              <a:avLst/>
              <a:gdLst/>
              <a:ahLst/>
              <a:cxnLst/>
              <a:rect l="l" t="t" r="r" b="b"/>
              <a:pathLst>
                <a:path w="2299" h="3205" extrusionOk="0">
                  <a:moveTo>
                    <a:pt x="2037" y="0"/>
                  </a:moveTo>
                  <a:cubicBezTo>
                    <a:pt x="1608" y="0"/>
                    <a:pt x="564" y="103"/>
                    <a:pt x="564" y="103"/>
                  </a:cubicBezTo>
                  <a:cubicBezTo>
                    <a:pt x="564" y="103"/>
                    <a:pt x="1" y="3052"/>
                    <a:pt x="87" y="3073"/>
                  </a:cubicBezTo>
                  <a:cubicBezTo>
                    <a:pt x="134" y="3089"/>
                    <a:pt x="986" y="3205"/>
                    <a:pt x="1503" y="3205"/>
                  </a:cubicBezTo>
                  <a:cubicBezTo>
                    <a:pt x="1705" y="3205"/>
                    <a:pt x="1856" y="3187"/>
                    <a:pt x="1887" y="3138"/>
                  </a:cubicBezTo>
                  <a:cubicBezTo>
                    <a:pt x="2017" y="2965"/>
                    <a:pt x="2299" y="103"/>
                    <a:pt x="2212" y="16"/>
                  </a:cubicBezTo>
                  <a:cubicBezTo>
                    <a:pt x="2193" y="5"/>
                    <a:pt x="2129" y="0"/>
                    <a:pt x="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1006749" y="2311507"/>
              <a:ext cx="311147" cy="323890"/>
            </a:xfrm>
            <a:custGeom>
              <a:avLst/>
              <a:gdLst/>
              <a:ahLst/>
              <a:cxnLst/>
              <a:rect l="l" t="t" r="r" b="b"/>
              <a:pathLst>
                <a:path w="5396" h="5617" extrusionOk="0">
                  <a:moveTo>
                    <a:pt x="3694" y="0"/>
                  </a:moveTo>
                  <a:cubicBezTo>
                    <a:pt x="3539" y="0"/>
                    <a:pt x="3370" y="46"/>
                    <a:pt x="3187" y="144"/>
                  </a:cubicBezTo>
                  <a:cubicBezTo>
                    <a:pt x="0" y="1857"/>
                    <a:pt x="3014" y="5608"/>
                    <a:pt x="3014" y="5608"/>
                  </a:cubicBezTo>
                  <a:cubicBezTo>
                    <a:pt x="3130" y="5614"/>
                    <a:pt x="3248" y="5616"/>
                    <a:pt x="3367" y="5616"/>
                  </a:cubicBezTo>
                  <a:cubicBezTo>
                    <a:pt x="3691" y="5616"/>
                    <a:pt x="4025" y="5596"/>
                    <a:pt x="4358" y="5565"/>
                  </a:cubicBezTo>
                  <a:cubicBezTo>
                    <a:pt x="5396" y="3959"/>
                    <a:pt x="5142" y="0"/>
                    <a:pt x="3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1112962" y="2304819"/>
              <a:ext cx="350127" cy="150211"/>
            </a:xfrm>
            <a:custGeom>
              <a:avLst/>
              <a:gdLst/>
              <a:ahLst/>
              <a:cxnLst/>
              <a:rect l="l" t="t" r="r" b="b"/>
              <a:pathLst>
                <a:path w="6072" h="2605" extrusionOk="0">
                  <a:moveTo>
                    <a:pt x="3860" y="0"/>
                  </a:moveTo>
                  <a:cubicBezTo>
                    <a:pt x="3860" y="0"/>
                    <a:pt x="2714" y="1018"/>
                    <a:pt x="1215" y="1018"/>
                  </a:cubicBezTo>
                  <a:cubicBezTo>
                    <a:pt x="977" y="1018"/>
                    <a:pt x="730" y="992"/>
                    <a:pt x="478" y="933"/>
                  </a:cubicBezTo>
                  <a:lnTo>
                    <a:pt x="1" y="2233"/>
                  </a:lnTo>
                  <a:cubicBezTo>
                    <a:pt x="1" y="2233"/>
                    <a:pt x="841" y="2604"/>
                    <a:pt x="1938" y="2604"/>
                  </a:cubicBezTo>
                  <a:cubicBezTo>
                    <a:pt x="2620" y="2604"/>
                    <a:pt x="3402" y="2461"/>
                    <a:pt x="4142" y="1995"/>
                  </a:cubicBezTo>
                  <a:cubicBezTo>
                    <a:pt x="6072" y="802"/>
                    <a:pt x="3860" y="0"/>
                    <a:pt x="3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1160475" y="2292710"/>
              <a:ext cx="180772" cy="74731"/>
            </a:xfrm>
            <a:custGeom>
              <a:avLst/>
              <a:gdLst/>
              <a:ahLst/>
              <a:cxnLst/>
              <a:rect l="l" t="t" r="r" b="b"/>
              <a:pathLst>
                <a:path w="3135" h="1296" extrusionOk="0">
                  <a:moveTo>
                    <a:pt x="3059" y="1"/>
                  </a:moveTo>
                  <a:cubicBezTo>
                    <a:pt x="3050" y="1"/>
                    <a:pt x="3041" y="5"/>
                    <a:pt x="3036" y="15"/>
                  </a:cubicBezTo>
                  <a:cubicBezTo>
                    <a:pt x="2412" y="772"/>
                    <a:pt x="1474" y="1215"/>
                    <a:pt x="497" y="1215"/>
                  </a:cubicBezTo>
                  <a:cubicBezTo>
                    <a:pt x="354" y="1215"/>
                    <a:pt x="210" y="1205"/>
                    <a:pt x="66" y="1186"/>
                  </a:cubicBezTo>
                  <a:cubicBezTo>
                    <a:pt x="44" y="1186"/>
                    <a:pt x="23" y="1208"/>
                    <a:pt x="1" y="1229"/>
                  </a:cubicBezTo>
                  <a:cubicBezTo>
                    <a:pt x="1" y="1251"/>
                    <a:pt x="23" y="1273"/>
                    <a:pt x="44" y="1273"/>
                  </a:cubicBezTo>
                  <a:cubicBezTo>
                    <a:pt x="174" y="1294"/>
                    <a:pt x="326" y="1294"/>
                    <a:pt x="456" y="1294"/>
                  </a:cubicBezTo>
                  <a:cubicBezTo>
                    <a:pt x="479" y="1295"/>
                    <a:pt x="503" y="1295"/>
                    <a:pt x="526" y="1295"/>
                  </a:cubicBezTo>
                  <a:cubicBezTo>
                    <a:pt x="1519" y="1295"/>
                    <a:pt x="2466" y="843"/>
                    <a:pt x="3101" y="80"/>
                  </a:cubicBezTo>
                  <a:cubicBezTo>
                    <a:pt x="3134" y="47"/>
                    <a:pt x="3091" y="1"/>
                    <a:pt x="3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1136718" y="2382718"/>
              <a:ext cx="252043" cy="72136"/>
            </a:xfrm>
            <a:custGeom>
              <a:avLst/>
              <a:gdLst/>
              <a:ahLst/>
              <a:cxnLst/>
              <a:rect l="l" t="t" r="r" b="b"/>
              <a:pathLst>
                <a:path w="4371" h="1251" extrusionOk="0">
                  <a:moveTo>
                    <a:pt x="4295" y="1"/>
                  </a:moveTo>
                  <a:cubicBezTo>
                    <a:pt x="4286" y="1"/>
                    <a:pt x="4277" y="5"/>
                    <a:pt x="4272" y="15"/>
                  </a:cubicBezTo>
                  <a:cubicBezTo>
                    <a:pt x="3549" y="767"/>
                    <a:pt x="2557" y="1171"/>
                    <a:pt x="1551" y="1171"/>
                  </a:cubicBezTo>
                  <a:cubicBezTo>
                    <a:pt x="1049" y="1171"/>
                    <a:pt x="543" y="1070"/>
                    <a:pt x="66" y="861"/>
                  </a:cubicBezTo>
                  <a:cubicBezTo>
                    <a:pt x="60" y="854"/>
                    <a:pt x="53" y="852"/>
                    <a:pt x="47" y="852"/>
                  </a:cubicBezTo>
                  <a:cubicBezTo>
                    <a:pt x="32" y="852"/>
                    <a:pt x="16" y="867"/>
                    <a:pt x="1" y="882"/>
                  </a:cubicBezTo>
                  <a:cubicBezTo>
                    <a:pt x="1" y="904"/>
                    <a:pt x="1" y="926"/>
                    <a:pt x="23" y="926"/>
                  </a:cubicBezTo>
                  <a:cubicBezTo>
                    <a:pt x="478" y="1121"/>
                    <a:pt x="933" y="1229"/>
                    <a:pt x="1432" y="1251"/>
                  </a:cubicBezTo>
                  <a:lnTo>
                    <a:pt x="1584" y="1251"/>
                  </a:lnTo>
                  <a:cubicBezTo>
                    <a:pt x="2624" y="1251"/>
                    <a:pt x="3600" y="817"/>
                    <a:pt x="4337" y="80"/>
                  </a:cubicBezTo>
                  <a:cubicBezTo>
                    <a:pt x="4370" y="47"/>
                    <a:pt x="4327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1055473" y="2711096"/>
              <a:ext cx="120053" cy="51435"/>
            </a:xfrm>
            <a:custGeom>
              <a:avLst/>
              <a:gdLst/>
              <a:ahLst/>
              <a:cxnLst/>
              <a:rect l="l" t="t" r="r" b="b"/>
              <a:pathLst>
                <a:path w="2082" h="892" extrusionOk="0">
                  <a:moveTo>
                    <a:pt x="174" y="0"/>
                  </a:moveTo>
                  <a:lnTo>
                    <a:pt x="1" y="846"/>
                  </a:lnTo>
                  <a:cubicBezTo>
                    <a:pt x="1" y="846"/>
                    <a:pt x="998" y="892"/>
                    <a:pt x="1576" y="892"/>
                  </a:cubicBezTo>
                  <a:cubicBezTo>
                    <a:pt x="1792" y="892"/>
                    <a:pt x="1950" y="885"/>
                    <a:pt x="1974" y="868"/>
                  </a:cubicBezTo>
                  <a:cubicBezTo>
                    <a:pt x="2082" y="824"/>
                    <a:pt x="1974" y="0"/>
                    <a:pt x="1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1254233" y="2716805"/>
              <a:ext cx="115094" cy="49186"/>
            </a:xfrm>
            <a:custGeom>
              <a:avLst/>
              <a:gdLst/>
              <a:ahLst/>
              <a:cxnLst/>
              <a:rect l="l" t="t" r="r" b="b"/>
              <a:pathLst>
                <a:path w="1996" h="853" extrusionOk="0">
                  <a:moveTo>
                    <a:pt x="1518" y="1"/>
                  </a:moveTo>
                  <a:cubicBezTo>
                    <a:pt x="980" y="1"/>
                    <a:pt x="109" y="75"/>
                    <a:pt x="109" y="75"/>
                  </a:cubicBezTo>
                  <a:cubicBezTo>
                    <a:pt x="109" y="75"/>
                    <a:pt x="1" y="769"/>
                    <a:pt x="153" y="834"/>
                  </a:cubicBezTo>
                  <a:cubicBezTo>
                    <a:pt x="210" y="848"/>
                    <a:pt x="432" y="853"/>
                    <a:pt x="702" y="853"/>
                  </a:cubicBezTo>
                  <a:cubicBezTo>
                    <a:pt x="1241" y="853"/>
                    <a:pt x="1974" y="834"/>
                    <a:pt x="1974" y="834"/>
                  </a:cubicBezTo>
                  <a:cubicBezTo>
                    <a:pt x="1995" y="574"/>
                    <a:pt x="1974" y="292"/>
                    <a:pt x="1930" y="53"/>
                  </a:cubicBezTo>
                  <a:cubicBezTo>
                    <a:pt x="1917" y="14"/>
                    <a:pt x="1748" y="1"/>
                    <a:pt x="1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900479" y="2096721"/>
              <a:ext cx="240049" cy="125704"/>
            </a:xfrm>
            <a:custGeom>
              <a:avLst/>
              <a:gdLst/>
              <a:ahLst/>
              <a:cxnLst/>
              <a:rect l="l" t="t" r="r" b="b"/>
              <a:pathLst>
                <a:path w="4163" h="2180" extrusionOk="0">
                  <a:moveTo>
                    <a:pt x="3196" y="0"/>
                  </a:moveTo>
                  <a:cubicBezTo>
                    <a:pt x="2277" y="0"/>
                    <a:pt x="521" y="487"/>
                    <a:pt x="521" y="487"/>
                  </a:cubicBezTo>
                  <a:cubicBezTo>
                    <a:pt x="521" y="487"/>
                    <a:pt x="152" y="682"/>
                    <a:pt x="87" y="834"/>
                  </a:cubicBezTo>
                  <a:cubicBezTo>
                    <a:pt x="0" y="986"/>
                    <a:pt x="369" y="2135"/>
                    <a:pt x="781" y="2178"/>
                  </a:cubicBezTo>
                  <a:cubicBezTo>
                    <a:pt x="789" y="2179"/>
                    <a:pt x="799" y="2180"/>
                    <a:pt x="809" y="2180"/>
                  </a:cubicBezTo>
                  <a:cubicBezTo>
                    <a:pt x="1326" y="2180"/>
                    <a:pt x="4076" y="1138"/>
                    <a:pt x="4076" y="1138"/>
                  </a:cubicBezTo>
                  <a:cubicBezTo>
                    <a:pt x="4076" y="1138"/>
                    <a:pt x="4163" y="401"/>
                    <a:pt x="3643" y="75"/>
                  </a:cubicBezTo>
                  <a:cubicBezTo>
                    <a:pt x="3548" y="22"/>
                    <a:pt x="3390" y="0"/>
                    <a:pt x="3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951740" y="2141754"/>
              <a:ext cx="51320" cy="58124"/>
            </a:xfrm>
            <a:custGeom>
              <a:avLst/>
              <a:gdLst/>
              <a:ahLst/>
              <a:cxnLst/>
              <a:rect l="l" t="t" r="r" b="b"/>
              <a:pathLst>
                <a:path w="890" h="1008" extrusionOk="0">
                  <a:moveTo>
                    <a:pt x="827" y="1"/>
                  </a:moveTo>
                  <a:cubicBezTo>
                    <a:pt x="813" y="1"/>
                    <a:pt x="802" y="16"/>
                    <a:pt x="802" y="31"/>
                  </a:cubicBezTo>
                  <a:cubicBezTo>
                    <a:pt x="716" y="812"/>
                    <a:pt x="586" y="920"/>
                    <a:pt x="521" y="920"/>
                  </a:cubicBezTo>
                  <a:cubicBezTo>
                    <a:pt x="390" y="920"/>
                    <a:pt x="195" y="530"/>
                    <a:pt x="87" y="270"/>
                  </a:cubicBezTo>
                  <a:cubicBezTo>
                    <a:pt x="87" y="255"/>
                    <a:pt x="76" y="239"/>
                    <a:pt x="62" y="239"/>
                  </a:cubicBezTo>
                  <a:cubicBezTo>
                    <a:pt x="56" y="239"/>
                    <a:pt x="50" y="242"/>
                    <a:pt x="44" y="248"/>
                  </a:cubicBezTo>
                  <a:cubicBezTo>
                    <a:pt x="22" y="248"/>
                    <a:pt x="0" y="270"/>
                    <a:pt x="22" y="292"/>
                  </a:cubicBezTo>
                  <a:cubicBezTo>
                    <a:pt x="65" y="422"/>
                    <a:pt x="282" y="1007"/>
                    <a:pt x="521" y="1007"/>
                  </a:cubicBezTo>
                  <a:lnTo>
                    <a:pt x="542" y="1007"/>
                  </a:lnTo>
                  <a:cubicBezTo>
                    <a:pt x="716" y="985"/>
                    <a:pt x="824" y="682"/>
                    <a:pt x="889" y="53"/>
                  </a:cubicBezTo>
                  <a:cubicBezTo>
                    <a:pt x="889" y="31"/>
                    <a:pt x="867" y="10"/>
                    <a:pt x="846" y="10"/>
                  </a:cubicBezTo>
                  <a:cubicBezTo>
                    <a:pt x="839" y="3"/>
                    <a:pt x="833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902959" y="2138525"/>
              <a:ext cx="266343" cy="90069"/>
            </a:xfrm>
            <a:custGeom>
              <a:avLst/>
              <a:gdLst/>
              <a:ahLst/>
              <a:cxnLst/>
              <a:rect l="l" t="t" r="r" b="b"/>
              <a:pathLst>
                <a:path w="4619" h="1562" extrusionOk="0">
                  <a:moveTo>
                    <a:pt x="44" y="1"/>
                  </a:moveTo>
                  <a:cubicBezTo>
                    <a:pt x="22" y="22"/>
                    <a:pt x="1" y="22"/>
                    <a:pt x="1" y="66"/>
                  </a:cubicBezTo>
                  <a:cubicBezTo>
                    <a:pt x="1" y="109"/>
                    <a:pt x="66" y="1280"/>
                    <a:pt x="781" y="1540"/>
                  </a:cubicBezTo>
                  <a:cubicBezTo>
                    <a:pt x="868" y="1562"/>
                    <a:pt x="955" y="1562"/>
                    <a:pt x="1041" y="1562"/>
                  </a:cubicBezTo>
                  <a:cubicBezTo>
                    <a:pt x="1605" y="1562"/>
                    <a:pt x="2602" y="1193"/>
                    <a:pt x="2928" y="1063"/>
                  </a:cubicBezTo>
                  <a:cubicBezTo>
                    <a:pt x="3708" y="760"/>
                    <a:pt x="4532" y="326"/>
                    <a:pt x="4619" y="131"/>
                  </a:cubicBezTo>
                  <a:cubicBezTo>
                    <a:pt x="4619" y="109"/>
                    <a:pt x="4619" y="87"/>
                    <a:pt x="4597" y="66"/>
                  </a:cubicBezTo>
                  <a:cubicBezTo>
                    <a:pt x="4575" y="66"/>
                    <a:pt x="4554" y="66"/>
                    <a:pt x="4532" y="87"/>
                  </a:cubicBezTo>
                  <a:cubicBezTo>
                    <a:pt x="4432" y="387"/>
                    <a:pt x="1939" y="1478"/>
                    <a:pt x="1005" y="1478"/>
                  </a:cubicBezTo>
                  <a:cubicBezTo>
                    <a:pt x="926" y="1478"/>
                    <a:pt x="857" y="1470"/>
                    <a:pt x="803" y="1453"/>
                  </a:cubicBezTo>
                  <a:cubicBezTo>
                    <a:pt x="131" y="1215"/>
                    <a:pt x="87" y="44"/>
                    <a:pt x="87" y="44"/>
                  </a:cubicBezTo>
                  <a:cubicBezTo>
                    <a:pt x="87" y="22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877991" y="2038542"/>
              <a:ext cx="125012" cy="127549"/>
            </a:xfrm>
            <a:custGeom>
              <a:avLst/>
              <a:gdLst/>
              <a:ahLst/>
              <a:cxnLst/>
              <a:rect l="l" t="t" r="r" b="b"/>
              <a:pathLst>
                <a:path w="2168" h="2212" extrusionOk="0">
                  <a:moveTo>
                    <a:pt x="954" y="0"/>
                  </a:moveTo>
                  <a:cubicBezTo>
                    <a:pt x="954" y="0"/>
                    <a:pt x="65" y="347"/>
                    <a:pt x="43" y="716"/>
                  </a:cubicBezTo>
                  <a:cubicBezTo>
                    <a:pt x="0" y="1084"/>
                    <a:pt x="520" y="2212"/>
                    <a:pt x="520" y="2212"/>
                  </a:cubicBezTo>
                  <a:cubicBezTo>
                    <a:pt x="2168" y="1952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3"/>
            <p:cNvSpPr/>
            <p:nvPr/>
          </p:nvSpPr>
          <p:spPr>
            <a:xfrm>
              <a:off x="1275510" y="2147520"/>
              <a:ext cx="12570" cy="22315"/>
            </a:xfrm>
            <a:custGeom>
              <a:avLst/>
              <a:gdLst/>
              <a:ahLst/>
              <a:cxnLst/>
              <a:rect l="l" t="t" r="r" b="b"/>
              <a:pathLst>
                <a:path w="218" h="387" extrusionOk="0">
                  <a:moveTo>
                    <a:pt x="50" y="0"/>
                  </a:moveTo>
                  <a:cubicBezTo>
                    <a:pt x="22" y="0"/>
                    <a:pt x="0" y="31"/>
                    <a:pt x="0" y="62"/>
                  </a:cubicBezTo>
                  <a:cubicBezTo>
                    <a:pt x="44" y="127"/>
                    <a:pt x="109" y="278"/>
                    <a:pt x="65" y="343"/>
                  </a:cubicBezTo>
                  <a:cubicBezTo>
                    <a:pt x="65" y="343"/>
                    <a:pt x="65" y="387"/>
                    <a:pt x="65" y="387"/>
                  </a:cubicBezTo>
                  <a:lnTo>
                    <a:pt x="152" y="387"/>
                  </a:lnTo>
                  <a:cubicBezTo>
                    <a:pt x="217" y="257"/>
                    <a:pt x="87" y="40"/>
                    <a:pt x="87" y="18"/>
                  </a:cubicBezTo>
                  <a:cubicBezTo>
                    <a:pt x="74" y="5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3"/>
            <p:cNvSpPr/>
            <p:nvPr/>
          </p:nvSpPr>
          <p:spPr>
            <a:xfrm>
              <a:off x="1280526" y="2122265"/>
              <a:ext cx="13781" cy="22604"/>
            </a:xfrm>
            <a:custGeom>
              <a:avLst/>
              <a:gdLst/>
              <a:ahLst/>
              <a:cxnLst/>
              <a:rect l="l" t="t" r="r" b="b"/>
              <a:pathLst>
                <a:path w="239" h="392" extrusionOk="0">
                  <a:moveTo>
                    <a:pt x="44" y="1"/>
                  </a:moveTo>
                  <a:cubicBezTo>
                    <a:pt x="22" y="23"/>
                    <a:pt x="0" y="44"/>
                    <a:pt x="22" y="66"/>
                  </a:cubicBezTo>
                  <a:cubicBezTo>
                    <a:pt x="65" y="131"/>
                    <a:pt x="130" y="283"/>
                    <a:pt x="87" y="348"/>
                  </a:cubicBezTo>
                  <a:cubicBezTo>
                    <a:pt x="65" y="348"/>
                    <a:pt x="65" y="369"/>
                    <a:pt x="87" y="391"/>
                  </a:cubicBezTo>
                  <a:lnTo>
                    <a:pt x="152" y="391"/>
                  </a:lnTo>
                  <a:cubicBezTo>
                    <a:pt x="239" y="261"/>
                    <a:pt x="87" y="44"/>
                    <a:pt x="87" y="23"/>
                  </a:cubicBezTo>
                  <a:cubicBezTo>
                    <a:pt x="87" y="1"/>
                    <a:pt x="6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>
              <a:off x="1291770" y="2177273"/>
              <a:ext cx="12570" cy="22604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0" y="1"/>
                  </a:moveTo>
                  <a:cubicBezTo>
                    <a:pt x="0" y="23"/>
                    <a:pt x="0" y="44"/>
                    <a:pt x="0" y="66"/>
                  </a:cubicBezTo>
                  <a:cubicBezTo>
                    <a:pt x="44" y="131"/>
                    <a:pt x="109" y="283"/>
                    <a:pt x="65" y="326"/>
                  </a:cubicBezTo>
                  <a:cubicBezTo>
                    <a:pt x="65" y="348"/>
                    <a:pt x="65" y="369"/>
                    <a:pt x="65" y="391"/>
                  </a:cubicBezTo>
                  <a:lnTo>
                    <a:pt x="130" y="391"/>
                  </a:lnTo>
                  <a:cubicBezTo>
                    <a:pt x="217" y="261"/>
                    <a:pt x="65" y="44"/>
                    <a:pt x="65" y="23"/>
                  </a:cubicBezTo>
                  <a:cubicBezTo>
                    <a:pt x="65" y="1"/>
                    <a:pt x="22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>
              <a:off x="1269282" y="2192611"/>
              <a:ext cx="12513" cy="22777"/>
            </a:xfrm>
            <a:custGeom>
              <a:avLst/>
              <a:gdLst/>
              <a:ahLst/>
              <a:cxnLst/>
              <a:rect l="l" t="t" r="r" b="b"/>
              <a:pathLst>
                <a:path w="217" h="395" extrusionOk="0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0" y="17"/>
                    <a:pt x="0" y="38"/>
                    <a:pt x="0" y="60"/>
                  </a:cubicBezTo>
                  <a:cubicBezTo>
                    <a:pt x="43" y="125"/>
                    <a:pt x="108" y="277"/>
                    <a:pt x="65" y="342"/>
                  </a:cubicBezTo>
                  <a:cubicBezTo>
                    <a:pt x="65" y="342"/>
                    <a:pt x="65" y="385"/>
                    <a:pt x="65" y="385"/>
                  </a:cubicBezTo>
                  <a:lnTo>
                    <a:pt x="87" y="385"/>
                  </a:lnTo>
                  <a:cubicBezTo>
                    <a:pt x="94" y="392"/>
                    <a:pt x="101" y="395"/>
                    <a:pt x="108" y="395"/>
                  </a:cubicBezTo>
                  <a:cubicBezTo>
                    <a:pt x="120" y="395"/>
                    <a:pt x="130" y="385"/>
                    <a:pt x="130" y="385"/>
                  </a:cubicBezTo>
                  <a:cubicBezTo>
                    <a:pt x="217" y="255"/>
                    <a:pt x="87" y="38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>
              <a:off x="1290502" y="2209275"/>
              <a:ext cx="12570" cy="23065"/>
            </a:xfrm>
            <a:custGeom>
              <a:avLst/>
              <a:gdLst/>
              <a:ahLst/>
              <a:cxnLst/>
              <a:rect l="l" t="t" r="r" b="b"/>
              <a:pathLst>
                <a:path w="218" h="400" extrusionOk="0">
                  <a:moveTo>
                    <a:pt x="41" y="1"/>
                  </a:moveTo>
                  <a:cubicBezTo>
                    <a:pt x="35" y="1"/>
                    <a:pt x="29" y="3"/>
                    <a:pt x="22" y="10"/>
                  </a:cubicBezTo>
                  <a:cubicBezTo>
                    <a:pt x="1" y="31"/>
                    <a:pt x="1" y="53"/>
                    <a:pt x="22" y="75"/>
                  </a:cubicBezTo>
                  <a:cubicBezTo>
                    <a:pt x="44" y="140"/>
                    <a:pt x="109" y="291"/>
                    <a:pt x="87" y="335"/>
                  </a:cubicBezTo>
                  <a:cubicBezTo>
                    <a:pt x="66" y="356"/>
                    <a:pt x="66" y="378"/>
                    <a:pt x="87" y="400"/>
                  </a:cubicBezTo>
                  <a:lnTo>
                    <a:pt x="109" y="400"/>
                  </a:lnTo>
                  <a:cubicBezTo>
                    <a:pt x="109" y="400"/>
                    <a:pt x="131" y="400"/>
                    <a:pt x="152" y="378"/>
                  </a:cubicBezTo>
                  <a:cubicBezTo>
                    <a:pt x="217" y="270"/>
                    <a:pt x="109" y="53"/>
                    <a:pt x="87" y="31"/>
                  </a:cubicBezTo>
                  <a:cubicBezTo>
                    <a:pt x="72" y="16"/>
                    <a:pt x="57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>
              <a:off x="1260518" y="2158015"/>
              <a:ext cx="13781" cy="23065"/>
            </a:xfrm>
            <a:custGeom>
              <a:avLst/>
              <a:gdLst/>
              <a:ahLst/>
              <a:cxnLst/>
              <a:rect l="l" t="t" r="r" b="b"/>
              <a:pathLst>
                <a:path w="239" h="400" extrusionOk="0">
                  <a:moveTo>
                    <a:pt x="62" y="1"/>
                  </a:moveTo>
                  <a:cubicBezTo>
                    <a:pt x="56" y="1"/>
                    <a:pt x="50" y="3"/>
                    <a:pt x="44" y="10"/>
                  </a:cubicBezTo>
                  <a:cubicBezTo>
                    <a:pt x="22" y="10"/>
                    <a:pt x="0" y="53"/>
                    <a:pt x="22" y="75"/>
                  </a:cubicBezTo>
                  <a:cubicBezTo>
                    <a:pt x="65" y="140"/>
                    <a:pt x="130" y="270"/>
                    <a:pt x="87" y="335"/>
                  </a:cubicBezTo>
                  <a:cubicBezTo>
                    <a:pt x="65" y="357"/>
                    <a:pt x="65" y="378"/>
                    <a:pt x="87" y="400"/>
                  </a:cubicBezTo>
                  <a:lnTo>
                    <a:pt x="109" y="400"/>
                  </a:lnTo>
                  <a:cubicBezTo>
                    <a:pt x="130" y="400"/>
                    <a:pt x="130" y="400"/>
                    <a:pt x="152" y="378"/>
                  </a:cubicBezTo>
                  <a:cubicBezTo>
                    <a:pt x="239" y="270"/>
                    <a:pt x="109" y="53"/>
                    <a:pt x="87" y="31"/>
                  </a:cubicBezTo>
                  <a:cubicBezTo>
                    <a:pt x="87" y="16"/>
                    <a:pt x="76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>
              <a:off x="1260518" y="2118863"/>
              <a:ext cx="13781" cy="23469"/>
            </a:xfrm>
            <a:custGeom>
              <a:avLst/>
              <a:gdLst/>
              <a:ahLst/>
              <a:cxnLst/>
              <a:rect l="l" t="t" r="r" b="b"/>
              <a:pathLst>
                <a:path w="239" h="407" extrusionOk="0">
                  <a:moveTo>
                    <a:pt x="65" y="0"/>
                  </a:moveTo>
                  <a:cubicBezTo>
                    <a:pt x="54" y="0"/>
                    <a:pt x="44" y="6"/>
                    <a:pt x="44" y="17"/>
                  </a:cubicBezTo>
                  <a:cubicBezTo>
                    <a:pt x="22" y="38"/>
                    <a:pt x="0" y="60"/>
                    <a:pt x="22" y="82"/>
                  </a:cubicBezTo>
                  <a:cubicBezTo>
                    <a:pt x="65" y="147"/>
                    <a:pt x="130" y="298"/>
                    <a:pt x="87" y="342"/>
                  </a:cubicBezTo>
                  <a:cubicBezTo>
                    <a:pt x="65" y="363"/>
                    <a:pt x="65" y="385"/>
                    <a:pt x="87" y="407"/>
                  </a:cubicBezTo>
                  <a:lnTo>
                    <a:pt x="109" y="407"/>
                  </a:lnTo>
                  <a:cubicBezTo>
                    <a:pt x="130" y="407"/>
                    <a:pt x="152" y="385"/>
                    <a:pt x="152" y="385"/>
                  </a:cubicBezTo>
                  <a:cubicBezTo>
                    <a:pt x="239" y="255"/>
                    <a:pt x="109" y="38"/>
                    <a:pt x="87" y="17"/>
                  </a:cubicBezTo>
                  <a:cubicBezTo>
                    <a:pt x="87" y="6"/>
                    <a:pt x="7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>
              <a:off x="1319275" y="2388254"/>
              <a:ext cx="22315" cy="12859"/>
            </a:xfrm>
            <a:custGeom>
              <a:avLst/>
              <a:gdLst/>
              <a:ahLst/>
              <a:cxnLst/>
              <a:rect l="l" t="t" r="r" b="b"/>
              <a:pathLst>
                <a:path w="387" h="223" extrusionOk="0">
                  <a:moveTo>
                    <a:pt x="327" y="0"/>
                  </a:moveTo>
                  <a:cubicBezTo>
                    <a:pt x="320" y="0"/>
                    <a:pt x="312" y="2"/>
                    <a:pt x="304" y="6"/>
                  </a:cubicBezTo>
                  <a:cubicBezTo>
                    <a:pt x="265" y="64"/>
                    <a:pt x="157" y="139"/>
                    <a:pt x="88" y="139"/>
                  </a:cubicBezTo>
                  <a:cubicBezTo>
                    <a:pt x="80" y="139"/>
                    <a:pt x="72" y="138"/>
                    <a:pt x="65" y="136"/>
                  </a:cubicBezTo>
                  <a:cubicBezTo>
                    <a:pt x="44" y="136"/>
                    <a:pt x="22" y="136"/>
                    <a:pt x="22" y="158"/>
                  </a:cubicBezTo>
                  <a:cubicBezTo>
                    <a:pt x="0" y="179"/>
                    <a:pt x="22" y="201"/>
                    <a:pt x="44" y="223"/>
                  </a:cubicBezTo>
                  <a:lnTo>
                    <a:pt x="87" y="223"/>
                  </a:lnTo>
                  <a:cubicBezTo>
                    <a:pt x="195" y="201"/>
                    <a:pt x="282" y="136"/>
                    <a:pt x="369" y="71"/>
                  </a:cubicBezTo>
                  <a:cubicBezTo>
                    <a:pt x="387" y="35"/>
                    <a:pt x="361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>
              <a:off x="1344242" y="2386466"/>
              <a:ext cx="23238" cy="13378"/>
            </a:xfrm>
            <a:custGeom>
              <a:avLst/>
              <a:gdLst/>
              <a:ahLst/>
              <a:cxnLst/>
              <a:rect l="l" t="t" r="r" b="b"/>
              <a:pathLst>
                <a:path w="403" h="232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4" y="148"/>
                    <a:pt x="85" y="148"/>
                  </a:cubicBezTo>
                  <a:cubicBezTo>
                    <a:pt x="78" y="148"/>
                    <a:pt x="72" y="147"/>
                    <a:pt x="66" y="145"/>
                  </a:cubicBezTo>
                  <a:cubicBezTo>
                    <a:pt x="44" y="145"/>
                    <a:pt x="23" y="145"/>
                    <a:pt x="23" y="167"/>
                  </a:cubicBezTo>
                  <a:cubicBezTo>
                    <a:pt x="1" y="189"/>
                    <a:pt x="23" y="210"/>
                    <a:pt x="44" y="232"/>
                  </a:cubicBezTo>
                  <a:lnTo>
                    <a:pt x="88" y="232"/>
                  </a:lnTo>
                  <a:cubicBezTo>
                    <a:pt x="218" y="232"/>
                    <a:pt x="348" y="80"/>
                    <a:pt x="369" y="80"/>
                  </a:cubicBezTo>
                  <a:cubicBezTo>
                    <a:pt x="403" y="47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>
              <a:off x="1295518" y="2411376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28" y="1"/>
                  </a:moveTo>
                  <a:cubicBezTo>
                    <a:pt x="315" y="1"/>
                    <a:pt x="304" y="6"/>
                    <a:pt x="304" y="17"/>
                  </a:cubicBezTo>
                  <a:cubicBezTo>
                    <a:pt x="264" y="56"/>
                    <a:pt x="153" y="150"/>
                    <a:pt x="84" y="150"/>
                  </a:cubicBezTo>
                  <a:cubicBezTo>
                    <a:pt x="78" y="150"/>
                    <a:pt x="71" y="149"/>
                    <a:pt x="65" y="147"/>
                  </a:cubicBezTo>
                  <a:cubicBezTo>
                    <a:pt x="59" y="141"/>
                    <a:pt x="53" y="138"/>
                    <a:pt x="46" y="138"/>
                  </a:cubicBezTo>
                  <a:cubicBezTo>
                    <a:pt x="31" y="138"/>
                    <a:pt x="16" y="153"/>
                    <a:pt x="0" y="169"/>
                  </a:cubicBezTo>
                  <a:cubicBezTo>
                    <a:pt x="0" y="190"/>
                    <a:pt x="0" y="212"/>
                    <a:pt x="22" y="234"/>
                  </a:cubicBezTo>
                  <a:lnTo>
                    <a:pt x="87" y="234"/>
                  </a:lnTo>
                  <a:cubicBezTo>
                    <a:pt x="174" y="212"/>
                    <a:pt x="282" y="147"/>
                    <a:pt x="369" y="82"/>
                  </a:cubicBezTo>
                  <a:cubicBezTo>
                    <a:pt x="369" y="60"/>
                    <a:pt x="369" y="38"/>
                    <a:pt x="369" y="17"/>
                  </a:cubicBezTo>
                  <a:cubicBezTo>
                    <a:pt x="358" y="6"/>
                    <a:pt x="342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>
              <a:off x="1274241" y="2392751"/>
              <a:ext cx="22258" cy="13378"/>
            </a:xfrm>
            <a:custGeom>
              <a:avLst/>
              <a:gdLst/>
              <a:ahLst/>
              <a:cxnLst/>
              <a:rect l="l" t="t" r="r" b="b"/>
              <a:pathLst>
                <a:path w="386" h="232" extrusionOk="0">
                  <a:moveTo>
                    <a:pt x="334" y="0"/>
                  </a:moveTo>
                  <a:cubicBezTo>
                    <a:pt x="324" y="0"/>
                    <a:pt x="314" y="4"/>
                    <a:pt x="304" y="15"/>
                  </a:cubicBezTo>
                  <a:cubicBezTo>
                    <a:pt x="266" y="73"/>
                    <a:pt x="158" y="148"/>
                    <a:pt x="89" y="148"/>
                  </a:cubicBezTo>
                  <a:cubicBezTo>
                    <a:pt x="80" y="148"/>
                    <a:pt x="73" y="147"/>
                    <a:pt x="66" y="145"/>
                  </a:cubicBezTo>
                  <a:cubicBezTo>
                    <a:pt x="44" y="145"/>
                    <a:pt x="22" y="166"/>
                    <a:pt x="1" y="188"/>
                  </a:cubicBezTo>
                  <a:cubicBezTo>
                    <a:pt x="1" y="210"/>
                    <a:pt x="22" y="231"/>
                    <a:pt x="44" y="231"/>
                  </a:cubicBezTo>
                  <a:lnTo>
                    <a:pt x="87" y="231"/>
                  </a:lnTo>
                  <a:cubicBezTo>
                    <a:pt x="196" y="210"/>
                    <a:pt x="283" y="166"/>
                    <a:pt x="369" y="80"/>
                  </a:cubicBezTo>
                  <a:cubicBezTo>
                    <a:pt x="386" y="46"/>
                    <a:pt x="36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>
              <a:off x="1264266" y="2418872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36" y="1"/>
                  </a:moveTo>
                  <a:cubicBezTo>
                    <a:pt x="326" y="1"/>
                    <a:pt x="315" y="6"/>
                    <a:pt x="304" y="17"/>
                  </a:cubicBezTo>
                  <a:cubicBezTo>
                    <a:pt x="265" y="75"/>
                    <a:pt x="157" y="150"/>
                    <a:pt x="88" y="150"/>
                  </a:cubicBezTo>
                  <a:cubicBezTo>
                    <a:pt x="80" y="150"/>
                    <a:pt x="72" y="149"/>
                    <a:pt x="65" y="147"/>
                  </a:cubicBezTo>
                  <a:cubicBezTo>
                    <a:pt x="44" y="147"/>
                    <a:pt x="22" y="147"/>
                    <a:pt x="0" y="169"/>
                  </a:cubicBezTo>
                  <a:cubicBezTo>
                    <a:pt x="0" y="190"/>
                    <a:pt x="0" y="234"/>
                    <a:pt x="44" y="234"/>
                  </a:cubicBezTo>
                  <a:lnTo>
                    <a:pt x="87" y="234"/>
                  </a:lnTo>
                  <a:cubicBezTo>
                    <a:pt x="195" y="212"/>
                    <a:pt x="282" y="147"/>
                    <a:pt x="369" y="82"/>
                  </a:cubicBezTo>
                  <a:cubicBezTo>
                    <a:pt x="369" y="60"/>
                    <a:pt x="369" y="39"/>
                    <a:pt x="369" y="17"/>
                  </a:cubicBezTo>
                  <a:cubicBezTo>
                    <a:pt x="358" y="6"/>
                    <a:pt x="347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>
              <a:off x="1305494" y="2378221"/>
              <a:ext cx="22373" cy="12916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28" y="1"/>
                  </a:moveTo>
                  <a:cubicBezTo>
                    <a:pt x="320" y="1"/>
                    <a:pt x="312" y="2"/>
                    <a:pt x="304" y="6"/>
                  </a:cubicBezTo>
                  <a:cubicBezTo>
                    <a:pt x="265" y="46"/>
                    <a:pt x="153" y="139"/>
                    <a:pt x="85" y="139"/>
                  </a:cubicBezTo>
                  <a:cubicBezTo>
                    <a:pt x="78" y="139"/>
                    <a:pt x="72" y="138"/>
                    <a:pt x="66" y="136"/>
                  </a:cubicBezTo>
                  <a:cubicBezTo>
                    <a:pt x="59" y="130"/>
                    <a:pt x="53" y="128"/>
                    <a:pt x="47" y="128"/>
                  </a:cubicBezTo>
                  <a:cubicBezTo>
                    <a:pt x="31" y="128"/>
                    <a:pt x="16" y="143"/>
                    <a:pt x="1" y="158"/>
                  </a:cubicBezTo>
                  <a:cubicBezTo>
                    <a:pt x="1" y="180"/>
                    <a:pt x="1" y="202"/>
                    <a:pt x="44" y="223"/>
                  </a:cubicBezTo>
                  <a:lnTo>
                    <a:pt x="88" y="223"/>
                  </a:lnTo>
                  <a:cubicBezTo>
                    <a:pt x="196" y="202"/>
                    <a:pt x="283" y="136"/>
                    <a:pt x="369" y="71"/>
                  </a:cubicBezTo>
                  <a:cubicBezTo>
                    <a:pt x="387" y="36"/>
                    <a:pt x="361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1341763" y="2366458"/>
              <a:ext cx="23180" cy="13435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3" y="148"/>
                    <a:pt x="84" y="148"/>
                  </a:cubicBezTo>
                  <a:cubicBezTo>
                    <a:pt x="78" y="148"/>
                    <a:pt x="71" y="147"/>
                    <a:pt x="66" y="145"/>
                  </a:cubicBezTo>
                  <a:cubicBezTo>
                    <a:pt x="44" y="145"/>
                    <a:pt x="22" y="145"/>
                    <a:pt x="22" y="167"/>
                  </a:cubicBezTo>
                  <a:cubicBezTo>
                    <a:pt x="1" y="189"/>
                    <a:pt x="22" y="210"/>
                    <a:pt x="44" y="232"/>
                  </a:cubicBezTo>
                  <a:lnTo>
                    <a:pt x="87" y="232"/>
                  </a:lnTo>
                  <a:cubicBezTo>
                    <a:pt x="196" y="210"/>
                    <a:pt x="304" y="145"/>
                    <a:pt x="369" y="59"/>
                  </a:cubicBezTo>
                  <a:cubicBezTo>
                    <a:pt x="402" y="42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3"/>
            <p:cNvSpPr/>
            <p:nvPr/>
          </p:nvSpPr>
          <p:spPr>
            <a:xfrm>
              <a:off x="1161744" y="2568444"/>
              <a:ext cx="16318" cy="21450"/>
            </a:xfrm>
            <a:custGeom>
              <a:avLst/>
              <a:gdLst/>
              <a:ahLst/>
              <a:cxnLst/>
              <a:rect l="l" t="t" r="r" b="b"/>
              <a:pathLst>
                <a:path w="283" h="372" extrusionOk="0">
                  <a:moveTo>
                    <a:pt x="96" y="1"/>
                  </a:moveTo>
                  <a:cubicBezTo>
                    <a:pt x="85" y="1"/>
                    <a:pt x="74" y="8"/>
                    <a:pt x="66" y="25"/>
                  </a:cubicBezTo>
                  <a:cubicBezTo>
                    <a:pt x="1" y="155"/>
                    <a:pt x="174" y="350"/>
                    <a:pt x="196" y="350"/>
                  </a:cubicBezTo>
                  <a:cubicBezTo>
                    <a:pt x="206" y="361"/>
                    <a:pt x="212" y="366"/>
                    <a:pt x="217" y="366"/>
                  </a:cubicBezTo>
                  <a:cubicBezTo>
                    <a:pt x="223" y="366"/>
                    <a:pt x="228" y="361"/>
                    <a:pt x="239" y="350"/>
                  </a:cubicBezTo>
                  <a:cubicBezTo>
                    <a:pt x="239" y="371"/>
                    <a:pt x="239" y="371"/>
                    <a:pt x="261" y="371"/>
                  </a:cubicBezTo>
                  <a:cubicBezTo>
                    <a:pt x="282" y="350"/>
                    <a:pt x="282" y="328"/>
                    <a:pt x="261" y="306"/>
                  </a:cubicBezTo>
                  <a:cubicBezTo>
                    <a:pt x="217" y="241"/>
                    <a:pt x="109" y="111"/>
                    <a:pt x="131" y="46"/>
                  </a:cubicBezTo>
                  <a:cubicBezTo>
                    <a:pt x="131" y="19"/>
                    <a:pt x="114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3"/>
            <p:cNvSpPr/>
            <p:nvPr/>
          </p:nvSpPr>
          <p:spPr>
            <a:xfrm>
              <a:off x="1163012" y="2594333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8" y="1"/>
                  </a:moveTo>
                  <a:cubicBezTo>
                    <a:pt x="58" y="1"/>
                    <a:pt x="49" y="3"/>
                    <a:pt x="44" y="9"/>
                  </a:cubicBezTo>
                  <a:cubicBezTo>
                    <a:pt x="0" y="139"/>
                    <a:pt x="174" y="334"/>
                    <a:pt x="195" y="356"/>
                  </a:cubicBezTo>
                  <a:lnTo>
                    <a:pt x="260" y="356"/>
                  </a:lnTo>
                  <a:cubicBezTo>
                    <a:pt x="260" y="334"/>
                    <a:pt x="260" y="313"/>
                    <a:pt x="260" y="291"/>
                  </a:cubicBezTo>
                  <a:cubicBezTo>
                    <a:pt x="195" y="248"/>
                    <a:pt x="109" y="118"/>
                    <a:pt x="130" y="52"/>
                  </a:cubicBezTo>
                  <a:cubicBezTo>
                    <a:pt x="130" y="21"/>
                    <a:pt x="95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1139256" y="2542266"/>
              <a:ext cx="16318" cy="21393"/>
            </a:xfrm>
            <a:custGeom>
              <a:avLst/>
              <a:gdLst/>
              <a:ahLst/>
              <a:cxnLst/>
              <a:rect l="l" t="t" r="r" b="b"/>
              <a:pathLst>
                <a:path w="283" h="371" extrusionOk="0">
                  <a:moveTo>
                    <a:pt x="99" y="1"/>
                  </a:moveTo>
                  <a:cubicBezTo>
                    <a:pt x="86" y="1"/>
                    <a:pt x="73" y="8"/>
                    <a:pt x="65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60" y="370"/>
                  </a:lnTo>
                  <a:cubicBezTo>
                    <a:pt x="282" y="348"/>
                    <a:pt x="282" y="327"/>
                    <a:pt x="260" y="305"/>
                  </a:cubicBezTo>
                  <a:cubicBezTo>
                    <a:pt x="217" y="262"/>
                    <a:pt x="109" y="132"/>
                    <a:pt x="130" y="67"/>
                  </a:cubicBezTo>
                  <a:cubicBezTo>
                    <a:pt x="144" y="25"/>
                    <a:pt x="122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1157996" y="2522892"/>
              <a:ext cx="15050" cy="20758"/>
            </a:xfrm>
            <a:custGeom>
              <a:avLst/>
              <a:gdLst/>
              <a:ahLst/>
              <a:cxnLst/>
              <a:rect l="l" t="t" r="r" b="b"/>
              <a:pathLst>
                <a:path w="261" h="360" extrusionOk="0">
                  <a:moveTo>
                    <a:pt x="76" y="1"/>
                  </a:moveTo>
                  <a:cubicBezTo>
                    <a:pt x="58" y="1"/>
                    <a:pt x="44" y="10"/>
                    <a:pt x="44" y="34"/>
                  </a:cubicBezTo>
                  <a:cubicBezTo>
                    <a:pt x="0" y="164"/>
                    <a:pt x="174" y="338"/>
                    <a:pt x="196" y="359"/>
                  </a:cubicBezTo>
                  <a:lnTo>
                    <a:pt x="261" y="359"/>
                  </a:lnTo>
                  <a:cubicBezTo>
                    <a:pt x="261" y="338"/>
                    <a:pt x="261" y="316"/>
                    <a:pt x="261" y="294"/>
                  </a:cubicBezTo>
                  <a:cubicBezTo>
                    <a:pt x="196" y="251"/>
                    <a:pt x="109" y="121"/>
                    <a:pt x="131" y="56"/>
                  </a:cubicBezTo>
                  <a:cubicBezTo>
                    <a:pt x="144" y="28"/>
                    <a:pt x="10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1132970" y="2511821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9" y="1"/>
                  </a:moveTo>
                  <a:cubicBezTo>
                    <a:pt x="59" y="1"/>
                    <a:pt x="50" y="3"/>
                    <a:pt x="44" y="9"/>
                  </a:cubicBezTo>
                  <a:cubicBezTo>
                    <a:pt x="1" y="139"/>
                    <a:pt x="174" y="334"/>
                    <a:pt x="196" y="356"/>
                  </a:cubicBezTo>
                  <a:lnTo>
                    <a:pt x="239" y="356"/>
                  </a:lnTo>
                  <a:cubicBezTo>
                    <a:pt x="261" y="334"/>
                    <a:pt x="261" y="313"/>
                    <a:pt x="239" y="291"/>
                  </a:cubicBezTo>
                  <a:cubicBezTo>
                    <a:pt x="196" y="248"/>
                    <a:pt x="109" y="118"/>
                    <a:pt x="131" y="53"/>
                  </a:cubicBezTo>
                  <a:cubicBezTo>
                    <a:pt x="131" y="21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1174256" y="2554778"/>
              <a:ext cx="15050" cy="21335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78" y="0"/>
                  </a:moveTo>
                  <a:cubicBezTo>
                    <a:pt x="64" y="0"/>
                    <a:pt x="51" y="8"/>
                    <a:pt x="44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39" y="370"/>
                  </a:lnTo>
                  <a:cubicBezTo>
                    <a:pt x="260" y="348"/>
                    <a:pt x="260" y="327"/>
                    <a:pt x="239" y="305"/>
                  </a:cubicBezTo>
                  <a:cubicBezTo>
                    <a:pt x="195" y="240"/>
                    <a:pt x="109" y="110"/>
                    <a:pt x="130" y="66"/>
                  </a:cubicBezTo>
                  <a:cubicBezTo>
                    <a:pt x="130" y="24"/>
                    <a:pt x="103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1183021" y="2592200"/>
              <a:ext cx="15050" cy="21450"/>
            </a:xfrm>
            <a:custGeom>
              <a:avLst/>
              <a:gdLst/>
              <a:ahLst/>
              <a:cxnLst/>
              <a:rect l="l" t="t" r="r" b="b"/>
              <a:pathLst>
                <a:path w="261" h="372" extrusionOk="0">
                  <a:moveTo>
                    <a:pt x="91" y="1"/>
                  </a:moveTo>
                  <a:cubicBezTo>
                    <a:pt x="77" y="1"/>
                    <a:pt x="60" y="8"/>
                    <a:pt x="43" y="24"/>
                  </a:cubicBezTo>
                  <a:cubicBezTo>
                    <a:pt x="0" y="155"/>
                    <a:pt x="174" y="328"/>
                    <a:pt x="195" y="350"/>
                  </a:cubicBezTo>
                  <a:cubicBezTo>
                    <a:pt x="195" y="350"/>
                    <a:pt x="217" y="350"/>
                    <a:pt x="217" y="371"/>
                  </a:cubicBezTo>
                  <a:cubicBezTo>
                    <a:pt x="239" y="350"/>
                    <a:pt x="239" y="350"/>
                    <a:pt x="260" y="350"/>
                  </a:cubicBezTo>
                  <a:cubicBezTo>
                    <a:pt x="260" y="328"/>
                    <a:pt x="260" y="306"/>
                    <a:pt x="260" y="285"/>
                  </a:cubicBezTo>
                  <a:cubicBezTo>
                    <a:pt x="195" y="241"/>
                    <a:pt x="108" y="111"/>
                    <a:pt x="130" y="46"/>
                  </a:cubicBezTo>
                  <a:cubicBezTo>
                    <a:pt x="130" y="19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939228" y="2438592"/>
              <a:ext cx="87532" cy="70060"/>
            </a:xfrm>
            <a:custGeom>
              <a:avLst/>
              <a:gdLst/>
              <a:ahLst/>
              <a:cxnLst/>
              <a:rect l="l" t="t" r="r" b="b"/>
              <a:pathLst>
                <a:path w="1518" h="1215" extrusionOk="0">
                  <a:moveTo>
                    <a:pt x="109" y="0"/>
                  </a:moveTo>
                  <a:lnTo>
                    <a:pt x="0" y="802"/>
                  </a:lnTo>
                  <a:lnTo>
                    <a:pt x="1171" y="1214"/>
                  </a:lnTo>
                  <a:lnTo>
                    <a:pt x="1518" y="2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1081709" y="2348526"/>
              <a:ext cx="93817" cy="98891"/>
            </a:xfrm>
            <a:custGeom>
              <a:avLst/>
              <a:gdLst/>
              <a:ahLst/>
              <a:cxnLst/>
              <a:rect l="l" t="t" r="r" b="b"/>
              <a:pathLst>
                <a:path w="1627" h="1715" extrusionOk="0">
                  <a:moveTo>
                    <a:pt x="688" y="0"/>
                  </a:moveTo>
                  <a:cubicBezTo>
                    <a:pt x="527" y="0"/>
                    <a:pt x="1" y="1367"/>
                    <a:pt x="1" y="1367"/>
                  </a:cubicBezTo>
                  <a:cubicBezTo>
                    <a:pt x="1" y="1367"/>
                    <a:pt x="803" y="1692"/>
                    <a:pt x="977" y="1714"/>
                  </a:cubicBezTo>
                  <a:cubicBezTo>
                    <a:pt x="978" y="1714"/>
                    <a:pt x="979" y="1714"/>
                    <a:pt x="980" y="1714"/>
                  </a:cubicBezTo>
                  <a:cubicBezTo>
                    <a:pt x="1157" y="1714"/>
                    <a:pt x="1627" y="283"/>
                    <a:pt x="1627" y="283"/>
                  </a:cubicBezTo>
                  <a:cubicBezTo>
                    <a:pt x="1627" y="283"/>
                    <a:pt x="846" y="44"/>
                    <a:pt x="695" y="1"/>
                  </a:cubicBezTo>
                  <a:cubicBezTo>
                    <a:pt x="692" y="0"/>
                    <a:pt x="690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1148020" y="2621376"/>
              <a:ext cx="141273" cy="19778"/>
            </a:xfrm>
            <a:custGeom>
              <a:avLst/>
              <a:gdLst/>
              <a:ahLst/>
              <a:cxnLst/>
              <a:rect l="l" t="t" r="r" b="b"/>
              <a:pathLst>
                <a:path w="2450" h="343" extrusionOk="0">
                  <a:moveTo>
                    <a:pt x="2415" y="1"/>
                  </a:moveTo>
                  <a:cubicBezTo>
                    <a:pt x="2407" y="1"/>
                    <a:pt x="2396" y="6"/>
                    <a:pt x="2385" y="17"/>
                  </a:cubicBezTo>
                  <a:cubicBezTo>
                    <a:pt x="2028" y="196"/>
                    <a:pt x="1643" y="254"/>
                    <a:pt x="1292" y="254"/>
                  </a:cubicBezTo>
                  <a:cubicBezTo>
                    <a:pt x="617" y="254"/>
                    <a:pt x="65" y="39"/>
                    <a:pt x="65" y="39"/>
                  </a:cubicBezTo>
                  <a:cubicBezTo>
                    <a:pt x="59" y="32"/>
                    <a:pt x="52" y="30"/>
                    <a:pt x="46" y="30"/>
                  </a:cubicBezTo>
                  <a:cubicBezTo>
                    <a:pt x="31" y="30"/>
                    <a:pt x="15" y="45"/>
                    <a:pt x="0" y="60"/>
                  </a:cubicBezTo>
                  <a:cubicBezTo>
                    <a:pt x="0" y="82"/>
                    <a:pt x="0" y="104"/>
                    <a:pt x="22" y="104"/>
                  </a:cubicBezTo>
                  <a:cubicBezTo>
                    <a:pt x="434" y="256"/>
                    <a:pt x="846" y="321"/>
                    <a:pt x="1279" y="342"/>
                  </a:cubicBezTo>
                  <a:cubicBezTo>
                    <a:pt x="1669" y="342"/>
                    <a:pt x="2060" y="256"/>
                    <a:pt x="2428" y="82"/>
                  </a:cubicBezTo>
                  <a:cubicBezTo>
                    <a:pt x="2450" y="60"/>
                    <a:pt x="2450" y="39"/>
                    <a:pt x="2428" y="17"/>
                  </a:cubicBezTo>
                  <a:cubicBezTo>
                    <a:pt x="2428" y="6"/>
                    <a:pt x="2423" y="1"/>
                    <a:pt x="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1413032" y="2538575"/>
              <a:ext cx="58816" cy="43824"/>
            </a:xfrm>
            <a:custGeom>
              <a:avLst/>
              <a:gdLst/>
              <a:ahLst/>
              <a:cxnLst/>
              <a:rect l="l" t="t" r="r" b="b"/>
              <a:pathLst>
                <a:path w="1020" h="760" extrusionOk="0">
                  <a:moveTo>
                    <a:pt x="998" y="1"/>
                  </a:moveTo>
                  <a:cubicBezTo>
                    <a:pt x="976" y="1"/>
                    <a:pt x="954" y="22"/>
                    <a:pt x="933" y="44"/>
                  </a:cubicBezTo>
                  <a:cubicBezTo>
                    <a:pt x="824" y="564"/>
                    <a:pt x="130" y="673"/>
                    <a:pt x="65" y="673"/>
                  </a:cubicBezTo>
                  <a:lnTo>
                    <a:pt x="44" y="673"/>
                  </a:lnTo>
                  <a:cubicBezTo>
                    <a:pt x="0" y="694"/>
                    <a:pt x="0" y="759"/>
                    <a:pt x="65" y="759"/>
                  </a:cubicBezTo>
                  <a:cubicBezTo>
                    <a:pt x="152" y="759"/>
                    <a:pt x="889" y="629"/>
                    <a:pt x="1019" y="66"/>
                  </a:cubicBezTo>
                  <a:cubicBezTo>
                    <a:pt x="1019" y="44"/>
                    <a:pt x="1019" y="22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1106734" y="1949744"/>
              <a:ext cx="137583" cy="72597"/>
            </a:xfrm>
            <a:custGeom>
              <a:avLst/>
              <a:gdLst/>
              <a:ahLst/>
              <a:cxnLst/>
              <a:rect l="l" t="t" r="r" b="b"/>
              <a:pathLst>
                <a:path w="2386" h="1259" extrusionOk="0">
                  <a:moveTo>
                    <a:pt x="586" y="586"/>
                  </a:moveTo>
                  <a:lnTo>
                    <a:pt x="586" y="608"/>
                  </a:lnTo>
                  <a:cubicBezTo>
                    <a:pt x="586" y="630"/>
                    <a:pt x="564" y="673"/>
                    <a:pt x="521" y="673"/>
                  </a:cubicBezTo>
                  <a:cubicBezTo>
                    <a:pt x="543" y="630"/>
                    <a:pt x="564" y="608"/>
                    <a:pt x="586" y="586"/>
                  </a:cubicBezTo>
                  <a:close/>
                  <a:moveTo>
                    <a:pt x="1280" y="760"/>
                  </a:moveTo>
                  <a:cubicBezTo>
                    <a:pt x="1301" y="760"/>
                    <a:pt x="1345" y="781"/>
                    <a:pt x="1345" y="803"/>
                  </a:cubicBezTo>
                  <a:cubicBezTo>
                    <a:pt x="1410" y="890"/>
                    <a:pt x="1388" y="977"/>
                    <a:pt x="1301" y="1042"/>
                  </a:cubicBezTo>
                  <a:cubicBezTo>
                    <a:pt x="1193" y="977"/>
                    <a:pt x="1193" y="912"/>
                    <a:pt x="1193" y="890"/>
                  </a:cubicBezTo>
                  <a:cubicBezTo>
                    <a:pt x="1171" y="825"/>
                    <a:pt x="1215" y="781"/>
                    <a:pt x="1258" y="760"/>
                  </a:cubicBezTo>
                  <a:close/>
                  <a:moveTo>
                    <a:pt x="434" y="1"/>
                  </a:moveTo>
                  <a:cubicBezTo>
                    <a:pt x="196" y="23"/>
                    <a:pt x="1" y="218"/>
                    <a:pt x="1" y="456"/>
                  </a:cubicBezTo>
                  <a:cubicBezTo>
                    <a:pt x="1" y="565"/>
                    <a:pt x="44" y="673"/>
                    <a:pt x="152" y="738"/>
                  </a:cubicBezTo>
                  <a:cubicBezTo>
                    <a:pt x="239" y="781"/>
                    <a:pt x="326" y="803"/>
                    <a:pt x="412" y="803"/>
                  </a:cubicBezTo>
                  <a:cubicBezTo>
                    <a:pt x="434" y="933"/>
                    <a:pt x="521" y="1063"/>
                    <a:pt x="651" y="1150"/>
                  </a:cubicBezTo>
                  <a:cubicBezTo>
                    <a:pt x="738" y="1215"/>
                    <a:pt x="868" y="1258"/>
                    <a:pt x="998" y="1258"/>
                  </a:cubicBezTo>
                  <a:cubicBezTo>
                    <a:pt x="1128" y="1258"/>
                    <a:pt x="1236" y="1237"/>
                    <a:pt x="1323" y="1172"/>
                  </a:cubicBezTo>
                  <a:cubicBezTo>
                    <a:pt x="1366" y="1172"/>
                    <a:pt x="1410" y="1193"/>
                    <a:pt x="1475" y="1215"/>
                  </a:cubicBezTo>
                  <a:cubicBezTo>
                    <a:pt x="1582" y="1240"/>
                    <a:pt x="1688" y="1253"/>
                    <a:pt x="1787" y="1253"/>
                  </a:cubicBezTo>
                  <a:cubicBezTo>
                    <a:pt x="2027" y="1253"/>
                    <a:pt x="2228" y="1180"/>
                    <a:pt x="2320" y="1042"/>
                  </a:cubicBezTo>
                  <a:cubicBezTo>
                    <a:pt x="2364" y="912"/>
                    <a:pt x="2385" y="716"/>
                    <a:pt x="2082" y="435"/>
                  </a:cubicBezTo>
                  <a:cubicBezTo>
                    <a:pt x="2077" y="424"/>
                    <a:pt x="2069" y="420"/>
                    <a:pt x="2061" y="420"/>
                  </a:cubicBezTo>
                  <a:cubicBezTo>
                    <a:pt x="2035" y="420"/>
                    <a:pt x="2006" y="461"/>
                    <a:pt x="2039" y="478"/>
                  </a:cubicBezTo>
                  <a:cubicBezTo>
                    <a:pt x="2234" y="695"/>
                    <a:pt x="2320" y="825"/>
                    <a:pt x="2234" y="998"/>
                  </a:cubicBezTo>
                  <a:cubicBezTo>
                    <a:pt x="2173" y="1104"/>
                    <a:pt x="1998" y="1167"/>
                    <a:pt x="1788" y="1167"/>
                  </a:cubicBezTo>
                  <a:cubicBezTo>
                    <a:pt x="1695" y="1167"/>
                    <a:pt x="1596" y="1155"/>
                    <a:pt x="1497" y="1128"/>
                  </a:cubicBezTo>
                  <a:cubicBezTo>
                    <a:pt x="1453" y="1128"/>
                    <a:pt x="1431" y="1107"/>
                    <a:pt x="1388" y="1107"/>
                  </a:cubicBezTo>
                  <a:cubicBezTo>
                    <a:pt x="1475" y="1020"/>
                    <a:pt x="1497" y="868"/>
                    <a:pt x="1431" y="760"/>
                  </a:cubicBezTo>
                  <a:cubicBezTo>
                    <a:pt x="1399" y="711"/>
                    <a:pt x="1342" y="687"/>
                    <a:pt x="1288" y="687"/>
                  </a:cubicBezTo>
                  <a:cubicBezTo>
                    <a:pt x="1270" y="687"/>
                    <a:pt x="1253" y="689"/>
                    <a:pt x="1236" y="695"/>
                  </a:cubicBezTo>
                  <a:cubicBezTo>
                    <a:pt x="1150" y="738"/>
                    <a:pt x="1106" y="803"/>
                    <a:pt x="1106" y="912"/>
                  </a:cubicBezTo>
                  <a:cubicBezTo>
                    <a:pt x="1106" y="998"/>
                    <a:pt x="1171" y="1063"/>
                    <a:pt x="1236" y="1128"/>
                  </a:cubicBezTo>
                  <a:cubicBezTo>
                    <a:pt x="1167" y="1163"/>
                    <a:pt x="1091" y="1180"/>
                    <a:pt x="1014" y="1180"/>
                  </a:cubicBezTo>
                  <a:cubicBezTo>
                    <a:pt x="900" y="1180"/>
                    <a:pt x="785" y="1141"/>
                    <a:pt x="694" y="1063"/>
                  </a:cubicBezTo>
                  <a:cubicBezTo>
                    <a:pt x="586" y="1020"/>
                    <a:pt x="521" y="912"/>
                    <a:pt x="521" y="781"/>
                  </a:cubicBezTo>
                  <a:lnTo>
                    <a:pt x="564" y="760"/>
                  </a:lnTo>
                  <a:cubicBezTo>
                    <a:pt x="629" y="738"/>
                    <a:pt x="673" y="673"/>
                    <a:pt x="673" y="608"/>
                  </a:cubicBezTo>
                  <a:cubicBezTo>
                    <a:pt x="673" y="521"/>
                    <a:pt x="673" y="521"/>
                    <a:pt x="608" y="500"/>
                  </a:cubicBezTo>
                  <a:cubicBezTo>
                    <a:pt x="564" y="500"/>
                    <a:pt x="499" y="543"/>
                    <a:pt x="456" y="630"/>
                  </a:cubicBezTo>
                  <a:cubicBezTo>
                    <a:pt x="434" y="651"/>
                    <a:pt x="434" y="695"/>
                    <a:pt x="434" y="716"/>
                  </a:cubicBezTo>
                  <a:cubicBezTo>
                    <a:pt x="347" y="716"/>
                    <a:pt x="261" y="716"/>
                    <a:pt x="196" y="673"/>
                  </a:cubicBezTo>
                  <a:cubicBezTo>
                    <a:pt x="109" y="630"/>
                    <a:pt x="87" y="543"/>
                    <a:pt x="87" y="456"/>
                  </a:cubicBezTo>
                  <a:cubicBezTo>
                    <a:pt x="87" y="261"/>
                    <a:pt x="239" y="109"/>
                    <a:pt x="434" y="88"/>
                  </a:cubicBezTo>
                  <a:cubicBezTo>
                    <a:pt x="456" y="88"/>
                    <a:pt x="478" y="66"/>
                    <a:pt x="456" y="44"/>
                  </a:cubicBezTo>
                  <a:cubicBezTo>
                    <a:pt x="456" y="23"/>
                    <a:pt x="456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 rot="1253449">
            <a:off x="2278801" y="353538"/>
            <a:ext cx="1024641" cy="1333069"/>
            <a:chOff x="4318023" y="4113296"/>
            <a:chExt cx="716422" cy="932073"/>
          </a:xfrm>
        </p:grpSpPr>
        <p:sp>
          <p:nvSpPr>
            <p:cNvPr id="1827" name="Google Shape;1827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44543A8-CC67-47C7-924F-6FC7E778685B}"/>
              </a:ext>
            </a:extLst>
          </p:cNvPr>
          <p:cNvSpPr txBox="1"/>
          <p:nvPr/>
        </p:nvSpPr>
        <p:spPr>
          <a:xfrm>
            <a:off x="1758964" y="1933052"/>
            <a:ext cx="60352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tiết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347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7B86C1-57BA-4D6B-B112-B45791B2A327}"/>
              </a:ext>
            </a:extLst>
          </p:cNvPr>
          <p:cNvSpPr txBox="1"/>
          <p:nvPr/>
        </p:nvSpPr>
        <p:spPr>
          <a:xfrm>
            <a:off x="1492371" y="34506"/>
            <a:ext cx="588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Thứ 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63092F-4087-4FFE-96F7-F41F655FE6D2}"/>
              </a:ext>
            </a:extLst>
          </p:cNvPr>
          <p:cNvSpPr txBox="1"/>
          <p:nvPr/>
        </p:nvSpPr>
        <p:spPr>
          <a:xfrm>
            <a:off x="1673525" y="1457864"/>
            <a:ext cx="552090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Ôn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tập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giữa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kì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Tiết 8</a:t>
            </a:r>
          </a:p>
        </p:txBody>
      </p:sp>
    </p:spTree>
    <p:extLst>
      <p:ext uri="{BB962C8B-B14F-4D97-AF65-F5344CB8AC3E}">
        <p14:creationId xmlns:p14="http://schemas.microsoft.com/office/powerpoint/2010/main" val="27608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5AC3EB7-2483-412C-81BD-76CAA8797F23}"/>
              </a:ext>
            </a:extLst>
          </p:cNvPr>
          <p:cNvGrpSpPr/>
          <p:nvPr/>
        </p:nvGrpSpPr>
        <p:grpSpPr>
          <a:xfrm>
            <a:off x="1574320" y="767751"/>
            <a:ext cx="1082615" cy="1000664"/>
            <a:chOff x="1574320" y="767751"/>
            <a:chExt cx="1082615" cy="10006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077E2B-61B9-45B6-9126-E10B963BA7DB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47FC522-5781-4A88-A157-7F21EF0B2BF0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2217B3F-EBF9-4057-9D0F-5027174466A6}"/>
              </a:ext>
            </a:extLst>
          </p:cNvPr>
          <p:cNvSpPr txBox="1"/>
          <p:nvPr/>
        </p:nvSpPr>
        <p:spPr>
          <a:xfrm>
            <a:off x="1651957" y="998431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AF654-85AD-4D75-BB4E-3E18C00D4D1F}"/>
              </a:ext>
            </a:extLst>
          </p:cNvPr>
          <p:cNvSpPr txBox="1"/>
          <p:nvPr/>
        </p:nvSpPr>
        <p:spPr>
          <a:xfrm>
            <a:off x="2734572" y="845389"/>
            <a:ext cx="4727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EDB6C4-D245-4EB3-844D-329DADDDF0F6}"/>
              </a:ext>
            </a:extLst>
          </p:cNvPr>
          <p:cNvSpPr txBox="1"/>
          <p:nvPr/>
        </p:nvSpPr>
        <p:spPr>
          <a:xfrm>
            <a:off x="2169542" y="1900423"/>
            <a:ext cx="59198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1. 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Hai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Trưng (Trang 4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2.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ở bên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Bác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Hồ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(Trang 16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3. 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Ông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tổ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nghề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thêu (Trang 22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4.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bác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học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cụ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(Trang 31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5.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ảo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thuật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(Trang 40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6.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Mặt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trời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mọc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ở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đằng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… tây! (Trang 52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7.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Hội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vật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(Trang 58 – TV3/T2)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8.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Sự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tích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lễ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hội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Chử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Đồng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Tử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(Trang 65 – TV3/T2)</a:t>
            </a:r>
          </a:p>
        </p:txBody>
      </p:sp>
    </p:spTree>
    <p:extLst>
      <p:ext uri="{BB962C8B-B14F-4D97-AF65-F5344CB8AC3E}">
        <p14:creationId xmlns:p14="http://schemas.microsoft.com/office/powerpoint/2010/main" val="1612128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EEC596CC-9860-4D06-A1CF-26F1E080CB0E}"/>
              </a:ext>
            </a:extLst>
          </p:cNvPr>
          <p:cNvGrpSpPr/>
          <p:nvPr/>
        </p:nvGrpSpPr>
        <p:grpSpPr>
          <a:xfrm>
            <a:off x="1505308" y="224287"/>
            <a:ext cx="1082615" cy="1000664"/>
            <a:chOff x="1574320" y="767751"/>
            <a:chExt cx="1082615" cy="100066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BD3F3F9-C6F0-4738-B279-D97E1080933F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9307FBE-F78B-4267-B76B-2550EE7E7A1F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393A8ACB-85F8-4A0E-833D-27BD6FF07B04}"/>
              </a:ext>
            </a:extLst>
          </p:cNvPr>
          <p:cNvSpPr txBox="1"/>
          <p:nvPr/>
        </p:nvSpPr>
        <p:spPr>
          <a:xfrm>
            <a:off x="1582945" y="454967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633DB4A-D41B-467F-B516-3A957E9B0760}"/>
              </a:ext>
            </a:extLst>
          </p:cNvPr>
          <p:cNvSpPr txBox="1"/>
          <p:nvPr/>
        </p:nvSpPr>
        <p:spPr>
          <a:xfrm>
            <a:off x="2665560" y="301925"/>
            <a:ext cx="4727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82F87-2BC1-4DB1-8A22-A97D7C8D803A}"/>
              </a:ext>
            </a:extLst>
          </p:cNvPr>
          <p:cNvSpPr txBox="1"/>
          <p:nvPr/>
        </p:nvSpPr>
        <p:spPr>
          <a:xfrm>
            <a:off x="1505308" y="1532185"/>
            <a:ext cx="5874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“Hai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71B1EB-5239-4C62-B986-05C483DB5A5B}"/>
              </a:ext>
            </a:extLst>
          </p:cNvPr>
          <p:cNvSpPr/>
          <p:nvPr/>
        </p:nvSpPr>
        <p:spPr>
          <a:xfrm>
            <a:off x="1505307" y="2571750"/>
            <a:ext cx="5874589" cy="23474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3B89B-6631-45D7-862D-AC4F83261B61}"/>
              </a:ext>
            </a:extLst>
          </p:cNvPr>
          <p:cNvSpPr txBox="1"/>
          <p:nvPr/>
        </p:nvSpPr>
        <p:spPr>
          <a:xfrm>
            <a:off x="1751162" y="2793526"/>
            <a:ext cx="53224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xâm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Trưng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nhân dân ta.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34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EEC596CC-9860-4D06-A1CF-26F1E080CB0E}"/>
              </a:ext>
            </a:extLst>
          </p:cNvPr>
          <p:cNvGrpSpPr/>
          <p:nvPr/>
        </p:nvGrpSpPr>
        <p:grpSpPr>
          <a:xfrm>
            <a:off x="1505308" y="224287"/>
            <a:ext cx="1082615" cy="1000664"/>
            <a:chOff x="1574320" y="767751"/>
            <a:chExt cx="1082615" cy="100066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BD3F3F9-C6F0-4738-B279-D97E1080933F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9307FBE-F78B-4267-B76B-2550EE7E7A1F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393A8ACB-85F8-4A0E-833D-27BD6FF07B04}"/>
              </a:ext>
            </a:extLst>
          </p:cNvPr>
          <p:cNvSpPr txBox="1"/>
          <p:nvPr/>
        </p:nvSpPr>
        <p:spPr>
          <a:xfrm>
            <a:off x="1582945" y="454967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633DB4A-D41B-467F-B516-3A957E9B0760}"/>
              </a:ext>
            </a:extLst>
          </p:cNvPr>
          <p:cNvSpPr txBox="1"/>
          <p:nvPr/>
        </p:nvSpPr>
        <p:spPr>
          <a:xfrm>
            <a:off x="2665560" y="301925"/>
            <a:ext cx="4727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82F87-2BC1-4DB1-8A22-A97D7C8D803A}"/>
              </a:ext>
            </a:extLst>
          </p:cNvPr>
          <p:cNvSpPr txBox="1"/>
          <p:nvPr/>
        </p:nvSpPr>
        <p:spPr>
          <a:xfrm>
            <a:off x="1505308" y="1532185"/>
            <a:ext cx="5874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71B1EB-5239-4C62-B986-05C483DB5A5B}"/>
              </a:ext>
            </a:extLst>
          </p:cNvPr>
          <p:cNvSpPr/>
          <p:nvPr/>
        </p:nvSpPr>
        <p:spPr>
          <a:xfrm>
            <a:off x="1505307" y="2571750"/>
            <a:ext cx="5874589" cy="23474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3B89B-6631-45D7-862D-AC4F83261B61}"/>
              </a:ext>
            </a:extLst>
          </p:cNvPr>
          <p:cNvSpPr txBox="1"/>
          <p:nvPr/>
        </p:nvSpPr>
        <p:spPr>
          <a:xfrm>
            <a:off x="1673521" y="2714429"/>
            <a:ext cx="55381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Ê-đi-xơn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luôn mong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đem khoa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cho con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3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5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9FC4A7-B994-4EEE-84E5-A8BBE07438E4}"/>
              </a:ext>
            </a:extLst>
          </p:cNvPr>
          <p:cNvGrpSpPr/>
          <p:nvPr/>
        </p:nvGrpSpPr>
        <p:grpSpPr>
          <a:xfrm>
            <a:off x="1505308" y="224287"/>
            <a:ext cx="1082615" cy="1000664"/>
            <a:chOff x="1574320" y="767751"/>
            <a:chExt cx="1082615" cy="100066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FA97238-E9BE-48B8-911D-F661577CB42B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BFE8D9-5793-45D0-8F20-1668163C5822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A632A-325F-45A2-AC20-43E52B8CB438}"/>
              </a:ext>
            </a:extLst>
          </p:cNvPr>
          <p:cNvSpPr txBox="1"/>
          <p:nvPr/>
        </p:nvSpPr>
        <p:spPr>
          <a:xfrm>
            <a:off x="1582945" y="454967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8C58C-419D-434A-9F77-4502F6286E9B}"/>
              </a:ext>
            </a:extLst>
          </p:cNvPr>
          <p:cNvSpPr txBox="1"/>
          <p:nvPr/>
        </p:nvSpPr>
        <p:spPr>
          <a:xfrm>
            <a:off x="2695753" y="454967"/>
            <a:ext cx="472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6E8C9-12D8-4B4D-98BE-E52645A2F225}"/>
              </a:ext>
            </a:extLst>
          </p:cNvPr>
          <p:cNvSpPr txBox="1"/>
          <p:nvPr/>
        </p:nvSpPr>
        <p:spPr>
          <a:xfrm>
            <a:off x="1613138" y="1455631"/>
            <a:ext cx="605574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tiếng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hát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rừng</a:t>
            </a:r>
            <a:endParaRPr lang="vi-VN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cơn mưa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bụi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ngập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ngừng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trong mây</a:t>
            </a:r>
          </a:p>
          <a:p>
            <a:pPr algn="ctr"/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giọt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sương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lá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cây</a:t>
            </a:r>
          </a:p>
          <a:p>
            <a:pPr algn="ctr"/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trong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vách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đá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mạch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đầy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tràn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ra.</a:t>
            </a:r>
            <a:endParaRPr lang="en-US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vi-VN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lòng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khe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hẹp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thung xa</a:t>
            </a:r>
          </a:p>
          <a:p>
            <a:pPr algn="ctr"/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dang tay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hát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khúc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ca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hợp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đồng</a:t>
            </a:r>
            <a:endParaRPr lang="vi-VN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gặp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bạn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hóa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thành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sông</a:t>
            </a:r>
          </a:p>
          <a:p>
            <a:pPr algn="ctr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Sông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gặp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bạn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hóa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mênh mông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biển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ngời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vi-VN" sz="1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Em đi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cùng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ơi</a:t>
            </a:r>
          </a:p>
          <a:p>
            <a:pPr algn="ctr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Lên non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gặp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thác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xuống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đồi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+mj-lt"/>
              </a:rPr>
              <a:t>thấy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 sông. </a:t>
            </a:r>
          </a:p>
          <a:p>
            <a:pPr algn="r"/>
            <a:r>
              <a:rPr lang="vi-VN" sz="1800" b="0" i="0" dirty="0">
                <a:solidFill>
                  <a:srgbClr val="000000"/>
                </a:solidFill>
                <a:effectLst/>
                <a:latin typeface="+mj-lt"/>
              </a:rPr>
              <a:t>VŨ DUY THÔNG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90FD6-911C-43EC-A54E-826DBC0948E1}"/>
              </a:ext>
            </a:extLst>
          </p:cNvPr>
          <p:cNvSpPr txBox="1"/>
          <p:nvPr/>
        </p:nvSpPr>
        <p:spPr>
          <a:xfrm>
            <a:off x="3260784" y="917267"/>
            <a:ext cx="250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9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9FC4A7-B994-4EEE-84E5-A8BBE07438E4}"/>
              </a:ext>
            </a:extLst>
          </p:cNvPr>
          <p:cNvGrpSpPr/>
          <p:nvPr/>
        </p:nvGrpSpPr>
        <p:grpSpPr>
          <a:xfrm>
            <a:off x="1505308" y="224287"/>
            <a:ext cx="1082615" cy="1000664"/>
            <a:chOff x="1574320" y="767751"/>
            <a:chExt cx="1082615" cy="100066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FA97238-E9BE-48B8-911D-F661577CB42B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BFE8D9-5793-45D0-8F20-1668163C5822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A632A-325F-45A2-AC20-43E52B8CB438}"/>
              </a:ext>
            </a:extLst>
          </p:cNvPr>
          <p:cNvSpPr txBox="1"/>
          <p:nvPr/>
        </p:nvSpPr>
        <p:spPr>
          <a:xfrm>
            <a:off x="1582945" y="454967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8C58C-419D-434A-9F77-4502F6286E9B}"/>
              </a:ext>
            </a:extLst>
          </p:cNvPr>
          <p:cNvSpPr txBox="1"/>
          <p:nvPr/>
        </p:nvSpPr>
        <p:spPr>
          <a:xfrm>
            <a:off x="2695753" y="454967"/>
            <a:ext cx="472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6E8C9-12D8-4B4D-98BE-E52645A2F225}"/>
              </a:ext>
            </a:extLst>
          </p:cNvPr>
          <p:cNvSpPr txBox="1"/>
          <p:nvPr/>
        </p:nvSpPr>
        <p:spPr>
          <a:xfrm>
            <a:off x="-105677" y="1687251"/>
            <a:ext cx="44124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tiếng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hát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rừng</a:t>
            </a:r>
            <a:endParaRPr lang="vi-VN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cơn mưa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bụi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ngập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ngừng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trong mây</a:t>
            </a: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giọt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sương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lá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cây</a:t>
            </a: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trong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vách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đá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mạch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đầy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tràn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ra.</a:t>
            </a:r>
            <a:endParaRPr lang="en-US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vi-VN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lòng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khe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hẹp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thung xa</a:t>
            </a: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dang tay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hát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khúc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ca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hợp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đồng</a:t>
            </a:r>
            <a:endParaRPr lang="vi-VN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gặp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bạn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hóa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thành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sông</a:t>
            </a:r>
          </a:p>
          <a:p>
            <a:pPr algn="ctr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Sông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gặp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bạn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hóa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mênh mông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biển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ngời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vi-VN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Em đi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cùng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ơi</a:t>
            </a:r>
          </a:p>
          <a:p>
            <a:pPr algn="ctr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Lên non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gặp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thác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xuống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đồi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thấy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sông.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90FD6-911C-43EC-A54E-826DBC0948E1}"/>
              </a:ext>
            </a:extLst>
          </p:cNvPr>
          <p:cNvSpPr txBox="1"/>
          <p:nvPr/>
        </p:nvSpPr>
        <p:spPr>
          <a:xfrm>
            <a:off x="692819" y="1194478"/>
            <a:ext cx="250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08D928E-6DA0-4230-A480-0869550EE2D1}"/>
              </a:ext>
            </a:extLst>
          </p:cNvPr>
          <p:cNvSpPr/>
          <p:nvPr/>
        </p:nvSpPr>
        <p:spPr>
          <a:xfrm>
            <a:off x="7867291" y="1039771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5EEDC5-69A9-4EB0-99B4-4A9D2749CCDE}"/>
              </a:ext>
            </a:extLst>
          </p:cNvPr>
          <p:cNvSpPr/>
          <p:nvPr/>
        </p:nvSpPr>
        <p:spPr>
          <a:xfrm>
            <a:off x="7867290" y="1039771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74F662-5054-4496-BFB3-480B6017DA8A}"/>
              </a:ext>
            </a:extLst>
          </p:cNvPr>
          <p:cNvSpPr/>
          <p:nvPr/>
        </p:nvSpPr>
        <p:spPr>
          <a:xfrm>
            <a:off x="7862975" y="1039770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8A5089-D2F9-4024-AA0A-FF00543E86BF}"/>
              </a:ext>
            </a:extLst>
          </p:cNvPr>
          <p:cNvSpPr/>
          <p:nvPr/>
        </p:nvSpPr>
        <p:spPr>
          <a:xfrm>
            <a:off x="7858660" y="1039769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30975F-20B8-4064-9562-43DF0CDD82B9}"/>
              </a:ext>
            </a:extLst>
          </p:cNvPr>
          <p:cNvSpPr/>
          <p:nvPr/>
        </p:nvSpPr>
        <p:spPr>
          <a:xfrm>
            <a:off x="7854345" y="1039768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4A2180-41F0-474C-B691-7F52A4C97289}"/>
              </a:ext>
            </a:extLst>
          </p:cNvPr>
          <p:cNvSpPr/>
          <p:nvPr/>
        </p:nvSpPr>
        <p:spPr>
          <a:xfrm>
            <a:off x="7850030" y="1039767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2C65F7-649E-4A4C-9F37-FD293F68A02F}"/>
              </a:ext>
            </a:extLst>
          </p:cNvPr>
          <p:cNvSpPr/>
          <p:nvPr/>
        </p:nvSpPr>
        <p:spPr>
          <a:xfrm>
            <a:off x="7862974" y="1039763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F398220-D47E-4CD8-84B1-F18B60448540}"/>
              </a:ext>
            </a:extLst>
          </p:cNvPr>
          <p:cNvSpPr/>
          <p:nvPr/>
        </p:nvSpPr>
        <p:spPr>
          <a:xfrm>
            <a:off x="7858659" y="1039763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9E9789-10D7-49CE-AAA7-91EAF53B90CE}"/>
              </a:ext>
            </a:extLst>
          </p:cNvPr>
          <p:cNvSpPr/>
          <p:nvPr/>
        </p:nvSpPr>
        <p:spPr>
          <a:xfrm>
            <a:off x="7856502" y="1039756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0438466-79A8-43B4-8C49-CCDE398B90CB}"/>
              </a:ext>
            </a:extLst>
          </p:cNvPr>
          <p:cNvSpPr/>
          <p:nvPr/>
        </p:nvSpPr>
        <p:spPr>
          <a:xfrm>
            <a:off x="7854345" y="1039749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C6600D-5FE2-45B3-8FE8-4CDF54B14E96}"/>
              </a:ext>
            </a:extLst>
          </p:cNvPr>
          <p:cNvSpPr/>
          <p:nvPr/>
        </p:nvSpPr>
        <p:spPr>
          <a:xfrm>
            <a:off x="7852188" y="1039742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A307F8DA-A693-4156-AA03-A6A974038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127" y="1995027"/>
            <a:ext cx="4984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Suối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598625-EB50-49BC-9942-EF17805ABEDB}"/>
              </a:ext>
            </a:extLst>
          </p:cNvPr>
          <p:cNvCxnSpPr>
            <a:cxnSpLocks/>
          </p:cNvCxnSpPr>
          <p:nvPr/>
        </p:nvCxnSpPr>
        <p:spPr>
          <a:xfrm>
            <a:off x="3801035" y="1039717"/>
            <a:ext cx="0" cy="4103783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7E140DB-5088-4F45-8497-B0E52079BB1D}"/>
              </a:ext>
            </a:extLst>
          </p:cNvPr>
          <p:cNvSpPr txBox="1"/>
          <p:nvPr/>
        </p:nvSpPr>
        <p:spPr>
          <a:xfrm>
            <a:off x="3924291" y="2625254"/>
            <a:ext cx="495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a) Do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3B2A42-2ACE-466B-9B4B-706E28E4A381}"/>
              </a:ext>
            </a:extLst>
          </p:cNvPr>
          <p:cNvSpPr txBox="1"/>
          <p:nvPr/>
        </p:nvSpPr>
        <p:spPr>
          <a:xfrm>
            <a:off x="3924382" y="3101774"/>
            <a:ext cx="495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b) Do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4B3382-8F32-4CA3-9717-CE639490A431}"/>
              </a:ext>
            </a:extLst>
          </p:cNvPr>
          <p:cNvSpPr txBox="1"/>
          <p:nvPr/>
        </p:nvSpPr>
        <p:spPr>
          <a:xfrm>
            <a:off x="3924291" y="3530449"/>
            <a:ext cx="495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c) Do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436CD17-9B65-4721-BE16-55B34C987449}"/>
              </a:ext>
            </a:extLst>
          </p:cNvPr>
          <p:cNvSpPr/>
          <p:nvPr/>
        </p:nvSpPr>
        <p:spPr>
          <a:xfrm>
            <a:off x="4464424" y="1147313"/>
            <a:ext cx="2750451" cy="847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B32BEF-CA60-4AD8-961E-5273B4C5B18E}"/>
              </a:ext>
            </a:extLst>
          </p:cNvPr>
          <p:cNvSpPr txBox="1"/>
          <p:nvPr/>
        </p:nvSpPr>
        <p:spPr>
          <a:xfrm>
            <a:off x="4589346" y="1196186"/>
            <a:ext cx="250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pSp>
        <p:nvGrpSpPr>
          <p:cNvPr id="30" name="Google Shape;786;p18">
            <a:extLst>
              <a:ext uri="{FF2B5EF4-FFF2-40B4-BE49-F238E27FC236}">
                <a16:creationId xmlns:a16="http://schemas.microsoft.com/office/drawing/2014/main" id="{4BB20182-4F63-4D2A-B55E-16DB2913E25A}"/>
              </a:ext>
            </a:extLst>
          </p:cNvPr>
          <p:cNvGrpSpPr/>
          <p:nvPr/>
        </p:nvGrpSpPr>
        <p:grpSpPr>
          <a:xfrm>
            <a:off x="8463951" y="3094293"/>
            <a:ext cx="1277992" cy="1010253"/>
            <a:chOff x="855987" y="2204128"/>
            <a:chExt cx="1217483" cy="962421"/>
          </a:xfrm>
        </p:grpSpPr>
        <p:grpSp>
          <p:nvGrpSpPr>
            <p:cNvPr id="31" name="Google Shape;787;p18">
              <a:extLst>
                <a:ext uri="{FF2B5EF4-FFF2-40B4-BE49-F238E27FC236}">
                  <a16:creationId xmlns:a16="http://schemas.microsoft.com/office/drawing/2014/main" id="{1B2A75BA-81CE-40CE-84BE-E21AEFEF3FAF}"/>
                </a:ext>
              </a:extLst>
            </p:cNvPr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3" name="Google Shape;788;p18">
                <a:extLst>
                  <a:ext uri="{FF2B5EF4-FFF2-40B4-BE49-F238E27FC236}">
                    <a16:creationId xmlns:a16="http://schemas.microsoft.com/office/drawing/2014/main" id="{F310F505-9985-40BD-9D09-B7E6D7BE6237}"/>
                  </a:ext>
                </a:extLst>
              </p:cNvPr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9;p18">
                <a:extLst>
                  <a:ext uri="{FF2B5EF4-FFF2-40B4-BE49-F238E27FC236}">
                    <a16:creationId xmlns:a16="http://schemas.microsoft.com/office/drawing/2014/main" id="{47AB8D28-6DBD-4D21-82F0-56F3A0FFCFC3}"/>
                  </a:ext>
                </a:extLst>
              </p:cNvPr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90;p18">
                <a:extLst>
                  <a:ext uri="{FF2B5EF4-FFF2-40B4-BE49-F238E27FC236}">
                    <a16:creationId xmlns:a16="http://schemas.microsoft.com/office/drawing/2014/main" id="{F5BE3B72-8A2B-469C-875C-245963983B98}"/>
                  </a:ext>
                </a:extLst>
              </p:cNvPr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1;p18">
                <a:extLst>
                  <a:ext uri="{FF2B5EF4-FFF2-40B4-BE49-F238E27FC236}">
                    <a16:creationId xmlns:a16="http://schemas.microsoft.com/office/drawing/2014/main" id="{45AA1372-C2C4-4D2A-9B32-55F63C7C18B1}"/>
                  </a:ext>
                </a:extLst>
              </p:cNvPr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2;p18">
                <a:extLst>
                  <a:ext uri="{FF2B5EF4-FFF2-40B4-BE49-F238E27FC236}">
                    <a16:creationId xmlns:a16="http://schemas.microsoft.com/office/drawing/2014/main" id="{8415A9EA-B9B5-4FC7-93DC-B59520B8BDF8}"/>
                  </a:ext>
                </a:extLst>
              </p:cNvPr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3;p18">
                <a:extLst>
                  <a:ext uri="{FF2B5EF4-FFF2-40B4-BE49-F238E27FC236}">
                    <a16:creationId xmlns:a16="http://schemas.microsoft.com/office/drawing/2014/main" id="{3295B9FE-A334-4669-865F-9255F67EAD05}"/>
                  </a:ext>
                </a:extLst>
              </p:cNvPr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794;p18">
              <a:extLst>
                <a:ext uri="{FF2B5EF4-FFF2-40B4-BE49-F238E27FC236}">
                  <a16:creationId xmlns:a16="http://schemas.microsoft.com/office/drawing/2014/main" id="{DECE3369-ED1B-491D-9F8B-4D7233B07272}"/>
                </a:ext>
              </a:extLst>
            </p:cNvPr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23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5" grpId="0"/>
      <p:bldP spid="25" grpId="1"/>
      <p:bldP spid="26" grpId="0"/>
      <p:bldP spid="26" grpId="1"/>
      <p:bldP spid="27" grpId="0"/>
      <p:bldP spid="28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EEC596CC-9860-4D06-A1CF-26F1E080CB0E}"/>
              </a:ext>
            </a:extLst>
          </p:cNvPr>
          <p:cNvGrpSpPr/>
          <p:nvPr/>
        </p:nvGrpSpPr>
        <p:grpSpPr>
          <a:xfrm>
            <a:off x="368071" y="301925"/>
            <a:ext cx="1082615" cy="1000664"/>
            <a:chOff x="1574320" y="767751"/>
            <a:chExt cx="1082615" cy="100066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BD3F3F9-C6F0-4738-B279-D97E1080933F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9307FBE-F78B-4267-B76B-2550EE7E7A1F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393A8ACB-85F8-4A0E-833D-27BD6FF07B04}"/>
              </a:ext>
            </a:extLst>
          </p:cNvPr>
          <p:cNvSpPr txBox="1"/>
          <p:nvPr/>
        </p:nvSpPr>
        <p:spPr>
          <a:xfrm>
            <a:off x="445708" y="532605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633DB4A-D41B-467F-B516-3A957E9B0760}"/>
              </a:ext>
            </a:extLst>
          </p:cNvPr>
          <p:cNvSpPr txBox="1"/>
          <p:nvPr/>
        </p:nvSpPr>
        <p:spPr>
          <a:xfrm>
            <a:off x="1480878" y="532605"/>
            <a:ext cx="6408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82F87-2BC1-4DB1-8A22-A97D7C8D803A}"/>
              </a:ext>
            </a:extLst>
          </p:cNvPr>
          <p:cNvSpPr txBox="1"/>
          <p:nvPr/>
        </p:nvSpPr>
        <p:spPr>
          <a:xfrm>
            <a:off x="1505308" y="1532185"/>
            <a:ext cx="5874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“Hai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71B1EB-5239-4C62-B986-05C483DB5A5B}"/>
              </a:ext>
            </a:extLst>
          </p:cNvPr>
          <p:cNvSpPr/>
          <p:nvPr/>
        </p:nvSpPr>
        <p:spPr>
          <a:xfrm>
            <a:off x="1505307" y="2571750"/>
            <a:ext cx="5874589" cy="23474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3B89B-6631-45D7-862D-AC4F83261B61}"/>
              </a:ext>
            </a:extLst>
          </p:cNvPr>
          <p:cNvSpPr txBox="1"/>
          <p:nvPr/>
        </p:nvSpPr>
        <p:spPr>
          <a:xfrm>
            <a:off x="1751162" y="2793526"/>
            <a:ext cx="53224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xâm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Trưng </a:t>
            </a:r>
            <a:r>
              <a:rPr lang="vi-VN" sz="3200" b="0" i="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0" i="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nhân dân ta.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9FC4A7-B994-4EEE-84E5-A8BBE07438E4}"/>
              </a:ext>
            </a:extLst>
          </p:cNvPr>
          <p:cNvGrpSpPr/>
          <p:nvPr/>
        </p:nvGrpSpPr>
        <p:grpSpPr>
          <a:xfrm>
            <a:off x="1505308" y="224287"/>
            <a:ext cx="1082615" cy="1000664"/>
            <a:chOff x="1574320" y="767751"/>
            <a:chExt cx="1082615" cy="100066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FA97238-E9BE-48B8-911D-F661577CB42B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BFE8D9-5793-45D0-8F20-1668163C5822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A632A-325F-45A2-AC20-43E52B8CB438}"/>
              </a:ext>
            </a:extLst>
          </p:cNvPr>
          <p:cNvSpPr txBox="1"/>
          <p:nvPr/>
        </p:nvSpPr>
        <p:spPr>
          <a:xfrm>
            <a:off x="1582945" y="454967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8C58C-419D-434A-9F77-4502F6286E9B}"/>
              </a:ext>
            </a:extLst>
          </p:cNvPr>
          <p:cNvSpPr txBox="1"/>
          <p:nvPr/>
        </p:nvSpPr>
        <p:spPr>
          <a:xfrm>
            <a:off x="2695753" y="454967"/>
            <a:ext cx="472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6E8C9-12D8-4B4D-98BE-E52645A2F225}"/>
              </a:ext>
            </a:extLst>
          </p:cNvPr>
          <p:cNvSpPr txBox="1"/>
          <p:nvPr/>
        </p:nvSpPr>
        <p:spPr>
          <a:xfrm>
            <a:off x="-265567" y="1732063"/>
            <a:ext cx="44124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tiếng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hát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rừng</a:t>
            </a:r>
            <a:endParaRPr lang="vi-VN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cơn mưa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bụi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ngập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ngừng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trong mây</a:t>
            </a: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giọt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sương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lá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cây</a:t>
            </a: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trong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vách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đá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mạch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đầy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tràn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ra.</a:t>
            </a:r>
            <a:endParaRPr lang="en-US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vi-VN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lòng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khe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hẹp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thung xa</a:t>
            </a: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dang tay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hát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khúc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ca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hợp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đồng</a:t>
            </a:r>
            <a:endParaRPr lang="vi-VN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gặp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bạn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hóa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thành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sông</a:t>
            </a:r>
          </a:p>
          <a:p>
            <a:pPr algn="ctr"/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Sông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gặp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bạn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hóa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mênh mông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biển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ngời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sz="16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vi-VN" sz="16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Em đi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cùng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ơi</a:t>
            </a:r>
          </a:p>
          <a:p>
            <a:pPr algn="ctr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Lên non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gặp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thác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xuống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đồi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thấy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sông.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90FD6-911C-43EC-A54E-826DBC0948E1}"/>
              </a:ext>
            </a:extLst>
          </p:cNvPr>
          <p:cNvSpPr txBox="1"/>
          <p:nvPr/>
        </p:nvSpPr>
        <p:spPr>
          <a:xfrm>
            <a:off x="692819" y="1194478"/>
            <a:ext cx="250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08D928E-6DA0-4230-A480-0869550EE2D1}"/>
              </a:ext>
            </a:extLst>
          </p:cNvPr>
          <p:cNvSpPr/>
          <p:nvPr/>
        </p:nvSpPr>
        <p:spPr>
          <a:xfrm>
            <a:off x="7867291" y="1039771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5EEDC5-69A9-4EB0-99B4-4A9D2749CCDE}"/>
              </a:ext>
            </a:extLst>
          </p:cNvPr>
          <p:cNvSpPr/>
          <p:nvPr/>
        </p:nvSpPr>
        <p:spPr>
          <a:xfrm>
            <a:off x="7867290" y="1039771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74F662-5054-4496-BFB3-480B6017DA8A}"/>
              </a:ext>
            </a:extLst>
          </p:cNvPr>
          <p:cNvSpPr/>
          <p:nvPr/>
        </p:nvSpPr>
        <p:spPr>
          <a:xfrm>
            <a:off x="7862975" y="1039770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8A5089-D2F9-4024-AA0A-FF00543E86BF}"/>
              </a:ext>
            </a:extLst>
          </p:cNvPr>
          <p:cNvSpPr/>
          <p:nvPr/>
        </p:nvSpPr>
        <p:spPr>
          <a:xfrm>
            <a:off x="7858660" y="1039769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30975F-20B8-4064-9562-43DF0CDD82B9}"/>
              </a:ext>
            </a:extLst>
          </p:cNvPr>
          <p:cNvSpPr/>
          <p:nvPr/>
        </p:nvSpPr>
        <p:spPr>
          <a:xfrm>
            <a:off x="7854345" y="1039768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4A2180-41F0-474C-B691-7F52A4C97289}"/>
              </a:ext>
            </a:extLst>
          </p:cNvPr>
          <p:cNvSpPr/>
          <p:nvPr/>
        </p:nvSpPr>
        <p:spPr>
          <a:xfrm>
            <a:off x="7850030" y="1039767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2C65F7-649E-4A4C-9F37-FD293F68A02F}"/>
              </a:ext>
            </a:extLst>
          </p:cNvPr>
          <p:cNvSpPr/>
          <p:nvPr/>
        </p:nvSpPr>
        <p:spPr>
          <a:xfrm>
            <a:off x="7862974" y="1039763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F398220-D47E-4CD8-84B1-F18B60448540}"/>
              </a:ext>
            </a:extLst>
          </p:cNvPr>
          <p:cNvSpPr/>
          <p:nvPr/>
        </p:nvSpPr>
        <p:spPr>
          <a:xfrm>
            <a:off x="7858659" y="1039763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9E9789-10D7-49CE-AAA7-91EAF53B90CE}"/>
              </a:ext>
            </a:extLst>
          </p:cNvPr>
          <p:cNvSpPr/>
          <p:nvPr/>
        </p:nvSpPr>
        <p:spPr>
          <a:xfrm>
            <a:off x="7856502" y="1039756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0438466-79A8-43B4-8C49-CCDE398B90CB}"/>
              </a:ext>
            </a:extLst>
          </p:cNvPr>
          <p:cNvSpPr/>
          <p:nvPr/>
        </p:nvSpPr>
        <p:spPr>
          <a:xfrm>
            <a:off x="7854345" y="1039749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C6600D-5FE2-45B3-8FE8-4CDF54B14E96}"/>
              </a:ext>
            </a:extLst>
          </p:cNvPr>
          <p:cNvSpPr/>
          <p:nvPr/>
        </p:nvSpPr>
        <p:spPr>
          <a:xfrm>
            <a:off x="7852188" y="1039742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598625-EB50-49BC-9942-EF17805ABEDB}"/>
              </a:ext>
            </a:extLst>
          </p:cNvPr>
          <p:cNvCxnSpPr>
            <a:cxnSpLocks/>
          </p:cNvCxnSpPr>
          <p:nvPr/>
        </p:nvCxnSpPr>
        <p:spPr>
          <a:xfrm>
            <a:off x="3801035" y="1039717"/>
            <a:ext cx="0" cy="4103783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436CD17-9B65-4721-BE16-55B34C987449}"/>
              </a:ext>
            </a:extLst>
          </p:cNvPr>
          <p:cNvSpPr/>
          <p:nvPr/>
        </p:nvSpPr>
        <p:spPr>
          <a:xfrm>
            <a:off x="4464424" y="1147313"/>
            <a:ext cx="2750451" cy="847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B32BEF-CA60-4AD8-961E-5273B4C5B18E}"/>
              </a:ext>
            </a:extLst>
          </p:cNvPr>
          <p:cNvSpPr txBox="1"/>
          <p:nvPr/>
        </p:nvSpPr>
        <p:spPr>
          <a:xfrm>
            <a:off x="4589346" y="1196186"/>
            <a:ext cx="250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EF7F3289-43FE-44C8-881E-66E8805D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076" y="2057338"/>
            <a:ext cx="49403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CF06F371-0D12-4384-B7B3-F6C91DEB3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1336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8E0746-6E8C-4D1F-9B94-459847D8C251}"/>
              </a:ext>
            </a:extLst>
          </p:cNvPr>
          <p:cNvSpPr txBox="1"/>
          <p:nvPr/>
        </p:nvSpPr>
        <p:spPr>
          <a:xfrm>
            <a:off x="3870806" y="2872802"/>
            <a:ext cx="50747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suối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A93182-D02C-4CF5-8FEF-72BF9671D4D5}"/>
              </a:ext>
            </a:extLst>
          </p:cNvPr>
          <p:cNvSpPr txBox="1"/>
          <p:nvPr/>
        </p:nvSpPr>
        <p:spPr>
          <a:xfrm>
            <a:off x="3857862" y="3627449"/>
            <a:ext cx="50747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Suối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106F12-854B-47B0-9E13-087F85526F78}"/>
              </a:ext>
            </a:extLst>
          </p:cNvPr>
          <p:cNvSpPr txBox="1"/>
          <p:nvPr/>
        </p:nvSpPr>
        <p:spPr>
          <a:xfrm>
            <a:off x="3870805" y="4102345"/>
            <a:ext cx="50747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Suối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8" name="Google Shape;786;p18">
            <a:extLst>
              <a:ext uri="{FF2B5EF4-FFF2-40B4-BE49-F238E27FC236}">
                <a16:creationId xmlns:a16="http://schemas.microsoft.com/office/drawing/2014/main" id="{D84AD5D6-412D-4407-87A6-DFD82869C4C2}"/>
              </a:ext>
            </a:extLst>
          </p:cNvPr>
          <p:cNvGrpSpPr/>
          <p:nvPr/>
        </p:nvGrpSpPr>
        <p:grpSpPr>
          <a:xfrm>
            <a:off x="8463951" y="3094293"/>
            <a:ext cx="1277992" cy="1010253"/>
            <a:chOff x="855987" y="2204128"/>
            <a:chExt cx="1217483" cy="962421"/>
          </a:xfrm>
        </p:grpSpPr>
        <p:grpSp>
          <p:nvGrpSpPr>
            <p:cNvPr id="39" name="Google Shape;787;p18">
              <a:extLst>
                <a:ext uri="{FF2B5EF4-FFF2-40B4-BE49-F238E27FC236}">
                  <a16:creationId xmlns:a16="http://schemas.microsoft.com/office/drawing/2014/main" id="{BF37C1B4-A5F5-4339-ADAF-F46D1B4E33B4}"/>
                </a:ext>
              </a:extLst>
            </p:cNvPr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41" name="Google Shape;788;p18">
                <a:extLst>
                  <a:ext uri="{FF2B5EF4-FFF2-40B4-BE49-F238E27FC236}">
                    <a16:creationId xmlns:a16="http://schemas.microsoft.com/office/drawing/2014/main" id="{5F605D87-0189-4ED6-A0AB-530F505D76A5}"/>
                  </a:ext>
                </a:extLst>
              </p:cNvPr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89;p18">
                <a:extLst>
                  <a:ext uri="{FF2B5EF4-FFF2-40B4-BE49-F238E27FC236}">
                    <a16:creationId xmlns:a16="http://schemas.microsoft.com/office/drawing/2014/main" id="{FD22505D-811B-487E-AF9A-CDA8DFC0E89F}"/>
                  </a:ext>
                </a:extLst>
              </p:cNvPr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0;p18">
                <a:extLst>
                  <a:ext uri="{FF2B5EF4-FFF2-40B4-BE49-F238E27FC236}">
                    <a16:creationId xmlns:a16="http://schemas.microsoft.com/office/drawing/2014/main" id="{25FAD9A7-0C71-4954-8110-F6ACBC30B984}"/>
                  </a:ext>
                </a:extLst>
              </p:cNvPr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1;p18">
                <a:extLst>
                  <a:ext uri="{FF2B5EF4-FFF2-40B4-BE49-F238E27FC236}">
                    <a16:creationId xmlns:a16="http://schemas.microsoft.com/office/drawing/2014/main" id="{316C7548-6A62-456E-8153-5BBDECB6097A}"/>
                  </a:ext>
                </a:extLst>
              </p:cNvPr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2;p18">
                <a:extLst>
                  <a:ext uri="{FF2B5EF4-FFF2-40B4-BE49-F238E27FC236}">
                    <a16:creationId xmlns:a16="http://schemas.microsoft.com/office/drawing/2014/main" id="{A86A676A-E34C-49D7-8549-C965382230E7}"/>
                  </a:ext>
                </a:extLst>
              </p:cNvPr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93;p18">
                <a:extLst>
                  <a:ext uri="{FF2B5EF4-FFF2-40B4-BE49-F238E27FC236}">
                    <a16:creationId xmlns:a16="http://schemas.microsoft.com/office/drawing/2014/main" id="{B5AB060F-649B-4C60-875A-38008E2D0552}"/>
                  </a:ext>
                </a:extLst>
              </p:cNvPr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794;p18">
              <a:extLst>
                <a:ext uri="{FF2B5EF4-FFF2-40B4-BE49-F238E27FC236}">
                  <a16:creationId xmlns:a16="http://schemas.microsoft.com/office/drawing/2014/main" id="{85ABB70C-720F-4B9A-981C-A786C6466EE4}"/>
                </a:ext>
              </a:extLst>
            </p:cNvPr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559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 animBg="1"/>
      <p:bldP spid="29" grpId="0"/>
      <p:bldP spid="32" grpId="0"/>
      <p:bldP spid="34" grpId="0"/>
      <p:bldP spid="36" grpId="0"/>
      <p:bldP spid="36" grpId="1"/>
      <p:bldP spid="37" grpId="0"/>
      <p:bldP spid="3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9FC4A7-B994-4EEE-84E5-A8BBE07438E4}"/>
              </a:ext>
            </a:extLst>
          </p:cNvPr>
          <p:cNvGrpSpPr/>
          <p:nvPr/>
        </p:nvGrpSpPr>
        <p:grpSpPr>
          <a:xfrm>
            <a:off x="1505308" y="224287"/>
            <a:ext cx="1082615" cy="1000664"/>
            <a:chOff x="1574320" y="767751"/>
            <a:chExt cx="1082615" cy="100066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FA97238-E9BE-48B8-911D-F661577CB42B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BFE8D9-5793-45D0-8F20-1668163C5822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A632A-325F-45A2-AC20-43E52B8CB438}"/>
              </a:ext>
            </a:extLst>
          </p:cNvPr>
          <p:cNvSpPr txBox="1"/>
          <p:nvPr/>
        </p:nvSpPr>
        <p:spPr>
          <a:xfrm>
            <a:off x="1582945" y="454967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8C58C-419D-434A-9F77-4502F6286E9B}"/>
              </a:ext>
            </a:extLst>
          </p:cNvPr>
          <p:cNvSpPr txBox="1"/>
          <p:nvPr/>
        </p:nvSpPr>
        <p:spPr>
          <a:xfrm>
            <a:off x="2695753" y="454967"/>
            <a:ext cx="472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6E8C9-12D8-4B4D-98BE-E52645A2F225}"/>
              </a:ext>
            </a:extLst>
          </p:cNvPr>
          <p:cNvSpPr txBox="1"/>
          <p:nvPr/>
        </p:nvSpPr>
        <p:spPr>
          <a:xfrm>
            <a:off x="-265567" y="1732063"/>
            <a:ext cx="44124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tiếng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hát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rừng</a:t>
            </a:r>
            <a:endParaRPr lang="vi-VN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cơn mưa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bụi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ngập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ngừng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trong mây</a:t>
            </a: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giọt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sương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lá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cây</a:t>
            </a: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trong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vách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đá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mạch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đầy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tràn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ra.</a:t>
            </a:r>
            <a:endParaRPr lang="en-US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vi-VN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lòng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khe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hẹp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thung xa</a:t>
            </a: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dang tay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hát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khúc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ca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hợp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đồng</a:t>
            </a:r>
            <a:endParaRPr lang="vi-VN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gặp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bạn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hóa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thành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sông</a:t>
            </a:r>
          </a:p>
          <a:p>
            <a:pPr algn="ctr"/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Sông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gặp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bạn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hóa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mênh mông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biển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ngời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sz="16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vi-VN" sz="16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Em đi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cùng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ơi</a:t>
            </a:r>
          </a:p>
          <a:p>
            <a:pPr algn="ctr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Lên non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gặp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thác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xuống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đồi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thấy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sông.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90FD6-911C-43EC-A54E-826DBC0948E1}"/>
              </a:ext>
            </a:extLst>
          </p:cNvPr>
          <p:cNvSpPr txBox="1"/>
          <p:nvPr/>
        </p:nvSpPr>
        <p:spPr>
          <a:xfrm>
            <a:off x="692819" y="1194478"/>
            <a:ext cx="250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08D928E-6DA0-4230-A480-0869550EE2D1}"/>
              </a:ext>
            </a:extLst>
          </p:cNvPr>
          <p:cNvSpPr/>
          <p:nvPr/>
        </p:nvSpPr>
        <p:spPr>
          <a:xfrm>
            <a:off x="7867291" y="1039771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5EEDC5-69A9-4EB0-99B4-4A9D2749CCDE}"/>
              </a:ext>
            </a:extLst>
          </p:cNvPr>
          <p:cNvSpPr/>
          <p:nvPr/>
        </p:nvSpPr>
        <p:spPr>
          <a:xfrm>
            <a:off x="7867290" y="1039771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74F662-5054-4496-BFB3-480B6017DA8A}"/>
              </a:ext>
            </a:extLst>
          </p:cNvPr>
          <p:cNvSpPr/>
          <p:nvPr/>
        </p:nvSpPr>
        <p:spPr>
          <a:xfrm>
            <a:off x="7862975" y="1039770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8A5089-D2F9-4024-AA0A-FF00543E86BF}"/>
              </a:ext>
            </a:extLst>
          </p:cNvPr>
          <p:cNvSpPr/>
          <p:nvPr/>
        </p:nvSpPr>
        <p:spPr>
          <a:xfrm>
            <a:off x="7858660" y="1039769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30975F-20B8-4064-9562-43DF0CDD82B9}"/>
              </a:ext>
            </a:extLst>
          </p:cNvPr>
          <p:cNvSpPr/>
          <p:nvPr/>
        </p:nvSpPr>
        <p:spPr>
          <a:xfrm>
            <a:off x="7854345" y="1039768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4A2180-41F0-474C-B691-7F52A4C97289}"/>
              </a:ext>
            </a:extLst>
          </p:cNvPr>
          <p:cNvSpPr/>
          <p:nvPr/>
        </p:nvSpPr>
        <p:spPr>
          <a:xfrm>
            <a:off x="7850030" y="1039767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2C65F7-649E-4A4C-9F37-FD293F68A02F}"/>
              </a:ext>
            </a:extLst>
          </p:cNvPr>
          <p:cNvSpPr/>
          <p:nvPr/>
        </p:nvSpPr>
        <p:spPr>
          <a:xfrm>
            <a:off x="7862974" y="1039763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F398220-D47E-4CD8-84B1-F18B60448540}"/>
              </a:ext>
            </a:extLst>
          </p:cNvPr>
          <p:cNvSpPr/>
          <p:nvPr/>
        </p:nvSpPr>
        <p:spPr>
          <a:xfrm>
            <a:off x="7858659" y="1039763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9E9789-10D7-49CE-AAA7-91EAF53B90CE}"/>
              </a:ext>
            </a:extLst>
          </p:cNvPr>
          <p:cNvSpPr/>
          <p:nvPr/>
        </p:nvSpPr>
        <p:spPr>
          <a:xfrm>
            <a:off x="7856502" y="1039756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0438466-79A8-43B4-8C49-CCDE398B90CB}"/>
              </a:ext>
            </a:extLst>
          </p:cNvPr>
          <p:cNvSpPr/>
          <p:nvPr/>
        </p:nvSpPr>
        <p:spPr>
          <a:xfrm>
            <a:off x="7854345" y="1039749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C6600D-5FE2-45B3-8FE8-4CDF54B14E96}"/>
              </a:ext>
            </a:extLst>
          </p:cNvPr>
          <p:cNvSpPr/>
          <p:nvPr/>
        </p:nvSpPr>
        <p:spPr>
          <a:xfrm>
            <a:off x="7852188" y="1039742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598625-EB50-49BC-9942-EF17805ABEDB}"/>
              </a:ext>
            </a:extLst>
          </p:cNvPr>
          <p:cNvCxnSpPr>
            <a:cxnSpLocks/>
          </p:cNvCxnSpPr>
          <p:nvPr/>
        </p:nvCxnSpPr>
        <p:spPr>
          <a:xfrm>
            <a:off x="3801035" y="1039717"/>
            <a:ext cx="0" cy="4103783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436CD17-9B65-4721-BE16-55B34C987449}"/>
              </a:ext>
            </a:extLst>
          </p:cNvPr>
          <p:cNvSpPr/>
          <p:nvPr/>
        </p:nvSpPr>
        <p:spPr>
          <a:xfrm>
            <a:off x="4464424" y="1147313"/>
            <a:ext cx="2750451" cy="847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B32BEF-CA60-4AD8-961E-5273B4C5B18E}"/>
              </a:ext>
            </a:extLst>
          </p:cNvPr>
          <p:cNvSpPr txBox="1"/>
          <p:nvPr/>
        </p:nvSpPr>
        <p:spPr>
          <a:xfrm>
            <a:off x="4589346" y="1196186"/>
            <a:ext cx="250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CF06F371-0D12-4384-B7B3-F6C91DEB3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1336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E675EE2A-64ED-44E1-9EC8-D7F4AA759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195" y="2102569"/>
            <a:ext cx="48819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0325" indent="-60325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cơn</a:t>
            </a:r>
            <a:r>
              <a:rPr lang="en-US" altLang="en-US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bụi</a:t>
            </a:r>
            <a:r>
              <a:rPr lang="en-US" altLang="en-US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ngập</a:t>
            </a:r>
            <a:r>
              <a:rPr lang="en-US" altLang="en-US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ngừng</a:t>
            </a:r>
            <a:r>
              <a:rPr lang="en-US" altLang="en-US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mây</a:t>
            </a:r>
            <a:r>
              <a:rPr lang="en-US" altLang="en-US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59A97C-BE63-4E39-962D-CDFDEA29879C}"/>
              </a:ext>
            </a:extLst>
          </p:cNvPr>
          <p:cNvSpPr txBox="1"/>
          <p:nvPr/>
        </p:nvSpPr>
        <p:spPr>
          <a:xfrm>
            <a:off x="3971583" y="3556537"/>
            <a:ext cx="5003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Mây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E68977-001B-49A7-B868-1544CD8B8A03}"/>
              </a:ext>
            </a:extLst>
          </p:cNvPr>
          <p:cNvSpPr txBox="1"/>
          <p:nvPr/>
        </p:nvSpPr>
        <p:spPr>
          <a:xfrm>
            <a:off x="3988319" y="4038903"/>
            <a:ext cx="5003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bụi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541511-6958-4C90-A89D-BE616A331F17}"/>
              </a:ext>
            </a:extLst>
          </p:cNvPr>
          <p:cNvSpPr txBox="1"/>
          <p:nvPr/>
        </p:nvSpPr>
        <p:spPr>
          <a:xfrm>
            <a:off x="3988319" y="4486663"/>
            <a:ext cx="5003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Bụi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9" name="Google Shape;786;p18">
            <a:extLst>
              <a:ext uri="{FF2B5EF4-FFF2-40B4-BE49-F238E27FC236}">
                <a16:creationId xmlns:a16="http://schemas.microsoft.com/office/drawing/2014/main" id="{997DB694-1E9C-41EC-BBE7-D51185AEBE30}"/>
              </a:ext>
            </a:extLst>
          </p:cNvPr>
          <p:cNvGrpSpPr/>
          <p:nvPr/>
        </p:nvGrpSpPr>
        <p:grpSpPr>
          <a:xfrm>
            <a:off x="8463951" y="3094293"/>
            <a:ext cx="1277992" cy="1010253"/>
            <a:chOff x="855987" y="2204128"/>
            <a:chExt cx="1217483" cy="962421"/>
          </a:xfrm>
        </p:grpSpPr>
        <p:grpSp>
          <p:nvGrpSpPr>
            <p:cNvPr id="40" name="Google Shape;787;p18">
              <a:extLst>
                <a:ext uri="{FF2B5EF4-FFF2-40B4-BE49-F238E27FC236}">
                  <a16:creationId xmlns:a16="http://schemas.microsoft.com/office/drawing/2014/main" id="{555C63D2-9F0E-427D-AE4A-1BFFF32FE19F}"/>
                </a:ext>
              </a:extLst>
            </p:cNvPr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42" name="Google Shape;788;p18">
                <a:extLst>
                  <a:ext uri="{FF2B5EF4-FFF2-40B4-BE49-F238E27FC236}">
                    <a16:creationId xmlns:a16="http://schemas.microsoft.com/office/drawing/2014/main" id="{434CB846-0A68-4BEC-AEC9-19DD18C54500}"/>
                  </a:ext>
                </a:extLst>
              </p:cNvPr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89;p18">
                <a:extLst>
                  <a:ext uri="{FF2B5EF4-FFF2-40B4-BE49-F238E27FC236}">
                    <a16:creationId xmlns:a16="http://schemas.microsoft.com/office/drawing/2014/main" id="{62302EE0-886B-4D98-9884-135BDD821F23}"/>
                  </a:ext>
                </a:extLst>
              </p:cNvPr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0;p18">
                <a:extLst>
                  <a:ext uri="{FF2B5EF4-FFF2-40B4-BE49-F238E27FC236}">
                    <a16:creationId xmlns:a16="http://schemas.microsoft.com/office/drawing/2014/main" id="{48BCA9F4-72C3-4532-83B0-83C30A496D8A}"/>
                  </a:ext>
                </a:extLst>
              </p:cNvPr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1;p18">
                <a:extLst>
                  <a:ext uri="{FF2B5EF4-FFF2-40B4-BE49-F238E27FC236}">
                    <a16:creationId xmlns:a16="http://schemas.microsoft.com/office/drawing/2014/main" id="{29F80071-8CE1-4E38-95D4-2207612E5DD8}"/>
                  </a:ext>
                </a:extLst>
              </p:cNvPr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92;p18">
                <a:extLst>
                  <a:ext uri="{FF2B5EF4-FFF2-40B4-BE49-F238E27FC236}">
                    <a16:creationId xmlns:a16="http://schemas.microsoft.com/office/drawing/2014/main" id="{5AD3CE4D-E167-4E7D-ABFB-0B94CE73F75E}"/>
                  </a:ext>
                </a:extLst>
              </p:cNvPr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93;p18">
                <a:extLst>
                  <a:ext uri="{FF2B5EF4-FFF2-40B4-BE49-F238E27FC236}">
                    <a16:creationId xmlns:a16="http://schemas.microsoft.com/office/drawing/2014/main" id="{06B9EDE8-326C-4241-B6E7-D5365035FF96}"/>
                  </a:ext>
                </a:extLst>
              </p:cNvPr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" name="Google Shape;794;p18">
              <a:extLst>
                <a:ext uri="{FF2B5EF4-FFF2-40B4-BE49-F238E27FC236}">
                  <a16:creationId xmlns:a16="http://schemas.microsoft.com/office/drawing/2014/main" id="{17DECC5D-3FE7-4BD7-B3ED-5D360ECF7BB3}"/>
                </a:ext>
              </a:extLst>
            </p:cNvPr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115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 animBg="1"/>
      <p:bldP spid="29" grpId="0"/>
      <p:bldP spid="30" grpId="0"/>
      <p:bldP spid="31" grpId="0"/>
      <p:bldP spid="31" grpId="1"/>
      <p:bldP spid="35" grpId="0"/>
      <p:bldP spid="38" grpId="0"/>
      <p:bldP spid="3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9FC4A7-B994-4EEE-84E5-A8BBE07438E4}"/>
              </a:ext>
            </a:extLst>
          </p:cNvPr>
          <p:cNvGrpSpPr/>
          <p:nvPr/>
        </p:nvGrpSpPr>
        <p:grpSpPr>
          <a:xfrm>
            <a:off x="1505308" y="224287"/>
            <a:ext cx="1082615" cy="1000664"/>
            <a:chOff x="1574320" y="767751"/>
            <a:chExt cx="1082615" cy="100066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FA97238-E9BE-48B8-911D-F661577CB42B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BFE8D9-5793-45D0-8F20-1668163C5822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A632A-325F-45A2-AC20-43E52B8CB438}"/>
              </a:ext>
            </a:extLst>
          </p:cNvPr>
          <p:cNvSpPr txBox="1"/>
          <p:nvPr/>
        </p:nvSpPr>
        <p:spPr>
          <a:xfrm>
            <a:off x="1582945" y="454967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8C58C-419D-434A-9F77-4502F6286E9B}"/>
              </a:ext>
            </a:extLst>
          </p:cNvPr>
          <p:cNvSpPr txBox="1"/>
          <p:nvPr/>
        </p:nvSpPr>
        <p:spPr>
          <a:xfrm>
            <a:off x="2695753" y="454967"/>
            <a:ext cx="472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6E8C9-12D8-4B4D-98BE-E52645A2F225}"/>
              </a:ext>
            </a:extLst>
          </p:cNvPr>
          <p:cNvSpPr txBox="1"/>
          <p:nvPr/>
        </p:nvSpPr>
        <p:spPr>
          <a:xfrm>
            <a:off x="-265567" y="1732063"/>
            <a:ext cx="44124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tiếng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hát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rừng</a:t>
            </a:r>
            <a:endParaRPr lang="vi-VN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cơn mưa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bụi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ngập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ngừng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trong mây</a:t>
            </a: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giọt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sương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lá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cây</a:t>
            </a: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trong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vách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đá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mạch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đầy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tràn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ra.</a:t>
            </a:r>
            <a:endParaRPr lang="en-US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vi-VN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lòng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khe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hẹp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thung xa</a:t>
            </a:r>
          </a:p>
          <a:p>
            <a:pPr algn="ctr"/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dang tay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hát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khúc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ca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hợp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đồng</a:t>
            </a:r>
            <a:endParaRPr lang="vi-VN" sz="16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gặp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bạn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hóa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thành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sông</a:t>
            </a:r>
          </a:p>
          <a:p>
            <a:pPr algn="ctr"/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Sông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gặp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bạn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hóa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mênh mông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biển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ngời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sz="16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vi-VN" sz="16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Em đi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cùng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ơi</a:t>
            </a:r>
          </a:p>
          <a:p>
            <a:pPr algn="ctr"/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Lên non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gặp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thác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xuống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đồi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thấy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sông.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90FD6-911C-43EC-A54E-826DBC0948E1}"/>
              </a:ext>
            </a:extLst>
          </p:cNvPr>
          <p:cNvSpPr txBox="1"/>
          <p:nvPr/>
        </p:nvSpPr>
        <p:spPr>
          <a:xfrm>
            <a:off x="692819" y="1194478"/>
            <a:ext cx="250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08D928E-6DA0-4230-A480-0869550EE2D1}"/>
              </a:ext>
            </a:extLst>
          </p:cNvPr>
          <p:cNvSpPr/>
          <p:nvPr/>
        </p:nvSpPr>
        <p:spPr>
          <a:xfrm>
            <a:off x="7867291" y="1039771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5EEDC5-69A9-4EB0-99B4-4A9D2749CCDE}"/>
              </a:ext>
            </a:extLst>
          </p:cNvPr>
          <p:cNvSpPr/>
          <p:nvPr/>
        </p:nvSpPr>
        <p:spPr>
          <a:xfrm>
            <a:off x="7867290" y="1039771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74F662-5054-4496-BFB3-480B6017DA8A}"/>
              </a:ext>
            </a:extLst>
          </p:cNvPr>
          <p:cNvSpPr/>
          <p:nvPr/>
        </p:nvSpPr>
        <p:spPr>
          <a:xfrm>
            <a:off x="7862975" y="1039770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8A5089-D2F9-4024-AA0A-FF00543E86BF}"/>
              </a:ext>
            </a:extLst>
          </p:cNvPr>
          <p:cNvSpPr/>
          <p:nvPr/>
        </p:nvSpPr>
        <p:spPr>
          <a:xfrm>
            <a:off x="7858660" y="1039769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30975F-20B8-4064-9562-43DF0CDD82B9}"/>
              </a:ext>
            </a:extLst>
          </p:cNvPr>
          <p:cNvSpPr/>
          <p:nvPr/>
        </p:nvSpPr>
        <p:spPr>
          <a:xfrm>
            <a:off x="7854345" y="1039768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4A2180-41F0-474C-B691-7F52A4C97289}"/>
              </a:ext>
            </a:extLst>
          </p:cNvPr>
          <p:cNvSpPr/>
          <p:nvPr/>
        </p:nvSpPr>
        <p:spPr>
          <a:xfrm>
            <a:off x="7850030" y="1039767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2C65F7-649E-4A4C-9F37-FD293F68A02F}"/>
              </a:ext>
            </a:extLst>
          </p:cNvPr>
          <p:cNvSpPr/>
          <p:nvPr/>
        </p:nvSpPr>
        <p:spPr>
          <a:xfrm>
            <a:off x="7862974" y="1039763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F398220-D47E-4CD8-84B1-F18B60448540}"/>
              </a:ext>
            </a:extLst>
          </p:cNvPr>
          <p:cNvSpPr/>
          <p:nvPr/>
        </p:nvSpPr>
        <p:spPr>
          <a:xfrm>
            <a:off x="7858659" y="1039763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9E9789-10D7-49CE-AAA7-91EAF53B90CE}"/>
              </a:ext>
            </a:extLst>
          </p:cNvPr>
          <p:cNvSpPr/>
          <p:nvPr/>
        </p:nvSpPr>
        <p:spPr>
          <a:xfrm>
            <a:off x="7856502" y="1039756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0438466-79A8-43B4-8C49-CCDE398B90CB}"/>
              </a:ext>
            </a:extLst>
          </p:cNvPr>
          <p:cNvSpPr/>
          <p:nvPr/>
        </p:nvSpPr>
        <p:spPr>
          <a:xfrm>
            <a:off x="7854345" y="1039749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C6600D-5FE2-45B3-8FE8-4CDF54B14E96}"/>
              </a:ext>
            </a:extLst>
          </p:cNvPr>
          <p:cNvSpPr/>
          <p:nvPr/>
        </p:nvSpPr>
        <p:spPr>
          <a:xfrm>
            <a:off x="7852188" y="1039742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598625-EB50-49BC-9942-EF17805ABEDB}"/>
              </a:ext>
            </a:extLst>
          </p:cNvPr>
          <p:cNvCxnSpPr>
            <a:cxnSpLocks/>
          </p:cNvCxnSpPr>
          <p:nvPr/>
        </p:nvCxnSpPr>
        <p:spPr>
          <a:xfrm>
            <a:off x="3801035" y="1039717"/>
            <a:ext cx="0" cy="4103783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436CD17-9B65-4721-BE16-55B34C987449}"/>
              </a:ext>
            </a:extLst>
          </p:cNvPr>
          <p:cNvSpPr/>
          <p:nvPr/>
        </p:nvSpPr>
        <p:spPr>
          <a:xfrm>
            <a:off x="4464424" y="1147313"/>
            <a:ext cx="2750451" cy="847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B32BEF-CA60-4AD8-961E-5273B4C5B18E}"/>
              </a:ext>
            </a:extLst>
          </p:cNvPr>
          <p:cNvSpPr txBox="1"/>
          <p:nvPr/>
        </p:nvSpPr>
        <p:spPr>
          <a:xfrm>
            <a:off x="4589346" y="1196186"/>
            <a:ext cx="250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CF06F371-0D12-4384-B7B3-F6C91DEB3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1336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DF453610-F5BF-42CC-AD3A-3B0D448C5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320" y="1904072"/>
            <a:ext cx="44124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133914-BC49-4A54-92A0-B93D339A2336}"/>
              </a:ext>
            </a:extLst>
          </p:cNvPr>
          <p:cNvSpPr txBox="1"/>
          <p:nvPr/>
        </p:nvSpPr>
        <p:spPr>
          <a:xfrm>
            <a:off x="4124819" y="2981290"/>
            <a:ext cx="32886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4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Suối</a:t>
            </a:r>
            <a:r>
              <a:rPr lang="en-US" altLang="en-US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0FD0C9-C706-4C5D-A866-949468202BF1}"/>
              </a:ext>
            </a:extLst>
          </p:cNvPr>
          <p:cNvSpPr txBox="1"/>
          <p:nvPr/>
        </p:nvSpPr>
        <p:spPr>
          <a:xfrm>
            <a:off x="4159405" y="3526228"/>
            <a:ext cx="32886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4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D28AA2-C394-49B0-83A5-38030C5BAE1B}"/>
              </a:ext>
            </a:extLst>
          </p:cNvPr>
          <p:cNvSpPr txBox="1"/>
          <p:nvPr/>
        </p:nvSpPr>
        <p:spPr>
          <a:xfrm>
            <a:off x="4195336" y="4071165"/>
            <a:ext cx="32886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4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Suối</a:t>
            </a:r>
            <a:r>
              <a:rPr lang="en-US" altLang="en-US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9" name="Google Shape;786;p18">
            <a:extLst>
              <a:ext uri="{FF2B5EF4-FFF2-40B4-BE49-F238E27FC236}">
                <a16:creationId xmlns:a16="http://schemas.microsoft.com/office/drawing/2014/main" id="{E90B332F-F1D1-49FF-8324-673638C21CCA}"/>
              </a:ext>
            </a:extLst>
          </p:cNvPr>
          <p:cNvGrpSpPr/>
          <p:nvPr/>
        </p:nvGrpSpPr>
        <p:grpSpPr>
          <a:xfrm>
            <a:off x="8463951" y="3094293"/>
            <a:ext cx="1277992" cy="1010253"/>
            <a:chOff x="855987" y="2204128"/>
            <a:chExt cx="1217483" cy="962421"/>
          </a:xfrm>
        </p:grpSpPr>
        <p:grpSp>
          <p:nvGrpSpPr>
            <p:cNvPr id="40" name="Google Shape;787;p18">
              <a:extLst>
                <a:ext uri="{FF2B5EF4-FFF2-40B4-BE49-F238E27FC236}">
                  <a16:creationId xmlns:a16="http://schemas.microsoft.com/office/drawing/2014/main" id="{5EC9943D-373E-4B97-AC14-D9880FEC350B}"/>
                </a:ext>
              </a:extLst>
            </p:cNvPr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42" name="Google Shape;788;p18">
                <a:extLst>
                  <a:ext uri="{FF2B5EF4-FFF2-40B4-BE49-F238E27FC236}">
                    <a16:creationId xmlns:a16="http://schemas.microsoft.com/office/drawing/2014/main" id="{FD426D6F-94AF-4BEF-908C-1C3B8421DA3D}"/>
                  </a:ext>
                </a:extLst>
              </p:cNvPr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89;p18">
                <a:extLst>
                  <a:ext uri="{FF2B5EF4-FFF2-40B4-BE49-F238E27FC236}">
                    <a16:creationId xmlns:a16="http://schemas.microsoft.com/office/drawing/2014/main" id="{89CE56C5-07B2-4974-8FBC-044E7ECCC268}"/>
                  </a:ext>
                </a:extLst>
              </p:cNvPr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0;p18">
                <a:extLst>
                  <a:ext uri="{FF2B5EF4-FFF2-40B4-BE49-F238E27FC236}">
                    <a16:creationId xmlns:a16="http://schemas.microsoft.com/office/drawing/2014/main" id="{6F042AB5-88B0-4130-8049-800331633FB0}"/>
                  </a:ext>
                </a:extLst>
              </p:cNvPr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1;p18">
                <a:extLst>
                  <a:ext uri="{FF2B5EF4-FFF2-40B4-BE49-F238E27FC236}">
                    <a16:creationId xmlns:a16="http://schemas.microsoft.com/office/drawing/2014/main" id="{E9FA688C-9797-4DED-8E3A-2FD9BB474A17}"/>
                  </a:ext>
                </a:extLst>
              </p:cNvPr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92;p18">
                <a:extLst>
                  <a:ext uri="{FF2B5EF4-FFF2-40B4-BE49-F238E27FC236}">
                    <a16:creationId xmlns:a16="http://schemas.microsoft.com/office/drawing/2014/main" id="{EF6CC43E-5138-4ED1-B5D4-BA573F8F0F01}"/>
                  </a:ext>
                </a:extLst>
              </p:cNvPr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93;p18">
                <a:extLst>
                  <a:ext uri="{FF2B5EF4-FFF2-40B4-BE49-F238E27FC236}">
                    <a16:creationId xmlns:a16="http://schemas.microsoft.com/office/drawing/2014/main" id="{7659F177-DF3A-4A55-9D68-72DBF1F95342}"/>
                  </a:ext>
                </a:extLst>
              </p:cNvPr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" name="Google Shape;794;p18">
              <a:extLst>
                <a:ext uri="{FF2B5EF4-FFF2-40B4-BE49-F238E27FC236}">
                  <a16:creationId xmlns:a16="http://schemas.microsoft.com/office/drawing/2014/main" id="{5D3E8F55-78FB-4B59-B4E3-2AD494EADB60}"/>
                </a:ext>
              </a:extLst>
            </p:cNvPr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0520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 animBg="1"/>
      <p:bldP spid="29" grpId="0"/>
      <p:bldP spid="32" grpId="0"/>
      <p:bldP spid="34" grpId="0"/>
      <p:bldP spid="36" grpId="0"/>
      <p:bldP spid="36" grpId="1"/>
      <p:bldP spid="37" grpId="0"/>
      <p:bldP spid="3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9FC4A7-B994-4EEE-84E5-A8BBE07438E4}"/>
              </a:ext>
            </a:extLst>
          </p:cNvPr>
          <p:cNvGrpSpPr/>
          <p:nvPr/>
        </p:nvGrpSpPr>
        <p:grpSpPr>
          <a:xfrm>
            <a:off x="1505308" y="224287"/>
            <a:ext cx="1082615" cy="1000664"/>
            <a:chOff x="1574320" y="767751"/>
            <a:chExt cx="1082615" cy="100066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FA97238-E9BE-48B8-911D-F661577CB42B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BFE8D9-5793-45D0-8F20-1668163C5822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A632A-325F-45A2-AC20-43E52B8CB438}"/>
              </a:ext>
            </a:extLst>
          </p:cNvPr>
          <p:cNvSpPr txBox="1"/>
          <p:nvPr/>
        </p:nvSpPr>
        <p:spPr>
          <a:xfrm>
            <a:off x="1582945" y="454967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8C58C-419D-434A-9F77-4502F6286E9B}"/>
              </a:ext>
            </a:extLst>
          </p:cNvPr>
          <p:cNvSpPr txBox="1"/>
          <p:nvPr/>
        </p:nvSpPr>
        <p:spPr>
          <a:xfrm>
            <a:off x="2695753" y="454967"/>
            <a:ext cx="472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6E8C9-12D8-4B4D-98BE-E52645A2F225}"/>
              </a:ext>
            </a:extLst>
          </p:cNvPr>
          <p:cNvSpPr txBox="1"/>
          <p:nvPr/>
        </p:nvSpPr>
        <p:spPr>
          <a:xfrm>
            <a:off x="-265567" y="1732063"/>
            <a:ext cx="44124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tiếng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hát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rừng</a:t>
            </a:r>
            <a:endParaRPr lang="vi-VN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cơn mưa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bụi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ngập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ngừng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trong mây</a:t>
            </a: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giọt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sương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lá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cây</a:t>
            </a:r>
          </a:p>
          <a:p>
            <a:pPr algn="ctr"/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trong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vách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đá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mạch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đầy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0" i="0" dirty="0" err="1">
                <a:solidFill>
                  <a:srgbClr val="000000"/>
                </a:solidFill>
                <a:effectLst/>
                <a:latin typeface="+mj-lt"/>
              </a:rPr>
              <a:t>tràn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+mj-lt"/>
              </a:rPr>
              <a:t> ra.</a:t>
            </a:r>
            <a:endParaRPr lang="en-US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vi-VN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lòng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khe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hẹp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thung xa</a:t>
            </a:r>
          </a:p>
          <a:p>
            <a:pPr algn="ctr"/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dang tay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hát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khúc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ca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hợp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đồng</a:t>
            </a:r>
            <a:endParaRPr lang="vi-VN" sz="160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gặp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bạn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hóa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thành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sông</a:t>
            </a:r>
          </a:p>
          <a:p>
            <a:pPr algn="ctr"/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Sông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gặp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bạn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hóa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mênh mông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biển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i="0" dirty="0" err="1">
                <a:solidFill>
                  <a:srgbClr val="000000"/>
                </a:solidFill>
                <a:effectLst/>
                <a:latin typeface="+mj-lt"/>
              </a:rPr>
              <a:t>ngời</a:t>
            </a:r>
            <a:r>
              <a:rPr lang="vi-VN" sz="160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sz="160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vi-VN" sz="16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Em đi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cùng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suối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ơi</a:t>
            </a:r>
          </a:p>
          <a:p>
            <a:pPr algn="ctr"/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Lên non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gặp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thác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xuống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đồi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1600" b="1" i="0" dirty="0" err="1">
                <a:solidFill>
                  <a:srgbClr val="000000"/>
                </a:solidFill>
                <a:effectLst/>
                <a:latin typeface="+mj-lt"/>
              </a:rPr>
              <a:t>thấy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+mj-lt"/>
              </a:rPr>
              <a:t> sông.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90FD6-911C-43EC-A54E-826DBC0948E1}"/>
              </a:ext>
            </a:extLst>
          </p:cNvPr>
          <p:cNvSpPr txBox="1"/>
          <p:nvPr/>
        </p:nvSpPr>
        <p:spPr>
          <a:xfrm>
            <a:off x="692819" y="1194478"/>
            <a:ext cx="2501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08D928E-6DA0-4230-A480-0869550EE2D1}"/>
              </a:ext>
            </a:extLst>
          </p:cNvPr>
          <p:cNvSpPr/>
          <p:nvPr/>
        </p:nvSpPr>
        <p:spPr>
          <a:xfrm>
            <a:off x="7867291" y="1039771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5EEDC5-69A9-4EB0-99B4-4A9D2749CCDE}"/>
              </a:ext>
            </a:extLst>
          </p:cNvPr>
          <p:cNvSpPr/>
          <p:nvPr/>
        </p:nvSpPr>
        <p:spPr>
          <a:xfrm>
            <a:off x="7867290" y="1039771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74F662-5054-4496-BFB3-480B6017DA8A}"/>
              </a:ext>
            </a:extLst>
          </p:cNvPr>
          <p:cNvSpPr/>
          <p:nvPr/>
        </p:nvSpPr>
        <p:spPr>
          <a:xfrm>
            <a:off x="7862975" y="1039770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8A5089-D2F9-4024-AA0A-FF00543E86BF}"/>
              </a:ext>
            </a:extLst>
          </p:cNvPr>
          <p:cNvSpPr/>
          <p:nvPr/>
        </p:nvSpPr>
        <p:spPr>
          <a:xfrm>
            <a:off x="7858660" y="1039769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30975F-20B8-4064-9562-43DF0CDD82B9}"/>
              </a:ext>
            </a:extLst>
          </p:cNvPr>
          <p:cNvSpPr/>
          <p:nvPr/>
        </p:nvSpPr>
        <p:spPr>
          <a:xfrm>
            <a:off x="7854345" y="1039768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4A2180-41F0-474C-B691-7F52A4C97289}"/>
              </a:ext>
            </a:extLst>
          </p:cNvPr>
          <p:cNvSpPr/>
          <p:nvPr/>
        </p:nvSpPr>
        <p:spPr>
          <a:xfrm>
            <a:off x="7850030" y="1039767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2C65F7-649E-4A4C-9F37-FD293F68A02F}"/>
              </a:ext>
            </a:extLst>
          </p:cNvPr>
          <p:cNvSpPr/>
          <p:nvPr/>
        </p:nvSpPr>
        <p:spPr>
          <a:xfrm>
            <a:off x="7862974" y="1039763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F398220-D47E-4CD8-84B1-F18B60448540}"/>
              </a:ext>
            </a:extLst>
          </p:cNvPr>
          <p:cNvSpPr/>
          <p:nvPr/>
        </p:nvSpPr>
        <p:spPr>
          <a:xfrm>
            <a:off x="7858659" y="1039763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9E9789-10D7-49CE-AAA7-91EAF53B90CE}"/>
              </a:ext>
            </a:extLst>
          </p:cNvPr>
          <p:cNvSpPr/>
          <p:nvPr/>
        </p:nvSpPr>
        <p:spPr>
          <a:xfrm>
            <a:off x="7856502" y="1039756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0438466-79A8-43B4-8C49-CCDE398B90CB}"/>
              </a:ext>
            </a:extLst>
          </p:cNvPr>
          <p:cNvSpPr/>
          <p:nvPr/>
        </p:nvSpPr>
        <p:spPr>
          <a:xfrm>
            <a:off x="7854345" y="1039749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C6600D-5FE2-45B3-8FE8-4CDF54B14E96}"/>
              </a:ext>
            </a:extLst>
          </p:cNvPr>
          <p:cNvSpPr/>
          <p:nvPr/>
        </p:nvSpPr>
        <p:spPr>
          <a:xfrm>
            <a:off x="7852188" y="1039742"/>
            <a:ext cx="1082615" cy="104379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598625-EB50-49BC-9942-EF17805ABEDB}"/>
              </a:ext>
            </a:extLst>
          </p:cNvPr>
          <p:cNvCxnSpPr>
            <a:cxnSpLocks/>
          </p:cNvCxnSpPr>
          <p:nvPr/>
        </p:nvCxnSpPr>
        <p:spPr>
          <a:xfrm>
            <a:off x="3788796" y="1049036"/>
            <a:ext cx="0" cy="4103783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436CD17-9B65-4721-BE16-55B34C987449}"/>
              </a:ext>
            </a:extLst>
          </p:cNvPr>
          <p:cNvSpPr/>
          <p:nvPr/>
        </p:nvSpPr>
        <p:spPr>
          <a:xfrm>
            <a:off x="4464424" y="1147313"/>
            <a:ext cx="2750451" cy="847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B32BEF-CA60-4AD8-961E-5273B4C5B18E}"/>
              </a:ext>
            </a:extLst>
          </p:cNvPr>
          <p:cNvSpPr txBox="1"/>
          <p:nvPr/>
        </p:nvSpPr>
        <p:spPr>
          <a:xfrm>
            <a:off x="4589346" y="1196186"/>
            <a:ext cx="250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CF06F371-0D12-4384-B7B3-F6C91DEB3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1336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2923EA44-1256-4DE8-9231-ED3C40EA8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796" y="1977795"/>
            <a:ext cx="5257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3,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suối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A3C8E0-A569-491A-8DAB-F35C5C78DDDA}"/>
              </a:ext>
            </a:extLst>
          </p:cNvPr>
          <p:cNvSpPr txBox="1"/>
          <p:nvPr/>
        </p:nvSpPr>
        <p:spPr>
          <a:xfrm>
            <a:off x="3801035" y="3100928"/>
            <a:ext cx="570025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suối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26BC5A-3F70-493C-9699-5C7A109AE39F}"/>
              </a:ext>
            </a:extLst>
          </p:cNvPr>
          <p:cNvSpPr txBox="1"/>
          <p:nvPr/>
        </p:nvSpPr>
        <p:spPr>
          <a:xfrm>
            <a:off x="3746592" y="3893822"/>
            <a:ext cx="570025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suối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A34E66-5CB8-469D-A19F-9F5FB1B18A55}"/>
              </a:ext>
            </a:extLst>
          </p:cNvPr>
          <p:cNvSpPr txBox="1"/>
          <p:nvPr/>
        </p:nvSpPr>
        <p:spPr>
          <a:xfrm>
            <a:off x="3746591" y="4336437"/>
            <a:ext cx="570025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6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c) Bằng cả hai cách trên.</a:t>
            </a:r>
            <a:endParaRPr lang="en-US" altLang="en-US" sz="2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03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 animBg="1"/>
      <p:bldP spid="29" grpId="0"/>
      <p:bldP spid="30" grpId="0"/>
      <p:bldP spid="31" grpId="0"/>
      <p:bldP spid="31" grpId="1"/>
      <p:bldP spid="35" grpId="0"/>
      <p:bldP spid="38" grpId="0"/>
      <p:bldP spid="3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8" name="Google Shape;1778;p43"/>
          <p:cNvGrpSpPr/>
          <p:nvPr/>
        </p:nvGrpSpPr>
        <p:grpSpPr>
          <a:xfrm>
            <a:off x="7216477" y="2157572"/>
            <a:ext cx="2019247" cy="2985928"/>
            <a:chOff x="875223" y="1775436"/>
            <a:chExt cx="619116" cy="990555"/>
          </a:xfrm>
        </p:grpSpPr>
        <p:sp>
          <p:nvSpPr>
            <p:cNvPr id="1779" name="Google Shape;1779;p43"/>
            <p:cNvSpPr/>
            <p:nvPr/>
          </p:nvSpPr>
          <p:spPr>
            <a:xfrm>
              <a:off x="987952" y="2242026"/>
              <a:ext cx="463895" cy="391471"/>
            </a:xfrm>
            <a:custGeom>
              <a:avLst/>
              <a:gdLst/>
              <a:ahLst/>
              <a:cxnLst/>
              <a:rect l="l" t="t" r="r" b="b"/>
              <a:pathLst>
                <a:path w="8045" h="6789" extrusionOk="0">
                  <a:moveTo>
                    <a:pt x="4322" y="1"/>
                  </a:moveTo>
                  <a:cubicBezTo>
                    <a:pt x="3124" y="1"/>
                    <a:pt x="2516" y="330"/>
                    <a:pt x="2516" y="330"/>
                  </a:cubicBezTo>
                  <a:cubicBezTo>
                    <a:pt x="2516" y="330"/>
                    <a:pt x="890" y="634"/>
                    <a:pt x="348" y="3062"/>
                  </a:cubicBezTo>
                  <a:cubicBezTo>
                    <a:pt x="1" y="4450"/>
                    <a:pt x="543" y="5902"/>
                    <a:pt x="1692" y="6748"/>
                  </a:cubicBezTo>
                  <a:cubicBezTo>
                    <a:pt x="1692" y="6748"/>
                    <a:pt x="2869" y="6789"/>
                    <a:pt x="4061" y="6789"/>
                  </a:cubicBezTo>
                  <a:cubicBezTo>
                    <a:pt x="5167" y="6789"/>
                    <a:pt x="6285" y="6753"/>
                    <a:pt x="6483" y="6618"/>
                  </a:cubicBezTo>
                  <a:cubicBezTo>
                    <a:pt x="8044" y="5620"/>
                    <a:pt x="7632" y="439"/>
                    <a:pt x="5595" y="114"/>
                  </a:cubicBezTo>
                  <a:cubicBezTo>
                    <a:pt x="5115" y="32"/>
                    <a:pt x="4691" y="1"/>
                    <a:pt x="4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1236761" y="1807957"/>
              <a:ext cx="257578" cy="203145"/>
            </a:xfrm>
            <a:custGeom>
              <a:avLst/>
              <a:gdLst/>
              <a:ahLst/>
              <a:cxnLst/>
              <a:rect l="l" t="t" r="r" b="b"/>
              <a:pathLst>
                <a:path w="4467" h="3523" extrusionOk="0">
                  <a:moveTo>
                    <a:pt x="2718" y="1"/>
                  </a:moveTo>
                  <a:cubicBezTo>
                    <a:pt x="2700" y="1"/>
                    <a:pt x="2683" y="4"/>
                    <a:pt x="2667" y="10"/>
                  </a:cubicBezTo>
                  <a:cubicBezTo>
                    <a:pt x="2580" y="32"/>
                    <a:pt x="2472" y="118"/>
                    <a:pt x="2515" y="465"/>
                  </a:cubicBezTo>
                  <a:cubicBezTo>
                    <a:pt x="2624" y="1354"/>
                    <a:pt x="1930" y="1918"/>
                    <a:pt x="1670" y="2091"/>
                  </a:cubicBezTo>
                  <a:cubicBezTo>
                    <a:pt x="1843" y="1679"/>
                    <a:pt x="1778" y="1181"/>
                    <a:pt x="1496" y="834"/>
                  </a:cubicBezTo>
                  <a:cubicBezTo>
                    <a:pt x="1449" y="770"/>
                    <a:pt x="1378" y="730"/>
                    <a:pt x="1301" y="730"/>
                  </a:cubicBezTo>
                  <a:cubicBezTo>
                    <a:pt x="1273" y="730"/>
                    <a:pt x="1244" y="736"/>
                    <a:pt x="1214" y="747"/>
                  </a:cubicBezTo>
                  <a:cubicBezTo>
                    <a:pt x="1106" y="812"/>
                    <a:pt x="1041" y="1029"/>
                    <a:pt x="1063" y="1354"/>
                  </a:cubicBezTo>
                  <a:cubicBezTo>
                    <a:pt x="1106" y="2048"/>
                    <a:pt x="759" y="2698"/>
                    <a:pt x="130" y="3045"/>
                  </a:cubicBezTo>
                  <a:cubicBezTo>
                    <a:pt x="130" y="3067"/>
                    <a:pt x="109" y="3089"/>
                    <a:pt x="130" y="3110"/>
                  </a:cubicBezTo>
                  <a:cubicBezTo>
                    <a:pt x="130" y="3132"/>
                    <a:pt x="152" y="3132"/>
                    <a:pt x="174" y="3132"/>
                  </a:cubicBezTo>
                  <a:cubicBezTo>
                    <a:pt x="824" y="2764"/>
                    <a:pt x="1193" y="2070"/>
                    <a:pt x="1149" y="1333"/>
                  </a:cubicBezTo>
                  <a:cubicBezTo>
                    <a:pt x="1128" y="921"/>
                    <a:pt x="1214" y="856"/>
                    <a:pt x="1258" y="834"/>
                  </a:cubicBezTo>
                  <a:cubicBezTo>
                    <a:pt x="1271" y="821"/>
                    <a:pt x="1285" y="816"/>
                    <a:pt x="1301" y="816"/>
                  </a:cubicBezTo>
                  <a:cubicBezTo>
                    <a:pt x="1339" y="816"/>
                    <a:pt x="1385" y="847"/>
                    <a:pt x="1431" y="877"/>
                  </a:cubicBezTo>
                  <a:cubicBezTo>
                    <a:pt x="1713" y="1268"/>
                    <a:pt x="1756" y="1766"/>
                    <a:pt x="1540" y="2178"/>
                  </a:cubicBezTo>
                  <a:cubicBezTo>
                    <a:pt x="1518" y="2178"/>
                    <a:pt x="1518" y="2200"/>
                    <a:pt x="1540" y="2222"/>
                  </a:cubicBezTo>
                  <a:lnTo>
                    <a:pt x="1583" y="2222"/>
                  </a:lnTo>
                  <a:cubicBezTo>
                    <a:pt x="1583" y="2222"/>
                    <a:pt x="2732" y="1614"/>
                    <a:pt x="2602" y="444"/>
                  </a:cubicBezTo>
                  <a:cubicBezTo>
                    <a:pt x="2559" y="249"/>
                    <a:pt x="2624" y="118"/>
                    <a:pt x="2667" y="75"/>
                  </a:cubicBezTo>
                  <a:cubicBezTo>
                    <a:pt x="2675" y="73"/>
                    <a:pt x="2684" y="71"/>
                    <a:pt x="2694" y="71"/>
                  </a:cubicBezTo>
                  <a:cubicBezTo>
                    <a:pt x="2769" y="71"/>
                    <a:pt x="2900" y="142"/>
                    <a:pt x="3014" y="314"/>
                  </a:cubicBezTo>
                  <a:cubicBezTo>
                    <a:pt x="3274" y="769"/>
                    <a:pt x="3231" y="1354"/>
                    <a:pt x="2927" y="1788"/>
                  </a:cubicBezTo>
                  <a:cubicBezTo>
                    <a:pt x="2754" y="2005"/>
                    <a:pt x="2624" y="2156"/>
                    <a:pt x="2602" y="2178"/>
                  </a:cubicBezTo>
                  <a:cubicBezTo>
                    <a:pt x="2584" y="2214"/>
                    <a:pt x="2624" y="2249"/>
                    <a:pt x="2652" y="2249"/>
                  </a:cubicBezTo>
                  <a:cubicBezTo>
                    <a:pt x="2658" y="2249"/>
                    <a:pt x="2663" y="2247"/>
                    <a:pt x="2667" y="2243"/>
                  </a:cubicBezTo>
                  <a:cubicBezTo>
                    <a:pt x="2797" y="2113"/>
                    <a:pt x="2906" y="1983"/>
                    <a:pt x="2992" y="1831"/>
                  </a:cubicBezTo>
                  <a:cubicBezTo>
                    <a:pt x="3289" y="1492"/>
                    <a:pt x="3773" y="1007"/>
                    <a:pt x="4058" y="1007"/>
                  </a:cubicBezTo>
                  <a:cubicBezTo>
                    <a:pt x="4064" y="1007"/>
                    <a:pt x="4070" y="1007"/>
                    <a:pt x="4076" y="1007"/>
                  </a:cubicBezTo>
                  <a:cubicBezTo>
                    <a:pt x="4163" y="1007"/>
                    <a:pt x="4228" y="1072"/>
                    <a:pt x="4250" y="1137"/>
                  </a:cubicBezTo>
                  <a:cubicBezTo>
                    <a:pt x="4336" y="1419"/>
                    <a:pt x="4293" y="1723"/>
                    <a:pt x="4098" y="1961"/>
                  </a:cubicBezTo>
                  <a:cubicBezTo>
                    <a:pt x="3631" y="2713"/>
                    <a:pt x="2440" y="3446"/>
                    <a:pt x="454" y="3446"/>
                  </a:cubicBezTo>
                  <a:cubicBezTo>
                    <a:pt x="321" y="3446"/>
                    <a:pt x="184" y="3442"/>
                    <a:pt x="44" y="3436"/>
                  </a:cubicBezTo>
                  <a:cubicBezTo>
                    <a:pt x="22" y="3436"/>
                    <a:pt x="0" y="3457"/>
                    <a:pt x="0" y="3479"/>
                  </a:cubicBezTo>
                  <a:cubicBezTo>
                    <a:pt x="0" y="3501"/>
                    <a:pt x="22" y="3522"/>
                    <a:pt x="44" y="3522"/>
                  </a:cubicBezTo>
                  <a:lnTo>
                    <a:pt x="477" y="3522"/>
                  </a:lnTo>
                  <a:cubicBezTo>
                    <a:pt x="2472" y="3522"/>
                    <a:pt x="3686" y="2764"/>
                    <a:pt x="4185" y="2026"/>
                  </a:cubicBezTo>
                  <a:cubicBezTo>
                    <a:pt x="4402" y="1679"/>
                    <a:pt x="4467" y="1333"/>
                    <a:pt x="4358" y="1094"/>
                  </a:cubicBezTo>
                  <a:cubicBezTo>
                    <a:pt x="4315" y="1007"/>
                    <a:pt x="4206" y="942"/>
                    <a:pt x="4120" y="942"/>
                  </a:cubicBezTo>
                  <a:cubicBezTo>
                    <a:pt x="4111" y="942"/>
                    <a:pt x="4102" y="941"/>
                    <a:pt x="4093" y="941"/>
                  </a:cubicBezTo>
                  <a:cubicBezTo>
                    <a:pt x="3814" y="941"/>
                    <a:pt x="3460" y="1256"/>
                    <a:pt x="3166" y="1549"/>
                  </a:cubicBezTo>
                  <a:cubicBezTo>
                    <a:pt x="3339" y="1137"/>
                    <a:pt x="3317" y="682"/>
                    <a:pt x="3079" y="292"/>
                  </a:cubicBezTo>
                  <a:cubicBezTo>
                    <a:pt x="2968" y="107"/>
                    <a:pt x="2825" y="1"/>
                    <a:pt x="2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920488" y="1775436"/>
              <a:ext cx="253830" cy="209430"/>
            </a:xfrm>
            <a:custGeom>
              <a:avLst/>
              <a:gdLst/>
              <a:ahLst/>
              <a:cxnLst/>
              <a:rect l="l" t="t" r="r" b="b"/>
              <a:pathLst>
                <a:path w="4402" h="3632" extrusionOk="0">
                  <a:moveTo>
                    <a:pt x="1805" y="1"/>
                  </a:moveTo>
                  <a:cubicBezTo>
                    <a:pt x="1684" y="1"/>
                    <a:pt x="1542" y="104"/>
                    <a:pt x="1431" y="271"/>
                  </a:cubicBezTo>
                  <a:cubicBezTo>
                    <a:pt x="1193" y="661"/>
                    <a:pt x="1149" y="1116"/>
                    <a:pt x="1301" y="1550"/>
                  </a:cubicBezTo>
                  <a:cubicBezTo>
                    <a:pt x="1019" y="1203"/>
                    <a:pt x="651" y="899"/>
                    <a:pt x="390" y="899"/>
                  </a:cubicBezTo>
                  <a:cubicBezTo>
                    <a:pt x="282" y="899"/>
                    <a:pt x="174" y="964"/>
                    <a:pt x="130" y="1051"/>
                  </a:cubicBezTo>
                  <a:cubicBezTo>
                    <a:pt x="0" y="1268"/>
                    <a:pt x="65" y="1615"/>
                    <a:pt x="260" y="1983"/>
                  </a:cubicBezTo>
                  <a:cubicBezTo>
                    <a:pt x="737" y="2786"/>
                    <a:pt x="1995" y="3631"/>
                    <a:pt x="4163" y="3631"/>
                  </a:cubicBezTo>
                  <a:lnTo>
                    <a:pt x="4358" y="3588"/>
                  </a:lnTo>
                  <a:cubicBezTo>
                    <a:pt x="4380" y="3588"/>
                    <a:pt x="4401" y="3566"/>
                    <a:pt x="4401" y="3544"/>
                  </a:cubicBezTo>
                  <a:cubicBezTo>
                    <a:pt x="4401" y="3523"/>
                    <a:pt x="4380" y="3501"/>
                    <a:pt x="4358" y="3501"/>
                  </a:cubicBezTo>
                  <a:cubicBezTo>
                    <a:pt x="4302" y="3502"/>
                    <a:pt x="4247" y="3503"/>
                    <a:pt x="4192" y="3503"/>
                  </a:cubicBezTo>
                  <a:cubicBezTo>
                    <a:pt x="2081" y="3503"/>
                    <a:pt x="834" y="2700"/>
                    <a:pt x="369" y="1897"/>
                  </a:cubicBezTo>
                  <a:cubicBezTo>
                    <a:pt x="195" y="1658"/>
                    <a:pt x="130" y="1355"/>
                    <a:pt x="239" y="1073"/>
                  </a:cubicBezTo>
                  <a:cubicBezTo>
                    <a:pt x="282" y="1008"/>
                    <a:pt x="347" y="964"/>
                    <a:pt x="412" y="943"/>
                  </a:cubicBezTo>
                  <a:cubicBezTo>
                    <a:pt x="716" y="943"/>
                    <a:pt x="1171" y="1441"/>
                    <a:pt x="1474" y="1810"/>
                  </a:cubicBezTo>
                  <a:cubicBezTo>
                    <a:pt x="1561" y="1962"/>
                    <a:pt x="1670" y="2092"/>
                    <a:pt x="1778" y="2222"/>
                  </a:cubicBezTo>
                  <a:cubicBezTo>
                    <a:pt x="1789" y="2233"/>
                    <a:pt x="1800" y="2238"/>
                    <a:pt x="1810" y="2238"/>
                  </a:cubicBezTo>
                  <a:cubicBezTo>
                    <a:pt x="1821" y="2238"/>
                    <a:pt x="1832" y="2233"/>
                    <a:pt x="1843" y="2222"/>
                  </a:cubicBezTo>
                  <a:cubicBezTo>
                    <a:pt x="1865" y="2200"/>
                    <a:pt x="1865" y="2178"/>
                    <a:pt x="1843" y="2157"/>
                  </a:cubicBezTo>
                  <a:cubicBezTo>
                    <a:pt x="1821" y="2135"/>
                    <a:pt x="1713" y="1962"/>
                    <a:pt x="1539" y="1767"/>
                  </a:cubicBezTo>
                  <a:cubicBezTo>
                    <a:pt x="1236" y="1311"/>
                    <a:pt x="1236" y="748"/>
                    <a:pt x="1518" y="292"/>
                  </a:cubicBezTo>
                  <a:cubicBezTo>
                    <a:pt x="1613" y="121"/>
                    <a:pt x="1742" y="50"/>
                    <a:pt x="1816" y="50"/>
                  </a:cubicBezTo>
                  <a:cubicBezTo>
                    <a:pt x="1826" y="50"/>
                    <a:pt x="1835" y="51"/>
                    <a:pt x="1843" y="54"/>
                  </a:cubicBezTo>
                  <a:cubicBezTo>
                    <a:pt x="1908" y="97"/>
                    <a:pt x="1951" y="227"/>
                    <a:pt x="1908" y="422"/>
                  </a:cubicBezTo>
                  <a:cubicBezTo>
                    <a:pt x="1735" y="1593"/>
                    <a:pt x="2862" y="2243"/>
                    <a:pt x="2862" y="2243"/>
                  </a:cubicBezTo>
                  <a:lnTo>
                    <a:pt x="2905" y="2243"/>
                  </a:lnTo>
                  <a:cubicBezTo>
                    <a:pt x="2927" y="2222"/>
                    <a:pt x="2927" y="2200"/>
                    <a:pt x="2905" y="2200"/>
                  </a:cubicBezTo>
                  <a:cubicBezTo>
                    <a:pt x="2667" y="1571"/>
                    <a:pt x="2862" y="1073"/>
                    <a:pt x="3057" y="899"/>
                  </a:cubicBezTo>
                  <a:cubicBezTo>
                    <a:pt x="3105" y="868"/>
                    <a:pt x="3164" y="847"/>
                    <a:pt x="3201" y="847"/>
                  </a:cubicBezTo>
                  <a:cubicBezTo>
                    <a:pt x="3214" y="847"/>
                    <a:pt x="3225" y="850"/>
                    <a:pt x="3231" y="856"/>
                  </a:cubicBezTo>
                  <a:cubicBezTo>
                    <a:pt x="3274" y="878"/>
                    <a:pt x="3382" y="964"/>
                    <a:pt x="3317" y="1376"/>
                  </a:cubicBezTo>
                  <a:cubicBezTo>
                    <a:pt x="3252" y="2113"/>
                    <a:pt x="3621" y="2807"/>
                    <a:pt x="4228" y="3197"/>
                  </a:cubicBezTo>
                  <a:lnTo>
                    <a:pt x="4293" y="3197"/>
                  </a:lnTo>
                  <a:cubicBezTo>
                    <a:pt x="4315" y="3176"/>
                    <a:pt x="4293" y="3132"/>
                    <a:pt x="4271" y="3132"/>
                  </a:cubicBezTo>
                  <a:cubicBezTo>
                    <a:pt x="3686" y="2764"/>
                    <a:pt x="3339" y="2092"/>
                    <a:pt x="3404" y="1398"/>
                  </a:cubicBezTo>
                  <a:cubicBezTo>
                    <a:pt x="3447" y="1073"/>
                    <a:pt x="3404" y="856"/>
                    <a:pt x="3274" y="791"/>
                  </a:cubicBezTo>
                  <a:cubicBezTo>
                    <a:pt x="3250" y="779"/>
                    <a:pt x="3224" y="773"/>
                    <a:pt x="3198" y="773"/>
                  </a:cubicBezTo>
                  <a:cubicBezTo>
                    <a:pt x="3130" y="773"/>
                    <a:pt x="3061" y="809"/>
                    <a:pt x="3014" y="856"/>
                  </a:cubicBezTo>
                  <a:cubicBezTo>
                    <a:pt x="2710" y="1203"/>
                    <a:pt x="2624" y="1701"/>
                    <a:pt x="2797" y="2113"/>
                  </a:cubicBezTo>
                  <a:cubicBezTo>
                    <a:pt x="2515" y="1940"/>
                    <a:pt x="1843" y="1355"/>
                    <a:pt x="1973" y="466"/>
                  </a:cubicBezTo>
                  <a:cubicBezTo>
                    <a:pt x="2038" y="119"/>
                    <a:pt x="1930" y="32"/>
                    <a:pt x="1865" y="10"/>
                  </a:cubicBezTo>
                  <a:cubicBezTo>
                    <a:pt x="1846" y="4"/>
                    <a:pt x="1825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875223" y="1949456"/>
              <a:ext cx="446596" cy="391009"/>
            </a:xfrm>
            <a:custGeom>
              <a:avLst/>
              <a:gdLst/>
              <a:ahLst/>
              <a:cxnLst/>
              <a:rect l="l" t="t" r="r" b="b"/>
              <a:pathLst>
                <a:path w="7745" h="6781" extrusionOk="0">
                  <a:moveTo>
                    <a:pt x="5694" y="0"/>
                  </a:moveTo>
                  <a:cubicBezTo>
                    <a:pt x="4128" y="0"/>
                    <a:pt x="1" y="1722"/>
                    <a:pt x="156" y="2326"/>
                  </a:cubicBezTo>
                  <a:cubicBezTo>
                    <a:pt x="330" y="3020"/>
                    <a:pt x="720" y="4689"/>
                    <a:pt x="1154" y="4732"/>
                  </a:cubicBezTo>
                  <a:cubicBezTo>
                    <a:pt x="1162" y="4733"/>
                    <a:pt x="1172" y="4734"/>
                    <a:pt x="1182" y="4734"/>
                  </a:cubicBezTo>
                  <a:cubicBezTo>
                    <a:pt x="1700" y="4734"/>
                    <a:pt x="4492" y="3692"/>
                    <a:pt x="4493" y="3692"/>
                  </a:cubicBezTo>
                  <a:lnTo>
                    <a:pt x="4493" y="3692"/>
                  </a:lnTo>
                  <a:cubicBezTo>
                    <a:pt x="4493" y="3692"/>
                    <a:pt x="4232" y="6228"/>
                    <a:pt x="4449" y="6358"/>
                  </a:cubicBezTo>
                  <a:cubicBezTo>
                    <a:pt x="4580" y="6430"/>
                    <a:pt x="5452" y="6781"/>
                    <a:pt x="6271" y="6781"/>
                  </a:cubicBezTo>
                  <a:cubicBezTo>
                    <a:pt x="6948" y="6781"/>
                    <a:pt x="7588" y="6541"/>
                    <a:pt x="7745" y="5708"/>
                  </a:cubicBezTo>
                  <a:cubicBezTo>
                    <a:pt x="7745" y="5708"/>
                    <a:pt x="7116" y="570"/>
                    <a:pt x="6119" y="71"/>
                  </a:cubicBezTo>
                  <a:cubicBezTo>
                    <a:pt x="6017" y="22"/>
                    <a:pt x="5872" y="0"/>
                    <a:pt x="5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1236242" y="1994777"/>
              <a:ext cx="165664" cy="65389"/>
            </a:xfrm>
            <a:custGeom>
              <a:avLst/>
              <a:gdLst/>
              <a:ahLst/>
              <a:cxnLst/>
              <a:rect l="l" t="t" r="r" b="b"/>
              <a:pathLst>
                <a:path w="2873" h="1134" extrusionOk="0">
                  <a:moveTo>
                    <a:pt x="303" y="0"/>
                  </a:moveTo>
                  <a:cubicBezTo>
                    <a:pt x="0" y="0"/>
                    <a:pt x="578" y="978"/>
                    <a:pt x="1028" y="1106"/>
                  </a:cubicBezTo>
                  <a:cubicBezTo>
                    <a:pt x="1084" y="1125"/>
                    <a:pt x="1154" y="1133"/>
                    <a:pt x="1233" y="1133"/>
                  </a:cubicBezTo>
                  <a:cubicBezTo>
                    <a:pt x="1806" y="1133"/>
                    <a:pt x="2872" y="690"/>
                    <a:pt x="2568" y="347"/>
                  </a:cubicBezTo>
                  <a:cubicBezTo>
                    <a:pt x="2257" y="18"/>
                    <a:pt x="697" y="0"/>
                    <a:pt x="372" y="0"/>
                  </a:cubicBezTo>
                  <a:cubicBezTo>
                    <a:pt x="334" y="0"/>
                    <a:pt x="313" y="0"/>
                    <a:pt x="313" y="0"/>
                  </a:cubicBezTo>
                  <a:cubicBezTo>
                    <a:pt x="309" y="0"/>
                    <a:pt x="306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1058010" y="2011038"/>
              <a:ext cx="31311" cy="40075"/>
            </a:xfrm>
            <a:custGeom>
              <a:avLst/>
              <a:gdLst/>
              <a:ahLst/>
              <a:cxnLst/>
              <a:rect l="l" t="t" r="r" b="b"/>
              <a:pathLst>
                <a:path w="543" h="695" extrusionOk="0">
                  <a:moveTo>
                    <a:pt x="108" y="0"/>
                  </a:moveTo>
                  <a:cubicBezTo>
                    <a:pt x="87" y="0"/>
                    <a:pt x="65" y="22"/>
                    <a:pt x="65" y="44"/>
                  </a:cubicBezTo>
                  <a:cubicBezTo>
                    <a:pt x="43" y="174"/>
                    <a:pt x="0" y="586"/>
                    <a:pt x="87" y="672"/>
                  </a:cubicBezTo>
                  <a:cubicBezTo>
                    <a:pt x="87" y="694"/>
                    <a:pt x="108" y="694"/>
                    <a:pt x="130" y="694"/>
                  </a:cubicBezTo>
                  <a:cubicBezTo>
                    <a:pt x="260" y="694"/>
                    <a:pt x="434" y="326"/>
                    <a:pt x="520" y="109"/>
                  </a:cubicBezTo>
                  <a:cubicBezTo>
                    <a:pt x="542" y="87"/>
                    <a:pt x="520" y="44"/>
                    <a:pt x="499" y="44"/>
                  </a:cubicBezTo>
                  <a:cubicBezTo>
                    <a:pt x="477" y="44"/>
                    <a:pt x="455" y="44"/>
                    <a:pt x="434" y="65"/>
                  </a:cubicBezTo>
                  <a:cubicBezTo>
                    <a:pt x="369" y="261"/>
                    <a:pt x="282" y="456"/>
                    <a:pt x="130" y="607"/>
                  </a:cubicBezTo>
                  <a:cubicBezTo>
                    <a:pt x="108" y="434"/>
                    <a:pt x="108" y="239"/>
                    <a:pt x="130" y="65"/>
                  </a:cubicBezTo>
                  <a:cubicBezTo>
                    <a:pt x="152" y="22"/>
                    <a:pt x="130" y="22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1115499" y="2024761"/>
              <a:ext cx="30042" cy="38807"/>
            </a:xfrm>
            <a:custGeom>
              <a:avLst/>
              <a:gdLst/>
              <a:ahLst/>
              <a:cxnLst/>
              <a:rect l="l" t="t" r="r" b="b"/>
              <a:pathLst>
                <a:path w="521" h="673" extrusionOk="0">
                  <a:moveTo>
                    <a:pt x="109" y="1"/>
                  </a:moveTo>
                  <a:cubicBezTo>
                    <a:pt x="87" y="1"/>
                    <a:pt x="65" y="1"/>
                    <a:pt x="65" y="23"/>
                  </a:cubicBezTo>
                  <a:cubicBezTo>
                    <a:pt x="44" y="153"/>
                    <a:pt x="0" y="565"/>
                    <a:pt x="65" y="651"/>
                  </a:cubicBezTo>
                  <a:cubicBezTo>
                    <a:pt x="87" y="673"/>
                    <a:pt x="109" y="673"/>
                    <a:pt x="130" y="673"/>
                  </a:cubicBezTo>
                  <a:cubicBezTo>
                    <a:pt x="239" y="673"/>
                    <a:pt x="434" y="326"/>
                    <a:pt x="521" y="109"/>
                  </a:cubicBezTo>
                  <a:cubicBezTo>
                    <a:pt x="521" y="88"/>
                    <a:pt x="521" y="66"/>
                    <a:pt x="499" y="44"/>
                  </a:cubicBezTo>
                  <a:cubicBezTo>
                    <a:pt x="477" y="44"/>
                    <a:pt x="456" y="44"/>
                    <a:pt x="434" y="66"/>
                  </a:cubicBezTo>
                  <a:cubicBezTo>
                    <a:pt x="369" y="261"/>
                    <a:pt x="260" y="434"/>
                    <a:pt x="130" y="608"/>
                  </a:cubicBezTo>
                  <a:cubicBezTo>
                    <a:pt x="109" y="413"/>
                    <a:pt x="109" y="218"/>
                    <a:pt x="130" y="44"/>
                  </a:cubicBezTo>
                  <a:cubicBezTo>
                    <a:pt x="152" y="23"/>
                    <a:pt x="130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1265534" y="2013863"/>
              <a:ext cx="94451" cy="34713"/>
            </a:xfrm>
            <a:custGeom>
              <a:avLst/>
              <a:gdLst/>
              <a:ahLst/>
              <a:cxnLst/>
              <a:rect l="l" t="t" r="r" b="b"/>
              <a:pathLst>
                <a:path w="1638" h="602" extrusionOk="0">
                  <a:moveTo>
                    <a:pt x="35" y="0"/>
                  </a:moveTo>
                  <a:cubicBezTo>
                    <a:pt x="27" y="0"/>
                    <a:pt x="22" y="6"/>
                    <a:pt x="22" y="16"/>
                  </a:cubicBezTo>
                  <a:cubicBezTo>
                    <a:pt x="0" y="16"/>
                    <a:pt x="0" y="60"/>
                    <a:pt x="22" y="60"/>
                  </a:cubicBezTo>
                  <a:cubicBezTo>
                    <a:pt x="22" y="81"/>
                    <a:pt x="499" y="602"/>
                    <a:pt x="1019" y="602"/>
                  </a:cubicBezTo>
                  <a:cubicBezTo>
                    <a:pt x="1236" y="602"/>
                    <a:pt x="1453" y="515"/>
                    <a:pt x="1604" y="342"/>
                  </a:cubicBezTo>
                  <a:cubicBezTo>
                    <a:pt x="1638" y="308"/>
                    <a:pt x="1607" y="262"/>
                    <a:pt x="1571" y="262"/>
                  </a:cubicBezTo>
                  <a:cubicBezTo>
                    <a:pt x="1561" y="262"/>
                    <a:pt x="1549" y="266"/>
                    <a:pt x="1539" y="277"/>
                  </a:cubicBezTo>
                  <a:cubicBezTo>
                    <a:pt x="1409" y="428"/>
                    <a:pt x="1214" y="515"/>
                    <a:pt x="997" y="515"/>
                  </a:cubicBezTo>
                  <a:cubicBezTo>
                    <a:pt x="520" y="515"/>
                    <a:pt x="65" y="16"/>
                    <a:pt x="65" y="16"/>
                  </a:cubicBezTo>
                  <a:cubicBezTo>
                    <a:pt x="54" y="6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1334267" y="2506458"/>
              <a:ext cx="156265" cy="89723"/>
            </a:xfrm>
            <a:custGeom>
              <a:avLst/>
              <a:gdLst/>
              <a:ahLst/>
              <a:cxnLst/>
              <a:rect l="l" t="t" r="r" b="b"/>
              <a:pathLst>
                <a:path w="2710" h="1556" extrusionOk="0">
                  <a:moveTo>
                    <a:pt x="2493" y="0"/>
                  </a:moveTo>
                  <a:cubicBezTo>
                    <a:pt x="2211" y="0"/>
                    <a:pt x="911" y="904"/>
                    <a:pt x="911" y="904"/>
                  </a:cubicBezTo>
                  <a:cubicBezTo>
                    <a:pt x="911" y="904"/>
                    <a:pt x="0" y="1490"/>
                    <a:pt x="1366" y="1555"/>
                  </a:cubicBezTo>
                  <a:cubicBezTo>
                    <a:pt x="1387" y="1555"/>
                    <a:pt x="1407" y="1556"/>
                    <a:pt x="1426" y="1556"/>
                  </a:cubicBezTo>
                  <a:cubicBezTo>
                    <a:pt x="2709" y="1556"/>
                    <a:pt x="2665" y="186"/>
                    <a:pt x="2537" y="16"/>
                  </a:cubicBezTo>
                  <a:cubicBezTo>
                    <a:pt x="2528" y="5"/>
                    <a:pt x="2513" y="0"/>
                    <a:pt x="2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1257981" y="2569654"/>
              <a:ext cx="113826" cy="195245"/>
            </a:xfrm>
            <a:custGeom>
              <a:avLst/>
              <a:gdLst/>
              <a:ahLst/>
              <a:cxnLst/>
              <a:rect l="l" t="t" r="r" b="b"/>
              <a:pathLst>
                <a:path w="1974" h="3386" extrusionOk="0">
                  <a:moveTo>
                    <a:pt x="1644" y="0"/>
                  </a:moveTo>
                  <a:cubicBezTo>
                    <a:pt x="1416" y="0"/>
                    <a:pt x="66" y="372"/>
                    <a:pt x="66" y="372"/>
                  </a:cubicBezTo>
                  <a:cubicBezTo>
                    <a:pt x="66" y="372"/>
                    <a:pt x="1" y="3386"/>
                    <a:pt x="88" y="3386"/>
                  </a:cubicBezTo>
                  <a:cubicBezTo>
                    <a:pt x="174" y="3386"/>
                    <a:pt x="1800" y="3321"/>
                    <a:pt x="1887" y="3126"/>
                  </a:cubicBezTo>
                  <a:cubicBezTo>
                    <a:pt x="1974" y="2930"/>
                    <a:pt x="1779" y="69"/>
                    <a:pt x="1670" y="4"/>
                  </a:cubicBezTo>
                  <a:cubicBezTo>
                    <a:pt x="1665" y="1"/>
                    <a:pt x="1656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1055473" y="2573921"/>
              <a:ext cx="132566" cy="184808"/>
            </a:xfrm>
            <a:custGeom>
              <a:avLst/>
              <a:gdLst/>
              <a:ahLst/>
              <a:cxnLst/>
              <a:rect l="l" t="t" r="r" b="b"/>
              <a:pathLst>
                <a:path w="2299" h="3205" extrusionOk="0">
                  <a:moveTo>
                    <a:pt x="2037" y="0"/>
                  </a:moveTo>
                  <a:cubicBezTo>
                    <a:pt x="1608" y="0"/>
                    <a:pt x="564" y="103"/>
                    <a:pt x="564" y="103"/>
                  </a:cubicBezTo>
                  <a:cubicBezTo>
                    <a:pt x="564" y="103"/>
                    <a:pt x="1" y="3052"/>
                    <a:pt x="87" y="3073"/>
                  </a:cubicBezTo>
                  <a:cubicBezTo>
                    <a:pt x="134" y="3089"/>
                    <a:pt x="986" y="3205"/>
                    <a:pt x="1503" y="3205"/>
                  </a:cubicBezTo>
                  <a:cubicBezTo>
                    <a:pt x="1705" y="3205"/>
                    <a:pt x="1856" y="3187"/>
                    <a:pt x="1887" y="3138"/>
                  </a:cubicBezTo>
                  <a:cubicBezTo>
                    <a:pt x="2017" y="2965"/>
                    <a:pt x="2299" y="103"/>
                    <a:pt x="2212" y="16"/>
                  </a:cubicBezTo>
                  <a:cubicBezTo>
                    <a:pt x="2193" y="5"/>
                    <a:pt x="2129" y="0"/>
                    <a:pt x="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1006749" y="2311507"/>
              <a:ext cx="311147" cy="323890"/>
            </a:xfrm>
            <a:custGeom>
              <a:avLst/>
              <a:gdLst/>
              <a:ahLst/>
              <a:cxnLst/>
              <a:rect l="l" t="t" r="r" b="b"/>
              <a:pathLst>
                <a:path w="5396" h="5617" extrusionOk="0">
                  <a:moveTo>
                    <a:pt x="3694" y="0"/>
                  </a:moveTo>
                  <a:cubicBezTo>
                    <a:pt x="3539" y="0"/>
                    <a:pt x="3370" y="46"/>
                    <a:pt x="3187" y="144"/>
                  </a:cubicBezTo>
                  <a:cubicBezTo>
                    <a:pt x="0" y="1857"/>
                    <a:pt x="3014" y="5608"/>
                    <a:pt x="3014" y="5608"/>
                  </a:cubicBezTo>
                  <a:cubicBezTo>
                    <a:pt x="3130" y="5614"/>
                    <a:pt x="3248" y="5616"/>
                    <a:pt x="3367" y="5616"/>
                  </a:cubicBezTo>
                  <a:cubicBezTo>
                    <a:pt x="3691" y="5616"/>
                    <a:pt x="4025" y="5596"/>
                    <a:pt x="4358" y="5565"/>
                  </a:cubicBezTo>
                  <a:cubicBezTo>
                    <a:pt x="5396" y="3959"/>
                    <a:pt x="5142" y="0"/>
                    <a:pt x="3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1112962" y="2304819"/>
              <a:ext cx="350127" cy="150211"/>
            </a:xfrm>
            <a:custGeom>
              <a:avLst/>
              <a:gdLst/>
              <a:ahLst/>
              <a:cxnLst/>
              <a:rect l="l" t="t" r="r" b="b"/>
              <a:pathLst>
                <a:path w="6072" h="2605" extrusionOk="0">
                  <a:moveTo>
                    <a:pt x="3860" y="0"/>
                  </a:moveTo>
                  <a:cubicBezTo>
                    <a:pt x="3860" y="0"/>
                    <a:pt x="2714" y="1018"/>
                    <a:pt x="1215" y="1018"/>
                  </a:cubicBezTo>
                  <a:cubicBezTo>
                    <a:pt x="977" y="1018"/>
                    <a:pt x="730" y="992"/>
                    <a:pt x="478" y="933"/>
                  </a:cubicBezTo>
                  <a:lnTo>
                    <a:pt x="1" y="2233"/>
                  </a:lnTo>
                  <a:cubicBezTo>
                    <a:pt x="1" y="2233"/>
                    <a:pt x="841" y="2604"/>
                    <a:pt x="1938" y="2604"/>
                  </a:cubicBezTo>
                  <a:cubicBezTo>
                    <a:pt x="2620" y="2604"/>
                    <a:pt x="3402" y="2461"/>
                    <a:pt x="4142" y="1995"/>
                  </a:cubicBezTo>
                  <a:cubicBezTo>
                    <a:pt x="6072" y="802"/>
                    <a:pt x="3860" y="0"/>
                    <a:pt x="3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1160475" y="2292710"/>
              <a:ext cx="180772" cy="74731"/>
            </a:xfrm>
            <a:custGeom>
              <a:avLst/>
              <a:gdLst/>
              <a:ahLst/>
              <a:cxnLst/>
              <a:rect l="l" t="t" r="r" b="b"/>
              <a:pathLst>
                <a:path w="3135" h="1296" extrusionOk="0">
                  <a:moveTo>
                    <a:pt x="3059" y="1"/>
                  </a:moveTo>
                  <a:cubicBezTo>
                    <a:pt x="3050" y="1"/>
                    <a:pt x="3041" y="5"/>
                    <a:pt x="3036" y="15"/>
                  </a:cubicBezTo>
                  <a:cubicBezTo>
                    <a:pt x="2412" y="772"/>
                    <a:pt x="1474" y="1215"/>
                    <a:pt x="497" y="1215"/>
                  </a:cubicBezTo>
                  <a:cubicBezTo>
                    <a:pt x="354" y="1215"/>
                    <a:pt x="210" y="1205"/>
                    <a:pt x="66" y="1186"/>
                  </a:cubicBezTo>
                  <a:cubicBezTo>
                    <a:pt x="44" y="1186"/>
                    <a:pt x="23" y="1208"/>
                    <a:pt x="1" y="1229"/>
                  </a:cubicBezTo>
                  <a:cubicBezTo>
                    <a:pt x="1" y="1251"/>
                    <a:pt x="23" y="1273"/>
                    <a:pt x="44" y="1273"/>
                  </a:cubicBezTo>
                  <a:cubicBezTo>
                    <a:pt x="174" y="1294"/>
                    <a:pt x="326" y="1294"/>
                    <a:pt x="456" y="1294"/>
                  </a:cubicBezTo>
                  <a:cubicBezTo>
                    <a:pt x="479" y="1295"/>
                    <a:pt x="503" y="1295"/>
                    <a:pt x="526" y="1295"/>
                  </a:cubicBezTo>
                  <a:cubicBezTo>
                    <a:pt x="1519" y="1295"/>
                    <a:pt x="2466" y="843"/>
                    <a:pt x="3101" y="80"/>
                  </a:cubicBezTo>
                  <a:cubicBezTo>
                    <a:pt x="3134" y="47"/>
                    <a:pt x="3091" y="1"/>
                    <a:pt x="3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1136718" y="2382718"/>
              <a:ext cx="252043" cy="72136"/>
            </a:xfrm>
            <a:custGeom>
              <a:avLst/>
              <a:gdLst/>
              <a:ahLst/>
              <a:cxnLst/>
              <a:rect l="l" t="t" r="r" b="b"/>
              <a:pathLst>
                <a:path w="4371" h="1251" extrusionOk="0">
                  <a:moveTo>
                    <a:pt x="4295" y="1"/>
                  </a:moveTo>
                  <a:cubicBezTo>
                    <a:pt x="4286" y="1"/>
                    <a:pt x="4277" y="5"/>
                    <a:pt x="4272" y="15"/>
                  </a:cubicBezTo>
                  <a:cubicBezTo>
                    <a:pt x="3549" y="767"/>
                    <a:pt x="2557" y="1171"/>
                    <a:pt x="1551" y="1171"/>
                  </a:cubicBezTo>
                  <a:cubicBezTo>
                    <a:pt x="1049" y="1171"/>
                    <a:pt x="543" y="1070"/>
                    <a:pt x="66" y="861"/>
                  </a:cubicBezTo>
                  <a:cubicBezTo>
                    <a:pt x="60" y="854"/>
                    <a:pt x="53" y="852"/>
                    <a:pt x="47" y="852"/>
                  </a:cubicBezTo>
                  <a:cubicBezTo>
                    <a:pt x="32" y="852"/>
                    <a:pt x="16" y="867"/>
                    <a:pt x="1" y="882"/>
                  </a:cubicBezTo>
                  <a:cubicBezTo>
                    <a:pt x="1" y="904"/>
                    <a:pt x="1" y="926"/>
                    <a:pt x="23" y="926"/>
                  </a:cubicBezTo>
                  <a:cubicBezTo>
                    <a:pt x="478" y="1121"/>
                    <a:pt x="933" y="1229"/>
                    <a:pt x="1432" y="1251"/>
                  </a:cubicBezTo>
                  <a:lnTo>
                    <a:pt x="1584" y="1251"/>
                  </a:lnTo>
                  <a:cubicBezTo>
                    <a:pt x="2624" y="1251"/>
                    <a:pt x="3600" y="817"/>
                    <a:pt x="4337" y="80"/>
                  </a:cubicBezTo>
                  <a:cubicBezTo>
                    <a:pt x="4370" y="47"/>
                    <a:pt x="4327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1055473" y="2711096"/>
              <a:ext cx="120053" cy="51435"/>
            </a:xfrm>
            <a:custGeom>
              <a:avLst/>
              <a:gdLst/>
              <a:ahLst/>
              <a:cxnLst/>
              <a:rect l="l" t="t" r="r" b="b"/>
              <a:pathLst>
                <a:path w="2082" h="892" extrusionOk="0">
                  <a:moveTo>
                    <a:pt x="174" y="0"/>
                  </a:moveTo>
                  <a:lnTo>
                    <a:pt x="1" y="846"/>
                  </a:lnTo>
                  <a:cubicBezTo>
                    <a:pt x="1" y="846"/>
                    <a:pt x="998" y="892"/>
                    <a:pt x="1576" y="892"/>
                  </a:cubicBezTo>
                  <a:cubicBezTo>
                    <a:pt x="1792" y="892"/>
                    <a:pt x="1950" y="885"/>
                    <a:pt x="1974" y="868"/>
                  </a:cubicBezTo>
                  <a:cubicBezTo>
                    <a:pt x="2082" y="824"/>
                    <a:pt x="1974" y="0"/>
                    <a:pt x="1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1254233" y="2716805"/>
              <a:ext cx="115094" cy="49186"/>
            </a:xfrm>
            <a:custGeom>
              <a:avLst/>
              <a:gdLst/>
              <a:ahLst/>
              <a:cxnLst/>
              <a:rect l="l" t="t" r="r" b="b"/>
              <a:pathLst>
                <a:path w="1996" h="853" extrusionOk="0">
                  <a:moveTo>
                    <a:pt x="1518" y="1"/>
                  </a:moveTo>
                  <a:cubicBezTo>
                    <a:pt x="980" y="1"/>
                    <a:pt x="109" y="75"/>
                    <a:pt x="109" y="75"/>
                  </a:cubicBezTo>
                  <a:cubicBezTo>
                    <a:pt x="109" y="75"/>
                    <a:pt x="1" y="769"/>
                    <a:pt x="153" y="834"/>
                  </a:cubicBezTo>
                  <a:cubicBezTo>
                    <a:pt x="210" y="848"/>
                    <a:pt x="432" y="853"/>
                    <a:pt x="702" y="853"/>
                  </a:cubicBezTo>
                  <a:cubicBezTo>
                    <a:pt x="1241" y="853"/>
                    <a:pt x="1974" y="834"/>
                    <a:pt x="1974" y="834"/>
                  </a:cubicBezTo>
                  <a:cubicBezTo>
                    <a:pt x="1995" y="574"/>
                    <a:pt x="1974" y="292"/>
                    <a:pt x="1930" y="53"/>
                  </a:cubicBezTo>
                  <a:cubicBezTo>
                    <a:pt x="1917" y="14"/>
                    <a:pt x="1748" y="1"/>
                    <a:pt x="1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900479" y="2096721"/>
              <a:ext cx="240049" cy="125704"/>
            </a:xfrm>
            <a:custGeom>
              <a:avLst/>
              <a:gdLst/>
              <a:ahLst/>
              <a:cxnLst/>
              <a:rect l="l" t="t" r="r" b="b"/>
              <a:pathLst>
                <a:path w="4163" h="2180" extrusionOk="0">
                  <a:moveTo>
                    <a:pt x="3196" y="0"/>
                  </a:moveTo>
                  <a:cubicBezTo>
                    <a:pt x="2277" y="0"/>
                    <a:pt x="521" y="487"/>
                    <a:pt x="521" y="487"/>
                  </a:cubicBezTo>
                  <a:cubicBezTo>
                    <a:pt x="521" y="487"/>
                    <a:pt x="152" y="682"/>
                    <a:pt x="87" y="834"/>
                  </a:cubicBezTo>
                  <a:cubicBezTo>
                    <a:pt x="0" y="986"/>
                    <a:pt x="369" y="2135"/>
                    <a:pt x="781" y="2178"/>
                  </a:cubicBezTo>
                  <a:cubicBezTo>
                    <a:pt x="789" y="2179"/>
                    <a:pt x="799" y="2180"/>
                    <a:pt x="809" y="2180"/>
                  </a:cubicBezTo>
                  <a:cubicBezTo>
                    <a:pt x="1326" y="2180"/>
                    <a:pt x="4076" y="1138"/>
                    <a:pt x="4076" y="1138"/>
                  </a:cubicBezTo>
                  <a:cubicBezTo>
                    <a:pt x="4076" y="1138"/>
                    <a:pt x="4163" y="401"/>
                    <a:pt x="3643" y="75"/>
                  </a:cubicBezTo>
                  <a:cubicBezTo>
                    <a:pt x="3548" y="22"/>
                    <a:pt x="3390" y="0"/>
                    <a:pt x="3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951740" y="2141754"/>
              <a:ext cx="51320" cy="58124"/>
            </a:xfrm>
            <a:custGeom>
              <a:avLst/>
              <a:gdLst/>
              <a:ahLst/>
              <a:cxnLst/>
              <a:rect l="l" t="t" r="r" b="b"/>
              <a:pathLst>
                <a:path w="890" h="1008" extrusionOk="0">
                  <a:moveTo>
                    <a:pt x="827" y="1"/>
                  </a:moveTo>
                  <a:cubicBezTo>
                    <a:pt x="813" y="1"/>
                    <a:pt x="802" y="16"/>
                    <a:pt x="802" y="31"/>
                  </a:cubicBezTo>
                  <a:cubicBezTo>
                    <a:pt x="716" y="812"/>
                    <a:pt x="586" y="920"/>
                    <a:pt x="521" y="920"/>
                  </a:cubicBezTo>
                  <a:cubicBezTo>
                    <a:pt x="390" y="920"/>
                    <a:pt x="195" y="530"/>
                    <a:pt x="87" y="270"/>
                  </a:cubicBezTo>
                  <a:cubicBezTo>
                    <a:pt x="87" y="255"/>
                    <a:pt x="76" y="239"/>
                    <a:pt x="62" y="239"/>
                  </a:cubicBezTo>
                  <a:cubicBezTo>
                    <a:pt x="56" y="239"/>
                    <a:pt x="50" y="242"/>
                    <a:pt x="44" y="248"/>
                  </a:cubicBezTo>
                  <a:cubicBezTo>
                    <a:pt x="22" y="248"/>
                    <a:pt x="0" y="270"/>
                    <a:pt x="22" y="292"/>
                  </a:cubicBezTo>
                  <a:cubicBezTo>
                    <a:pt x="65" y="422"/>
                    <a:pt x="282" y="1007"/>
                    <a:pt x="521" y="1007"/>
                  </a:cubicBezTo>
                  <a:lnTo>
                    <a:pt x="542" y="1007"/>
                  </a:lnTo>
                  <a:cubicBezTo>
                    <a:pt x="716" y="985"/>
                    <a:pt x="824" y="682"/>
                    <a:pt x="889" y="53"/>
                  </a:cubicBezTo>
                  <a:cubicBezTo>
                    <a:pt x="889" y="31"/>
                    <a:pt x="867" y="10"/>
                    <a:pt x="846" y="10"/>
                  </a:cubicBezTo>
                  <a:cubicBezTo>
                    <a:pt x="839" y="3"/>
                    <a:pt x="833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902959" y="2138525"/>
              <a:ext cx="266343" cy="90069"/>
            </a:xfrm>
            <a:custGeom>
              <a:avLst/>
              <a:gdLst/>
              <a:ahLst/>
              <a:cxnLst/>
              <a:rect l="l" t="t" r="r" b="b"/>
              <a:pathLst>
                <a:path w="4619" h="1562" extrusionOk="0">
                  <a:moveTo>
                    <a:pt x="44" y="1"/>
                  </a:moveTo>
                  <a:cubicBezTo>
                    <a:pt x="22" y="22"/>
                    <a:pt x="1" y="22"/>
                    <a:pt x="1" y="66"/>
                  </a:cubicBezTo>
                  <a:cubicBezTo>
                    <a:pt x="1" y="109"/>
                    <a:pt x="66" y="1280"/>
                    <a:pt x="781" y="1540"/>
                  </a:cubicBezTo>
                  <a:cubicBezTo>
                    <a:pt x="868" y="1562"/>
                    <a:pt x="955" y="1562"/>
                    <a:pt x="1041" y="1562"/>
                  </a:cubicBezTo>
                  <a:cubicBezTo>
                    <a:pt x="1605" y="1562"/>
                    <a:pt x="2602" y="1193"/>
                    <a:pt x="2928" y="1063"/>
                  </a:cubicBezTo>
                  <a:cubicBezTo>
                    <a:pt x="3708" y="760"/>
                    <a:pt x="4532" y="326"/>
                    <a:pt x="4619" y="131"/>
                  </a:cubicBezTo>
                  <a:cubicBezTo>
                    <a:pt x="4619" y="109"/>
                    <a:pt x="4619" y="87"/>
                    <a:pt x="4597" y="66"/>
                  </a:cubicBezTo>
                  <a:cubicBezTo>
                    <a:pt x="4575" y="66"/>
                    <a:pt x="4554" y="66"/>
                    <a:pt x="4532" y="87"/>
                  </a:cubicBezTo>
                  <a:cubicBezTo>
                    <a:pt x="4432" y="387"/>
                    <a:pt x="1939" y="1478"/>
                    <a:pt x="1005" y="1478"/>
                  </a:cubicBezTo>
                  <a:cubicBezTo>
                    <a:pt x="926" y="1478"/>
                    <a:pt x="857" y="1470"/>
                    <a:pt x="803" y="1453"/>
                  </a:cubicBezTo>
                  <a:cubicBezTo>
                    <a:pt x="131" y="1215"/>
                    <a:pt x="87" y="44"/>
                    <a:pt x="87" y="44"/>
                  </a:cubicBezTo>
                  <a:cubicBezTo>
                    <a:pt x="87" y="22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877991" y="2038542"/>
              <a:ext cx="125012" cy="127549"/>
            </a:xfrm>
            <a:custGeom>
              <a:avLst/>
              <a:gdLst/>
              <a:ahLst/>
              <a:cxnLst/>
              <a:rect l="l" t="t" r="r" b="b"/>
              <a:pathLst>
                <a:path w="2168" h="2212" extrusionOk="0">
                  <a:moveTo>
                    <a:pt x="954" y="0"/>
                  </a:moveTo>
                  <a:cubicBezTo>
                    <a:pt x="954" y="0"/>
                    <a:pt x="65" y="347"/>
                    <a:pt x="43" y="716"/>
                  </a:cubicBezTo>
                  <a:cubicBezTo>
                    <a:pt x="0" y="1084"/>
                    <a:pt x="520" y="2212"/>
                    <a:pt x="520" y="2212"/>
                  </a:cubicBezTo>
                  <a:cubicBezTo>
                    <a:pt x="2168" y="1952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3"/>
            <p:cNvSpPr/>
            <p:nvPr/>
          </p:nvSpPr>
          <p:spPr>
            <a:xfrm>
              <a:off x="1275510" y="2147520"/>
              <a:ext cx="12570" cy="22315"/>
            </a:xfrm>
            <a:custGeom>
              <a:avLst/>
              <a:gdLst/>
              <a:ahLst/>
              <a:cxnLst/>
              <a:rect l="l" t="t" r="r" b="b"/>
              <a:pathLst>
                <a:path w="218" h="387" extrusionOk="0">
                  <a:moveTo>
                    <a:pt x="50" y="0"/>
                  </a:moveTo>
                  <a:cubicBezTo>
                    <a:pt x="22" y="0"/>
                    <a:pt x="0" y="31"/>
                    <a:pt x="0" y="62"/>
                  </a:cubicBezTo>
                  <a:cubicBezTo>
                    <a:pt x="44" y="127"/>
                    <a:pt x="109" y="278"/>
                    <a:pt x="65" y="343"/>
                  </a:cubicBezTo>
                  <a:cubicBezTo>
                    <a:pt x="65" y="343"/>
                    <a:pt x="65" y="387"/>
                    <a:pt x="65" y="387"/>
                  </a:cubicBezTo>
                  <a:lnTo>
                    <a:pt x="152" y="387"/>
                  </a:lnTo>
                  <a:cubicBezTo>
                    <a:pt x="217" y="257"/>
                    <a:pt x="87" y="40"/>
                    <a:pt x="87" y="18"/>
                  </a:cubicBezTo>
                  <a:cubicBezTo>
                    <a:pt x="74" y="5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3"/>
            <p:cNvSpPr/>
            <p:nvPr/>
          </p:nvSpPr>
          <p:spPr>
            <a:xfrm>
              <a:off x="1280526" y="2122265"/>
              <a:ext cx="13781" cy="22604"/>
            </a:xfrm>
            <a:custGeom>
              <a:avLst/>
              <a:gdLst/>
              <a:ahLst/>
              <a:cxnLst/>
              <a:rect l="l" t="t" r="r" b="b"/>
              <a:pathLst>
                <a:path w="239" h="392" extrusionOk="0">
                  <a:moveTo>
                    <a:pt x="44" y="1"/>
                  </a:moveTo>
                  <a:cubicBezTo>
                    <a:pt x="22" y="23"/>
                    <a:pt x="0" y="44"/>
                    <a:pt x="22" y="66"/>
                  </a:cubicBezTo>
                  <a:cubicBezTo>
                    <a:pt x="65" y="131"/>
                    <a:pt x="130" y="283"/>
                    <a:pt x="87" y="348"/>
                  </a:cubicBezTo>
                  <a:cubicBezTo>
                    <a:pt x="65" y="348"/>
                    <a:pt x="65" y="369"/>
                    <a:pt x="87" y="391"/>
                  </a:cubicBezTo>
                  <a:lnTo>
                    <a:pt x="152" y="391"/>
                  </a:lnTo>
                  <a:cubicBezTo>
                    <a:pt x="239" y="261"/>
                    <a:pt x="87" y="44"/>
                    <a:pt x="87" y="23"/>
                  </a:cubicBezTo>
                  <a:cubicBezTo>
                    <a:pt x="87" y="1"/>
                    <a:pt x="6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>
              <a:off x="1291770" y="2177273"/>
              <a:ext cx="12570" cy="22604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0" y="1"/>
                  </a:moveTo>
                  <a:cubicBezTo>
                    <a:pt x="0" y="23"/>
                    <a:pt x="0" y="44"/>
                    <a:pt x="0" y="66"/>
                  </a:cubicBezTo>
                  <a:cubicBezTo>
                    <a:pt x="44" y="131"/>
                    <a:pt x="109" y="283"/>
                    <a:pt x="65" y="326"/>
                  </a:cubicBezTo>
                  <a:cubicBezTo>
                    <a:pt x="65" y="348"/>
                    <a:pt x="65" y="369"/>
                    <a:pt x="65" y="391"/>
                  </a:cubicBezTo>
                  <a:lnTo>
                    <a:pt x="130" y="391"/>
                  </a:lnTo>
                  <a:cubicBezTo>
                    <a:pt x="217" y="261"/>
                    <a:pt x="65" y="44"/>
                    <a:pt x="65" y="23"/>
                  </a:cubicBezTo>
                  <a:cubicBezTo>
                    <a:pt x="65" y="1"/>
                    <a:pt x="22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>
              <a:off x="1269282" y="2192611"/>
              <a:ext cx="12513" cy="22777"/>
            </a:xfrm>
            <a:custGeom>
              <a:avLst/>
              <a:gdLst/>
              <a:ahLst/>
              <a:cxnLst/>
              <a:rect l="l" t="t" r="r" b="b"/>
              <a:pathLst>
                <a:path w="217" h="395" extrusionOk="0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0" y="17"/>
                    <a:pt x="0" y="38"/>
                    <a:pt x="0" y="60"/>
                  </a:cubicBezTo>
                  <a:cubicBezTo>
                    <a:pt x="43" y="125"/>
                    <a:pt x="108" y="277"/>
                    <a:pt x="65" y="342"/>
                  </a:cubicBezTo>
                  <a:cubicBezTo>
                    <a:pt x="65" y="342"/>
                    <a:pt x="65" y="385"/>
                    <a:pt x="65" y="385"/>
                  </a:cubicBezTo>
                  <a:lnTo>
                    <a:pt x="87" y="385"/>
                  </a:lnTo>
                  <a:cubicBezTo>
                    <a:pt x="94" y="392"/>
                    <a:pt x="101" y="395"/>
                    <a:pt x="108" y="395"/>
                  </a:cubicBezTo>
                  <a:cubicBezTo>
                    <a:pt x="120" y="395"/>
                    <a:pt x="130" y="385"/>
                    <a:pt x="130" y="385"/>
                  </a:cubicBezTo>
                  <a:cubicBezTo>
                    <a:pt x="217" y="255"/>
                    <a:pt x="87" y="38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>
              <a:off x="1290502" y="2209275"/>
              <a:ext cx="12570" cy="23065"/>
            </a:xfrm>
            <a:custGeom>
              <a:avLst/>
              <a:gdLst/>
              <a:ahLst/>
              <a:cxnLst/>
              <a:rect l="l" t="t" r="r" b="b"/>
              <a:pathLst>
                <a:path w="218" h="400" extrusionOk="0">
                  <a:moveTo>
                    <a:pt x="41" y="1"/>
                  </a:moveTo>
                  <a:cubicBezTo>
                    <a:pt x="35" y="1"/>
                    <a:pt x="29" y="3"/>
                    <a:pt x="22" y="10"/>
                  </a:cubicBezTo>
                  <a:cubicBezTo>
                    <a:pt x="1" y="31"/>
                    <a:pt x="1" y="53"/>
                    <a:pt x="22" y="75"/>
                  </a:cubicBezTo>
                  <a:cubicBezTo>
                    <a:pt x="44" y="140"/>
                    <a:pt x="109" y="291"/>
                    <a:pt x="87" y="335"/>
                  </a:cubicBezTo>
                  <a:cubicBezTo>
                    <a:pt x="66" y="356"/>
                    <a:pt x="66" y="378"/>
                    <a:pt x="87" y="400"/>
                  </a:cubicBezTo>
                  <a:lnTo>
                    <a:pt x="109" y="400"/>
                  </a:lnTo>
                  <a:cubicBezTo>
                    <a:pt x="109" y="400"/>
                    <a:pt x="131" y="400"/>
                    <a:pt x="152" y="378"/>
                  </a:cubicBezTo>
                  <a:cubicBezTo>
                    <a:pt x="217" y="270"/>
                    <a:pt x="109" y="53"/>
                    <a:pt x="87" y="31"/>
                  </a:cubicBezTo>
                  <a:cubicBezTo>
                    <a:pt x="72" y="16"/>
                    <a:pt x="57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>
              <a:off x="1260518" y="2158015"/>
              <a:ext cx="13781" cy="23065"/>
            </a:xfrm>
            <a:custGeom>
              <a:avLst/>
              <a:gdLst/>
              <a:ahLst/>
              <a:cxnLst/>
              <a:rect l="l" t="t" r="r" b="b"/>
              <a:pathLst>
                <a:path w="239" h="400" extrusionOk="0">
                  <a:moveTo>
                    <a:pt x="62" y="1"/>
                  </a:moveTo>
                  <a:cubicBezTo>
                    <a:pt x="56" y="1"/>
                    <a:pt x="50" y="3"/>
                    <a:pt x="44" y="10"/>
                  </a:cubicBezTo>
                  <a:cubicBezTo>
                    <a:pt x="22" y="10"/>
                    <a:pt x="0" y="53"/>
                    <a:pt x="22" y="75"/>
                  </a:cubicBezTo>
                  <a:cubicBezTo>
                    <a:pt x="65" y="140"/>
                    <a:pt x="130" y="270"/>
                    <a:pt x="87" y="335"/>
                  </a:cubicBezTo>
                  <a:cubicBezTo>
                    <a:pt x="65" y="357"/>
                    <a:pt x="65" y="378"/>
                    <a:pt x="87" y="400"/>
                  </a:cubicBezTo>
                  <a:lnTo>
                    <a:pt x="109" y="400"/>
                  </a:lnTo>
                  <a:cubicBezTo>
                    <a:pt x="130" y="400"/>
                    <a:pt x="130" y="400"/>
                    <a:pt x="152" y="378"/>
                  </a:cubicBezTo>
                  <a:cubicBezTo>
                    <a:pt x="239" y="270"/>
                    <a:pt x="109" y="53"/>
                    <a:pt x="87" y="31"/>
                  </a:cubicBezTo>
                  <a:cubicBezTo>
                    <a:pt x="87" y="16"/>
                    <a:pt x="76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>
              <a:off x="1260518" y="2118863"/>
              <a:ext cx="13781" cy="23469"/>
            </a:xfrm>
            <a:custGeom>
              <a:avLst/>
              <a:gdLst/>
              <a:ahLst/>
              <a:cxnLst/>
              <a:rect l="l" t="t" r="r" b="b"/>
              <a:pathLst>
                <a:path w="239" h="407" extrusionOk="0">
                  <a:moveTo>
                    <a:pt x="65" y="0"/>
                  </a:moveTo>
                  <a:cubicBezTo>
                    <a:pt x="54" y="0"/>
                    <a:pt x="44" y="6"/>
                    <a:pt x="44" y="17"/>
                  </a:cubicBezTo>
                  <a:cubicBezTo>
                    <a:pt x="22" y="38"/>
                    <a:pt x="0" y="60"/>
                    <a:pt x="22" y="82"/>
                  </a:cubicBezTo>
                  <a:cubicBezTo>
                    <a:pt x="65" y="147"/>
                    <a:pt x="130" y="298"/>
                    <a:pt x="87" y="342"/>
                  </a:cubicBezTo>
                  <a:cubicBezTo>
                    <a:pt x="65" y="363"/>
                    <a:pt x="65" y="385"/>
                    <a:pt x="87" y="407"/>
                  </a:cubicBezTo>
                  <a:lnTo>
                    <a:pt x="109" y="407"/>
                  </a:lnTo>
                  <a:cubicBezTo>
                    <a:pt x="130" y="407"/>
                    <a:pt x="152" y="385"/>
                    <a:pt x="152" y="385"/>
                  </a:cubicBezTo>
                  <a:cubicBezTo>
                    <a:pt x="239" y="255"/>
                    <a:pt x="109" y="38"/>
                    <a:pt x="87" y="17"/>
                  </a:cubicBezTo>
                  <a:cubicBezTo>
                    <a:pt x="87" y="6"/>
                    <a:pt x="7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>
              <a:off x="1319275" y="2388254"/>
              <a:ext cx="22315" cy="12859"/>
            </a:xfrm>
            <a:custGeom>
              <a:avLst/>
              <a:gdLst/>
              <a:ahLst/>
              <a:cxnLst/>
              <a:rect l="l" t="t" r="r" b="b"/>
              <a:pathLst>
                <a:path w="387" h="223" extrusionOk="0">
                  <a:moveTo>
                    <a:pt x="327" y="0"/>
                  </a:moveTo>
                  <a:cubicBezTo>
                    <a:pt x="320" y="0"/>
                    <a:pt x="312" y="2"/>
                    <a:pt x="304" y="6"/>
                  </a:cubicBezTo>
                  <a:cubicBezTo>
                    <a:pt x="265" y="64"/>
                    <a:pt x="157" y="139"/>
                    <a:pt x="88" y="139"/>
                  </a:cubicBezTo>
                  <a:cubicBezTo>
                    <a:pt x="80" y="139"/>
                    <a:pt x="72" y="138"/>
                    <a:pt x="65" y="136"/>
                  </a:cubicBezTo>
                  <a:cubicBezTo>
                    <a:pt x="44" y="136"/>
                    <a:pt x="22" y="136"/>
                    <a:pt x="22" y="158"/>
                  </a:cubicBezTo>
                  <a:cubicBezTo>
                    <a:pt x="0" y="179"/>
                    <a:pt x="22" y="201"/>
                    <a:pt x="44" y="223"/>
                  </a:cubicBezTo>
                  <a:lnTo>
                    <a:pt x="87" y="223"/>
                  </a:lnTo>
                  <a:cubicBezTo>
                    <a:pt x="195" y="201"/>
                    <a:pt x="282" y="136"/>
                    <a:pt x="369" y="71"/>
                  </a:cubicBezTo>
                  <a:cubicBezTo>
                    <a:pt x="387" y="35"/>
                    <a:pt x="361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>
              <a:off x="1344242" y="2386466"/>
              <a:ext cx="23238" cy="13378"/>
            </a:xfrm>
            <a:custGeom>
              <a:avLst/>
              <a:gdLst/>
              <a:ahLst/>
              <a:cxnLst/>
              <a:rect l="l" t="t" r="r" b="b"/>
              <a:pathLst>
                <a:path w="403" h="232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4" y="148"/>
                    <a:pt x="85" y="148"/>
                  </a:cubicBezTo>
                  <a:cubicBezTo>
                    <a:pt x="78" y="148"/>
                    <a:pt x="72" y="147"/>
                    <a:pt x="66" y="145"/>
                  </a:cubicBezTo>
                  <a:cubicBezTo>
                    <a:pt x="44" y="145"/>
                    <a:pt x="23" y="145"/>
                    <a:pt x="23" y="167"/>
                  </a:cubicBezTo>
                  <a:cubicBezTo>
                    <a:pt x="1" y="189"/>
                    <a:pt x="23" y="210"/>
                    <a:pt x="44" y="232"/>
                  </a:cubicBezTo>
                  <a:lnTo>
                    <a:pt x="88" y="232"/>
                  </a:lnTo>
                  <a:cubicBezTo>
                    <a:pt x="218" y="232"/>
                    <a:pt x="348" y="80"/>
                    <a:pt x="369" y="80"/>
                  </a:cubicBezTo>
                  <a:cubicBezTo>
                    <a:pt x="403" y="47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>
              <a:off x="1295518" y="2411376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28" y="1"/>
                  </a:moveTo>
                  <a:cubicBezTo>
                    <a:pt x="315" y="1"/>
                    <a:pt x="304" y="6"/>
                    <a:pt x="304" y="17"/>
                  </a:cubicBezTo>
                  <a:cubicBezTo>
                    <a:pt x="264" y="56"/>
                    <a:pt x="153" y="150"/>
                    <a:pt x="84" y="150"/>
                  </a:cubicBezTo>
                  <a:cubicBezTo>
                    <a:pt x="78" y="150"/>
                    <a:pt x="71" y="149"/>
                    <a:pt x="65" y="147"/>
                  </a:cubicBezTo>
                  <a:cubicBezTo>
                    <a:pt x="59" y="141"/>
                    <a:pt x="53" y="138"/>
                    <a:pt x="46" y="138"/>
                  </a:cubicBezTo>
                  <a:cubicBezTo>
                    <a:pt x="31" y="138"/>
                    <a:pt x="16" y="153"/>
                    <a:pt x="0" y="169"/>
                  </a:cubicBezTo>
                  <a:cubicBezTo>
                    <a:pt x="0" y="190"/>
                    <a:pt x="0" y="212"/>
                    <a:pt x="22" y="234"/>
                  </a:cubicBezTo>
                  <a:lnTo>
                    <a:pt x="87" y="234"/>
                  </a:lnTo>
                  <a:cubicBezTo>
                    <a:pt x="174" y="212"/>
                    <a:pt x="282" y="147"/>
                    <a:pt x="369" y="82"/>
                  </a:cubicBezTo>
                  <a:cubicBezTo>
                    <a:pt x="369" y="60"/>
                    <a:pt x="369" y="38"/>
                    <a:pt x="369" y="17"/>
                  </a:cubicBezTo>
                  <a:cubicBezTo>
                    <a:pt x="358" y="6"/>
                    <a:pt x="342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>
              <a:off x="1274241" y="2392751"/>
              <a:ext cx="22258" cy="13378"/>
            </a:xfrm>
            <a:custGeom>
              <a:avLst/>
              <a:gdLst/>
              <a:ahLst/>
              <a:cxnLst/>
              <a:rect l="l" t="t" r="r" b="b"/>
              <a:pathLst>
                <a:path w="386" h="232" extrusionOk="0">
                  <a:moveTo>
                    <a:pt x="334" y="0"/>
                  </a:moveTo>
                  <a:cubicBezTo>
                    <a:pt x="324" y="0"/>
                    <a:pt x="314" y="4"/>
                    <a:pt x="304" y="15"/>
                  </a:cubicBezTo>
                  <a:cubicBezTo>
                    <a:pt x="266" y="73"/>
                    <a:pt x="158" y="148"/>
                    <a:pt x="89" y="148"/>
                  </a:cubicBezTo>
                  <a:cubicBezTo>
                    <a:pt x="80" y="148"/>
                    <a:pt x="73" y="147"/>
                    <a:pt x="66" y="145"/>
                  </a:cubicBezTo>
                  <a:cubicBezTo>
                    <a:pt x="44" y="145"/>
                    <a:pt x="22" y="166"/>
                    <a:pt x="1" y="188"/>
                  </a:cubicBezTo>
                  <a:cubicBezTo>
                    <a:pt x="1" y="210"/>
                    <a:pt x="22" y="231"/>
                    <a:pt x="44" y="231"/>
                  </a:cubicBezTo>
                  <a:lnTo>
                    <a:pt x="87" y="231"/>
                  </a:lnTo>
                  <a:cubicBezTo>
                    <a:pt x="196" y="210"/>
                    <a:pt x="283" y="166"/>
                    <a:pt x="369" y="80"/>
                  </a:cubicBezTo>
                  <a:cubicBezTo>
                    <a:pt x="386" y="46"/>
                    <a:pt x="36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>
              <a:off x="1264266" y="2418872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36" y="1"/>
                  </a:moveTo>
                  <a:cubicBezTo>
                    <a:pt x="326" y="1"/>
                    <a:pt x="315" y="6"/>
                    <a:pt x="304" y="17"/>
                  </a:cubicBezTo>
                  <a:cubicBezTo>
                    <a:pt x="265" y="75"/>
                    <a:pt x="157" y="150"/>
                    <a:pt x="88" y="150"/>
                  </a:cubicBezTo>
                  <a:cubicBezTo>
                    <a:pt x="80" y="150"/>
                    <a:pt x="72" y="149"/>
                    <a:pt x="65" y="147"/>
                  </a:cubicBezTo>
                  <a:cubicBezTo>
                    <a:pt x="44" y="147"/>
                    <a:pt x="22" y="147"/>
                    <a:pt x="0" y="169"/>
                  </a:cubicBezTo>
                  <a:cubicBezTo>
                    <a:pt x="0" y="190"/>
                    <a:pt x="0" y="234"/>
                    <a:pt x="44" y="234"/>
                  </a:cubicBezTo>
                  <a:lnTo>
                    <a:pt x="87" y="234"/>
                  </a:lnTo>
                  <a:cubicBezTo>
                    <a:pt x="195" y="212"/>
                    <a:pt x="282" y="147"/>
                    <a:pt x="369" y="82"/>
                  </a:cubicBezTo>
                  <a:cubicBezTo>
                    <a:pt x="369" y="60"/>
                    <a:pt x="369" y="39"/>
                    <a:pt x="369" y="17"/>
                  </a:cubicBezTo>
                  <a:cubicBezTo>
                    <a:pt x="358" y="6"/>
                    <a:pt x="347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>
              <a:off x="1305494" y="2378221"/>
              <a:ext cx="22373" cy="12916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28" y="1"/>
                  </a:moveTo>
                  <a:cubicBezTo>
                    <a:pt x="320" y="1"/>
                    <a:pt x="312" y="2"/>
                    <a:pt x="304" y="6"/>
                  </a:cubicBezTo>
                  <a:cubicBezTo>
                    <a:pt x="265" y="46"/>
                    <a:pt x="153" y="139"/>
                    <a:pt x="85" y="139"/>
                  </a:cubicBezTo>
                  <a:cubicBezTo>
                    <a:pt x="78" y="139"/>
                    <a:pt x="72" y="138"/>
                    <a:pt x="66" y="136"/>
                  </a:cubicBezTo>
                  <a:cubicBezTo>
                    <a:pt x="59" y="130"/>
                    <a:pt x="53" y="128"/>
                    <a:pt x="47" y="128"/>
                  </a:cubicBezTo>
                  <a:cubicBezTo>
                    <a:pt x="31" y="128"/>
                    <a:pt x="16" y="143"/>
                    <a:pt x="1" y="158"/>
                  </a:cubicBezTo>
                  <a:cubicBezTo>
                    <a:pt x="1" y="180"/>
                    <a:pt x="1" y="202"/>
                    <a:pt x="44" y="223"/>
                  </a:cubicBezTo>
                  <a:lnTo>
                    <a:pt x="88" y="223"/>
                  </a:lnTo>
                  <a:cubicBezTo>
                    <a:pt x="196" y="202"/>
                    <a:pt x="283" y="136"/>
                    <a:pt x="369" y="71"/>
                  </a:cubicBezTo>
                  <a:cubicBezTo>
                    <a:pt x="387" y="36"/>
                    <a:pt x="361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1341763" y="2366458"/>
              <a:ext cx="23180" cy="13435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3" y="148"/>
                    <a:pt x="84" y="148"/>
                  </a:cubicBezTo>
                  <a:cubicBezTo>
                    <a:pt x="78" y="148"/>
                    <a:pt x="71" y="147"/>
                    <a:pt x="66" y="145"/>
                  </a:cubicBezTo>
                  <a:cubicBezTo>
                    <a:pt x="44" y="145"/>
                    <a:pt x="22" y="145"/>
                    <a:pt x="22" y="167"/>
                  </a:cubicBezTo>
                  <a:cubicBezTo>
                    <a:pt x="1" y="189"/>
                    <a:pt x="22" y="210"/>
                    <a:pt x="44" y="232"/>
                  </a:cubicBezTo>
                  <a:lnTo>
                    <a:pt x="87" y="232"/>
                  </a:lnTo>
                  <a:cubicBezTo>
                    <a:pt x="196" y="210"/>
                    <a:pt x="304" y="145"/>
                    <a:pt x="369" y="59"/>
                  </a:cubicBezTo>
                  <a:cubicBezTo>
                    <a:pt x="402" y="42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3"/>
            <p:cNvSpPr/>
            <p:nvPr/>
          </p:nvSpPr>
          <p:spPr>
            <a:xfrm>
              <a:off x="1161744" y="2568444"/>
              <a:ext cx="16318" cy="21450"/>
            </a:xfrm>
            <a:custGeom>
              <a:avLst/>
              <a:gdLst/>
              <a:ahLst/>
              <a:cxnLst/>
              <a:rect l="l" t="t" r="r" b="b"/>
              <a:pathLst>
                <a:path w="283" h="372" extrusionOk="0">
                  <a:moveTo>
                    <a:pt x="96" y="1"/>
                  </a:moveTo>
                  <a:cubicBezTo>
                    <a:pt x="85" y="1"/>
                    <a:pt x="74" y="8"/>
                    <a:pt x="66" y="25"/>
                  </a:cubicBezTo>
                  <a:cubicBezTo>
                    <a:pt x="1" y="155"/>
                    <a:pt x="174" y="350"/>
                    <a:pt x="196" y="350"/>
                  </a:cubicBezTo>
                  <a:cubicBezTo>
                    <a:pt x="206" y="361"/>
                    <a:pt x="212" y="366"/>
                    <a:pt x="217" y="366"/>
                  </a:cubicBezTo>
                  <a:cubicBezTo>
                    <a:pt x="223" y="366"/>
                    <a:pt x="228" y="361"/>
                    <a:pt x="239" y="350"/>
                  </a:cubicBezTo>
                  <a:cubicBezTo>
                    <a:pt x="239" y="371"/>
                    <a:pt x="239" y="371"/>
                    <a:pt x="261" y="371"/>
                  </a:cubicBezTo>
                  <a:cubicBezTo>
                    <a:pt x="282" y="350"/>
                    <a:pt x="282" y="328"/>
                    <a:pt x="261" y="306"/>
                  </a:cubicBezTo>
                  <a:cubicBezTo>
                    <a:pt x="217" y="241"/>
                    <a:pt x="109" y="111"/>
                    <a:pt x="131" y="46"/>
                  </a:cubicBezTo>
                  <a:cubicBezTo>
                    <a:pt x="131" y="19"/>
                    <a:pt x="114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3"/>
            <p:cNvSpPr/>
            <p:nvPr/>
          </p:nvSpPr>
          <p:spPr>
            <a:xfrm>
              <a:off x="1163012" y="2594333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8" y="1"/>
                  </a:moveTo>
                  <a:cubicBezTo>
                    <a:pt x="58" y="1"/>
                    <a:pt x="49" y="3"/>
                    <a:pt x="44" y="9"/>
                  </a:cubicBezTo>
                  <a:cubicBezTo>
                    <a:pt x="0" y="139"/>
                    <a:pt x="174" y="334"/>
                    <a:pt x="195" y="356"/>
                  </a:cubicBezTo>
                  <a:lnTo>
                    <a:pt x="260" y="356"/>
                  </a:lnTo>
                  <a:cubicBezTo>
                    <a:pt x="260" y="334"/>
                    <a:pt x="260" y="313"/>
                    <a:pt x="260" y="291"/>
                  </a:cubicBezTo>
                  <a:cubicBezTo>
                    <a:pt x="195" y="248"/>
                    <a:pt x="109" y="118"/>
                    <a:pt x="130" y="52"/>
                  </a:cubicBezTo>
                  <a:cubicBezTo>
                    <a:pt x="130" y="21"/>
                    <a:pt x="95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1139256" y="2542266"/>
              <a:ext cx="16318" cy="21393"/>
            </a:xfrm>
            <a:custGeom>
              <a:avLst/>
              <a:gdLst/>
              <a:ahLst/>
              <a:cxnLst/>
              <a:rect l="l" t="t" r="r" b="b"/>
              <a:pathLst>
                <a:path w="283" h="371" extrusionOk="0">
                  <a:moveTo>
                    <a:pt x="99" y="1"/>
                  </a:moveTo>
                  <a:cubicBezTo>
                    <a:pt x="86" y="1"/>
                    <a:pt x="73" y="8"/>
                    <a:pt x="65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60" y="370"/>
                  </a:lnTo>
                  <a:cubicBezTo>
                    <a:pt x="282" y="348"/>
                    <a:pt x="282" y="327"/>
                    <a:pt x="260" y="305"/>
                  </a:cubicBezTo>
                  <a:cubicBezTo>
                    <a:pt x="217" y="262"/>
                    <a:pt x="109" y="132"/>
                    <a:pt x="130" y="67"/>
                  </a:cubicBezTo>
                  <a:cubicBezTo>
                    <a:pt x="144" y="25"/>
                    <a:pt x="122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1157996" y="2522892"/>
              <a:ext cx="15050" cy="20758"/>
            </a:xfrm>
            <a:custGeom>
              <a:avLst/>
              <a:gdLst/>
              <a:ahLst/>
              <a:cxnLst/>
              <a:rect l="l" t="t" r="r" b="b"/>
              <a:pathLst>
                <a:path w="261" h="360" extrusionOk="0">
                  <a:moveTo>
                    <a:pt x="76" y="1"/>
                  </a:moveTo>
                  <a:cubicBezTo>
                    <a:pt x="58" y="1"/>
                    <a:pt x="44" y="10"/>
                    <a:pt x="44" y="34"/>
                  </a:cubicBezTo>
                  <a:cubicBezTo>
                    <a:pt x="0" y="164"/>
                    <a:pt x="174" y="338"/>
                    <a:pt x="196" y="359"/>
                  </a:cubicBezTo>
                  <a:lnTo>
                    <a:pt x="261" y="359"/>
                  </a:lnTo>
                  <a:cubicBezTo>
                    <a:pt x="261" y="338"/>
                    <a:pt x="261" y="316"/>
                    <a:pt x="261" y="294"/>
                  </a:cubicBezTo>
                  <a:cubicBezTo>
                    <a:pt x="196" y="251"/>
                    <a:pt x="109" y="121"/>
                    <a:pt x="131" y="56"/>
                  </a:cubicBezTo>
                  <a:cubicBezTo>
                    <a:pt x="144" y="28"/>
                    <a:pt x="10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1132970" y="2511821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9" y="1"/>
                  </a:moveTo>
                  <a:cubicBezTo>
                    <a:pt x="59" y="1"/>
                    <a:pt x="50" y="3"/>
                    <a:pt x="44" y="9"/>
                  </a:cubicBezTo>
                  <a:cubicBezTo>
                    <a:pt x="1" y="139"/>
                    <a:pt x="174" y="334"/>
                    <a:pt x="196" y="356"/>
                  </a:cubicBezTo>
                  <a:lnTo>
                    <a:pt x="239" y="356"/>
                  </a:lnTo>
                  <a:cubicBezTo>
                    <a:pt x="261" y="334"/>
                    <a:pt x="261" y="313"/>
                    <a:pt x="239" y="291"/>
                  </a:cubicBezTo>
                  <a:cubicBezTo>
                    <a:pt x="196" y="248"/>
                    <a:pt x="109" y="118"/>
                    <a:pt x="131" y="53"/>
                  </a:cubicBezTo>
                  <a:cubicBezTo>
                    <a:pt x="131" y="21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1174256" y="2554778"/>
              <a:ext cx="15050" cy="21335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78" y="0"/>
                  </a:moveTo>
                  <a:cubicBezTo>
                    <a:pt x="64" y="0"/>
                    <a:pt x="51" y="8"/>
                    <a:pt x="44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39" y="370"/>
                  </a:lnTo>
                  <a:cubicBezTo>
                    <a:pt x="260" y="348"/>
                    <a:pt x="260" y="327"/>
                    <a:pt x="239" y="305"/>
                  </a:cubicBezTo>
                  <a:cubicBezTo>
                    <a:pt x="195" y="240"/>
                    <a:pt x="109" y="110"/>
                    <a:pt x="130" y="66"/>
                  </a:cubicBezTo>
                  <a:cubicBezTo>
                    <a:pt x="130" y="24"/>
                    <a:pt x="103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1183021" y="2592200"/>
              <a:ext cx="15050" cy="21450"/>
            </a:xfrm>
            <a:custGeom>
              <a:avLst/>
              <a:gdLst/>
              <a:ahLst/>
              <a:cxnLst/>
              <a:rect l="l" t="t" r="r" b="b"/>
              <a:pathLst>
                <a:path w="261" h="372" extrusionOk="0">
                  <a:moveTo>
                    <a:pt x="91" y="1"/>
                  </a:moveTo>
                  <a:cubicBezTo>
                    <a:pt x="77" y="1"/>
                    <a:pt x="60" y="8"/>
                    <a:pt x="43" y="24"/>
                  </a:cubicBezTo>
                  <a:cubicBezTo>
                    <a:pt x="0" y="155"/>
                    <a:pt x="174" y="328"/>
                    <a:pt x="195" y="350"/>
                  </a:cubicBezTo>
                  <a:cubicBezTo>
                    <a:pt x="195" y="350"/>
                    <a:pt x="217" y="350"/>
                    <a:pt x="217" y="371"/>
                  </a:cubicBezTo>
                  <a:cubicBezTo>
                    <a:pt x="239" y="350"/>
                    <a:pt x="239" y="350"/>
                    <a:pt x="260" y="350"/>
                  </a:cubicBezTo>
                  <a:cubicBezTo>
                    <a:pt x="260" y="328"/>
                    <a:pt x="260" y="306"/>
                    <a:pt x="260" y="285"/>
                  </a:cubicBezTo>
                  <a:cubicBezTo>
                    <a:pt x="195" y="241"/>
                    <a:pt x="108" y="111"/>
                    <a:pt x="130" y="46"/>
                  </a:cubicBezTo>
                  <a:cubicBezTo>
                    <a:pt x="130" y="19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939228" y="2438592"/>
              <a:ext cx="87532" cy="70060"/>
            </a:xfrm>
            <a:custGeom>
              <a:avLst/>
              <a:gdLst/>
              <a:ahLst/>
              <a:cxnLst/>
              <a:rect l="l" t="t" r="r" b="b"/>
              <a:pathLst>
                <a:path w="1518" h="1215" extrusionOk="0">
                  <a:moveTo>
                    <a:pt x="109" y="0"/>
                  </a:moveTo>
                  <a:lnTo>
                    <a:pt x="0" y="802"/>
                  </a:lnTo>
                  <a:lnTo>
                    <a:pt x="1171" y="1214"/>
                  </a:lnTo>
                  <a:lnTo>
                    <a:pt x="1518" y="2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1081709" y="2348526"/>
              <a:ext cx="93817" cy="98891"/>
            </a:xfrm>
            <a:custGeom>
              <a:avLst/>
              <a:gdLst/>
              <a:ahLst/>
              <a:cxnLst/>
              <a:rect l="l" t="t" r="r" b="b"/>
              <a:pathLst>
                <a:path w="1627" h="1715" extrusionOk="0">
                  <a:moveTo>
                    <a:pt x="688" y="0"/>
                  </a:moveTo>
                  <a:cubicBezTo>
                    <a:pt x="527" y="0"/>
                    <a:pt x="1" y="1367"/>
                    <a:pt x="1" y="1367"/>
                  </a:cubicBezTo>
                  <a:cubicBezTo>
                    <a:pt x="1" y="1367"/>
                    <a:pt x="803" y="1692"/>
                    <a:pt x="977" y="1714"/>
                  </a:cubicBezTo>
                  <a:cubicBezTo>
                    <a:pt x="978" y="1714"/>
                    <a:pt x="979" y="1714"/>
                    <a:pt x="980" y="1714"/>
                  </a:cubicBezTo>
                  <a:cubicBezTo>
                    <a:pt x="1157" y="1714"/>
                    <a:pt x="1627" y="283"/>
                    <a:pt x="1627" y="283"/>
                  </a:cubicBezTo>
                  <a:cubicBezTo>
                    <a:pt x="1627" y="283"/>
                    <a:pt x="846" y="44"/>
                    <a:pt x="695" y="1"/>
                  </a:cubicBezTo>
                  <a:cubicBezTo>
                    <a:pt x="692" y="0"/>
                    <a:pt x="690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1148020" y="2621376"/>
              <a:ext cx="141273" cy="19778"/>
            </a:xfrm>
            <a:custGeom>
              <a:avLst/>
              <a:gdLst/>
              <a:ahLst/>
              <a:cxnLst/>
              <a:rect l="l" t="t" r="r" b="b"/>
              <a:pathLst>
                <a:path w="2450" h="343" extrusionOk="0">
                  <a:moveTo>
                    <a:pt x="2415" y="1"/>
                  </a:moveTo>
                  <a:cubicBezTo>
                    <a:pt x="2407" y="1"/>
                    <a:pt x="2396" y="6"/>
                    <a:pt x="2385" y="17"/>
                  </a:cubicBezTo>
                  <a:cubicBezTo>
                    <a:pt x="2028" y="196"/>
                    <a:pt x="1643" y="254"/>
                    <a:pt x="1292" y="254"/>
                  </a:cubicBezTo>
                  <a:cubicBezTo>
                    <a:pt x="617" y="254"/>
                    <a:pt x="65" y="39"/>
                    <a:pt x="65" y="39"/>
                  </a:cubicBezTo>
                  <a:cubicBezTo>
                    <a:pt x="59" y="32"/>
                    <a:pt x="52" y="30"/>
                    <a:pt x="46" y="30"/>
                  </a:cubicBezTo>
                  <a:cubicBezTo>
                    <a:pt x="31" y="30"/>
                    <a:pt x="15" y="45"/>
                    <a:pt x="0" y="60"/>
                  </a:cubicBezTo>
                  <a:cubicBezTo>
                    <a:pt x="0" y="82"/>
                    <a:pt x="0" y="104"/>
                    <a:pt x="22" y="104"/>
                  </a:cubicBezTo>
                  <a:cubicBezTo>
                    <a:pt x="434" y="256"/>
                    <a:pt x="846" y="321"/>
                    <a:pt x="1279" y="342"/>
                  </a:cubicBezTo>
                  <a:cubicBezTo>
                    <a:pt x="1669" y="342"/>
                    <a:pt x="2060" y="256"/>
                    <a:pt x="2428" y="82"/>
                  </a:cubicBezTo>
                  <a:cubicBezTo>
                    <a:pt x="2450" y="60"/>
                    <a:pt x="2450" y="39"/>
                    <a:pt x="2428" y="17"/>
                  </a:cubicBezTo>
                  <a:cubicBezTo>
                    <a:pt x="2428" y="6"/>
                    <a:pt x="2423" y="1"/>
                    <a:pt x="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1413032" y="2538575"/>
              <a:ext cx="58816" cy="43824"/>
            </a:xfrm>
            <a:custGeom>
              <a:avLst/>
              <a:gdLst/>
              <a:ahLst/>
              <a:cxnLst/>
              <a:rect l="l" t="t" r="r" b="b"/>
              <a:pathLst>
                <a:path w="1020" h="760" extrusionOk="0">
                  <a:moveTo>
                    <a:pt x="998" y="1"/>
                  </a:moveTo>
                  <a:cubicBezTo>
                    <a:pt x="976" y="1"/>
                    <a:pt x="954" y="22"/>
                    <a:pt x="933" y="44"/>
                  </a:cubicBezTo>
                  <a:cubicBezTo>
                    <a:pt x="824" y="564"/>
                    <a:pt x="130" y="673"/>
                    <a:pt x="65" y="673"/>
                  </a:cubicBezTo>
                  <a:lnTo>
                    <a:pt x="44" y="673"/>
                  </a:lnTo>
                  <a:cubicBezTo>
                    <a:pt x="0" y="694"/>
                    <a:pt x="0" y="759"/>
                    <a:pt x="65" y="759"/>
                  </a:cubicBezTo>
                  <a:cubicBezTo>
                    <a:pt x="152" y="759"/>
                    <a:pt x="889" y="629"/>
                    <a:pt x="1019" y="66"/>
                  </a:cubicBezTo>
                  <a:cubicBezTo>
                    <a:pt x="1019" y="44"/>
                    <a:pt x="1019" y="22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1106734" y="1949744"/>
              <a:ext cx="137583" cy="72597"/>
            </a:xfrm>
            <a:custGeom>
              <a:avLst/>
              <a:gdLst/>
              <a:ahLst/>
              <a:cxnLst/>
              <a:rect l="l" t="t" r="r" b="b"/>
              <a:pathLst>
                <a:path w="2386" h="1259" extrusionOk="0">
                  <a:moveTo>
                    <a:pt x="586" y="586"/>
                  </a:moveTo>
                  <a:lnTo>
                    <a:pt x="586" y="608"/>
                  </a:lnTo>
                  <a:cubicBezTo>
                    <a:pt x="586" y="630"/>
                    <a:pt x="564" y="673"/>
                    <a:pt x="521" y="673"/>
                  </a:cubicBezTo>
                  <a:cubicBezTo>
                    <a:pt x="543" y="630"/>
                    <a:pt x="564" y="608"/>
                    <a:pt x="586" y="586"/>
                  </a:cubicBezTo>
                  <a:close/>
                  <a:moveTo>
                    <a:pt x="1280" y="760"/>
                  </a:moveTo>
                  <a:cubicBezTo>
                    <a:pt x="1301" y="760"/>
                    <a:pt x="1345" y="781"/>
                    <a:pt x="1345" y="803"/>
                  </a:cubicBezTo>
                  <a:cubicBezTo>
                    <a:pt x="1410" y="890"/>
                    <a:pt x="1388" y="977"/>
                    <a:pt x="1301" y="1042"/>
                  </a:cubicBezTo>
                  <a:cubicBezTo>
                    <a:pt x="1193" y="977"/>
                    <a:pt x="1193" y="912"/>
                    <a:pt x="1193" y="890"/>
                  </a:cubicBezTo>
                  <a:cubicBezTo>
                    <a:pt x="1171" y="825"/>
                    <a:pt x="1215" y="781"/>
                    <a:pt x="1258" y="760"/>
                  </a:cubicBezTo>
                  <a:close/>
                  <a:moveTo>
                    <a:pt x="434" y="1"/>
                  </a:moveTo>
                  <a:cubicBezTo>
                    <a:pt x="196" y="23"/>
                    <a:pt x="1" y="218"/>
                    <a:pt x="1" y="456"/>
                  </a:cubicBezTo>
                  <a:cubicBezTo>
                    <a:pt x="1" y="565"/>
                    <a:pt x="44" y="673"/>
                    <a:pt x="152" y="738"/>
                  </a:cubicBezTo>
                  <a:cubicBezTo>
                    <a:pt x="239" y="781"/>
                    <a:pt x="326" y="803"/>
                    <a:pt x="412" y="803"/>
                  </a:cubicBezTo>
                  <a:cubicBezTo>
                    <a:pt x="434" y="933"/>
                    <a:pt x="521" y="1063"/>
                    <a:pt x="651" y="1150"/>
                  </a:cubicBezTo>
                  <a:cubicBezTo>
                    <a:pt x="738" y="1215"/>
                    <a:pt x="868" y="1258"/>
                    <a:pt x="998" y="1258"/>
                  </a:cubicBezTo>
                  <a:cubicBezTo>
                    <a:pt x="1128" y="1258"/>
                    <a:pt x="1236" y="1237"/>
                    <a:pt x="1323" y="1172"/>
                  </a:cubicBezTo>
                  <a:cubicBezTo>
                    <a:pt x="1366" y="1172"/>
                    <a:pt x="1410" y="1193"/>
                    <a:pt x="1475" y="1215"/>
                  </a:cubicBezTo>
                  <a:cubicBezTo>
                    <a:pt x="1582" y="1240"/>
                    <a:pt x="1688" y="1253"/>
                    <a:pt x="1787" y="1253"/>
                  </a:cubicBezTo>
                  <a:cubicBezTo>
                    <a:pt x="2027" y="1253"/>
                    <a:pt x="2228" y="1180"/>
                    <a:pt x="2320" y="1042"/>
                  </a:cubicBezTo>
                  <a:cubicBezTo>
                    <a:pt x="2364" y="912"/>
                    <a:pt x="2385" y="716"/>
                    <a:pt x="2082" y="435"/>
                  </a:cubicBezTo>
                  <a:cubicBezTo>
                    <a:pt x="2077" y="424"/>
                    <a:pt x="2069" y="420"/>
                    <a:pt x="2061" y="420"/>
                  </a:cubicBezTo>
                  <a:cubicBezTo>
                    <a:pt x="2035" y="420"/>
                    <a:pt x="2006" y="461"/>
                    <a:pt x="2039" y="478"/>
                  </a:cubicBezTo>
                  <a:cubicBezTo>
                    <a:pt x="2234" y="695"/>
                    <a:pt x="2320" y="825"/>
                    <a:pt x="2234" y="998"/>
                  </a:cubicBezTo>
                  <a:cubicBezTo>
                    <a:pt x="2173" y="1104"/>
                    <a:pt x="1998" y="1167"/>
                    <a:pt x="1788" y="1167"/>
                  </a:cubicBezTo>
                  <a:cubicBezTo>
                    <a:pt x="1695" y="1167"/>
                    <a:pt x="1596" y="1155"/>
                    <a:pt x="1497" y="1128"/>
                  </a:cubicBezTo>
                  <a:cubicBezTo>
                    <a:pt x="1453" y="1128"/>
                    <a:pt x="1431" y="1107"/>
                    <a:pt x="1388" y="1107"/>
                  </a:cubicBezTo>
                  <a:cubicBezTo>
                    <a:pt x="1475" y="1020"/>
                    <a:pt x="1497" y="868"/>
                    <a:pt x="1431" y="760"/>
                  </a:cubicBezTo>
                  <a:cubicBezTo>
                    <a:pt x="1399" y="711"/>
                    <a:pt x="1342" y="687"/>
                    <a:pt x="1288" y="687"/>
                  </a:cubicBezTo>
                  <a:cubicBezTo>
                    <a:pt x="1270" y="687"/>
                    <a:pt x="1253" y="689"/>
                    <a:pt x="1236" y="695"/>
                  </a:cubicBezTo>
                  <a:cubicBezTo>
                    <a:pt x="1150" y="738"/>
                    <a:pt x="1106" y="803"/>
                    <a:pt x="1106" y="912"/>
                  </a:cubicBezTo>
                  <a:cubicBezTo>
                    <a:pt x="1106" y="998"/>
                    <a:pt x="1171" y="1063"/>
                    <a:pt x="1236" y="1128"/>
                  </a:cubicBezTo>
                  <a:cubicBezTo>
                    <a:pt x="1167" y="1163"/>
                    <a:pt x="1091" y="1180"/>
                    <a:pt x="1014" y="1180"/>
                  </a:cubicBezTo>
                  <a:cubicBezTo>
                    <a:pt x="900" y="1180"/>
                    <a:pt x="785" y="1141"/>
                    <a:pt x="694" y="1063"/>
                  </a:cubicBezTo>
                  <a:cubicBezTo>
                    <a:pt x="586" y="1020"/>
                    <a:pt x="521" y="912"/>
                    <a:pt x="521" y="781"/>
                  </a:cubicBezTo>
                  <a:lnTo>
                    <a:pt x="564" y="760"/>
                  </a:lnTo>
                  <a:cubicBezTo>
                    <a:pt x="629" y="738"/>
                    <a:pt x="673" y="673"/>
                    <a:pt x="673" y="608"/>
                  </a:cubicBezTo>
                  <a:cubicBezTo>
                    <a:pt x="673" y="521"/>
                    <a:pt x="673" y="521"/>
                    <a:pt x="608" y="500"/>
                  </a:cubicBezTo>
                  <a:cubicBezTo>
                    <a:pt x="564" y="500"/>
                    <a:pt x="499" y="543"/>
                    <a:pt x="456" y="630"/>
                  </a:cubicBezTo>
                  <a:cubicBezTo>
                    <a:pt x="434" y="651"/>
                    <a:pt x="434" y="695"/>
                    <a:pt x="434" y="716"/>
                  </a:cubicBezTo>
                  <a:cubicBezTo>
                    <a:pt x="347" y="716"/>
                    <a:pt x="261" y="716"/>
                    <a:pt x="196" y="673"/>
                  </a:cubicBezTo>
                  <a:cubicBezTo>
                    <a:pt x="109" y="630"/>
                    <a:pt x="87" y="543"/>
                    <a:pt x="87" y="456"/>
                  </a:cubicBezTo>
                  <a:cubicBezTo>
                    <a:pt x="87" y="261"/>
                    <a:pt x="239" y="109"/>
                    <a:pt x="434" y="88"/>
                  </a:cubicBezTo>
                  <a:cubicBezTo>
                    <a:pt x="456" y="88"/>
                    <a:pt x="478" y="66"/>
                    <a:pt x="456" y="44"/>
                  </a:cubicBezTo>
                  <a:cubicBezTo>
                    <a:pt x="456" y="23"/>
                    <a:pt x="456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 rot="1253449">
            <a:off x="2278801" y="353538"/>
            <a:ext cx="1024641" cy="1333069"/>
            <a:chOff x="4318023" y="4113296"/>
            <a:chExt cx="716422" cy="932073"/>
          </a:xfrm>
        </p:grpSpPr>
        <p:sp>
          <p:nvSpPr>
            <p:cNvPr id="1827" name="Google Shape;1827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44543A8-CC67-47C7-924F-6FC7E778685B}"/>
              </a:ext>
            </a:extLst>
          </p:cNvPr>
          <p:cNvSpPr txBox="1"/>
          <p:nvPr/>
        </p:nvSpPr>
        <p:spPr>
          <a:xfrm>
            <a:off x="1758964" y="1933052"/>
            <a:ext cx="60352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tiết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23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7B86C1-57BA-4D6B-B112-B45791B2A327}"/>
              </a:ext>
            </a:extLst>
          </p:cNvPr>
          <p:cNvSpPr txBox="1"/>
          <p:nvPr/>
        </p:nvSpPr>
        <p:spPr>
          <a:xfrm>
            <a:off x="1492371" y="34506"/>
            <a:ext cx="588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Thứ 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63092F-4087-4FFE-96F7-F41F655FE6D2}"/>
              </a:ext>
            </a:extLst>
          </p:cNvPr>
          <p:cNvSpPr txBox="1"/>
          <p:nvPr/>
        </p:nvSpPr>
        <p:spPr>
          <a:xfrm>
            <a:off x="1673525" y="1457864"/>
            <a:ext cx="552090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Ôn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tập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giữa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học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kì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 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</a:rPr>
              <a:t>Tiết 9</a:t>
            </a:r>
          </a:p>
        </p:txBody>
      </p:sp>
    </p:spTree>
    <p:extLst>
      <p:ext uri="{BB962C8B-B14F-4D97-AF65-F5344CB8AC3E}">
        <p14:creationId xmlns:p14="http://schemas.microsoft.com/office/powerpoint/2010/main" val="259741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3832E2-1F70-42C1-82DD-E5610E89558C}"/>
              </a:ext>
            </a:extLst>
          </p:cNvPr>
          <p:cNvGrpSpPr/>
          <p:nvPr/>
        </p:nvGrpSpPr>
        <p:grpSpPr>
          <a:xfrm>
            <a:off x="1505308" y="224287"/>
            <a:ext cx="1082615" cy="1000664"/>
            <a:chOff x="1574320" y="767751"/>
            <a:chExt cx="1082615" cy="10006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F27AC87-633F-4256-AE8F-12AFE67F7C89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C3E41B2-6875-4432-9DFF-B492E30F77B9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AD9CBE-86B4-4189-A9CF-A5ADB44582E8}"/>
              </a:ext>
            </a:extLst>
          </p:cNvPr>
          <p:cNvSpPr txBox="1"/>
          <p:nvPr/>
        </p:nvSpPr>
        <p:spPr>
          <a:xfrm>
            <a:off x="1582945" y="454967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997CCF-BCD3-4EB3-9BFE-278429D30B37}"/>
              </a:ext>
            </a:extLst>
          </p:cNvPr>
          <p:cNvSpPr txBox="1"/>
          <p:nvPr/>
        </p:nvSpPr>
        <p:spPr>
          <a:xfrm>
            <a:off x="2665560" y="301925"/>
            <a:ext cx="4727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EAA5ED-14F7-4B93-9604-5CBB710A3418}"/>
              </a:ext>
            </a:extLst>
          </p:cNvPr>
          <p:cNvSpPr txBox="1"/>
          <p:nvPr/>
        </p:nvSpPr>
        <p:spPr>
          <a:xfrm>
            <a:off x="1582945" y="2024627"/>
            <a:ext cx="33412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Em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vẽ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Bác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Hồ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Trên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tờ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giấy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trắng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 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Em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vẽ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vầng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trán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</a:p>
          <a:p>
            <a:pPr algn="just"/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Trán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Bác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Hồ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cao.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Em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vẽ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tóc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râu</a:t>
            </a:r>
          </a:p>
          <a:p>
            <a:pPr algn="just"/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Chỉ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vờn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nhè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nhẹ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Em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vẽ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Bác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bế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Hai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cháu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trên tay.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F3CE5E-43CE-4AE7-9533-43F542BDE12B}"/>
              </a:ext>
            </a:extLst>
          </p:cNvPr>
          <p:cNvSpPr txBox="1"/>
          <p:nvPr/>
        </p:nvSpPr>
        <p:spPr>
          <a:xfrm>
            <a:off x="4853797" y="2117754"/>
            <a:ext cx="33412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Cháu Bắc bên này</a:t>
            </a:r>
          </a:p>
          <a:p>
            <a:pPr algn="just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Cháu Nam bên ấy.</a:t>
            </a:r>
          </a:p>
          <a:p>
            <a:pPr algn="just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 Vẽ hết trang giấy</a:t>
            </a:r>
          </a:p>
          <a:p>
            <a:pPr algn="just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Toàn những thiếu nhi.</a:t>
            </a:r>
          </a:p>
          <a:p>
            <a:pPr algn="just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Theo bước Bác đi</a:t>
            </a:r>
          </a:p>
          <a:p>
            <a:pPr algn="just"/>
            <a:r>
              <a:rPr lang="vi-VN" sz="2400" b="0" i="0">
                <a:solidFill>
                  <a:srgbClr val="000000"/>
                </a:solidFill>
                <a:effectLst/>
                <a:latin typeface="+mj-lt"/>
              </a:rPr>
              <a:t>Khăn quàng đỏ thắm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6D94E0-8F7D-485D-B827-8C372BF5BE5C}"/>
              </a:ext>
            </a:extLst>
          </p:cNvPr>
          <p:cNvSpPr txBox="1"/>
          <p:nvPr/>
        </p:nvSpPr>
        <p:spPr>
          <a:xfrm>
            <a:off x="2268748" y="1295219"/>
            <a:ext cx="4606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7A3ED67F-A473-4958-9F0E-667960401985}"/>
              </a:ext>
            </a:extLst>
          </p:cNvPr>
          <p:cNvGrpSpPr/>
          <p:nvPr/>
        </p:nvGrpSpPr>
        <p:grpSpPr>
          <a:xfrm>
            <a:off x="1056733" y="301926"/>
            <a:ext cx="1082615" cy="1000664"/>
            <a:chOff x="1574320" y="767751"/>
            <a:chExt cx="1082615" cy="1000664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C9BD196-1806-4F1D-A2F9-1259F44528B2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75C6A3A-CA4A-4E37-9588-EC9EFED2356A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6B61A2FB-61FE-4C22-BCB7-4B371F62B867}"/>
              </a:ext>
            </a:extLst>
          </p:cNvPr>
          <p:cNvSpPr txBox="1"/>
          <p:nvPr/>
        </p:nvSpPr>
        <p:spPr>
          <a:xfrm>
            <a:off x="1134370" y="532606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2826641-999B-4EF8-99F1-D5790B898E59}"/>
              </a:ext>
            </a:extLst>
          </p:cNvPr>
          <p:cNvSpPr txBox="1"/>
          <p:nvPr/>
        </p:nvSpPr>
        <p:spPr>
          <a:xfrm>
            <a:off x="2091903" y="532606"/>
            <a:ext cx="5201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D1E1B14-3DE8-4B76-8DAE-1510C2575E2C}"/>
              </a:ext>
            </a:extLst>
          </p:cNvPr>
          <p:cNvSpPr/>
          <p:nvPr/>
        </p:nvSpPr>
        <p:spPr>
          <a:xfrm>
            <a:off x="2999357" y="1732935"/>
            <a:ext cx="3416063" cy="6463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A92A21-2B50-4BCA-9794-4533062DBCFB}"/>
              </a:ext>
            </a:extLst>
          </p:cNvPr>
          <p:cNvSpPr txBox="1"/>
          <p:nvPr/>
        </p:nvSpPr>
        <p:spPr>
          <a:xfrm>
            <a:off x="3273609" y="1732934"/>
            <a:ext cx="297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6649FD1-7BD5-4912-B4C3-F2168FD421F1}"/>
              </a:ext>
            </a:extLst>
          </p:cNvPr>
          <p:cNvSpPr txBox="1"/>
          <p:nvPr/>
        </p:nvSpPr>
        <p:spPr>
          <a:xfrm>
            <a:off x="894989" y="2379265"/>
            <a:ext cx="73540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Em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hãy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kể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về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một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anh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hùng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dân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tộc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với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nội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dung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chính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sau: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Vị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anh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hùng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đó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ai?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- Công lao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vị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anh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hùng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với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nhân dân,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đất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nước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(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Chống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giặc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ngoại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xâm, xây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dựng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đất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nước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,...)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- Câu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chuyện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tiêu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liên quan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tới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vị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anh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hùng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dân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tộc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 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Tình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cảm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với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đó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40" grpId="0" animBg="1"/>
      <p:bldP spid="41" grpId="0"/>
      <p:bldP spid="8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8" name="Google Shape;1728;p42"/>
          <p:cNvGrpSpPr/>
          <p:nvPr/>
        </p:nvGrpSpPr>
        <p:grpSpPr>
          <a:xfrm>
            <a:off x="77637" y="3667602"/>
            <a:ext cx="1906438" cy="1542753"/>
            <a:chOff x="727286" y="3003368"/>
            <a:chExt cx="2378064" cy="2071024"/>
          </a:xfrm>
        </p:grpSpPr>
        <p:sp>
          <p:nvSpPr>
            <p:cNvPr id="1729" name="Google Shape;1729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2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2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2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2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2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2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2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2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2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BE28632-C112-4783-BDAA-49F26D424670}"/>
              </a:ext>
            </a:extLst>
          </p:cNvPr>
          <p:cNvSpPr txBox="1"/>
          <p:nvPr/>
        </p:nvSpPr>
        <p:spPr>
          <a:xfrm>
            <a:off x="492672" y="916461"/>
            <a:ext cx="77750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  Em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đã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được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đọc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nhiều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câu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chuvện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lịch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sử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kể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về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những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anh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hùng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chống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giặc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ngoại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xâm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dân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tộc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Vị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anh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hùng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khiến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em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ấn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tượng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nhất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đó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Thánh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Gióng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. 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Thánh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Gióng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trong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truyền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thuyết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người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có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sức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mạnh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phi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thường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cậu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bé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mới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lên ba,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Thánh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Gióng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bỗng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vươn vai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trở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thành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tráng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sĩ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oai phong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lẫm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liệt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mình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cao hơn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trượng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: "</a:t>
            </a:r>
            <a:r>
              <a:rPr lang="vi-VN" sz="2000" b="0" i="1" dirty="0">
                <a:solidFill>
                  <a:srgbClr val="000000"/>
                </a:solidFill>
                <a:effectLst/>
                <a:latin typeface="+mj-lt"/>
              </a:rPr>
              <a:t>Ăn ba nong cơm, </a:t>
            </a:r>
            <a:r>
              <a:rPr lang="vi-VN" sz="2000" b="0" i="1" dirty="0" err="1">
                <a:solidFill>
                  <a:srgbClr val="000000"/>
                </a:solidFill>
                <a:effectLst/>
                <a:latin typeface="+mj-lt"/>
              </a:rPr>
              <a:t>bảy</a:t>
            </a:r>
            <a:r>
              <a:rPr lang="vi-VN" sz="2000" b="0" i="1" dirty="0">
                <a:solidFill>
                  <a:srgbClr val="000000"/>
                </a:solidFill>
                <a:effectLst/>
                <a:latin typeface="+mj-lt"/>
              </a:rPr>
              <a:t> nong </a:t>
            </a:r>
            <a:r>
              <a:rPr lang="vi-VN" sz="2000" b="0" i="1" dirty="0" err="1">
                <a:solidFill>
                  <a:srgbClr val="000000"/>
                </a:solidFill>
                <a:effectLst/>
                <a:latin typeface="+mj-lt"/>
              </a:rPr>
              <a:t>cà</a:t>
            </a:r>
            <a:r>
              <a:rPr lang="vi-VN" sz="2000" b="0" i="1" dirty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vi-VN" sz="2000" b="0" i="1" dirty="0" err="1">
                <a:solidFill>
                  <a:srgbClr val="000000"/>
                </a:solidFill>
                <a:effectLst/>
                <a:latin typeface="+mj-lt"/>
              </a:rPr>
              <a:t>Uống</a:t>
            </a:r>
            <a:r>
              <a:rPr lang="vi-VN" sz="20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1" dirty="0" err="1">
                <a:solidFill>
                  <a:srgbClr val="000000"/>
                </a:solidFill>
                <a:effectLst/>
                <a:latin typeface="+mj-lt"/>
              </a:rPr>
              <a:t>một</a:t>
            </a:r>
            <a:r>
              <a:rPr lang="vi-VN" sz="2000" b="0" i="1" dirty="0">
                <a:solidFill>
                  <a:srgbClr val="000000"/>
                </a:solidFill>
                <a:effectLst/>
                <a:latin typeface="+mj-lt"/>
              </a:rPr>
              <a:t> hơi </a:t>
            </a:r>
            <a:r>
              <a:rPr lang="vi-VN" sz="2000" b="0" i="1" dirty="0" err="1">
                <a:solidFill>
                  <a:srgbClr val="000000"/>
                </a:solidFill>
                <a:effectLst/>
                <a:latin typeface="+mj-lt"/>
              </a:rPr>
              <a:t>nước</a:t>
            </a:r>
            <a:r>
              <a:rPr lang="vi-VN" sz="20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1" dirty="0" err="1">
                <a:solidFill>
                  <a:srgbClr val="000000"/>
                </a:solidFill>
                <a:effectLst/>
                <a:latin typeface="+mj-lt"/>
              </a:rPr>
              <a:t>cạn</a:t>
            </a:r>
            <a:r>
              <a:rPr lang="vi-VN" sz="20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1" dirty="0" err="1">
                <a:solidFill>
                  <a:srgbClr val="000000"/>
                </a:solidFill>
                <a:effectLst/>
                <a:latin typeface="+mj-lt"/>
              </a:rPr>
              <a:t>đà</a:t>
            </a:r>
            <a:r>
              <a:rPr lang="vi-VN" sz="2000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1" dirty="0" err="1">
                <a:solidFill>
                  <a:srgbClr val="000000"/>
                </a:solidFill>
                <a:effectLst/>
                <a:latin typeface="+mj-lt"/>
              </a:rPr>
              <a:t>khúc</a:t>
            </a:r>
            <a:r>
              <a:rPr lang="vi-VN" sz="2000" b="0" i="1" dirty="0">
                <a:solidFill>
                  <a:srgbClr val="000000"/>
                </a:solidFill>
                <a:effectLst/>
                <a:latin typeface="+mj-lt"/>
              </a:rPr>
              <a:t> sông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".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Thánh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Gióng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đã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xông ra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chiến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trận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đánh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tan quân xâm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lược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, đem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lại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bình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yên cho nhân dân.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Thánh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Gióng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vị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anh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hùng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tiêu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biểu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cho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sức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mạnh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quật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cường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dân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tộc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Việt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Nam trong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buổi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đầu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chống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giặc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xâm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lược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9260D1-F362-430B-966F-C81FCD6BF4D9}"/>
              </a:ext>
            </a:extLst>
          </p:cNvPr>
          <p:cNvSpPr/>
          <p:nvPr/>
        </p:nvSpPr>
        <p:spPr>
          <a:xfrm>
            <a:off x="2622430" y="60385"/>
            <a:ext cx="4011283" cy="7766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87A8E7-1FF7-49A4-ADE9-A68BC1211ACE}"/>
              </a:ext>
            </a:extLst>
          </p:cNvPr>
          <p:cNvSpPr txBox="1"/>
          <p:nvPr/>
        </p:nvSpPr>
        <p:spPr>
          <a:xfrm>
            <a:off x="3049437" y="33193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8" name="Google Shape;1778;p43"/>
          <p:cNvGrpSpPr/>
          <p:nvPr/>
        </p:nvGrpSpPr>
        <p:grpSpPr>
          <a:xfrm>
            <a:off x="7216477" y="2157572"/>
            <a:ext cx="2019247" cy="2985928"/>
            <a:chOff x="875223" y="1775436"/>
            <a:chExt cx="619116" cy="990555"/>
          </a:xfrm>
        </p:grpSpPr>
        <p:sp>
          <p:nvSpPr>
            <p:cNvPr id="1779" name="Google Shape;1779;p43"/>
            <p:cNvSpPr/>
            <p:nvPr/>
          </p:nvSpPr>
          <p:spPr>
            <a:xfrm>
              <a:off x="987952" y="2242026"/>
              <a:ext cx="463895" cy="391471"/>
            </a:xfrm>
            <a:custGeom>
              <a:avLst/>
              <a:gdLst/>
              <a:ahLst/>
              <a:cxnLst/>
              <a:rect l="l" t="t" r="r" b="b"/>
              <a:pathLst>
                <a:path w="8045" h="6789" extrusionOk="0">
                  <a:moveTo>
                    <a:pt x="4322" y="1"/>
                  </a:moveTo>
                  <a:cubicBezTo>
                    <a:pt x="3124" y="1"/>
                    <a:pt x="2516" y="330"/>
                    <a:pt x="2516" y="330"/>
                  </a:cubicBezTo>
                  <a:cubicBezTo>
                    <a:pt x="2516" y="330"/>
                    <a:pt x="890" y="634"/>
                    <a:pt x="348" y="3062"/>
                  </a:cubicBezTo>
                  <a:cubicBezTo>
                    <a:pt x="1" y="4450"/>
                    <a:pt x="543" y="5902"/>
                    <a:pt x="1692" y="6748"/>
                  </a:cubicBezTo>
                  <a:cubicBezTo>
                    <a:pt x="1692" y="6748"/>
                    <a:pt x="2869" y="6789"/>
                    <a:pt x="4061" y="6789"/>
                  </a:cubicBezTo>
                  <a:cubicBezTo>
                    <a:pt x="5167" y="6789"/>
                    <a:pt x="6285" y="6753"/>
                    <a:pt x="6483" y="6618"/>
                  </a:cubicBezTo>
                  <a:cubicBezTo>
                    <a:pt x="8044" y="5620"/>
                    <a:pt x="7632" y="439"/>
                    <a:pt x="5595" y="114"/>
                  </a:cubicBezTo>
                  <a:cubicBezTo>
                    <a:pt x="5115" y="32"/>
                    <a:pt x="4691" y="1"/>
                    <a:pt x="4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1236761" y="1807957"/>
              <a:ext cx="257578" cy="203145"/>
            </a:xfrm>
            <a:custGeom>
              <a:avLst/>
              <a:gdLst/>
              <a:ahLst/>
              <a:cxnLst/>
              <a:rect l="l" t="t" r="r" b="b"/>
              <a:pathLst>
                <a:path w="4467" h="3523" extrusionOk="0">
                  <a:moveTo>
                    <a:pt x="2718" y="1"/>
                  </a:moveTo>
                  <a:cubicBezTo>
                    <a:pt x="2700" y="1"/>
                    <a:pt x="2683" y="4"/>
                    <a:pt x="2667" y="10"/>
                  </a:cubicBezTo>
                  <a:cubicBezTo>
                    <a:pt x="2580" y="32"/>
                    <a:pt x="2472" y="118"/>
                    <a:pt x="2515" y="465"/>
                  </a:cubicBezTo>
                  <a:cubicBezTo>
                    <a:pt x="2624" y="1354"/>
                    <a:pt x="1930" y="1918"/>
                    <a:pt x="1670" y="2091"/>
                  </a:cubicBezTo>
                  <a:cubicBezTo>
                    <a:pt x="1843" y="1679"/>
                    <a:pt x="1778" y="1181"/>
                    <a:pt x="1496" y="834"/>
                  </a:cubicBezTo>
                  <a:cubicBezTo>
                    <a:pt x="1449" y="770"/>
                    <a:pt x="1378" y="730"/>
                    <a:pt x="1301" y="730"/>
                  </a:cubicBezTo>
                  <a:cubicBezTo>
                    <a:pt x="1273" y="730"/>
                    <a:pt x="1244" y="736"/>
                    <a:pt x="1214" y="747"/>
                  </a:cubicBezTo>
                  <a:cubicBezTo>
                    <a:pt x="1106" y="812"/>
                    <a:pt x="1041" y="1029"/>
                    <a:pt x="1063" y="1354"/>
                  </a:cubicBezTo>
                  <a:cubicBezTo>
                    <a:pt x="1106" y="2048"/>
                    <a:pt x="759" y="2698"/>
                    <a:pt x="130" y="3045"/>
                  </a:cubicBezTo>
                  <a:cubicBezTo>
                    <a:pt x="130" y="3067"/>
                    <a:pt x="109" y="3089"/>
                    <a:pt x="130" y="3110"/>
                  </a:cubicBezTo>
                  <a:cubicBezTo>
                    <a:pt x="130" y="3132"/>
                    <a:pt x="152" y="3132"/>
                    <a:pt x="174" y="3132"/>
                  </a:cubicBezTo>
                  <a:cubicBezTo>
                    <a:pt x="824" y="2764"/>
                    <a:pt x="1193" y="2070"/>
                    <a:pt x="1149" y="1333"/>
                  </a:cubicBezTo>
                  <a:cubicBezTo>
                    <a:pt x="1128" y="921"/>
                    <a:pt x="1214" y="856"/>
                    <a:pt x="1258" y="834"/>
                  </a:cubicBezTo>
                  <a:cubicBezTo>
                    <a:pt x="1271" y="821"/>
                    <a:pt x="1285" y="816"/>
                    <a:pt x="1301" y="816"/>
                  </a:cubicBezTo>
                  <a:cubicBezTo>
                    <a:pt x="1339" y="816"/>
                    <a:pt x="1385" y="847"/>
                    <a:pt x="1431" y="877"/>
                  </a:cubicBezTo>
                  <a:cubicBezTo>
                    <a:pt x="1713" y="1268"/>
                    <a:pt x="1756" y="1766"/>
                    <a:pt x="1540" y="2178"/>
                  </a:cubicBezTo>
                  <a:cubicBezTo>
                    <a:pt x="1518" y="2178"/>
                    <a:pt x="1518" y="2200"/>
                    <a:pt x="1540" y="2222"/>
                  </a:cubicBezTo>
                  <a:lnTo>
                    <a:pt x="1583" y="2222"/>
                  </a:lnTo>
                  <a:cubicBezTo>
                    <a:pt x="1583" y="2222"/>
                    <a:pt x="2732" y="1614"/>
                    <a:pt x="2602" y="444"/>
                  </a:cubicBezTo>
                  <a:cubicBezTo>
                    <a:pt x="2559" y="249"/>
                    <a:pt x="2624" y="118"/>
                    <a:pt x="2667" y="75"/>
                  </a:cubicBezTo>
                  <a:cubicBezTo>
                    <a:pt x="2675" y="73"/>
                    <a:pt x="2684" y="71"/>
                    <a:pt x="2694" y="71"/>
                  </a:cubicBezTo>
                  <a:cubicBezTo>
                    <a:pt x="2769" y="71"/>
                    <a:pt x="2900" y="142"/>
                    <a:pt x="3014" y="314"/>
                  </a:cubicBezTo>
                  <a:cubicBezTo>
                    <a:pt x="3274" y="769"/>
                    <a:pt x="3231" y="1354"/>
                    <a:pt x="2927" y="1788"/>
                  </a:cubicBezTo>
                  <a:cubicBezTo>
                    <a:pt x="2754" y="2005"/>
                    <a:pt x="2624" y="2156"/>
                    <a:pt x="2602" y="2178"/>
                  </a:cubicBezTo>
                  <a:cubicBezTo>
                    <a:pt x="2584" y="2214"/>
                    <a:pt x="2624" y="2249"/>
                    <a:pt x="2652" y="2249"/>
                  </a:cubicBezTo>
                  <a:cubicBezTo>
                    <a:pt x="2658" y="2249"/>
                    <a:pt x="2663" y="2247"/>
                    <a:pt x="2667" y="2243"/>
                  </a:cubicBezTo>
                  <a:cubicBezTo>
                    <a:pt x="2797" y="2113"/>
                    <a:pt x="2906" y="1983"/>
                    <a:pt x="2992" y="1831"/>
                  </a:cubicBezTo>
                  <a:cubicBezTo>
                    <a:pt x="3289" y="1492"/>
                    <a:pt x="3773" y="1007"/>
                    <a:pt x="4058" y="1007"/>
                  </a:cubicBezTo>
                  <a:cubicBezTo>
                    <a:pt x="4064" y="1007"/>
                    <a:pt x="4070" y="1007"/>
                    <a:pt x="4076" y="1007"/>
                  </a:cubicBezTo>
                  <a:cubicBezTo>
                    <a:pt x="4163" y="1007"/>
                    <a:pt x="4228" y="1072"/>
                    <a:pt x="4250" y="1137"/>
                  </a:cubicBezTo>
                  <a:cubicBezTo>
                    <a:pt x="4336" y="1419"/>
                    <a:pt x="4293" y="1723"/>
                    <a:pt x="4098" y="1961"/>
                  </a:cubicBezTo>
                  <a:cubicBezTo>
                    <a:pt x="3631" y="2713"/>
                    <a:pt x="2440" y="3446"/>
                    <a:pt x="454" y="3446"/>
                  </a:cubicBezTo>
                  <a:cubicBezTo>
                    <a:pt x="321" y="3446"/>
                    <a:pt x="184" y="3442"/>
                    <a:pt x="44" y="3436"/>
                  </a:cubicBezTo>
                  <a:cubicBezTo>
                    <a:pt x="22" y="3436"/>
                    <a:pt x="0" y="3457"/>
                    <a:pt x="0" y="3479"/>
                  </a:cubicBezTo>
                  <a:cubicBezTo>
                    <a:pt x="0" y="3501"/>
                    <a:pt x="22" y="3522"/>
                    <a:pt x="44" y="3522"/>
                  </a:cubicBezTo>
                  <a:lnTo>
                    <a:pt x="477" y="3522"/>
                  </a:lnTo>
                  <a:cubicBezTo>
                    <a:pt x="2472" y="3522"/>
                    <a:pt x="3686" y="2764"/>
                    <a:pt x="4185" y="2026"/>
                  </a:cubicBezTo>
                  <a:cubicBezTo>
                    <a:pt x="4402" y="1679"/>
                    <a:pt x="4467" y="1333"/>
                    <a:pt x="4358" y="1094"/>
                  </a:cubicBezTo>
                  <a:cubicBezTo>
                    <a:pt x="4315" y="1007"/>
                    <a:pt x="4206" y="942"/>
                    <a:pt x="4120" y="942"/>
                  </a:cubicBezTo>
                  <a:cubicBezTo>
                    <a:pt x="4111" y="942"/>
                    <a:pt x="4102" y="941"/>
                    <a:pt x="4093" y="941"/>
                  </a:cubicBezTo>
                  <a:cubicBezTo>
                    <a:pt x="3814" y="941"/>
                    <a:pt x="3460" y="1256"/>
                    <a:pt x="3166" y="1549"/>
                  </a:cubicBezTo>
                  <a:cubicBezTo>
                    <a:pt x="3339" y="1137"/>
                    <a:pt x="3317" y="682"/>
                    <a:pt x="3079" y="292"/>
                  </a:cubicBezTo>
                  <a:cubicBezTo>
                    <a:pt x="2968" y="107"/>
                    <a:pt x="2825" y="1"/>
                    <a:pt x="2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920488" y="1775436"/>
              <a:ext cx="253830" cy="209430"/>
            </a:xfrm>
            <a:custGeom>
              <a:avLst/>
              <a:gdLst/>
              <a:ahLst/>
              <a:cxnLst/>
              <a:rect l="l" t="t" r="r" b="b"/>
              <a:pathLst>
                <a:path w="4402" h="3632" extrusionOk="0">
                  <a:moveTo>
                    <a:pt x="1805" y="1"/>
                  </a:moveTo>
                  <a:cubicBezTo>
                    <a:pt x="1684" y="1"/>
                    <a:pt x="1542" y="104"/>
                    <a:pt x="1431" y="271"/>
                  </a:cubicBezTo>
                  <a:cubicBezTo>
                    <a:pt x="1193" y="661"/>
                    <a:pt x="1149" y="1116"/>
                    <a:pt x="1301" y="1550"/>
                  </a:cubicBezTo>
                  <a:cubicBezTo>
                    <a:pt x="1019" y="1203"/>
                    <a:pt x="651" y="899"/>
                    <a:pt x="390" y="899"/>
                  </a:cubicBezTo>
                  <a:cubicBezTo>
                    <a:pt x="282" y="899"/>
                    <a:pt x="174" y="964"/>
                    <a:pt x="130" y="1051"/>
                  </a:cubicBezTo>
                  <a:cubicBezTo>
                    <a:pt x="0" y="1268"/>
                    <a:pt x="65" y="1615"/>
                    <a:pt x="260" y="1983"/>
                  </a:cubicBezTo>
                  <a:cubicBezTo>
                    <a:pt x="737" y="2786"/>
                    <a:pt x="1995" y="3631"/>
                    <a:pt x="4163" y="3631"/>
                  </a:cubicBezTo>
                  <a:lnTo>
                    <a:pt x="4358" y="3588"/>
                  </a:lnTo>
                  <a:cubicBezTo>
                    <a:pt x="4380" y="3588"/>
                    <a:pt x="4401" y="3566"/>
                    <a:pt x="4401" y="3544"/>
                  </a:cubicBezTo>
                  <a:cubicBezTo>
                    <a:pt x="4401" y="3523"/>
                    <a:pt x="4380" y="3501"/>
                    <a:pt x="4358" y="3501"/>
                  </a:cubicBezTo>
                  <a:cubicBezTo>
                    <a:pt x="4302" y="3502"/>
                    <a:pt x="4247" y="3503"/>
                    <a:pt x="4192" y="3503"/>
                  </a:cubicBezTo>
                  <a:cubicBezTo>
                    <a:pt x="2081" y="3503"/>
                    <a:pt x="834" y="2700"/>
                    <a:pt x="369" y="1897"/>
                  </a:cubicBezTo>
                  <a:cubicBezTo>
                    <a:pt x="195" y="1658"/>
                    <a:pt x="130" y="1355"/>
                    <a:pt x="239" y="1073"/>
                  </a:cubicBezTo>
                  <a:cubicBezTo>
                    <a:pt x="282" y="1008"/>
                    <a:pt x="347" y="964"/>
                    <a:pt x="412" y="943"/>
                  </a:cubicBezTo>
                  <a:cubicBezTo>
                    <a:pt x="716" y="943"/>
                    <a:pt x="1171" y="1441"/>
                    <a:pt x="1474" y="1810"/>
                  </a:cubicBezTo>
                  <a:cubicBezTo>
                    <a:pt x="1561" y="1962"/>
                    <a:pt x="1670" y="2092"/>
                    <a:pt x="1778" y="2222"/>
                  </a:cubicBezTo>
                  <a:cubicBezTo>
                    <a:pt x="1789" y="2233"/>
                    <a:pt x="1800" y="2238"/>
                    <a:pt x="1810" y="2238"/>
                  </a:cubicBezTo>
                  <a:cubicBezTo>
                    <a:pt x="1821" y="2238"/>
                    <a:pt x="1832" y="2233"/>
                    <a:pt x="1843" y="2222"/>
                  </a:cubicBezTo>
                  <a:cubicBezTo>
                    <a:pt x="1865" y="2200"/>
                    <a:pt x="1865" y="2178"/>
                    <a:pt x="1843" y="2157"/>
                  </a:cubicBezTo>
                  <a:cubicBezTo>
                    <a:pt x="1821" y="2135"/>
                    <a:pt x="1713" y="1962"/>
                    <a:pt x="1539" y="1767"/>
                  </a:cubicBezTo>
                  <a:cubicBezTo>
                    <a:pt x="1236" y="1311"/>
                    <a:pt x="1236" y="748"/>
                    <a:pt x="1518" y="292"/>
                  </a:cubicBezTo>
                  <a:cubicBezTo>
                    <a:pt x="1613" y="121"/>
                    <a:pt x="1742" y="50"/>
                    <a:pt x="1816" y="50"/>
                  </a:cubicBezTo>
                  <a:cubicBezTo>
                    <a:pt x="1826" y="50"/>
                    <a:pt x="1835" y="51"/>
                    <a:pt x="1843" y="54"/>
                  </a:cubicBezTo>
                  <a:cubicBezTo>
                    <a:pt x="1908" y="97"/>
                    <a:pt x="1951" y="227"/>
                    <a:pt x="1908" y="422"/>
                  </a:cubicBezTo>
                  <a:cubicBezTo>
                    <a:pt x="1735" y="1593"/>
                    <a:pt x="2862" y="2243"/>
                    <a:pt x="2862" y="2243"/>
                  </a:cubicBezTo>
                  <a:lnTo>
                    <a:pt x="2905" y="2243"/>
                  </a:lnTo>
                  <a:cubicBezTo>
                    <a:pt x="2927" y="2222"/>
                    <a:pt x="2927" y="2200"/>
                    <a:pt x="2905" y="2200"/>
                  </a:cubicBezTo>
                  <a:cubicBezTo>
                    <a:pt x="2667" y="1571"/>
                    <a:pt x="2862" y="1073"/>
                    <a:pt x="3057" y="899"/>
                  </a:cubicBezTo>
                  <a:cubicBezTo>
                    <a:pt x="3105" y="868"/>
                    <a:pt x="3164" y="847"/>
                    <a:pt x="3201" y="847"/>
                  </a:cubicBezTo>
                  <a:cubicBezTo>
                    <a:pt x="3214" y="847"/>
                    <a:pt x="3225" y="850"/>
                    <a:pt x="3231" y="856"/>
                  </a:cubicBezTo>
                  <a:cubicBezTo>
                    <a:pt x="3274" y="878"/>
                    <a:pt x="3382" y="964"/>
                    <a:pt x="3317" y="1376"/>
                  </a:cubicBezTo>
                  <a:cubicBezTo>
                    <a:pt x="3252" y="2113"/>
                    <a:pt x="3621" y="2807"/>
                    <a:pt x="4228" y="3197"/>
                  </a:cubicBezTo>
                  <a:lnTo>
                    <a:pt x="4293" y="3197"/>
                  </a:lnTo>
                  <a:cubicBezTo>
                    <a:pt x="4315" y="3176"/>
                    <a:pt x="4293" y="3132"/>
                    <a:pt x="4271" y="3132"/>
                  </a:cubicBezTo>
                  <a:cubicBezTo>
                    <a:pt x="3686" y="2764"/>
                    <a:pt x="3339" y="2092"/>
                    <a:pt x="3404" y="1398"/>
                  </a:cubicBezTo>
                  <a:cubicBezTo>
                    <a:pt x="3447" y="1073"/>
                    <a:pt x="3404" y="856"/>
                    <a:pt x="3274" y="791"/>
                  </a:cubicBezTo>
                  <a:cubicBezTo>
                    <a:pt x="3250" y="779"/>
                    <a:pt x="3224" y="773"/>
                    <a:pt x="3198" y="773"/>
                  </a:cubicBezTo>
                  <a:cubicBezTo>
                    <a:pt x="3130" y="773"/>
                    <a:pt x="3061" y="809"/>
                    <a:pt x="3014" y="856"/>
                  </a:cubicBezTo>
                  <a:cubicBezTo>
                    <a:pt x="2710" y="1203"/>
                    <a:pt x="2624" y="1701"/>
                    <a:pt x="2797" y="2113"/>
                  </a:cubicBezTo>
                  <a:cubicBezTo>
                    <a:pt x="2515" y="1940"/>
                    <a:pt x="1843" y="1355"/>
                    <a:pt x="1973" y="466"/>
                  </a:cubicBezTo>
                  <a:cubicBezTo>
                    <a:pt x="2038" y="119"/>
                    <a:pt x="1930" y="32"/>
                    <a:pt x="1865" y="10"/>
                  </a:cubicBezTo>
                  <a:cubicBezTo>
                    <a:pt x="1846" y="4"/>
                    <a:pt x="1825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875223" y="1949456"/>
              <a:ext cx="446596" cy="391009"/>
            </a:xfrm>
            <a:custGeom>
              <a:avLst/>
              <a:gdLst/>
              <a:ahLst/>
              <a:cxnLst/>
              <a:rect l="l" t="t" r="r" b="b"/>
              <a:pathLst>
                <a:path w="7745" h="6781" extrusionOk="0">
                  <a:moveTo>
                    <a:pt x="5694" y="0"/>
                  </a:moveTo>
                  <a:cubicBezTo>
                    <a:pt x="4128" y="0"/>
                    <a:pt x="1" y="1722"/>
                    <a:pt x="156" y="2326"/>
                  </a:cubicBezTo>
                  <a:cubicBezTo>
                    <a:pt x="330" y="3020"/>
                    <a:pt x="720" y="4689"/>
                    <a:pt x="1154" y="4732"/>
                  </a:cubicBezTo>
                  <a:cubicBezTo>
                    <a:pt x="1162" y="4733"/>
                    <a:pt x="1172" y="4734"/>
                    <a:pt x="1182" y="4734"/>
                  </a:cubicBezTo>
                  <a:cubicBezTo>
                    <a:pt x="1700" y="4734"/>
                    <a:pt x="4492" y="3692"/>
                    <a:pt x="4493" y="3692"/>
                  </a:cubicBezTo>
                  <a:lnTo>
                    <a:pt x="4493" y="3692"/>
                  </a:lnTo>
                  <a:cubicBezTo>
                    <a:pt x="4493" y="3692"/>
                    <a:pt x="4232" y="6228"/>
                    <a:pt x="4449" y="6358"/>
                  </a:cubicBezTo>
                  <a:cubicBezTo>
                    <a:pt x="4580" y="6430"/>
                    <a:pt x="5452" y="6781"/>
                    <a:pt x="6271" y="6781"/>
                  </a:cubicBezTo>
                  <a:cubicBezTo>
                    <a:pt x="6948" y="6781"/>
                    <a:pt x="7588" y="6541"/>
                    <a:pt x="7745" y="5708"/>
                  </a:cubicBezTo>
                  <a:cubicBezTo>
                    <a:pt x="7745" y="5708"/>
                    <a:pt x="7116" y="570"/>
                    <a:pt x="6119" y="71"/>
                  </a:cubicBezTo>
                  <a:cubicBezTo>
                    <a:pt x="6017" y="22"/>
                    <a:pt x="5872" y="0"/>
                    <a:pt x="5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1236242" y="1994777"/>
              <a:ext cx="165664" cy="65389"/>
            </a:xfrm>
            <a:custGeom>
              <a:avLst/>
              <a:gdLst/>
              <a:ahLst/>
              <a:cxnLst/>
              <a:rect l="l" t="t" r="r" b="b"/>
              <a:pathLst>
                <a:path w="2873" h="1134" extrusionOk="0">
                  <a:moveTo>
                    <a:pt x="303" y="0"/>
                  </a:moveTo>
                  <a:cubicBezTo>
                    <a:pt x="0" y="0"/>
                    <a:pt x="578" y="978"/>
                    <a:pt x="1028" y="1106"/>
                  </a:cubicBezTo>
                  <a:cubicBezTo>
                    <a:pt x="1084" y="1125"/>
                    <a:pt x="1154" y="1133"/>
                    <a:pt x="1233" y="1133"/>
                  </a:cubicBezTo>
                  <a:cubicBezTo>
                    <a:pt x="1806" y="1133"/>
                    <a:pt x="2872" y="690"/>
                    <a:pt x="2568" y="347"/>
                  </a:cubicBezTo>
                  <a:cubicBezTo>
                    <a:pt x="2257" y="18"/>
                    <a:pt x="697" y="0"/>
                    <a:pt x="372" y="0"/>
                  </a:cubicBezTo>
                  <a:cubicBezTo>
                    <a:pt x="334" y="0"/>
                    <a:pt x="313" y="0"/>
                    <a:pt x="313" y="0"/>
                  </a:cubicBezTo>
                  <a:cubicBezTo>
                    <a:pt x="309" y="0"/>
                    <a:pt x="306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1058010" y="2011038"/>
              <a:ext cx="31311" cy="40075"/>
            </a:xfrm>
            <a:custGeom>
              <a:avLst/>
              <a:gdLst/>
              <a:ahLst/>
              <a:cxnLst/>
              <a:rect l="l" t="t" r="r" b="b"/>
              <a:pathLst>
                <a:path w="543" h="695" extrusionOk="0">
                  <a:moveTo>
                    <a:pt x="108" y="0"/>
                  </a:moveTo>
                  <a:cubicBezTo>
                    <a:pt x="87" y="0"/>
                    <a:pt x="65" y="22"/>
                    <a:pt x="65" y="44"/>
                  </a:cubicBezTo>
                  <a:cubicBezTo>
                    <a:pt x="43" y="174"/>
                    <a:pt x="0" y="586"/>
                    <a:pt x="87" y="672"/>
                  </a:cubicBezTo>
                  <a:cubicBezTo>
                    <a:pt x="87" y="694"/>
                    <a:pt x="108" y="694"/>
                    <a:pt x="130" y="694"/>
                  </a:cubicBezTo>
                  <a:cubicBezTo>
                    <a:pt x="260" y="694"/>
                    <a:pt x="434" y="326"/>
                    <a:pt x="520" y="109"/>
                  </a:cubicBezTo>
                  <a:cubicBezTo>
                    <a:pt x="542" y="87"/>
                    <a:pt x="520" y="44"/>
                    <a:pt x="499" y="44"/>
                  </a:cubicBezTo>
                  <a:cubicBezTo>
                    <a:pt x="477" y="44"/>
                    <a:pt x="455" y="44"/>
                    <a:pt x="434" y="65"/>
                  </a:cubicBezTo>
                  <a:cubicBezTo>
                    <a:pt x="369" y="261"/>
                    <a:pt x="282" y="456"/>
                    <a:pt x="130" y="607"/>
                  </a:cubicBezTo>
                  <a:cubicBezTo>
                    <a:pt x="108" y="434"/>
                    <a:pt x="108" y="239"/>
                    <a:pt x="130" y="65"/>
                  </a:cubicBezTo>
                  <a:cubicBezTo>
                    <a:pt x="152" y="22"/>
                    <a:pt x="130" y="22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1115499" y="2024761"/>
              <a:ext cx="30042" cy="38807"/>
            </a:xfrm>
            <a:custGeom>
              <a:avLst/>
              <a:gdLst/>
              <a:ahLst/>
              <a:cxnLst/>
              <a:rect l="l" t="t" r="r" b="b"/>
              <a:pathLst>
                <a:path w="521" h="673" extrusionOk="0">
                  <a:moveTo>
                    <a:pt x="109" y="1"/>
                  </a:moveTo>
                  <a:cubicBezTo>
                    <a:pt x="87" y="1"/>
                    <a:pt x="65" y="1"/>
                    <a:pt x="65" y="23"/>
                  </a:cubicBezTo>
                  <a:cubicBezTo>
                    <a:pt x="44" y="153"/>
                    <a:pt x="0" y="565"/>
                    <a:pt x="65" y="651"/>
                  </a:cubicBezTo>
                  <a:cubicBezTo>
                    <a:pt x="87" y="673"/>
                    <a:pt x="109" y="673"/>
                    <a:pt x="130" y="673"/>
                  </a:cubicBezTo>
                  <a:cubicBezTo>
                    <a:pt x="239" y="673"/>
                    <a:pt x="434" y="326"/>
                    <a:pt x="521" y="109"/>
                  </a:cubicBezTo>
                  <a:cubicBezTo>
                    <a:pt x="521" y="88"/>
                    <a:pt x="521" y="66"/>
                    <a:pt x="499" y="44"/>
                  </a:cubicBezTo>
                  <a:cubicBezTo>
                    <a:pt x="477" y="44"/>
                    <a:pt x="456" y="44"/>
                    <a:pt x="434" y="66"/>
                  </a:cubicBezTo>
                  <a:cubicBezTo>
                    <a:pt x="369" y="261"/>
                    <a:pt x="260" y="434"/>
                    <a:pt x="130" y="608"/>
                  </a:cubicBezTo>
                  <a:cubicBezTo>
                    <a:pt x="109" y="413"/>
                    <a:pt x="109" y="218"/>
                    <a:pt x="130" y="44"/>
                  </a:cubicBezTo>
                  <a:cubicBezTo>
                    <a:pt x="152" y="23"/>
                    <a:pt x="130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1265534" y="2013863"/>
              <a:ext cx="94451" cy="34713"/>
            </a:xfrm>
            <a:custGeom>
              <a:avLst/>
              <a:gdLst/>
              <a:ahLst/>
              <a:cxnLst/>
              <a:rect l="l" t="t" r="r" b="b"/>
              <a:pathLst>
                <a:path w="1638" h="602" extrusionOk="0">
                  <a:moveTo>
                    <a:pt x="35" y="0"/>
                  </a:moveTo>
                  <a:cubicBezTo>
                    <a:pt x="27" y="0"/>
                    <a:pt x="22" y="6"/>
                    <a:pt x="22" y="16"/>
                  </a:cubicBezTo>
                  <a:cubicBezTo>
                    <a:pt x="0" y="16"/>
                    <a:pt x="0" y="60"/>
                    <a:pt x="22" y="60"/>
                  </a:cubicBezTo>
                  <a:cubicBezTo>
                    <a:pt x="22" y="81"/>
                    <a:pt x="499" y="602"/>
                    <a:pt x="1019" y="602"/>
                  </a:cubicBezTo>
                  <a:cubicBezTo>
                    <a:pt x="1236" y="602"/>
                    <a:pt x="1453" y="515"/>
                    <a:pt x="1604" y="342"/>
                  </a:cubicBezTo>
                  <a:cubicBezTo>
                    <a:pt x="1638" y="308"/>
                    <a:pt x="1607" y="262"/>
                    <a:pt x="1571" y="262"/>
                  </a:cubicBezTo>
                  <a:cubicBezTo>
                    <a:pt x="1561" y="262"/>
                    <a:pt x="1549" y="266"/>
                    <a:pt x="1539" y="277"/>
                  </a:cubicBezTo>
                  <a:cubicBezTo>
                    <a:pt x="1409" y="428"/>
                    <a:pt x="1214" y="515"/>
                    <a:pt x="997" y="515"/>
                  </a:cubicBezTo>
                  <a:cubicBezTo>
                    <a:pt x="520" y="515"/>
                    <a:pt x="65" y="16"/>
                    <a:pt x="65" y="16"/>
                  </a:cubicBezTo>
                  <a:cubicBezTo>
                    <a:pt x="54" y="6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1334267" y="2506458"/>
              <a:ext cx="156265" cy="89723"/>
            </a:xfrm>
            <a:custGeom>
              <a:avLst/>
              <a:gdLst/>
              <a:ahLst/>
              <a:cxnLst/>
              <a:rect l="l" t="t" r="r" b="b"/>
              <a:pathLst>
                <a:path w="2710" h="1556" extrusionOk="0">
                  <a:moveTo>
                    <a:pt x="2493" y="0"/>
                  </a:moveTo>
                  <a:cubicBezTo>
                    <a:pt x="2211" y="0"/>
                    <a:pt x="911" y="904"/>
                    <a:pt x="911" y="904"/>
                  </a:cubicBezTo>
                  <a:cubicBezTo>
                    <a:pt x="911" y="904"/>
                    <a:pt x="0" y="1490"/>
                    <a:pt x="1366" y="1555"/>
                  </a:cubicBezTo>
                  <a:cubicBezTo>
                    <a:pt x="1387" y="1555"/>
                    <a:pt x="1407" y="1556"/>
                    <a:pt x="1426" y="1556"/>
                  </a:cubicBezTo>
                  <a:cubicBezTo>
                    <a:pt x="2709" y="1556"/>
                    <a:pt x="2665" y="186"/>
                    <a:pt x="2537" y="16"/>
                  </a:cubicBezTo>
                  <a:cubicBezTo>
                    <a:pt x="2528" y="5"/>
                    <a:pt x="2513" y="0"/>
                    <a:pt x="2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1257981" y="2569654"/>
              <a:ext cx="113826" cy="195245"/>
            </a:xfrm>
            <a:custGeom>
              <a:avLst/>
              <a:gdLst/>
              <a:ahLst/>
              <a:cxnLst/>
              <a:rect l="l" t="t" r="r" b="b"/>
              <a:pathLst>
                <a:path w="1974" h="3386" extrusionOk="0">
                  <a:moveTo>
                    <a:pt x="1644" y="0"/>
                  </a:moveTo>
                  <a:cubicBezTo>
                    <a:pt x="1416" y="0"/>
                    <a:pt x="66" y="372"/>
                    <a:pt x="66" y="372"/>
                  </a:cubicBezTo>
                  <a:cubicBezTo>
                    <a:pt x="66" y="372"/>
                    <a:pt x="1" y="3386"/>
                    <a:pt x="88" y="3386"/>
                  </a:cubicBezTo>
                  <a:cubicBezTo>
                    <a:pt x="174" y="3386"/>
                    <a:pt x="1800" y="3321"/>
                    <a:pt x="1887" y="3126"/>
                  </a:cubicBezTo>
                  <a:cubicBezTo>
                    <a:pt x="1974" y="2930"/>
                    <a:pt x="1779" y="69"/>
                    <a:pt x="1670" y="4"/>
                  </a:cubicBezTo>
                  <a:cubicBezTo>
                    <a:pt x="1665" y="1"/>
                    <a:pt x="1656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1055473" y="2573921"/>
              <a:ext cx="132566" cy="184808"/>
            </a:xfrm>
            <a:custGeom>
              <a:avLst/>
              <a:gdLst/>
              <a:ahLst/>
              <a:cxnLst/>
              <a:rect l="l" t="t" r="r" b="b"/>
              <a:pathLst>
                <a:path w="2299" h="3205" extrusionOk="0">
                  <a:moveTo>
                    <a:pt x="2037" y="0"/>
                  </a:moveTo>
                  <a:cubicBezTo>
                    <a:pt x="1608" y="0"/>
                    <a:pt x="564" y="103"/>
                    <a:pt x="564" y="103"/>
                  </a:cubicBezTo>
                  <a:cubicBezTo>
                    <a:pt x="564" y="103"/>
                    <a:pt x="1" y="3052"/>
                    <a:pt x="87" y="3073"/>
                  </a:cubicBezTo>
                  <a:cubicBezTo>
                    <a:pt x="134" y="3089"/>
                    <a:pt x="986" y="3205"/>
                    <a:pt x="1503" y="3205"/>
                  </a:cubicBezTo>
                  <a:cubicBezTo>
                    <a:pt x="1705" y="3205"/>
                    <a:pt x="1856" y="3187"/>
                    <a:pt x="1887" y="3138"/>
                  </a:cubicBezTo>
                  <a:cubicBezTo>
                    <a:pt x="2017" y="2965"/>
                    <a:pt x="2299" y="103"/>
                    <a:pt x="2212" y="16"/>
                  </a:cubicBezTo>
                  <a:cubicBezTo>
                    <a:pt x="2193" y="5"/>
                    <a:pt x="2129" y="0"/>
                    <a:pt x="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1006749" y="2311507"/>
              <a:ext cx="311147" cy="323890"/>
            </a:xfrm>
            <a:custGeom>
              <a:avLst/>
              <a:gdLst/>
              <a:ahLst/>
              <a:cxnLst/>
              <a:rect l="l" t="t" r="r" b="b"/>
              <a:pathLst>
                <a:path w="5396" h="5617" extrusionOk="0">
                  <a:moveTo>
                    <a:pt x="3694" y="0"/>
                  </a:moveTo>
                  <a:cubicBezTo>
                    <a:pt x="3539" y="0"/>
                    <a:pt x="3370" y="46"/>
                    <a:pt x="3187" y="144"/>
                  </a:cubicBezTo>
                  <a:cubicBezTo>
                    <a:pt x="0" y="1857"/>
                    <a:pt x="3014" y="5608"/>
                    <a:pt x="3014" y="5608"/>
                  </a:cubicBezTo>
                  <a:cubicBezTo>
                    <a:pt x="3130" y="5614"/>
                    <a:pt x="3248" y="5616"/>
                    <a:pt x="3367" y="5616"/>
                  </a:cubicBezTo>
                  <a:cubicBezTo>
                    <a:pt x="3691" y="5616"/>
                    <a:pt x="4025" y="5596"/>
                    <a:pt x="4358" y="5565"/>
                  </a:cubicBezTo>
                  <a:cubicBezTo>
                    <a:pt x="5396" y="3959"/>
                    <a:pt x="5142" y="0"/>
                    <a:pt x="3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1112962" y="2304819"/>
              <a:ext cx="350127" cy="150211"/>
            </a:xfrm>
            <a:custGeom>
              <a:avLst/>
              <a:gdLst/>
              <a:ahLst/>
              <a:cxnLst/>
              <a:rect l="l" t="t" r="r" b="b"/>
              <a:pathLst>
                <a:path w="6072" h="2605" extrusionOk="0">
                  <a:moveTo>
                    <a:pt x="3860" y="0"/>
                  </a:moveTo>
                  <a:cubicBezTo>
                    <a:pt x="3860" y="0"/>
                    <a:pt x="2714" y="1018"/>
                    <a:pt x="1215" y="1018"/>
                  </a:cubicBezTo>
                  <a:cubicBezTo>
                    <a:pt x="977" y="1018"/>
                    <a:pt x="730" y="992"/>
                    <a:pt x="478" y="933"/>
                  </a:cubicBezTo>
                  <a:lnTo>
                    <a:pt x="1" y="2233"/>
                  </a:lnTo>
                  <a:cubicBezTo>
                    <a:pt x="1" y="2233"/>
                    <a:pt x="841" y="2604"/>
                    <a:pt x="1938" y="2604"/>
                  </a:cubicBezTo>
                  <a:cubicBezTo>
                    <a:pt x="2620" y="2604"/>
                    <a:pt x="3402" y="2461"/>
                    <a:pt x="4142" y="1995"/>
                  </a:cubicBezTo>
                  <a:cubicBezTo>
                    <a:pt x="6072" y="802"/>
                    <a:pt x="3860" y="0"/>
                    <a:pt x="3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1160475" y="2292710"/>
              <a:ext cx="180772" cy="74731"/>
            </a:xfrm>
            <a:custGeom>
              <a:avLst/>
              <a:gdLst/>
              <a:ahLst/>
              <a:cxnLst/>
              <a:rect l="l" t="t" r="r" b="b"/>
              <a:pathLst>
                <a:path w="3135" h="1296" extrusionOk="0">
                  <a:moveTo>
                    <a:pt x="3059" y="1"/>
                  </a:moveTo>
                  <a:cubicBezTo>
                    <a:pt x="3050" y="1"/>
                    <a:pt x="3041" y="5"/>
                    <a:pt x="3036" y="15"/>
                  </a:cubicBezTo>
                  <a:cubicBezTo>
                    <a:pt x="2412" y="772"/>
                    <a:pt x="1474" y="1215"/>
                    <a:pt x="497" y="1215"/>
                  </a:cubicBezTo>
                  <a:cubicBezTo>
                    <a:pt x="354" y="1215"/>
                    <a:pt x="210" y="1205"/>
                    <a:pt x="66" y="1186"/>
                  </a:cubicBezTo>
                  <a:cubicBezTo>
                    <a:pt x="44" y="1186"/>
                    <a:pt x="23" y="1208"/>
                    <a:pt x="1" y="1229"/>
                  </a:cubicBezTo>
                  <a:cubicBezTo>
                    <a:pt x="1" y="1251"/>
                    <a:pt x="23" y="1273"/>
                    <a:pt x="44" y="1273"/>
                  </a:cubicBezTo>
                  <a:cubicBezTo>
                    <a:pt x="174" y="1294"/>
                    <a:pt x="326" y="1294"/>
                    <a:pt x="456" y="1294"/>
                  </a:cubicBezTo>
                  <a:cubicBezTo>
                    <a:pt x="479" y="1295"/>
                    <a:pt x="503" y="1295"/>
                    <a:pt x="526" y="1295"/>
                  </a:cubicBezTo>
                  <a:cubicBezTo>
                    <a:pt x="1519" y="1295"/>
                    <a:pt x="2466" y="843"/>
                    <a:pt x="3101" y="80"/>
                  </a:cubicBezTo>
                  <a:cubicBezTo>
                    <a:pt x="3134" y="47"/>
                    <a:pt x="3091" y="1"/>
                    <a:pt x="3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1136718" y="2382718"/>
              <a:ext cx="252043" cy="72136"/>
            </a:xfrm>
            <a:custGeom>
              <a:avLst/>
              <a:gdLst/>
              <a:ahLst/>
              <a:cxnLst/>
              <a:rect l="l" t="t" r="r" b="b"/>
              <a:pathLst>
                <a:path w="4371" h="1251" extrusionOk="0">
                  <a:moveTo>
                    <a:pt x="4295" y="1"/>
                  </a:moveTo>
                  <a:cubicBezTo>
                    <a:pt x="4286" y="1"/>
                    <a:pt x="4277" y="5"/>
                    <a:pt x="4272" y="15"/>
                  </a:cubicBezTo>
                  <a:cubicBezTo>
                    <a:pt x="3549" y="767"/>
                    <a:pt x="2557" y="1171"/>
                    <a:pt x="1551" y="1171"/>
                  </a:cubicBezTo>
                  <a:cubicBezTo>
                    <a:pt x="1049" y="1171"/>
                    <a:pt x="543" y="1070"/>
                    <a:pt x="66" y="861"/>
                  </a:cubicBezTo>
                  <a:cubicBezTo>
                    <a:pt x="60" y="854"/>
                    <a:pt x="53" y="852"/>
                    <a:pt x="47" y="852"/>
                  </a:cubicBezTo>
                  <a:cubicBezTo>
                    <a:pt x="32" y="852"/>
                    <a:pt x="16" y="867"/>
                    <a:pt x="1" y="882"/>
                  </a:cubicBezTo>
                  <a:cubicBezTo>
                    <a:pt x="1" y="904"/>
                    <a:pt x="1" y="926"/>
                    <a:pt x="23" y="926"/>
                  </a:cubicBezTo>
                  <a:cubicBezTo>
                    <a:pt x="478" y="1121"/>
                    <a:pt x="933" y="1229"/>
                    <a:pt x="1432" y="1251"/>
                  </a:cubicBezTo>
                  <a:lnTo>
                    <a:pt x="1584" y="1251"/>
                  </a:lnTo>
                  <a:cubicBezTo>
                    <a:pt x="2624" y="1251"/>
                    <a:pt x="3600" y="817"/>
                    <a:pt x="4337" y="80"/>
                  </a:cubicBezTo>
                  <a:cubicBezTo>
                    <a:pt x="4370" y="47"/>
                    <a:pt x="4327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1055473" y="2711096"/>
              <a:ext cx="120053" cy="51435"/>
            </a:xfrm>
            <a:custGeom>
              <a:avLst/>
              <a:gdLst/>
              <a:ahLst/>
              <a:cxnLst/>
              <a:rect l="l" t="t" r="r" b="b"/>
              <a:pathLst>
                <a:path w="2082" h="892" extrusionOk="0">
                  <a:moveTo>
                    <a:pt x="174" y="0"/>
                  </a:moveTo>
                  <a:lnTo>
                    <a:pt x="1" y="846"/>
                  </a:lnTo>
                  <a:cubicBezTo>
                    <a:pt x="1" y="846"/>
                    <a:pt x="998" y="892"/>
                    <a:pt x="1576" y="892"/>
                  </a:cubicBezTo>
                  <a:cubicBezTo>
                    <a:pt x="1792" y="892"/>
                    <a:pt x="1950" y="885"/>
                    <a:pt x="1974" y="868"/>
                  </a:cubicBezTo>
                  <a:cubicBezTo>
                    <a:pt x="2082" y="824"/>
                    <a:pt x="1974" y="0"/>
                    <a:pt x="1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1254233" y="2716805"/>
              <a:ext cx="115094" cy="49186"/>
            </a:xfrm>
            <a:custGeom>
              <a:avLst/>
              <a:gdLst/>
              <a:ahLst/>
              <a:cxnLst/>
              <a:rect l="l" t="t" r="r" b="b"/>
              <a:pathLst>
                <a:path w="1996" h="853" extrusionOk="0">
                  <a:moveTo>
                    <a:pt x="1518" y="1"/>
                  </a:moveTo>
                  <a:cubicBezTo>
                    <a:pt x="980" y="1"/>
                    <a:pt x="109" y="75"/>
                    <a:pt x="109" y="75"/>
                  </a:cubicBezTo>
                  <a:cubicBezTo>
                    <a:pt x="109" y="75"/>
                    <a:pt x="1" y="769"/>
                    <a:pt x="153" y="834"/>
                  </a:cubicBezTo>
                  <a:cubicBezTo>
                    <a:pt x="210" y="848"/>
                    <a:pt x="432" y="853"/>
                    <a:pt x="702" y="853"/>
                  </a:cubicBezTo>
                  <a:cubicBezTo>
                    <a:pt x="1241" y="853"/>
                    <a:pt x="1974" y="834"/>
                    <a:pt x="1974" y="834"/>
                  </a:cubicBezTo>
                  <a:cubicBezTo>
                    <a:pt x="1995" y="574"/>
                    <a:pt x="1974" y="292"/>
                    <a:pt x="1930" y="53"/>
                  </a:cubicBezTo>
                  <a:cubicBezTo>
                    <a:pt x="1917" y="14"/>
                    <a:pt x="1748" y="1"/>
                    <a:pt x="1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900479" y="2096721"/>
              <a:ext cx="240049" cy="125704"/>
            </a:xfrm>
            <a:custGeom>
              <a:avLst/>
              <a:gdLst/>
              <a:ahLst/>
              <a:cxnLst/>
              <a:rect l="l" t="t" r="r" b="b"/>
              <a:pathLst>
                <a:path w="4163" h="2180" extrusionOk="0">
                  <a:moveTo>
                    <a:pt x="3196" y="0"/>
                  </a:moveTo>
                  <a:cubicBezTo>
                    <a:pt x="2277" y="0"/>
                    <a:pt x="521" y="487"/>
                    <a:pt x="521" y="487"/>
                  </a:cubicBezTo>
                  <a:cubicBezTo>
                    <a:pt x="521" y="487"/>
                    <a:pt x="152" y="682"/>
                    <a:pt x="87" y="834"/>
                  </a:cubicBezTo>
                  <a:cubicBezTo>
                    <a:pt x="0" y="986"/>
                    <a:pt x="369" y="2135"/>
                    <a:pt x="781" y="2178"/>
                  </a:cubicBezTo>
                  <a:cubicBezTo>
                    <a:pt x="789" y="2179"/>
                    <a:pt x="799" y="2180"/>
                    <a:pt x="809" y="2180"/>
                  </a:cubicBezTo>
                  <a:cubicBezTo>
                    <a:pt x="1326" y="2180"/>
                    <a:pt x="4076" y="1138"/>
                    <a:pt x="4076" y="1138"/>
                  </a:cubicBezTo>
                  <a:cubicBezTo>
                    <a:pt x="4076" y="1138"/>
                    <a:pt x="4163" y="401"/>
                    <a:pt x="3643" y="75"/>
                  </a:cubicBezTo>
                  <a:cubicBezTo>
                    <a:pt x="3548" y="22"/>
                    <a:pt x="3390" y="0"/>
                    <a:pt x="3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951740" y="2141754"/>
              <a:ext cx="51320" cy="58124"/>
            </a:xfrm>
            <a:custGeom>
              <a:avLst/>
              <a:gdLst/>
              <a:ahLst/>
              <a:cxnLst/>
              <a:rect l="l" t="t" r="r" b="b"/>
              <a:pathLst>
                <a:path w="890" h="1008" extrusionOk="0">
                  <a:moveTo>
                    <a:pt x="827" y="1"/>
                  </a:moveTo>
                  <a:cubicBezTo>
                    <a:pt x="813" y="1"/>
                    <a:pt x="802" y="16"/>
                    <a:pt x="802" y="31"/>
                  </a:cubicBezTo>
                  <a:cubicBezTo>
                    <a:pt x="716" y="812"/>
                    <a:pt x="586" y="920"/>
                    <a:pt x="521" y="920"/>
                  </a:cubicBezTo>
                  <a:cubicBezTo>
                    <a:pt x="390" y="920"/>
                    <a:pt x="195" y="530"/>
                    <a:pt x="87" y="270"/>
                  </a:cubicBezTo>
                  <a:cubicBezTo>
                    <a:pt x="87" y="255"/>
                    <a:pt x="76" y="239"/>
                    <a:pt x="62" y="239"/>
                  </a:cubicBezTo>
                  <a:cubicBezTo>
                    <a:pt x="56" y="239"/>
                    <a:pt x="50" y="242"/>
                    <a:pt x="44" y="248"/>
                  </a:cubicBezTo>
                  <a:cubicBezTo>
                    <a:pt x="22" y="248"/>
                    <a:pt x="0" y="270"/>
                    <a:pt x="22" y="292"/>
                  </a:cubicBezTo>
                  <a:cubicBezTo>
                    <a:pt x="65" y="422"/>
                    <a:pt x="282" y="1007"/>
                    <a:pt x="521" y="1007"/>
                  </a:cubicBezTo>
                  <a:lnTo>
                    <a:pt x="542" y="1007"/>
                  </a:lnTo>
                  <a:cubicBezTo>
                    <a:pt x="716" y="985"/>
                    <a:pt x="824" y="682"/>
                    <a:pt x="889" y="53"/>
                  </a:cubicBezTo>
                  <a:cubicBezTo>
                    <a:pt x="889" y="31"/>
                    <a:pt x="867" y="10"/>
                    <a:pt x="846" y="10"/>
                  </a:cubicBezTo>
                  <a:cubicBezTo>
                    <a:pt x="839" y="3"/>
                    <a:pt x="833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902959" y="2138525"/>
              <a:ext cx="266343" cy="90069"/>
            </a:xfrm>
            <a:custGeom>
              <a:avLst/>
              <a:gdLst/>
              <a:ahLst/>
              <a:cxnLst/>
              <a:rect l="l" t="t" r="r" b="b"/>
              <a:pathLst>
                <a:path w="4619" h="1562" extrusionOk="0">
                  <a:moveTo>
                    <a:pt x="44" y="1"/>
                  </a:moveTo>
                  <a:cubicBezTo>
                    <a:pt x="22" y="22"/>
                    <a:pt x="1" y="22"/>
                    <a:pt x="1" y="66"/>
                  </a:cubicBezTo>
                  <a:cubicBezTo>
                    <a:pt x="1" y="109"/>
                    <a:pt x="66" y="1280"/>
                    <a:pt x="781" y="1540"/>
                  </a:cubicBezTo>
                  <a:cubicBezTo>
                    <a:pt x="868" y="1562"/>
                    <a:pt x="955" y="1562"/>
                    <a:pt x="1041" y="1562"/>
                  </a:cubicBezTo>
                  <a:cubicBezTo>
                    <a:pt x="1605" y="1562"/>
                    <a:pt x="2602" y="1193"/>
                    <a:pt x="2928" y="1063"/>
                  </a:cubicBezTo>
                  <a:cubicBezTo>
                    <a:pt x="3708" y="760"/>
                    <a:pt x="4532" y="326"/>
                    <a:pt x="4619" y="131"/>
                  </a:cubicBezTo>
                  <a:cubicBezTo>
                    <a:pt x="4619" y="109"/>
                    <a:pt x="4619" y="87"/>
                    <a:pt x="4597" y="66"/>
                  </a:cubicBezTo>
                  <a:cubicBezTo>
                    <a:pt x="4575" y="66"/>
                    <a:pt x="4554" y="66"/>
                    <a:pt x="4532" y="87"/>
                  </a:cubicBezTo>
                  <a:cubicBezTo>
                    <a:pt x="4432" y="387"/>
                    <a:pt x="1939" y="1478"/>
                    <a:pt x="1005" y="1478"/>
                  </a:cubicBezTo>
                  <a:cubicBezTo>
                    <a:pt x="926" y="1478"/>
                    <a:pt x="857" y="1470"/>
                    <a:pt x="803" y="1453"/>
                  </a:cubicBezTo>
                  <a:cubicBezTo>
                    <a:pt x="131" y="1215"/>
                    <a:pt x="87" y="44"/>
                    <a:pt x="87" y="44"/>
                  </a:cubicBezTo>
                  <a:cubicBezTo>
                    <a:pt x="87" y="22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877991" y="2038542"/>
              <a:ext cx="125012" cy="127549"/>
            </a:xfrm>
            <a:custGeom>
              <a:avLst/>
              <a:gdLst/>
              <a:ahLst/>
              <a:cxnLst/>
              <a:rect l="l" t="t" r="r" b="b"/>
              <a:pathLst>
                <a:path w="2168" h="2212" extrusionOk="0">
                  <a:moveTo>
                    <a:pt x="954" y="0"/>
                  </a:moveTo>
                  <a:cubicBezTo>
                    <a:pt x="954" y="0"/>
                    <a:pt x="65" y="347"/>
                    <a:pt x="43" y="716"/>
                  </a:cubicBezTo>
                  <a:cubicBezTo>
                    <a:pt x="0" y="1084"/>
                    <a:pt x="520" y="2212"/>
                    <a:pt x="520" y="2212"/>
                  </a:cubicBezTo>
                  <a:cubicBezTo>
                    <a:pt x="2168" y="1952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3"/>
            <p:cNvSpPr/>
            <p:nvPr/>
          </p:nvSpPr>
          <p:spPr>
            <a:xfrm>
              <a:off x="1275510" y="2147520"/>
              <a:ext cx="12570" cy="22315"/>
            </a:xfrm>
            <a:custGeom>
              <a:avLst/>
              <a:gdLst/>
              <a:ahLst/>
              <a:cxnLst/>
              <a:rect l="l" t="t" r="r" b="b"/>
              <a:pathLst>
                <a:path w="218" h="387" extrusionOk="0">
                  <a:moveTo>
                    <a:pt x="50" y="0"/>
                  </a:moveTo>
                  <a:cubicBezTo>
                    <a:pt x="22" y="0"/>
                    <a:pt x="0" y="31"/>
                    <a:pt x="0" y="62"/>
                  </a:cubicBezTo>
                  <a:cubicBezTo>
                    <a:pt x="44" y="127"/>
                    <a:pt x="109" y="278"/>
                    <a:pt x="65" y="343"/>
                  </a:cubicBezTo>
                  <a:cubicBezTo>
                    <a:pt x="65" y="343"/>
                    <a:pt x="65" y="387"/>
                    <a:pt x="65" y="387"/>
                  </a:cubicBezTo>
                  <a:lnTo>
                    <a:pt x="152" y="387"/>
                  </a:lnTo>
                  <a:cubicBezTo>
                    <a:pt x="217" y="257"/>
                    <a:pt x="87" y="40"/>
                    <a:pt x="87" y="18"/>
                  </a:cubicBezTo>
                  <a:cubicBezTo>
                    <a:pt x="74" y="5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3"/>
            <p:cNvSpPr/>
            <p:nvPr/>
          </p:nvSpPr>
          <p:spPr>
            <a:xfrm>
              <a:off x="1280526" y="2122265"/>
              <a:ext cx="13781" cy="22604"/>
            </a:xfrm>
            <a:custGeom>
              <a:avLst/>
              <a:gdLst/>
              <a:ahLst/>
              <a:cxnLst/>
              <a:rect l="l" t="t" r="r" b="b"/>
              <a:pathLst>
                <a:path w="239" h="392" extrusionOk="0">
                  <a:moveTo>
                    <a:pt x="44" y="1"/>
                  </a:moveTo>
                  <a:cubicBezTo>
                    <a:pt x="22" y="23"/>
                    <a:pt x="0" y="44"/>
                    <a:pt x="22" y="66"/>
                  </a:cubicBezTo>
                  <a:cubicBezTo>
                    <a:pt x="65" y="131"/>
                    <a:pt x="130" y="283"/>
                    <a:pt x="87" y="348"/>
                  </a:cubicBezTo>
                  <a:cubicBezTo>
                    <a:pt x="65" y="348"/>
                    <a:pt x="65" y="369"/>
                    <a:pt x="87" y="391"/>
                  </a:cubicBezTo>
                  <a:lnTo>
                    <a:pt x="152" y="391"/>
                  </a:lnTo>
                  <a:cubicBezTo>
                    <a:pt x="239" y="261"/>
                    <a:pt x="87" y="44"/>
                    <a:pt x="87" y="23"/>
                  </a:cubicBezTo>
                  <a:cubicBezTo>
                    <a:pt x="87" y="1"/>
                    <a:pt x="6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>
              <a:off x="1291770" y="2177273"/>
              <a:ext cx="12570" cy="22604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0" y="1"/>
                  </a:moveTo>
                  <a:cubicBezTo>
                    <a:pt x="0" y="23"/>
                    <a:pt x="0" y="44"/>
                    <a:pt x="0" y="66"/>
                  </a:cubicBezTo>
                  <a:cubicBezTo>
                    <a:pt x="44" y="131"/>
                    <a:pt x="109" y="283"/>
                    <a:pt x="65" y="326"/>
                  </a:cubicBezTo>
                  <a:cubicBezTo>
                    <a:pt x="65" y="348"/>
                    <a:pt x="65" y="369"/>
                    <a:pt x="65" y="391"/>
                  </a:cubicBezTo>
                  <a:lnTo>
                    <a:pt x="130" y="391"/>
                  </a:lnTo>
                  <a:cubicBezTo>
                    <a:pt x="217" y="261"/>
                    <a:pt x="65" y="44"/>
                    <a:pt x="65" y="23"/>
                  </a:cubicBezTo>
                  <a:cubicBezTo>
                    <a:pt x="65" y="1"/>
                    <a:pt x="22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>
              <a:off x="1269282" y="2192611"/>
              <a:ext cx="12513" cy="22777"/>
            </a:xfrm>
            <a:custGeom>
              <a:avLst/>
              <a:gdLst/>
              <a:ahLst/>
              <a:cxnLst/>
              <a:rect l="l" t="t" r="r" b="b"/>
              <a:pathLst>
                <a:path w="217" h="395" extrusionOk="0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0" y="17"/>
                    <a:pt x="0" y="38"/>
                    <a:pt x="0" y="60"/>
                  </a:cubicBezTo>
                  <a:cubicBezTo>
                    <a:pt x="43" y="125"/>
                    <a:pt x="108" y="277"/>
                    <a:pt x="65" y="342"/>
                  </a:cubicBezTo>
                  <a:cubicBezTo>
                    <a:pt x="65" y="342"/>
                    <a:pt x="65" y="385"/>
                    <a:pt x="65" y="385"/>
                  </a:cubicBezTo>
                  <a:lnTo>
                    <a:pt x="87" y="385"/>
                  </a:lnTo>
                  <a:cubicBezTo>
                    <a:pt x="94" y="392"/>
                    <a:pt x="101" y="395"/>
                    <a:pt x="108" y="395"/>
                  </a:cubicBezTo>
                  <a:cubicBezTo>
                    <a:pt x="120" y="395"/>
                    <a:pt x="130" y="385"/>
                    <a:pt x="130" y="385"/>
                  </a:cubicBezTo>
                  <a:cubicBezTo>
                    <a:pt x="217" y="255"/>
                    <a:pt x="87" y="38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>
              <a:off x="1290502" y="2209275"/>
              <a:ext cx="12570" cy="23065"/>
            </a:xfrm>
            <a:custGeom>
              <a:avLst/>
              <a:gdLst/>
              <a:ahLst/>
              <a:cxnLst/>
              <a:rect l="l" t="t" r="r" b="b"/>
              <a:pathLst>
                <a:path w="218" h="400" extrusionOk="0">
                  <a:moveTo>
                    <a:pt x="41" y="1"/>
                  </a:moveTo>
                  <a:cubicBezTo>
                    <a:pt x="35" y="1"/>
                    <a:pt x="29" y="3"/>
                    <a:pt x="22" y="10"/>
                  </a:cubicBezTo>
                  <a:cubicBezTo>
                    <a:pt x="1" y="31"/>
                    <a:pt x="1" y="53"/>
                    <a:pt x="22" y="75"/>
                  </a:cubicBezTo>
                  <a:cubicBezTo>
                    <a:pt x="44" y="140"/>
                    <a:pt x="109" y="291"/>
                    <a:pt x="87" y="335"/>
                  </a:cubicBezTo>
                  <a:cubicBezTo>
                    <a:pt x="66" y="356"/>
                    <a:pt x="66" y="378"/>
                    <a:pt x="87" y="400"/>
                  </a:cubicBezTo>
                  <a:lnTo>
                    <a:pt x="109" y="400"/>
                  </a:lnTo>
                  <a:cubicBezTo>
                    <a:pt x="109" y="400"/>
                    <a:pt x="131" y="400"/>
                    <a:pt x="152" y="378"/>
                  </a:cubicBezTo>
                  <a:cubicBezTo>
                    <a:pt x="217" y="270"/>
                    <a:pt x="109" y="53"/>
                    <a:pt x="87" y="31"/>
                  </a:cubicBezTo>
                  <a:cubicBezTo>
                    <a:pt x="72" y="16"/>
                    <a:pt x="57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>
              <a:off x="1260518" y="2158015"/>
              <a:ext cx="13781" cy="23065"/>
            </a:xfrm>
            <a:custGeom>
              <a:avLst/>
              <a:gdLst/>
              <a:ahLst/>
              <a:cxnLst/>
              <a:rect l="l" t="t" r="r" b="b"/>
              <a:pathLst>
                <a:path w="239" h="400" extrusionOk="0">
                  <a:moveTo>
                    <a:pt x="62" y="1"/>
                  </a:moveTo>
                  <a:cubicBezTo>
                    <a:pt x="56" y="1"/>
                    <a:pt x="50" y="3"/>
                    <a:pt x="44" y="10"/>
                  </a:cubicBezTo>
                  <a:cubicBezTo>
                    <a:pt x="22" y="10"/>
                    <a:pt x="0" y="53"/>
                    <a:pt x="22" y="75"/>
                  </a:cubicBezTo>
                  <a:cubicBezTo>
                    <a:pt x="65" y="140"/>
                    <a:pt x="130" y="270"/>
                    <a:pt x="87" y="335"/>
                  </a:cubicBezTo>
                  <a:cubicBezTo>
                    <a:pt x="65" y="357"/>
                    <a:pt x="65" y="378"/>
                    <a:pt x="87" y="400"/>
                  </a:cubicBezTo>
                  <a:lnTo>
                    <a:pt x="109" y="400"/>
                  </a:lnTo>
                  <a:cubicBezTo>
                    <a:pt x="130" y="400"/>
                    <a:pt x="130" y="400"/>
                    <a:pt x="152" y="378"/>
                  </a:cubicBezTo>
                  <a:cubicBezTo>
                    <a:pt x="239" y="270"/>
                    <a:pt x="109" y="53"/>
                    <a:pt x="87" y="31"/>
                  </a:cubicBezTo>
                  <a:cubicBezTo>
                    <a:pt x="87" y="16"/>
                    <a:pt x="76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>
              <a:off x="1260518" y="2118863"/>
              <a:ext cx="13781" cy="23469"/>
            </a:xfrm>
            <a:custGeom>
              <a:avLst/>
              <a:gdLst/>
              <a:ahLst/>
              <a:cxnLst/>
              <a:rect l="l" t="t" r="r" b="b"/>
              <a:pathLst>
                <a:path w="239" h="407" extrusionOk="0">
                  <a:moveTo>
                    <a:pt x="65" y="0"/>
                  </a:moveTo>
                  <a:cubicBezTo>
                    <a:pt x="54" y="0"/>
                    <a:pt x="44" y="6"/>
                    <a:pt x="44" y="17"/>
                  </a:cubicBezTo>
                  <a:cubicBezTo>
                    <a:pt x="22" y="38"/>
                    <a:pt x="0" y="60"/>
                    <a:pt x="22" y="82"/>
                  </a:cubicBezTo>
                  <a:cubicBezTo>
                    <a:pt x="65" y="147"/>
                    <a:pt x="130" y="298"/>
                    <a:pt x="87" y="342"/>
                  </a:cubicBezTo>
                  <a:cubicBezTo>
                    <a:pt x="65" y="363"/>
                    <a:pt x="65" y="385"/>
                    <a:pt x="87" y="407"/>
                  </a:cubicBezTo>
                  <a:lnTo>
                    <a:pt x="109" y="407"/>
                  </a:lnTo>
                  <a:cubicBezTo>
                    <a:pt x="130" y="407"/>
                    <a:pt x="152" y="385"/>
                    <a:pt x="152" y="385"/>
                  </a:cubicBezTo>
                  <a:cubicBezTo>
                    <a:pt x="239" y="255"/>
                    <a:pt x="109" y="38"/>
                    <a:pt x="87" y="17"/>
                  </a:cubicBezTo>
                  <a:cubicBezTo>
                    <a:pt x="87" y="6"/>
                    <a:pt x="7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>
              <a:off x="1319275" y="2388254"/>
              <a:ext cx="22315" cy="12859"/>
            </a:xfrm>
            <a:custGeom>
              <a:avLst/>
              <a:gdLst/>
              <a:ahLst/>
              <a:cxnLst/>
              <a:rect l="l" t="t" r="r" b="b"/>
              <a:pathLst>
                <a:path w="387" h="223" extrusionOk="0">
                  <a:moveTo>
                    <a:pt x="327" y="0"/>
                  </a:moveTo>
                  <a:cubicBezTo>
                    <a:pt x="320" y="0"/>
                    <a:pt x="312" y="2"/>
                    <a:pt x="304" y="6"/>
                  </a:cubicBezTo>
                  <a:cubicBezTo>
                    <a:pt x="265" y="64"/>
                    <a:pt x="157" y="139"/>
                    <a:pt x="88" y="139"/>
                  </a:cubicBezTo>
                  <a:cubicBezTo>
                    <a:pt x="80" y="139"/>
                    <a:pt x="72" y="138"/>
                    <a:pt x="65" y="136"/>
                  </a:cubicBezTo>
                  <a:cubicBezTo>
                    <a:pt x="44" y="136"/>
                    <a:pt x="22" y="136"/>
                    <a:pt x="22" y="158"/>
                  </a:cubicBezTo>
                  <a:cubicBezTo>
                    <a:pt x="0" y="179"/>
                    <a:pt x="22" y="201"/>
                    <a:pt x="44" y="223"/>
                  </a:cubicBezTo>
                  <a:lnTo>
                    <a:pt x="87" y="223"/>
                  </a:lnTo>
                  <a:cubicBezTo>
                    <a:pt x="195" y="201"/>
                    <a:pt x="282" y="136"/>
                    <a:pt x="369" y="71"/>
                  </a:cubicBezTo>
                  <a:cubicBezTo>
                    <a:pt x="387" y="35"/>
                    <a:pt x="361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>
              <a:off x="1344242" y="2386466"/>
              <a:ext cx="23238" cy="13378"/>
            </a:xfrm>
            <a:custGeom>
              <a:avLst/>
              <a:gdLst/>
              <a:ahLst/>
              <a:cxnLst/>
              <a:rect l="l" t="t" r="r" b="b"/>
              <a:pathLst>
                <a:path w="403" h="232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4" y="148"/>
                    <a:pt x="85" y="148"/>
                  </a:cubicBezTo>
                  <a:cubicBezTo>
                    <a:pt x="78" y="148"/>
                    <a:pt x="72" y="147"/>
                    <a:pt x="66" y="145"/>
                  </a:cubicBezTo>
                  <a:cubicBezTo>
                    <a:pt x="44" y="145"/>
                    <a:pt x="23" y="145"/>
                    <a:pt x="23" y="167"/>
                  </a:cubicBezTo>
                  <a:cubicBezTo>
                    <a:pt x="1" y="189"/>
                    <a:pt x="23" y="210"/>
                    <a:pt x="44" y="232"/>
                  </a:cubicBezTo>
                  <a:lnTo>
                    <a:pt x="88" y="232"/>
                  </a:lnTo>
                  <a:cubicBezTo>
                    <a:pt x="218" y="232"/>
                    <a:pt x="348" y="80"/>
                    <a:pt x="369" y="80"/>
                  </a:cubicBezTo>
                  <a:cubicBezTo>
                    <a:pt x="403" y="47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>
              <a:off x="1295518" y="2411376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28" y="1"/>
                  </a:moveTo>
                  <a:cubicBezTo>
                    <a:pt x="315" y="1"/>
                    <a:pt x="304" y="6"/>
                    <a:pt x="304" y="17"/>
                  </a:cubicBezTo>
                  <a:cubicBezTo>
                    <a:pt x="264" y="56"/>
                    <a:pt x="153" y="150"/>
                    <a:pt x="84" y="150"/>
                  </a:cubicBezTo>
                  <a:cubicBezTo>
                    <a:pt x="78" y="150"/>
                    <a:pt x="71" y="149"/>
                    <a:pt x="65" y="147"/>
                  </a:cubicBezTo>
                  <a:cubicBezTo>
                    <a:pt x="59" y="141"/>
                    <a:pt x="53" y="138"/>
                    <a:pt x="46" y="138"/>
                  </a:cubicBezTo>
                  <a:cubicBezTo>
                    <a:pt x="31" y="138"/>
                    <a:pt x="16" y="153"/>
                    <a:pt x="0" y="169"/>
                  </a:cubicBezTo>
                  <a:cubicBezTo>
                    <a:pt x="0" y="190"/>
                    <a:pt x="0" y="212"/>
                    <a:pt x="22" y="234"/>
                  </a:cubicBezTo>
                  <a:lnTo>
                    <a:pt x="87" y="234"/>
                  </a:lnTo>
                  <a:cubicBezTo>
                    <a:pt x="174" y="212"/>
                    <a:pt x="282" y="147"/>
                    <a:pt x="369" y="82"/>
                  </a:cubicBezTo>
                  <a:cubicBezTo>
                    <a:pt x="369" y="60"/>
                    <a:pt x="369" y="38"/>
                    <a:pt x="369" y="17"/>
                  </a:cubicBezTo>
                  <a:cubicBezTo>
                    <a:pt x="358" y="6"/>
                    <a:pt x="342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>
              <a:off x="1274241" y="2392751"/>
              <a:ext cx="22258" cy="13378"/>
            </a:xfrm>
            <a:custGeom>
              <a:avLst/>
              <a:gdLst/>
              <a:ahLst/>
              <a:cxnLst/>
              <a:rect l="l" t="t" r="r" b="b"/>
              <a:pathLst>
                <a:path w="386" h="232" extrusionOk="0">
                  <a:moveTo>
                    <a:pt x="334" y="0"/>
                  </a:moveTo>
                  <a:cubicBezTo>
                    <a:pt x="324" y="0"/>
                    <a:pt x="314" y="4"/>
                    <a:pt x="304" y="15"/>
                  </a:cubicBezTo>
                  <a:cubicBezTo>
                    <a:pt x="266" y="73"/>
                    <a:pt x="158" y="148"/>
                    <a:pt x="89" y="148"/>
                  </a:cubicBezTo>
                  <a:cubicBezTo>
                    <a:pt x="80" y="148"/>
                    <a:pt x="73" y="147"/>
                    <a:pt x="66" y="145"/>
                  </a:cubicBezTo>
                  <a:cubicBezTo>
                    <a:pt x="44" y="145"/>
                    <a:pt x="22" y="166"/>
                    <a:pt x="1" y="188"/>
                  </a:cubicBezTo>
                  <a:cubicBezTo>
                    <a:pt x="1" y="210"/>
                    <a:pt x="22" y="231"/>
                    <a:pt x="44" y="231"/>
                  </a:cubicBezTo>
                  <a:lnTo>
                    <a:pt x="87" y="231"/>
                  </a:lnTo>
                  <a:cubicBezTo>
                    <a:pt x="196" y="210"/>
                    <a:pt x="283" y="166"/>
                    <a:pt x="369" y="80"/>
                  </a:cubicBezTo>
                  <a:cubicBezTo>
                    <a:pt x="386" y="46"/>
                    <a:pt x="36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>
              <a:off x="1264266" y="2418872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36" y="1"/>
                  </a:moveTo>
                  <a:cubicBezTo>
                    <a:pt x="326" y="1"/>
                    <a:pt x="315" y="6"/>
                    <a:pt x="304" y="17"/>
                  </a:cubicBezTo>
                  <a:cubicBezTo>
                    <a:pt x="265" y="75"/>
                    <a:pt x="157" y="150"/>
                    <a:pt x="88" y="150"/>
                  </a:cubicBezTo>
                  <a:cubicBezTo>
                    <a:pt x="80" y="150"/>
                    <a:pt x="72" y="149"/>
                    <a:pt x="65" y="147"/>
                  </a:cubicBezTo>
                  <a:cubicBezTo>
                    <a:pt x="44" y="147"/>
                    <a:pt x="22" y="147"/>
                    <a:pt x="0" y="169"/>
                  </a:cubicBezTo>
                  <a:cubicBezTo>
                    <a:pt x="0" y="190"/>
                    <a:pt x="0" y="234"/>
                    <a:pt x="44" y="234"/>
                  </a:cubicBezTo>
                  <a:lnTo>
                    <a:pt x="87" y="234"/>
                  </a:lnTo>
                  <a:cubicBezTo>
                    <a:pt x="195" y="212"/>
                    <a:pt x="282" y="147"/>
                    <a:pt x="369" y="82"/>
                  </a:cubicBezTo>
                  <a:cubicBezTo>
                    <a:pt x="369" y="60"/>
                    <a:pt x="369" y="39"/>
                    <a:pt x="369" y="17"/>
                  </a:cubicBezTo>
                  <a:cubicBezTo>
                    <a:pt x="358" y="6"/>
                    <a:pt x="347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>
              <a:off x="1305494" y="2378221"/>
              <a:ext cx="22373" cy="12916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28" y="1"/>
                  </a:moveTo>
                  <a:cubicBezTo>
                    <a:pt x="320" y="1"/>
                    <a:pt x="312" y="2"/>
                    <a:pt x="304" y="6"/>
                  </a:cubicBezTo>
                  <a:cubicBezTo>
                    <a:pt x="265" y="46"/>
                    <a:pt x="153" y="139"/>
                    <a:pt x="85" y="139"/>
                  </a:cubicBezTo>
                  <a:cubicBezTo>
                    <a:pt x="78" y="139"/>
                    <a:pt x="72" y="138"/>
                    <a:pt x="66" y="136"/>
                  </a:cubicBezTo>
                  <a:cubicBezTo>
                    <a:pt x="59" y="130"/>
                    <a:pt x="53" y="128"/>
                    <a:pt x="47" y="128"/>
                  </a:cubicBezTo>
                  <a:cubicBezTo>
                    <a:pt x="31" y="128"/>
                    <a:pt x="16" y="143"/>
                    <a:pt x="1" y="158"/>
                  </a:cubicBezTo>
                  <a:cubicBezTo>
                    <a:pt x="1" y="180"/>
                    <a:pt x="1" y="202"/>
                    <a:pt x="44" y="223"/>
                  </a:cubicBezTo>
                  <a:lnTo>
                    <a:pt x="88" y="223"/>
                  </a:lnTo>
                  <a:cubicBezTo>
                    <a:pt x="196" y="202"/>
                    <a:pt x="283" y="136"/>
                    <a:pt x="369" y="71"/>
                  </a:cubicBezTo>
                  <a:cubicBezTo>
                    <a:pt x="387" y="36"/>
                    <a:pt x="361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1341763" y="2366458"/>
              <a:ext cx="23180" cy="13435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3" y="148"/>
                    <a:pt x="84" y="148"/>
                  </a:cubicBezTo>
                  <a:cubicBezTo>
                    <a:pt x="78" y="148"/>
                    <a:pt x="71" y="147"/>
                    <a:pt x="66" y="145"/>
                  </a:cubicBezTo>
                  <a:cubicBezTo>
                    <a:pt x="44" y="145"/>
                    <a:pt x="22" y="145"/>
                    <a:pt x="22" y="167"/>
                  </a:cubicBezTo>
                  <a:cubicBezTo>
                    <a:pt x="1" y="189"/>
                    <a:pt x="22" y="210"/>
                    <a:pt x="44" y="232"/>
                  </a:cubicBezTo>
                  <a:lnTo>
                    <a:pt x="87" y="232"/>
                  </a:lnTo>
                  <a:cubicBezTo>
                    <a:pt x="196" y="210"/>
                    <a:pt x="304" y="145"/>
                    <a:pt x="369" y="59"/>
                  </a:cubicBezTo>
                  <a:cubicBezTo>
                    <a:pt x="402" y="42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3"/>
            <p:cNvSpPr/>
            <p:nvPr/>
          </p:nvSpPr>
          <p:spPr>
            <a:xfrm>
              <a:off x="1161744" y="2568444"/>
              <a:ext cx="16318" cy="21450"/>
            </a:xfrm>
            <a:custGeom>
              <a:avLst/>
              <a:gdLst/>
              <a:ahLst/>
              <a:cxnLst/>
              <a:rect l="l" t="t" r="r" b="b"/>
              <a:pathLst>
                <a:path w="283" h="372" extrusionOk="0">
                  <a:moveTo>
                    <a:pt x="96" y="1"/>
                  </a:moveTo>
                  <a:cubicBezTo>
                    <a:pt x="85" y="1"/>
                    <a:pt x="74" y="8"/>
                    <a:pt x="66" y="25"/>
                  </a:cubicBezTo>
                  <a:cubicBezTo>
                    <a:pt x="1" y="155"/>
                    <a:pt x="174" y="350"/>
                    <a:pt x="196" y="350"/>
                  </a:cubicBezTo>
                  <a:cubicBezTo>
                    <a:pt x="206" y="361"/>
                    <a:pt x="212" y="366"/>
                    <a:pt x="217" y="366"/>
                  </a:cubicBezTo>
                  <a:cubicBezTo>
                    <a:pt x="223" y="366"/>
                    <a:pt x="228" y="361"/>
                    <a:pt x="239" y="350"/>
                  </a:cubicBezTo>
                  <a:cubicBezTo>
                    <a:pt x="239" y="371"/>
                    <a:pt x="239" y="371"/>
                    <a:pt x="261" y="371"/>
                  </a:cubicBezTo>
                  <a:cubicBezTo>
                    <a:pt x="282" y="350"/>
                    <a:pt x="282" y="328"/>
                    <a:pt x="261" y="306"/>
                  </a:cubicBezTo>
                  <a:cubicBezTo>
                    <a:pt x="217" y="241"/>
                    <a:pt x="109" y="111"/>
                    <a:pt x="131" y="46"/>
                  </a:cubicBezTo>
                  <a:cubicBezTo>
                    <a:pt x="131" y="19"/>
                    <a:pt x="114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3"/>
            <p:cNvSpPr/>
            <p:nvPr/>
          </p:nvSpPr>
          <p:spPr>
            <a:xfrm>
              <a:off x="1163012" y="2594333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8" y="1"/>
                  </a:moveTo>
                  <a:cubicBezTo>
                    <a:pt x="58" y="1"/>
                    <a:pt x="49" y="3"/>
                    <a:pt x="44" y="9"/>
                  </a:cubicBezTo>
                  <a:cubicBezTo>
                    <a:pt x="0" y="139"/>
                    <a:pt x="174" y="334"/>
                    <a:pt x="195" y="356"/>
                  </a:cubicBezTo>
                  <a:lnTo>
                    <a:pt x="260" y="356"/>
                  </a:lnTo>
                  <a:cubicBezTo>
                    <a:pt x="260" y="334"/>
                    <a:pt x="260" y="313"/>
                    <a:pt x="260" y="291"/>
                  </a:cubicBezTo>
                  <a:cubicBezTo>
                    <a:pt x="195" y="248"/>
                    <a:pt x="109" y="118"/>
                    <a:pt x="130" y="52"/>
                  </a:cubicBezTo>
                  <a:cubicBezTo>
                    <a:pt x="130" y="21"/>
                    <a:pt x="95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1139256" y="2542266"/>
              <a:ext cx="16318" cy="21393"/>
            </a:xfrm>
            <a:custGeom>
              <a:avLst/>
              <a:gdLst/>
              <a:ahLst/>
              <a:cxnLst/>
              <a:rect l="l" t="t" r="r" b="b"/>
              <a:pathLst>
                <a:path w="283" h="371" extrusionOk="0">
                  <a:moveTo>
                    <a:pt x="99" y="1"/>
                  </a:moveTo>
                  <a:cubicBezTo>
                    <a:pt x="86" y="1"/>
                    <a:pt x="73" y="8"/>
                    <a:pt x="65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60" y="370"/>
                  </a:lnTo>
                  <a:cubicBezTo>
                    <a:pt x="282" y="348"/>
                    <a:pt x="282" y="327"/>
                    <a:pt x="260" y="305"/>
                  </a:cubicBezTo>
                  <a:cubicBezTo>
                    <a:pt x="217" y="262"/>
                    <a:pt x="109" y="132"/>
                    <a:pt x="130" y="67"/>
                  </a:cubicBezTo>
                  <a:cubicBezTo>
                    <a:pt x="144" y="25"/>
                    <a:pt x="122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1157996" y="2522892"/>
              <a:ext cx="15050" cy="20758"/>
            </a:xfrm>
            <a:custGeom>
              <a:avLst/>
              <a:gdLst/>
              <a:ahLst/>
              <a:cxnLst/>
              <a:rect l="l" t="t" r="r" b="b"/>
              <a:pathLst>
                <a:path w="261" h="360" extrusionOk="0">
                  <a:moveTo>
                    <a:pt x="76" y="1"/>
                  </a:moveTo>
                  <a:cubicBezTo>
                    <a:pt x="58" y="1"/>
                    <a:pt x="44" y="10"/>
                    <a:pt x="44" y="34"/>
                  </a:cubicBezTo>
                  <a:cubicBezTo>
                    <a:pt x="0" y="164"/>
                    <a:pt x="174" y="338"/>
                    <a:pt x="196" y="359"/>
                  </a:cubicBezTo>
                  <a:lnTo>
                    <a:pt x="261" y="359"/>
                  </a:lnTo>
                  <a:cubicBezTo>
                    <a:pt x="261" y="338"/>
                    <a:pt x="261" y="316"/>
                    <a:pt x="261" y="294"/>
                  </a:cubicBezTo>
                  <a:cubicBezTo>
                    <a:pt x="196" y="251"/>
                    <a:pt x="109" y="121"/>
                    <a:pt x="131" y="56"/>
                  </a:cubicBezTo>
                  <a:cubicBezTo>
                    <a:pt x="144" y="28"/>
                    <a:pt x="10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1132970" y="2511821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9" y="1"/>
                  </a:moveTo>
                  <a:cubicBezTo>
                    <a:pt x="59" y="1"/>
                    <a:pt x="50" y="3"/>
                    <a:pt x="44" y="9"/>
                  </a:cubicBezTo>
                  <a:cubicBezTo>
                    <a:pt x="1" y="139"/>
                    <a:pt x="174" y="334"/>
                    <a:pt x="196" y="356"/>
                  </a:cubicBezTo>
                  <a:lnTo>
                    <a:pt x="239" y="356"/>
                  </a:lnTo>
                  <a:cubicBezTo>
                    <a:pt x="261" y="334"/>
                    <a:pt x="261" y="313"/>
                    <a:pt x="239" y="291"/>
                  </a:cubicBezTo>
                  <a:cubicBezTo>
                    <a:pt x="196" y="248"/>
                    <a:pt x="109" y="118"/>
                    <a:pt x="131" y="53"/>
                  </a:cubicBezTo>
                  <a:cubicBezTo>
                    <a:pt x="131" y="21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1174256" y="2554778"/>
              <a:ext cx="15050" cy="21335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78" y="0"/>
                  </a:moveTo>
                  <a:cubicBezTo>
                    <a:pt x="64" y="0"/>
                    <a:pt x="51" y="8"/>
                    <a:pt x="44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39" y="370"/>
                  </a:lnTo>
                  <a:cubicBezTo>
                    <a:pt x="260" y="348"/>
                    <a:pt x="260" y="327"/>
                    <a:pt x="239" y="305"/>
                  </a:cubicBezTo>
                  <a:cubicBezTo>
                    <a:pt x="195" y="240"/>
                    <a:pt x="109" y="110"/>
                    <a:pt x="130" y="66"/>
                  </a:cubicBezTo>
                  <a:cubicBezTo>
                    <a:pt x="130" y="24"/>
                    <a:pt x="103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1183021" y="2592200"/>
              <a:ext cx="15050" cy="21450"/>
            </a:xfrm>
            <a:custGeom>
              <a:avLst/>
              <a:gdLst/>
              <a:ahLst/>
              <a:cxnLst/>
              <a:rect l="l" t="t" r="r" b="b"/>
              <a:pathLst>
                <a:path w="261" h="372" extrusionOk="0">
                  <a:moveTo>
                    <a:pt x="91" y="1"/>
                  </a:moveTo>
                  <a:cubicBezTo>
                    <a:pt x="77" y="1"/>
                    <a:pt x="60" y="8"/>
                    <a:pt x="43" y="24"/>
                  </a:cubicBezTo>
                  <a:cubicBezTo>
                    <a:pt x="0" y="155"/>
                    <a:pt x="174" y="328"/>
                    <a:pt x="195" y="350"/>
                  </a:cubicBezTo>
                  <a:cubicBezTo>
                    <a:pt x="195" y="350"/>
                    <a:pt x="217" y="350"/>
                    <a:pt x="217" y="371"/>
                  </a:cubicBezTo>
                  <a:cubicBezTo>
                    <a:pt x="239" y="350"/>
                    <a:pt x="239" y="350"/>
                    <a:pt x="260" y="350"/>
                  </a:cubicBezTo>
                  <a:cubicBezTo>
                    <a:pt x="260" y="328"/>
                    <a:pt x="260" y="306"/>
                    <a:pt x="260" y="285"/>
                  </a:cubicBezTo>
                  <a:cubicBezTo>
                    <a:pt x="195" y="241"/>
                    <a:pt x="108" y="111"/>
                    <a:pt x="130" y="46"/>
                  </a:cubicBezTo>
                  <a:cubicBezTo>
                    <a:pt x="130" y="19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939228" y="2438592"/>
              <a:ext cx="87532" cy="70060"/>
            </a:xfrm>
            <a:custGeom>
              <a:avLst/>
              <a:gdLst/>
              <a:ahLst/>
              <a:cxnLst/>
              <a:rect l="l" t="t" r="r" b="b"/>
              <a:pathLst>
                <a:path w="1518" h="1215" extrusionOk="0">
                  <a:moveTo>
                    <a:pt x="109" y="0"/>
                  </a:moveTo>
                  <a:lnTo>
                    <a:pt x="0" y="802"/>
                  </a:lnTo>
                  <a:lnTo>
                    <a:pt x="1171" y="1214"/>
                  </a:lnTo>
                  <a:lnTo>
                    <a:pt x="1518" y="2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1081709" y="2348526"/>
              <a:ext cx="93817" cy="98891"/>
            </a:xfrm>
            <a:custGeom>
              <a:avLst/>
              <a:gdLst/>
              <a:ahLst/>
              <a:cxnLst/>
              <a:rect l="l" t="t" r="r" b="b"/>
              <a:pathLst>
                <a:path w="1627" h="1715" extrusionOk="0">
                  <a:moveTo>
                    <a:pt x="688" y="0"/>
                  </a:moveTo>
                  <a:cubicBezTo>
                    <a:pt x="527" y="0"/>
                    <a:pt x="1" y="1367"/>
                    <a:pt x="1" y="1367"/>
                  </a:cubicBezTo>
                  <a:cubicBezTo>
                    <a:pt x="1" y="1367"/>
                    <a:pt x="803" y="1692"/>
                    <a:pt x="977" y="1714"/>
                  </a:cubicBezTo>
                  <a:cubicBezTo>
                    <a:pt x="978" y="1714"/>
                    <a:pt x="979" y="1714"/>
                    <a:pt x="980" y="1714"/>
                  </a:cubicBezTo>
                  <a:cubicBezTo>
                    <a:pt x="1157" y="1714"/>
                    <a:pt x="1627" y="283"/>
                    <a:pt x="1627" y="283"/>
                  </a:cubicBezTo>
                  <a:cubicBezTo>
                    <a:pt x="1627" y="283"/>
                    <a:pt x="846" y="44"/>
                    <a:pt x="695" y="1"/>
                  </a:cubicBezTo>
                  <a:cubicBezTo>
                    <a:pt x="692" y="0"/>
                    <a:pt x="690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1148020" y="2621376"/>
              <a:ext cx="141273" cy="19778"/>
            </a:xfrm>
            <a:custGeom>
              <a:avLst/>
              <a:gdLst/>
              <a:ahLst/>
              <a:cxnLst/>
              <a:rect l="l" t="t" r="r" b="b"/>
              <a:pathLst>
                <a:path w="2450" h="343" extrusionOk="0">
                  <a:moveTo>
                    <a:pt x="2415" y="1"/>
                  </a:moveTo>
                  <a:cubicBezTo>
                    <a:pt x="2407" y="1"/>
                    <a:pt x="2396" y="6"/>
                    <a:pt x="2385" y="17"/>
                  </a:cubicBezTo>
                  <a:cubicBezTo>
                    <a:pt x="2028" y="196"/>
                    <a:pt x="1643" y="254"/>
                    <a:pt x="1292" y="254"/>
                  </a:cubicBezTo>
                  <a:cubicBezTo>
                    <a:pt x="617" y="254"/>
                    <a:pt x="65" y="39"/>
                    <a:pt x="65" y="39"/>
                  </a:cubicBezTo>
                  <a:cubicBezTo>
                    <a:pt x="59" y="32"/>
                    <a:pt x="52" y="30"/>
                    <a:pt x="46" y="30"/>
                  </a:cubicBezTo>
                  <a:cubicBezTo>
                    <a:pt x="31" y="30"/>
                    <a:pt x="15" y="45"/>
                    <a:pt x="0" y="60"/>
                  </a:cubicBezTo>
                  <a:cubicBezTo>
                    <a:pt x="0" y="82"/>
                    <a:pt x="0" y="104"/>
                    <a:pt x="22" y="104"/>
                  </a:cubicBezTo>
                  <a:cubicBezTo>
                    <a:pt x="434" y="256"/>
                    <a:pt x="846" y="321"/>
                    <a:pt x="1279" y="342"/>
                  </a:cubicBezTo>
                  <a:cubicBezTo>
                    <a:pt x="1669" y="342"/>
                    <a:pt x="2060" y="256"/>
                    <a:pt x="2428" y="82"/>
                  </a:cubicBezTo>
                  <a:cubicBezTo>
                    <a:pt x="2450" y="60"/>
                    <a:pt x="2450" y="39"/>
                    <a:pt x="2428" y="17"/>
                  </a:cubicBezTo>
                  <a:cubicBezTo>
                    <a:pt x="2428" y="6"/>
                    <a:pt x="2423" y="1"/>
                    <a:pt x="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1413032" y="2538575"/>
              <a:ext cx="58816" cy="43824"/>
            </a:xfrm>
            <a:custGeom>
              <a:avLst/>
              <a:gdLst/>
              <a:ahLst/>
              <a:cxnLst/>
              <a:rect l="l" t="t" r="r" b="b"/>
              <a:pathLst>
                <a:path w="1020" h="760" extrusionOk="0">
                  <a:moveTo>
                    <a:pt x="998" y="1"/>
                  </a:moveTo>
                  <a:cubicBezTo>
                    <a:pt x="976" y="1"/>
                    <a:pt x="954" y="22"/>
                    <a:pt x="933" y="44"/>
                  </a:cubicBezTo>
                  <a:cubicBezTo>
                    <a:pt x="824" y="564"/>
                    <a:pt x="130" y="673"/>
                    <a:pt x="65" y="673"/>
                  </a:cubicBezTo>
                  <a:lnTo>
                    <a:pt x="44" y="673"/>
                  </a:lnTo>
                  <a:cubicBezTo>
                    <a:pt x="0" y="694"/>
                    <a:pt x="0" y="759"/>
                    <a:pt x="65" y="759"/>
                  </a:cubicBezTo>
                  <a:cubicBezTo>
                    <a:pt x="152" y="759"/>
                    <a:pt x="889" y="629"/>
                    <a:pt x="1019" y="66"/>
                  </a:cubicBezTo>
                  <a:cubicBezTo>
                    <a:pt x="1019" y="44"/>
                    <a:pt x="1019" y="22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1106734" y="1949744"/>
              <a:ext cx="137583" cy="72597"/>
            </a:xfrm>
            <a:custGeom>
              <a:avLst/>
              <a:gdLst/>
              <a:ahLst/>
              <a:cxnLst/>
              <a:rect l="l" t="t" r="r" b="b"/>
              <a:pathLst>
                <a:path w="2386" h="1259" extrusionOk="0">
                  <a:moveTo>
                    <a:pt x="586" y="586"/>
                  </a:moveTo>
                  <a:lnTo>
                    <a:pt x="586" y="608"/>
                  </a:lnTo>
                  <a:cubicBezTo>
                    <a:pt x="586" y="630"/>
                    <a:pt x="564" y="673"/>
                    <a:pt x="521" y="673"/>
                  </a:cubicBezTo>
                  <a:cubicBezTo>
                    <a:pt x="543" y="630"/>
                    <a:pt x="564" y="608"/>
                    <a:pt x="586" y="586"/>
                  </a:cubicBezTo>
                  <a:close/>
                  <a:moveTo>
                    <a:pt x="1280" y="760"/>
                  </a:moveTo>
                  <a:cubicBezTo>
                    <a:pt x="1301" y="760"/>
                    <a:pt x="1345" y="781"/>
                    <a:pt x="1345" y="803"/>
                  </a:cubicBezTo>
                  <a:cubicBezTo>
                    <a:pt x="1410" y="890"/>
                    <a:pt x="1388" y="977"/>
                    <a:pt x="1301" y="1042"/>
                  </a:cubicBezTo>
                  <a:cubicBezTo>
                    <a:pt x="1193" y="977"/>
                    <a:pt x="1193" y="912"/>
                    <a:pt x="1193" y="890"/>
                  </a:cubicBezTo>
                  <a:cubicBezTo>
                    <a:pt x="1171" y="825"/>
                    <a:pt x="1215" y="781"/>
                    <a:pt x="1258" y="760"/>
                  </a:cubicBezTo>
                  <a:close/>
                  <a:moveTo>
                    <a:pt x="434" y="1"/>
                  </a:moveTo>
                  <a:cubicBezTo>
                    <a:pt x="196" y="23"/>
                    <a:pt x="1" y="218"/>
                    <a:pt x="1" y="456"/>
                  </a:cubicBezTo>
                  <a:cubicBezTo>
                    <a:pt x="1" y="565"/>
                    <a:pt x="44" y="673"/>
                    <a:pt x="152" y="738"/>
                  </a:cubicBezTo>
                  <a:cubicBezTo>
                    <a:pt x="239" y="781"/>
                    <a:pt x="326" y="803"/>
                    <a:pt x="412" y="803"/>
                  </a:cubicBezTo>
                  <a:cubicBezTo>
                    <a:pt x="434" y="933"/>
                    <a:pt x="521" y="1063"/>
                    <a:pt x="651" y="1150"/>
                  </a:cubicBezTo>
                  <a:cubicBezTo>
                    <a:pt x="738" y="1215"/>
                    <a:pt x="868" y="1258"/>
                    <a:pt x="998" y="1258"/>
                  </a:cubicBezTo>
                  <a:cubicBezTo>
                    <a:pt x="1128" y="1258"/>
                    <a:pt x="1236" y="1237"/>
                    <a:pt x="1323" y="1172"/>
                  </a:cubicBezTo>
                  <a:cubicBezTo>
                    <a:pt x="1366" y="1172"/>
                    <a:pt x="1410" y="1193"/>
                    <a:pt x="1475" y="1215"/>
                  </a:cubicBezTo>
                  <a:cubicBezTo>
                    <a:pt x="1582" y="1240"/>
                    <a:pt x="1688" y="1253"/>
                    <a:pt x="1787" y="1253"/>
                  </a:cubicBezTo>
                  <a:cubicBezTo>
                    <a:pt x="2027" y="1253"/>
                    <a:pt x="2228" y="1180"/>
                    <a:pt x="2320" y="1042"/>
                  </a:cubicBezTo>
                  <a:cubicBezTo>
                    <a:pt x="2364" y="912"/>
                    <a:pt x="2385" y="716"/>
                    <a:pt x="2082" y="435"/>
                  </a:cubicBezTo>
                  <a:cubicBezTo>
                    <a:pt x="2077" y="424"/>
                    <a:pt x="2069" y="420"/>
                    <a:pt x="2061" y="420"/>
                  </a:cubicBezTo>
                  <a:cubicBezTo>
                    <a:pt x="2035" y="420"/>
                    <a:pt x="2006" y="461"/>
                    <a:pt x="2039" y="478"/>
                  </a:cubicBezTo>
                  <a:cubicBezTo>
                    <a:pt x="2234" y="695"/>
                    <a:pt x="2320" y="825"/>
                    <a:pt x="2234" y="998"/>
                  </a:cubicBezTo>
                  <a:cubicBezTo>
                    <a:pt x="2173" y="1104"/>
                    <a:pt x="1998" y="1167"/>
                    <a:pt x="1788" y="1167"/>
                  </a:cubicBezTo>
                  <a:cubicBezTo>
                    <a:pt x="1695" y="1167"/>
                    <a:pt x="1596" y="1155"/>
                    <a:pt x="1497" y="1128"/>
                  </a:cubicBezTo>
                  <a:cubicBezTo>
                    <a:pt x="1453" y="1128"/>
                    <a:pt x="1431" y="1107"/>
                    <a:pt x="1388" y="1107"/>
                  </a:cubicBezTo>
                  <a:cubicBezTo>
                    <a:pt x="1475" y="1020"/>
                    <a:pt x="1497" y="868"/>
                    <a:pt x="1431" y="760"/>
                  </a:cubicBezTo>
                  <a:cubicBezTo>
                    <a:pt x="1399" y="711"/>
                    <a:pt x="1342" y="687"/>
                    <a:pt x="1288" y="687"/>
                  </a:cubicBezTo>
                  <a:cubicBezTo>
                    <a:pt x="1270" y="687"/>
                    <a:pt x="1253" y="689"/>
                    <a:pt x="1236" y="695"/>
                  </a:cubicBezTo>
                  <a:cubicBezTo>
                    <a:pt x="1150" y="738"/>
                    <a:pt x="1106" y="803"/>
                    <a:pt x="1106" y="912"/>
                  </a:cubicBezTo>
                  <a:cubicBezTo>
                    <a:pt x="1106" y="998"/>
                    <a:pt x="1171" y="1063"/>
                    <a:pt x="1236" y="1128"/>
                  </a:cubicBezTo>
                  <a:cubicBezTo>
                    <a:pt x="1167" y="1163"/>
                    <a:pt x="1091" y="1180"/>
                    <a:pt x="1014" y="1180"/>
                  </a:cubicBezTo>
                  <a:cubicBezTo>
                    <a:pt x="900" y="1180"/>
                    <a:pt x="785" y="1141"/>
                    <a:pt x="694" y="1063"/>
                  </a:cubicBezTo>
                  <a:cubicBezTo>
                    <a:pt x="586" y="1020"/>
                    <a:pt x="521" y="912"/>
                    <a:pt x="521" y="781"/>
                  </a:cubicBezTo>
                  <a:lnTo>
                    <a:pt x="564" y="760"/>
                  </a:lnTo>
                  <a:cubicBezTo>
                    <a:pt x="629" y="738"/>
                    <a:pt x="673" y="673"/>
                    <a:pt x="673" y="608"/>
                  </a:cubicBezTo>
                  <a:cubicBezTo>
                    <a:pt x="673" y="521"/>
                    <a:pt x="673" y="521"/>
                    <a:pt x="608" y="500"/>
                  </a:cubicBezTo>
                  <a:cubicBezTo>
                    <a:pt x="564" y="500"/>
                    <a:pt x="499" y="543"/>
                    <a:pt x="456" y="630"/>
                  </a:cubicBezTo>
                  <a:cubicBezTo>
                    <a:pt x="434" y="651"/>
                    <a:pt x="434" y="695"/>
                    <a:pt x="434" y="716"/>
                  </a:cubicBezTo>
                  <a:cubicBezTo>
                    <a:pt x="347" y="716"/>
                    <a:pt x="261" y="716"/>
                    <a:pt x="196" y="673"/>
                  </a:cubicBezTo>
                  <a:cubicBezTo>
                    <a:pt x="109" y="630"/>
                    <a:pt x="87" y="543"/>
                    <a:pt x="87" y="456"/>
                  </a:cubicBezTo>
                  <a:cubicBezTo>
                    <a:pt x="87" y="261"/>
                    <a:pt x="239" y="109"/>
                    <a:pt x="434" y="88"/>
                  </a:cubicBezTo>
                  <a:cubicBezTo>
                    <a:pt x="456" y="88"/>
                    <a:pt x="478" y="66"/>
                    <a:pt x="456" y="44"/>
                  </a:cubicBezTo>
                  <a:cubicBezTo>
                    <a:pt x="456" y="23"/>
                    <a:pt x="456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 rot="1253449">
            <a:off x="2278801" y="353538"/>
            <a:ext cx="1024641" cy="1333069"/>
            <a:chOff x="4318023" y="4113296"/>
            <a:chExt cx="716422" cy="932073"/>
          </a:xfrm>
        </p:grpSpPr>
        <p:sp>
          <p:nvSpPr>
            <p:cNvPr id="1827" name="Google Shape;1827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44543A8-CC67-47C7-924F-6FC7E778685B}"/>
              </a:ext>
            </a:extLst>
          </p:cNvPr>
          <p:cNvSpPr txBox="1"/>
          <p:nvPr/>
        </p:nvSpPr>
        <p:spPr>
          <a:xfrm>
            <a:off x="1544377" y="1937357"/>
            <a:ext cx="60352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tiết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EEC596CC-9860-4D06-A1CF-26F1E080CB0E}"/>
              </a:ext>
            </a:extLst>
          </p:cNvPr>
          <p:cNvGrpSpPr/>
          <p:nvPr/>
        </p:nvGrpSpPr>
        <p:grpSpPr>
          <a:xfrm>
            <a:off x="1505308" y="224287"/>
            <a:ext cx="1082615" cy="1000664"/>
            <a:chOff x="1574320" y="767751"/>
            <a:chExt cx="1082615" cy="1000664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BD3F3F9-C6F0-4738-B279-D97E1080933F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9307FBE-F78B-4267-B76B-2550EE7E7A1F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393A8ACB-85F8-4A0E-833D-27BD6FF07B04}"/>
              </a:ext>
            </a:extLst>
          </p:cNvPr>
          <p:cNvSpPr txBox="1"/>
          <p:nvPr/>
        </p:nvSpPr>
        <p:spPr>
          <a:xfrm>
            <a:off x="1582945" y="454967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633DB4A-D41B-467F-B516-3A957E9B0760}"/>
              </a:ext>
            </a:extLst>
          </p:cNvPr>
          <p:cNvSpPr txBox="1"/>
          <p:nvPr/>
        </p:nvSpPr>
        <p:spPr>
          <a:xfrm>
            <a:off x="2665560" y="301925"/>
            <a:ext cx="4727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82F87-2BC1-4DB1-8A22-A97D7C8D803A}"/>
              </a:ext>
            </a:extLst>
          </p:cNvPr>
          <p:cNvSpPr txBox="1"/>
          <p:nvPr/>
        </p:nvSpPr>
        <p:spPr>
          <a:xfrm>
            <a:off x="1505308" y="1532185"/>
            <a:ext cx="5874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71B1EB-5239-4C62-B986-05C483DB5A5B}"/>
              </a:ext>
            </a:extLst>
          </p:cNvPr>
          <p:cNvSpPr/>
          <p:nvPr/>
        </p:nvSpPr>
        <p:spPr>
          <a:xfrm>
            <a:off x="1505307" y="2571750"/>
            <a:ext cx="5874589" cy="23474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3B89B-6631-45D7-862D-AC4F83261B61}"/>
              </a:ext>
            </a:extLst>
          </p:cNvPr>
          <p:cNvSpPr txBox="1"/>
          <p:nvPr/>
        </p:nvSpPr>
        <p:spPr>
          <a:xfrm>
            <a:off x="1673521" y="2714429"/>
            <a:ext cx="55381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Ê-đi-xơn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luôn mong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đem khoa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2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cho con </a:t>
            </a:r>
            <a:r>
              <a:rPr lang="vi-VN" sz="32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32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7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21D99D01-3C3E-435B-87E0-4D2EC96F125C}"/>
              </a:ext>
            </a:extLst>
          </p:cNvPr>
          <p:cNvSpPr txBox="1"/>
          <p:nvPr/>
        </p:nvSpPr>
        <p:spPr>
          <a:xfrm>
            <a:off x="1061050" y="692345"/>
            <a:ext cx="646981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Run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ngồng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AADF6F-BADE-4DCD-A9B7-29FB381090B3}"/>
              </a:ext>
            </a:extLst>
          </p:cNvPr>
          <p:cNvGrpSpPr/>
          <p:nvPr/>
        </p:nvGrpSpPr>
        <p:grpSpPr>
          <a:xfrm>
            <a:off x="746186" y="0"/>
            <a:ext cx="1082615" cy="1000664"/>
            <a:chOff x="1574320" y="767751"/>
            <a:chExt cx="1082615" cy="100066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BA31DFC-CF6A-474C-A14D-290641C10DAF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6C54A12-D923-476F-A7B6-13516A7B191C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EFCEFBA-3366-4B7E-9552-D66A66834070}"/>
              </a:ext>
            </a:extLst>
          </p:cNvPr>
          <p:cNvSpPr txBox="1"/>
          <p:nvPr/>
        </p:nvSpPr>
        <p:spPr>
          <a:xfrm>
            <a:off x="823823" y="230680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D8ED93-5D7F-4CCE-B70E-310D44A9167B}"/>
              </a:ext>
            </a:extLst>
          </p:cNvPr>
          <p:cNvSpPr txBox="1"/>
          <p:nvPr/>
        </p:nvSpPr>
        <p:spPr>
          <a:xfrm>
            <a:off x="1906438" y="277541"/>
            <a:ext cx="5477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0B8564-A5A9-4B66-9A93-0A5827A0538E}"/>
              </a:ext>
            </a:extLst>
          </p:cNvPr>
          <p:cNvSpPr txBox="1"/>
          <p:nvPr/>
        </p:nvSpPr>
        <p:spPr>
          <a:xfrm>
            <a:off x="746186" y="2280953"/>
            <a:ext cx="79233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a) 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Trong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thơ,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+mj-lt"/>
              </a:rPr>
              <a:t>làn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+mj-lt"/>
              </a:rPr>
              <a:t>gió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+mj-lt"/>
              </a:rPr>
              <a:t>sợi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+mj-lt"/>
              </a:rPr>
              <a:t>nắng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được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nhân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nhờ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những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chỉ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đặc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điểm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hoạt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động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con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người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. Em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hãy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tìm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những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ấy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b) 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Em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thấy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làn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gió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sợi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nắng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trong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thơ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giống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ai?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Chọn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ý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thích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hợp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ở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cột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B cho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mỗi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sự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vật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nêu ở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cột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A.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B2908F9-69DF-468F-B79E-948CCDCB0123}"/>
              </a:ext>
            </a:extLst>
          </p:cNvPr>
          <p:cNvSpPr txBox="1"/>
          <p:nvPr/>
        </p:nvSpPr>
        <p:spPr>
          <a:xfrm>
            <a:off x="670704" y="4712765"/>
            <a:ext cx="78025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c)  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Tình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cảm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tác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giả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thơ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dành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cho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những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người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này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như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thế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nào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?</a:t>
            </a:r>
            <a:endParaRPr lang="en-US" sz="20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A6D30-5BEA-4CED-BCCA-53E704489232}"/>
              </a:ext>
            </a:extLst>
          </p:cNvPr>
          <p:cNvSpPr/>
          <p:nvPr/>
        </p:nvSpPr>
        <p:spPr>
          <a:xfrm>
            <a:off x="854016" y="3604392"/>
            <a:ext cx="1581176" cy="5493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F9364E6-6E1F-4006-8CC2-9E229AFBDF2D}"/>
              </a:ext>
            </a:extLst>
          </p:cNvPr>
          <p:cNvSpPr/>
          <p:nvPr/>
        </p:nvSpPr>
        <p:spPr>
          <a:xfrm>
            <a:off x="854016" y="4221091"/>
            <a:ext cx="1581176" cy="554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5C2BF5-EEEF-4072-89DD-3DBE32A6F57A}"/>
              </a:ext>
            </a:extLst>
          </p:cNvPr>
          <p:cNvSpPr/>
          <p:nvPr/>
        </p:nvSpPr>
        <p:spPr>
          <a:xfrm>
            <a:off x="3441607" y="3546670"/>
            <a:ext cx="456661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D8E34D6-7BE2-408C-9911-4AEE39750BA7}"/>
              </a:ext>
            </a:extLst>
          </p:cNvPr>
          <p:cNvSpPr/>
          <p:nvPr/>
        </p:nvSpPr>
        <p:spPr>
          <a:xfrm>
            <a:off x="3441607" y="3973913"/>
            <a:ext cx="456661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C4118CA-EFD2-491A-83D3-2DD8865C2330}"/>
              </a:ext>
            </a:extLst>
          </p:cNvPr>
          <p:cNvSpPr/>
          <p:nvPr/>
        </p:nvSpPr>
        <p:spPr>
          <a:xfrm>
            <a:off x="3441607" y="4401156"/>
            <a:ext cx="456661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725FE-F404-4490-9FD5-2CAA757375A9}"/>
              </a:ext>
            </a:extLst>
          </p:cNvPr>
          <p:cNvSpPr txBox="1"/>
          <p:nvPr/>
        </p:nvSpPr>
        <p:spPr>
          <a:xfrm>
            <a:off x="720447" y="3599790"/>
            <a:ext cx="1848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7E3E5F6-AB1B-42FF-9A35-1827EF4F8E8B}"/>
              </a:ext>
            </a:extLst>
          </p:cNvPr>
          <p:cNvSpPr txBox="1"/>
          <p:nvPr/>
        </p:nvSpPr>
        <p:spPr>
          <a:xfrm>
            <a:off x="763854" y="4221279"/>
            <a:ext cx="1861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E9CFD4-C16B-44B6-A13B-515779E01D6E}"/>
              </a:ext>
            </a:extLst>
          </p:cNvPr>
          <p:cNvSpPr txBox="1"/>
          <p:nvPr/>
        </p:nvSpPr>
        <p:spPr>
          <a:xfrm>
            <a:off x="3441607" y="3546670"/>
            <a:ext cx="4592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E85B8D1-1CF0-42F7-9B88-5D687F792ACD}"/>
              </a:ext>
            </a:extLst>
          </p:cNvPr>
          <p:cNvSpPr txBox="1"/>
          <p:nvPr/>
        </p:nvSpPr>
        <p:spPr>
          <a:xfrm>
            <a:off x="3415868" y="3967055"/>
            <a:ext cx="4592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2D3217A-B289-4E1C-B079-EDF60465A3EB}"/>
              </a:ext>
            </a:extLst>
          </p:cNvPr>
          <p:cNvSpPr txBox="1"/>
          <p:nvPr/>
        </p:nvSpPr>
        <p:spPr>
          <a:xfrm>
            <a:off x="3441607" y="4387440"/>
            <a:ext cx="4592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56" grpId="0"/>
      <p:bldP spid="58" grpId="0"/>
      <p:bldP spid="60" grpId="0"/>
      <p:bldP spid="7" grpId="0" animBg="1"/>
      <p:bldP spid="62" grpId="0" animBg="1"/>
      <p:bldP spid="63" grpId="0" animBg="1"/>
      <p:bldP spid="64" grpId="0" animBg="1"/>
      <p:bldP spid="65" grpId="0" animBg="1"/>
      <p:bldP spid="8" grpId="0"/>
      <p:bldP spid="67" grpId="0"/>
      <p:bldP spid="9" grpId="0"/>
      <p:bldP spid="6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21D99D01-3C3E-435B-87E0-4D2EC96F125C}"/>
              </a:ext>
            </a:extLst>
          </p:cNvPr>
          <p:cNvSpPr txBox="1"/>
          <p:nvPr/>
        </p:nvSpPr>
        <p:spPr>
          <a:xfrm>
            <a:off x="1061050" y="692345"/>
            <a:ext cx="646981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Run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ngồng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AADF6F-BADE-4DCD-A9B7-29FB381090B3}"/>
              </a:ext>
            </a:extLst>
          </p:cNvPr>
          <p:cNvGrpSpPr/>
          <p:nvPr/>
        </p:nvGrpSpPr>
        <p:grpSpPr>
          <a:xfrm>
            <a:off x="746186" y="0"/>
            <a:ext cx="1082615" cy="1000664"/>
            <a:chOff x="1574320" y="767751"/>
            <a:chExt cx="1082615" cy="100066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BA31DFC-CF6A-474C-A14D-290641C10DAF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6C54A12-D923-476F-A7B6-13516A7B191C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EFCEFBA-3366-4B7E-9552-D66A66834070}"/>
              </a:ext>
            </a:extLst>
          </p:cNvPr>
          <p:cNvSpPr txBox="1"/>
          <p:nvPr/>
        </p:nvSpPr>
        <p:spPr>
          <a:xfrm>
            <a:off x="823823" y="230680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D8ED93-5D7F-4CCE-B70E-310D44A9167B}"/>
              </a:ext>
            </a:extLst>
          </p:cNvPr>
          <p:cNvSpPr txBox="1"/>
          <p:nvPr/>
        </p:nvSpPr>
        <p:spPr>
          <a:xfrm>
            <a:off x="1906438" y="277541"/>
            <a:ext cx="5477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0B8564-A5A9-4B66-9A93-0A5827A0538E}"/>
              </a:ext>
            </a:extLst>
          </p:cNvPr>
          <p:cNvSpPr txBox="1"/>
          <p:nvPr/>
        </p:nvSpPr>
        <p:spPr>
          <a:xfrm>
            <a:off x="746186" y="2280953"/>
            <a:ext cx="79233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+mj-lt"/>
              </a:rPr>
              <a:t>a) 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Trong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thơ,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+mj-lt"/>
              </a:rPr>
              <a:t>làn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+mj-lt"/>
              </a:rPr>
              <a:t>gió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+mj-lt"/>
              </a:rPr>
              <a:t>sợi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+mj-lt"/>
              </a:rPr>
              <a:t>nắng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được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nhân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nhờ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những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chỉ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đặc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điểm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hoạt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động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con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người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. Em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hãy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tìm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những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+mj-lt"/>
              </a:rPr>
              <a:t>ấy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D09BE8B-59EF-419A-A250-E1CE85941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88861"/>
              </p:ext>
            </p:extLst>
          </p:nvPr>
        </p:nvGraphicFramePr>
        <p:xfrm>
          <a:off x="577970" y="2926347"/>
          <a:ext cx="8091578" cy="2155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5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9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6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gió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sợi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CD7F250-9245-4BA4-AAEF-AD17C9E132C5}"/>
              </a:ext>
            </a:extLst>
          </p:cNvPr>
          <p:cNvSpPr txBox="1"/>
          <p:nvPr/>
        </p:nvSpPr>
        <p:spPr>
          <a:xfrm>
            <a:off x="3466704" y="4017707"/>
            <a:ext cx="15624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CF655E-5639-4162-B1F9-A9DA29EF72CD}"/>
              </a:ext>
            </a:extLst>
          </p:cNvPr>
          <p:cNvSpPr txBox="1"/>
          <p:nvPr/>
        </p:nvSpPr>
        <p:spPr>
          <a:xfrm>
            <a:off x="5926274" y="4003905"/>
            <a:ext cx="2198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99BEEF-A2C3-4A67-9724-10B108CBC0D2}"/>
              </a:ext>
            </a:extLst>
          </p:cNvPr>
          <p:cNvSpPr txBox="1"/>
          <p:nvPr/>
        </p:nvSpPr>
        <p:spPr>
          <a:xfrm>
            <a:off x="3268296" y="4590151"/>
            <a:ext cx="1760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AD45CA-6E29-4C6E-9581-890CBFEB42EB}"/>
              </a:ext>
            </a:extLst>
          </p:cNvPr>
          <p:cNvSpPr txBox="1"/>
          <p:nvPr/>
        </p:nvSpPr>
        <p:spPr>
          <a:xfrm>
            <a:off x="5521205" y="4590151"/>
            <a:ext cx="30082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Run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3A25FCD-949C-440A-A5DF-9DF7AE70940C}"/>
              </a:ext>
            </a:extLst>
          </p:cNvPr>
          <p:cNvCxnSpPr>
            <a:cxnSpLocks/>
            <a:endCxn id="58" idx="3"/>
          </p:cNvCxnSpPr>
          <p:nvPr/>
        </p:nvCxnSpPr>
        <p:spPr>
          <a:xfrm>
            <a:off x="7530862" y="2634896"/>
            <a:ext cx="113868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F5FE44-BE65-4021-8E33-8B214ECD1EF8}"/>
              </a:ext>
            </a:extLst>
          </p:cNvPr>
          <p:cNvCxnSpPr>
            <a:cxnSpLocks/>
          </p:cNvCxnSpPr>
          <p:nvPr/>
        </p:nvCxnSpPr>
        <p:spPr>
          <a:xfrm>
            <a:off x="823823" y="2926347"/>
            <a:ext cx="3424129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5FD243-1D0C-40E1-8D4E-C71788BAF910}"/>
              </a:ext>
            </a:extLst>
          </p:cNvPr>
          <p:cNvCxnSpPr/>
          <p:nvPr/>
        </p:nvCxnSpPr>
        <p:spPr>
          <a:xfrm>
            <a:off x="4942936" y="1423358"/>
            <a:ext cx="707366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08D794-AEB6-4DCF-9C9A-06310D885AC7}"/>
              </a:ext>
            </a:extLst>
          </p:cNvPr>
          <p:cNvCxnSpPr>
            <a:cxnSpLocks/>
          </p:cNvCxnSpPr>
          <p:nvPr/>
        </p:nvCxnSpPr>
        <p:spPr>
          <a:xfrm>
            <a:off x="5440393" y="2024331"/>
            <a:ext cx="485881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23E2BCE-73E9-4AE4-8F12-1B97B136D439}"/>
              </a:ext>
            </a:extLst>
          </p:cNvPr>
          <p:cNvCxnSpPr>
            <a:cxnSpLocks/>
          </p:cNvCxnSpPr>
          <p:nvPr/>
        </p:nvCxnSpPr>
        <p:spPr>
          <a:xfrm>
            <a:off x="2980823" y="1728157"/>
            <a:ext cx="485881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D3098E-624D-4484-8C38-B39262B5E600}"/>
              </a:ext>
            </a:extLst>
          </p:cNvPr>
          <p:cNvCxnSpPr>
            <a:cxnSpLocks/>
          </p:cNvCxnSpPr>
          <p:nvPr/>
        </p:nvCxnSpPr>
        <p:spPr>
          <a:xfrm>
            <a:off x="4860340" y="1771287"/>
            <a:ext cx="485881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478D38B-7B78-4740-98D2-EA40408A0321}"/>
              </a:ext>
            </a:extLst>
          </p:cNvPr>
          <p:cNvCxnSpPr>
            <a:cxnSpLocks/>
          </p:cNvCxnSpPr>
          <p:nvPr/>
        </p:nvCxnSpPr>
        <p:spPr>
          <a:xfrm>
            <a:off x="2349012" y="2301076"/>
            <a:ext cx="81688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8840858-E3C8-4A13-B08B-FFD027975658}"/>
              </a:ext>
            </a:extLst>
          </p:cNvPr>
          <p:cNvCxnSpPr>
            <a:cxnSpLocks/>
          </p:cNvCxnSpPr>
          <p:nvPr/>
        </p:nvCxnSpPr>
        <p:spPr>
          <a:xfrm>
            <a:off x="3268296" y="2331936"/>
            <a:ext cx="39793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36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21D99D01-3C3E-435B-87E0-4D2EC96F125C}"/>
              </a:ext>
            </a:extLst>
          </p:cNvPr>
          <p:cNvSpPr txBox="1"/>
          <p:nvPr/>
        </p:nvSpPr>
        <p:spPr>
          <a:xfrm>
            <a:off x="1061050" y="692345"/>
            <a:ext cx="646981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Run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ngồng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AADF6F-BADE-4DCD-A9B7-29FB381090B3}"/>
              </a:ext>
            </a:extLst>
          </p:cNvPr>
          <p:cNvGrpSpPr/>
          <p:nvPr/>
        </p:nvGrpSpPr>
        <p:grpSpPr>
          <a:xfrm>
            <a:off x="746186" y="0"/>
            <a:ext cx="1082615" cy="1000664"/>
            <a:chOff x="1574320" y="767751"/>
            <a:chExt cx="1082615" cy="100066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BA31DFC-CF6A-474C-A14D-290641C10DAF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6C54A12-D923-476F-A7B6-13516A7B191C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EFCEFBA-3366-4B7E-9552-D66A66834070}"/>
              </a:ext>
            </a:extLst>
          </p:cNvPr>
          <p:cNvSpPr txBox="1"/>
          <p:nvPr/>
        </p:nvSpPr>
        <p:spPr>
          <a:xfrm>
            <a:off x="823823" y="230680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D8ED93-5D7F-4CCE-B70E-310D44A9167B}"/>
              </a:ext>
            </a:extLst>
          </p:cNvPr>
          <p:cNvSpPr txBox="1"/>
          <p:nvPr/>
        </p:nvSpPr>
        <p:spPr>
          <a:xfrm>
            <a:off x="1906438" y="277541"/>
            <a:ext cx="5477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0B8564-A5A9-4B66-9A93-0A5827A0538E}"/>
              </a:ext>
            </a:extLst>
          </p:cNvPr>
          <p:cNvSpPr txBox="1"/>
          <p:nvPr/>
        </p:nvSpPr>
        <p:spPr>
          <a:xfrm>
            <a:off x="746186" y="2280953"/>
            <a:ext cx="7923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b)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Em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thấy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làn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gió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sợi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nắng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trong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bài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thơ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giống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ai?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Chọn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ý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thích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hợp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ở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cột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B cho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sự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vật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nêu ở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+mj-lt"/>
              </a:rPr>
              <a:t>cột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A.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A6D30-5BEA-4CED-BCCA-53E704489232}"/>
              </a:ext>
            </a:extLst>
          </p:cNvPr>
          <p:cNvSpPr/>
          <p:nvPr/>
        </p:nvSpPr>
        <p:spPr>
          <a:xfrm>
            <a:off x="879755" y="3255095"/>
            <a:ext cx="1581176" cy="5493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F9364E6-6E1F-4006-8CC2-9E229AFBDF2D}"/>
              </a:ext>
            </a:extLst>
          </p:cNvPr>
          <p:cNvSpPr/>
          <p:nvPr/>
        </p:nvSpPr>
        <p:spPr>
          <a:xfrm>
            <a:off x="879755" y="3871794"/>
            <a:ext cx="1581176" cy="554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5C2BF5-EEEF-4072-89DD-3DBE32A6F57A}"/>
              </a:ext>
            </a:extLst>
          </p:cNvPr>
          <p:cNvSpPr/>
          <p:nvPr/>
        </p:nvSpPr>
        <p:spPr>
          <a:xfrm>
            <a:off x="3467346" y="3197373"/>
            <a:ext cx="456661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D8E34D6-7BE2-408C-9911-4AEE39750BA7}"/>
              </a:ext>
            </a:extLst>
          </p:cNvPr>
          <p:cNvSpPr/>
          <p:nvPr/>
        </p:nvSpPr>
        <p:spPr>
          <a:xfrm>
            <a:off x="3467346" y="3624616"/>
            <a:ext cx="456661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C4118CA-EFD2-491A-83D3-2DD8865C2330}"/>
              </a:ext>
            </a:extLst>
          </p:cNvPr>
          <p:cNvSpPr/>
          <p:nvPr/>
        </p:nvSpPr>
        <p:spPr>
          <a:xfrm>
            <a:off x="3467346" y="4051859"/>
            <a:ext cx="456661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725FE-F404-4490-9FD5-2CAA757375A9}"/>
              </a:ext>
            </a:extLst>
          </p:cNvPr>
          <p:cNvSpPr txBox="1"/>
          <p:nvPr/>
        </p:nvSpPr>
        <p:spPr>
          <a:xfrm>
            <a:off x="746186" y="3250493"/>
            <a:ext cx="1848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7E3E5F6-AB1B-42FF-9A35-1827EF4F8E8B}"/>
              </a:ext>
            </a:extLst>
          </p:cNvPr>
          <p:cNvSpPr txBox="1"/>
          <p:nvPr/>
        </p:nvSpPr>
        <p:spPr>
          <a:xfrm>
            <a:off x="789593" y="3871982"/>
            <a:ext cx="1861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E9CFD4-C16B-44B6-A13B-515779E01D6E}"/>
              </a:ext>
            </a:extLst>
          </p:cNvPr>
          <p:cNvSpPr txBox="1"/>
          <p:nvPr/>
        </p:nvSpPr>
        <p:spPr>
          <a:xfrm>
            <a:off x="3467346" y="3197373"/>
            <a:ext cx="4592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E85B8D1-1CF0-42F7-9B88-5D687F792ACD}"/>
              </a:ext>
            </a:extLst>
          </p:cNvPr>
          <p:cNvSpPr txBox="1"/>
          <p:nvPr/>
        </p:nvSpPr>
        <p:spPr>
          <a:xfrm>
            <a:off x="3441607" y="3617758"/>
            <a:ext cx="4592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2D3217A-B289-4E1C-B079-EDF60465A3EB}"/>
              </a:ext>
            </a:extLst>
          </p:cNvPr>
          <p:cNvSpPr txBox="1"/>
          <p:nvPr/>
        </p:nvSpPr>
        <p:spPr>
          <a:xfrm>
            <a:off x="3467346" y="4038143"/>
            <a:ext cx="4592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7D57FEA-19D6-4FCC-8642-0B1D2E70FC75}"/>
              </a:ext>
            </a:extLst>
          </p:cNvPr>
          <p:cNvCxnSpPr>
            <a:endCxn id="70" idx="1"/>
          </p:cNvCxnSpPr>
          <p:nvPr/>
        </p:nvCxnSpPr>
        <p:spPr>
          <a:xfrm>
            <a:off x="2460931" y="3566705"/>
            <a:ext cx="1006415" cy="67149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2675B1-AAFA-4EEA-949B-C997D10E1ADE}"/>
              </a:ext>
            </a:extLst>
          </p:cNvPr>
          <p:cNvCxnSpPr>
            <a:cxnSpLocks/>
            <a:endCxn id="69" idx="1"/>
          </p:cNvCxnSpPr>
          <p:nvPr/>
        </p:nvCxnSpPr>
        <p:spPr>
          <a:xfrm flipV="1">
            <a:off x="2473800" y="3817813"/>
            <a:ext cx="967807" cy="28104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3182FF-CBE3-4BA4-A9A8-C76182ABF717}"/>
              </a:ext>
            </a:extLst>
          </p:cNvPr>
          <p:cNvCxnSpPr/>
          <p:nvPr/>
        </p:nvCxnSpPr>
        <p:spPr>
          <a:xfrm>
            <a:off x="4175676" y="1446246"/>
            <a:ext cx="150098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F83176-2254-402D-AF1C-E076147C3B07}"/>
              </a:ext>
            </a:extLst>
          </p:cNvPr>
          <p:cNvCxnSpPr>
            <a:cxnSpLocks/>
          </p:cNvCxnSpPr>
          <p:nvPr/>
        </p:nvCxnSpPr>
        <p:spPr>
          <a:xfrm>
            <a:off x="3932700" y="2060361"/>
            <a:ext cx="195099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9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" grpId="0" animBg="1"/>
      <p:bldP spid="62" grpId="0" animBg="1"/>
      <p:bldP spid="63" grpId="0" animBg="1"/>
      <p:bldP spid="64" grpId="0" animBg="1"/>
      <p:bldP spid="65" grpId="0" animBg="1"/>
      <p:bldP spid="8" grpId="0"/>
      <p:bldP spid="67" grpId="0"/>
      <p:bldP spid="9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21D99D01-3C3E-435B-87E0-4D2EC96F125C}"/>
              </a:ext>
            </a:extLst>
          </p:cNvPr>
          <p:cNvSpPr txBox="1"/>
          <p:nvPr/>
        </p:nvSpPr>
        <p:spPr>
          <a:xfrm>
            <a:off x="1061050" y="692345"/>
            <a:ext cx="646981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Run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ngồng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AADF6F-BADE-4DCD-A9B7-29FB381090B3}"/>
              </a:ext>
            </a:extLst>
          </p:cNvPr>
          <p:cNvGrpSpPr/>
          <p:nvPr/>
        </p:nvGrpSpPr>
        <p:grpSpPr>
          <a:xfrm>
            <a:off x="746186" y="0"/>
            <a:ext cx="1082615" cy="1000664"/>
            <a:chOff x="1574320" y="767751"/>
            <a:chExt cx="1082615" cy="100066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BA31DFC-CF6A-474C-A14D-290641C10DAF}"/>
                </a:ext>
              </a:extLst>
            </p:cNvPr>
            <p:cNvSpPr/>
            <p:nvPr/>
          </p:nvSpPr>
          <p:spPr>
            <a:xfrm>
              <a:off x="1682150" y="845389"/>
              <a:ext cx="974785" cy="923026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6C54A12-D923-476F-A7B6-13516A7B191C}"/>
                </a:ext>
              </a:extLst>
            </p:cNvPr>
            <p:cNvSpPr/>
            <p:nvPr/>
          </p:nvSpPr>
          <p:spPr>
            <a:xfrm>
              <a:off x="1574320" y="767751"/>
              <a:ext cx="1082615" cy="92302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EFCEFBA-3366-4B7E-9552-D66A66834070}"/>
              </a:ext>
            </a:extLst>
          </p:cNvPr>
          <p:cNvSpPr txBox="1"/>
          <p:nvPr/>
        </p:nvSpPr>
        <p:spPr>
          <a:xfrm>
            <a:off x="823823" y="230680"/>
            <a:ext cx="92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D8ED93-5D7F-4CCE-B70E-310D44A9167B}"/>
              </a:ext>
            </a:extLst>
          </p:cNvPr>
          <p:cNvSpPr txBox="1"/>
          <p:nvPr/>
        </p:nvSpPr>
        <p:spPr>
          <a:xfrm>
            <a:off x="1906438" y="277541"/>
            <a:ext cx="5477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B2908F9-69DF-468F-B79E-948CCDCB0123}"/>
              </a:ext>
            </a:extLst>
          </p:cNvPr>
          <p:cNvSpPr txBox="1"/>
          <p:nvPr/>
        </p:nvSpPr>
        <p:spPr>
          <a:xfrm>
            <a:off x="750500" y="2369727"/>
            <a:ext cx="78025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>
                <a:solidFill>
                  <a:srgbClr val="000000"/>
                </a:solidFill>
                <a:effectLst/>
                <a:latin typeface="+mj-lt"/>
              </a:rPr>
              <a:t>c)  </a:t>
            </a:r>
            <a:r>
              <a:rPr lang="vi-VN" sz="2800" b="0" i="0">
                <a:solidFill>
                  <a:srgbClr val="000000"/>
                </a:solidFill>
                <a:effectLst/>
                <a:latin typeface="+mj-lt"/>
              </a:rPr>
              <a:t>Tình cảm của tác giả bài thơ dành cho những người này như thế nào ?</a:t>
            </a:r>
            <a:endParaRPr lang="en-US" sz="28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202E7B-7011-4D38-B5AF-588C5C2C8E79}"/>
              </a:ext>
            </a:extLst>
          </p:cNvPr>
          <p:cNvSpPr txBox="1"/>
          <p:nvPr/>
        </p:nvSpPr>
        <p:spPr>
          <a:xfrm>
            <a:off x="1061050" y="3183211"/>
            <a:ext cx="647412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trìu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8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8" name="Google Shape;1778;p43"/>
          <p:cNvGrpSpPr/>
          <p:nvPr/>
        </p:nvGrpSpPr>
        <p:grpSpPr>
          <a:xfrm>
            <a:off x="7216477" y="2157572"/>
            <a:ext cx="2019247" cy="2985928"/>
            <a:chOff x="875223" y="1775436"/>
            <a:chExt cx="619116" cy="990555"/>
          </a:xfrm>
        </p:grpSpPr>
        <p:sp>
          <p:nvSpPr>
            <p:cNvPr id="1779" name="Google Shape;1779;p43"/>
            <p:cNvSpPr/>
            <p:nvPr/>
          </p:nvSpPr>
          <p:spPr>
            <a:xfrm>
              <a:off x="987952" y="2242026"/>
              <a:ext cx="463895" cy="391471"/>
            </a:xfrm>
            <a:custGeom>
              <a:avLst/>
              <a:gdLst/>
              <a:ahLst/>
              <a:cxnLst/>
              <a:rect l="l" t="t" r="r" b="b"/>
              <a:pathLst>
                <a:path w="8045" h="6789" extrusionOk="0">
                  <a:moveTo>
                    <a:pt x="4322" y="1"/>
                  </a:moveTo>
                  <a:cubicBezTo>
                    <a:pt x="3124" y="1"/>
                    <a:pt x="2516" y="330"/>
                    <a:pt x="2516" y="330"/>
                  </a:cubicBezTo>
                  <a:cubicBezTo>
                    <a:pt x="2516" y="330"/>
                    <a:pt x="890" y="634"/>
                    <a:pt x="348" y="3062"/>
                  </a:cubicBezTo>
                  <a:cubicBezTo>
                    <a:pt x="1" y="4450"/>
                    <a:pt x="543" y="5902"/>
                    <a:pt x="1692" y="6748"/>
                  </a:cubicBezTo>
                  <a:cubicBezTo>
                    <a:pt x="1692" y="6748"/>
                    <a:pt x="2869" y="6789"/>
                    <a:pt x="4061" y="6789"/>
                  </a:cubicBezTo>
                  <a:cubicBezTo>
                    <a:pt x="5167" y="6789"/>
                    <a:pt x="6285" y="6753"/>
                    <a:pt x="6483" y="6618"/>
                  </a:cubicBezTo>
                  <a:cubicBezTo>
                    <a:pt x="8044" y="5620"/>
                    <a:pt x="7632" y="439"/>
                    <a:pt x="5595" y="114"/>
                  </a:cubicBezTo>
                  <a:cubicBezTo>
                    <a:pt x="5115" y="32"/>
                    <a:pt x="4691" y="1"/>
                    <a:pt x="4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1236761" y="1807957"/>
              <a:ext cx="257578" cy="203145"/>
            </a:xfrm>
            <a:custGeom>
              <a:avLst/>
              <a:gdLst/>
              <a:ahLst/>
              <a:cxnLst/>
              <a:rect l="l" t="t" r="r" b="b"/>
              <a:pathLst>
                <a:path w="4467" h="3523" extrusionOk="0">
                  <a:moveTo>
                    <a:pt x="2718" y="1"/>
                  </a:moveTo>
                  <a:cubicBezTo>
                    <a:pt x="2700" y="1"/>
                    <a:pt x="2683" y="4"/>
                    <a:pt x="2667" y="10"/>
                  </a:cubicBezTo>
                  <a:cubicBezTo>
                    <a:pt x="2580" y="32"/>
                    <a:pt x="2472" y="118"/>
                    <a:pt x="2515" y="465"/>
                  </a:cubicBezTo>
                  <a:cubicBezTo>
                    <a:pt x="2624" y="1354"/>
                    <a:pt x="1930" y="1918"/>
                    <a:pt x="1670" y="2091"/>
                  </a:cubicBezTo>
                  <a:cubicBezTo>
                    <a:pt x="1843" y="1679"/>
                    <a:pt x="1778" y="1181"/>
                    <a:pt x="1496" y="834"/>
                  </a:cubicBezTo>
                  <a:cubicBezTo>
                    <a:pt x="1449" y="770"/>
                    <a:pt x="1378" y="730"/>
                    <a:pt x="1301" y="730"/>
                  </a:cubicBezTo>
                  <a:cubicBezTo>
                    <a:pt x="1273" y="730"/>
                    <a:pt x="1244" y="736"/>
                    <a:pt x="1214" y="747"/>
                  </a:cubicBezTo>
                  <a:cubicBezTo>
                    <a:pt x="1106" y="812"/>
                    <a:pt x="1041" y="1029"/>
                    <a:pt x="1063" y="1354"/>
                  </a:cubicBezTo>
                  <a:cubicBezTo>
                    <a:pt x="1106" y="2048"/>
                    <a:pt x="759" y="2698"/>
                    <a:pt x="130" y="3045"/>
                  </a:cubicBezTo>
                  <a:cubicBezTo>
                    <a:pt x="130" y="3067"/>
                    <a:pt x="109" y="3089"/>
                    <a:pt x="130" y="3110"/>
                  </a:cubicBezTo>
                  <a:cubicBezTo>
                    <a:pt x="130" y="3132"/>
                    <a:pt x="152" y="3132"/>
                    <a:pt x="174" y="3132"/>
                  </a:cubicBezTo>
                  <a:cubicBezTo>
                    <a:pt x="824" y="2764"/>
                    <a:pt x="1193" y="2070"/>
                    <a:pt x="1149" y="1333"/>
                  </a:cubicBezTo>
                  <a:cubicBezTo>
                    <a:pt x="1128" y="921"/>
                    <a:pt x="1214" y="856"/>
                    <a:pt x="1258" y="834"/>
                  </a:cubicBezTo>
                  <a:cubicBezTo>
                    <a:pt x="1271" y="821"/>
                    <a:pt x="1285" y="816"/>
                    <a:pt x="1301" y="816"/>
                  </a:cubicBezTo>
                  <a:cubicBezTo>
                    <a:pt x="1339" y="816"/>
                    <a:pt x="1385" y="847"/>
                    <a:pt x="1431" y="877"/>
                  </a:cubicBezTo>
                  <a:cubicBezTo>
                    <a:pt x="1713" y="1268"/>
                    <a:pt x="1756" y="1766"/>
                    <a:pt x="1540" y="2178"/>
                  </a:cubicBezTo>
                  <a:cubicBezTo>
                    <a:pt x="1518" y="2178"/>
                    <a:pt x="1518" y="2200"/>
                    <a:pt x="1540" y="2222"/>
                  </a:cubicBezTo>
                  <a:lnTo>
                    <a:pt x="1583" y="2222"/>
                  </a:lnTo>
                  <a:cubicBezTo>
                    <a:pt x="1583" y="2222"/>
                    <a:pt x="2732" y="1614"/>
                    <a:pt x="2602" y="444"/>
                  </a:cubicBezTo>
                  <a:cubicBezTo>
                    <a:pt x="2559" y="249"/>
                    <a:pt x="2624" y="118"/>
                    <a:pt x="2667" y="75"/>
                  </a:cubicBezTo>
                  <a:cubicBezTo>
                    <a:pt x="2675" y="73"/>
                    <a:pt x="2684" y="71"/>
                    <a:pt x="2694" y="71"/>
                  </a:cubicBezTo>
                  <a:cubicBezTo>
                    <a:pt x="2769" y="71"/>
                    <a:pt x="2900" y="142"/>
                    <a:pt x="3014" y="314"/>
                  </a:cubicBezTo>
                  <a:cubicBezTo>
                    <a:pt x="3274" y="769"/>
                    <a:pt x="3231" y="1354"/>
                    <a:pt x="2927" y="1788"/>
                  </a:cubicBezTo>
                  <a:cubicBezTo>
                    <a:pt x="2754" y="2005"/>
                    <a:pt x="2624" y="2156"/>
                    <a:pt x="2602" y="2178"/>
                  </a:cubicBezTo>
                  <a:cubicBezTo>
                    <a:pt x="2584" y="2214"/>
                    <a:pt x="2624" y="2249"/>
                    <a:pt x="2652" y="2249"/>
                  </a:cubicBezTo>
                  <a:cubicBezTo>
                    <a:pt x="2658" y="2249"/>
                    <a:pt x="2663" y="2247"/>
                    <a:pt x="2667" y="2243"/>
                  </a:cubicBezTo>
                  <a:cubicBezTo>
                    <a:pt x="2797" y="2113"/>
                    <a:pt x="2906" y="1983"/>
                    <a:pt x="2992" y="1831"/>
                  </a:cubicBezTo>
                  <a:cubicBezTo>
                    <a:pt x="3289" y="1492"/>
                    <a:pt x="3773" y="1007"/>
                    <a:pt x="4058" y="1007"/>
                  </a:cubicBezTo>
                  <a:cubicBezTo>
                    <a:pt x="4064" y="1007"/>
                    <a:pt x="4070" y="1007"/>
                    <a:pt x="4076" y="1007"/>
                  </a:cubicBezTo>
                  <a:cubicBezTo>
                    <a:pt x="4163" y="1007"/>
                    <a:pt x="4228" y="1072"/>
                    <a:pt x="4250" y="1137"/>
                  </a:cubicBezTo>
                  <a:cubicBezTo>
                    <a:pt x="4336" y="1419"/>
                    <a:pt x="4293" y="1723"/>
                    <a:pt x="4098" y="1961"/>
                  </a:cubicBezTo>
                  <a:cubicBezTo>
                    <a:pt x="3631" y="2713"/>
                    <a:pt x="2440" y="3446"/>
                    <a:pt x="454" y="3446"/>
                  </a:cubicBezTo>
                  <a:cubicBezTo>
                    <a:pt x="321" y="3446"/>
                    <a:pt x="184" y="3442"/>
                    <a:pt x="44" y="3436"/>
                  </a:cubicBezTo>
                  <a:cubicBezTo>
                    <a:pt x="22" y="3436"/>
                    <a:pt x="0" y="3457"/>
                    <a:pt x="0" y="3479"/>
                  </a:cubicBezTo>
                  <a:cubicBezTo>
                    <a:pt x="0" y="3501"/>
                    <a:pt x="22" y="3522"/>
                    <a:pt x="44" y="3522"/>
                  </a:cubicBezTo>
                  <a:lnTo>
                    <a:pt x="477" y="3522"/>
                  </a:lnTo>
                  <a:cubicBezTo>
                    <a:pt x="2472" y="3522"/>
                    <a:pt x="3686" y="2764"/>
                    <a:pt x="4185" y="2026"/>
                  </a:cubicBezTo>
                  <a:cubicBezTo>
                    <a:pt x="4402" y="1679"/>
                    <a:pt x="4467" y="1333"/>
                    <a:pt x="4358" y="1094"/>
                  </a:cubicBezTo>
                  <a:cubicBezTo>
                    <a:pt x="4315" y="1007"/>
                    <a:pt x="4206" y="942"/>
                    <a:pt x="4120" y="942"/>
                  </a:cubicBezTo>
                  <a:cubicBezTo>
                    <a:pt x="4111" y="942"/>
                    <a:pt x="4102" y="941"/>
                    <a:pt x="4093" y="941"/>
                  </a:cubicBezTo>
                  <a:cubicBezTo>
                    <a:pt x="3814" y="941"/>
                    <a:pt x="3460" y="1256"/>
                    <a:pt x="3166" y="1549"/>
                  </a:cubicBezTo>
                  <a:cubicBezTo>
                    <a:pt x="3339" y="1137"/>
                    <a:pt x="3317" y="682"/>
                    <a:pt x="3079" y="292"/>
                  </a:cubicBezTo>
                  <a:cubicBezTo>
                    <a:pt x="2968" y="107"/>
                    <a:pt x="2825" y="1"/>
                    <a:pt x="2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920488" y="1775436"/>
              <a:ext cx="253830" cy="209430"/>
            </a:xfrm>
            <a:custGeom>
              <a:avLst/>
              <a:gdLst/>
              <a:ahLst/>
              <a:cxnLst/>
              <a:rect l="l" t="t" r="r" b="b"/>
              <a:pathLst>
                <a:path w="4402" h="3632" extrusionOk="0">
                  <a:moveTo>
                    <a:pt x="1805" y="1"/>
                  </a:moveTo>
                  <a:cubicBezTo>
                    <a:pt x="1684" y="1"/>
                    <a:pt x="1542" y="104"/>
                    <a:pt x="1431" y="271"/>
                  </a:cubicBezTo>
                  <a:cubicBezTo>
                    <a:pt x="1193" y="661"/>
                    <a:pt x="1149" y="1116"/>
                    <a:pt x="1301" y="1550"/>
                  </a:cubicBezTo>
                  <a:cubicBezTo>
                    <a:pt x="1019" y="1203"/>
                    <a:pt x="651" y="899"/>
                    <a:pt x="390" y="899"/>
                  </a:cubicBezTo>
                  <a:cubicBezTo>
                    <a:pt x="282" y="899"/>
                    <a:pt x="174" y="964"/>
                    <a:pt x="130" y="1051"/>
                  </a:cubicBezTo>
                  <a:cubicBezTo>
                    <a:pt x="0" y="1268"/>
                    <a:pt x="65" y="1615"/>
                    <a:pt x="260" y="1983"/>
                  </a:cubicBezTo>
                  <a:cubicBezTo>
                    <a:pt x="737" y="2786"/>
                    <a:pt x="1995" y="3631"/>
                    <a:pt x="4163" y="3631"/>
                  </a:cubicBezTo>
                  <a:lnTo>
                    <a:pt x="4358" y="3588"/>
                  </a:lnTo>
                  <a:cubicBezTo>
                    <a:pt x="4380" y="3588"/>
                    <a:pt x="4401" y="3566"/>
                    <a:pt x="4401" y="3544"/>
                  </a:cubicBezTo>
                  <a:cubicBezTo>
                    <a:pt x="4401" y="3523"/>
                    <a:pt x="4380" y="3501"/>
                    <a:pt x="4358" y="3501"/>
                  </a:cubicBezTo>
                  <a:cubicBezTo>
                    <a:pt x="4302" y="3502"/>
                    <a:pt x="4247" y="3503"/>
                    <a:pt x="4192" y="3503"/>
                  </a:cubicBezTo>
                  <a:cubicBezTo>
                    <a:pt x="2081" y="3503"/>
                    <a:pt x="834" y="2700"/>
                    <a:pt x="369" y="1897"/>
                  </a:cubicBezTo>
                  <a:cubicBezTo>
                    <a:pt x="195" y="1658"/>
                    <a:pt x="130" y="1355"/>
                    <a:pt x="239" y="1073"/>
                  </a:cubicBezTo>
                  <a:cubicBezTo>
                    <a:pt x="282" y="1008"/>
                    <a:pt x="347" y="964"/>
                    <a:pt x="412" y="943"/>
                  </a:cubicBezTo>
                  <a:cubicBezTo>
                    <a:pt x="716" y="943"/>
                    <a:pt x="1171" y="1441"/>
                    <a:pt x="1474" y="1810"/>
                  </a:cubicBezTo>
                  <a:cubicBezTo>
                    <a:pt x="1561" y="1962"/>
                    <a:pt x="1670" y="2092"/>
                    <a:pt x="1778" y="2222"/>
                  </a:cubicBezTo>
                  <a:cubicBezTo>
                    <a:pt x="1789" y="2233"/>
                    <a:pt x="1800" y="2238"/>
                    <a:pt x="1810" y="2238"/>
                  </a:cubicBezTo>
                  <a:cubicBezTo>
                    <a:pt x="1821" y="2238"/>
                    <a:pt x="1832" y="2233"/>
                    <a:pt x="1843" y="2222"/>
                  </a:cubicBezTo>
                  <a:cubicBezTo>
                    <a:pt x="1865" y="2200"/>
                    <a:pt x="1865" y="2178"/>
                    <a:pt x="1843" y="2157"/>
                  </a:cubicBezTo>
                  <a:cubicBezTo>
                    <a:pt x="1821" y="2135"/>
                    <a:pt x="1713" y="1962"/>
                    <a:pt x="1539" y="1767"/>
                  </a:cubicBezTo>
                  <a:cubicBezTo>
                    <a:pt x="1236" y="1311"/>
                    <a:pt x="1236" y="748"/>
                    <a:pt x="1518" y="292"/>
                  </a:cubicBezTo>
                  <a:cubicBezTo>
                    <a:pt x="1613" y="121"/>
                    <a:pt x="1742" y="50"/>
                    <a:pt x="1816" y="50"/>
                  </a:cubicBezTo>
                  <a:cubicBezTo>
                    <a:pt x="1826" y="50"/>
                    <a:pt x="1835" y="51"/>
                    <a:pt x="1843" y="54"/>
                  </a:cubicBezTo>
                  <a:cubicBezTo>
                    <a:pt x="1908" y="97"/>
                    <a:pt x="1951" y="227"/>
                    <a:pt x="1908" y="422"/>
                  </a:cubicBezTo>
                  <a:cubicBezTo>
                    <a:pt x="1735" y="1593"/>
                    <a:pt x="2862" y="2243"/>
                    <a:pt x="2862" y="2243"/>
                  </a:cubicBezTo>
                  <a:lnTo>
                    <a:pt x="2905" y="2243"/>
                  </a:lnTo>
                  <a:cubicBezTo>
                    <a:pt x="2927" y="2222"/>
                    <a:pt x="2927" y="2200"/>
                    <a:pt x="2905" y="2200"/>
                  </a:cubicBezTo>
                  <a:cubicBezTo>
                    <a:pt x="2667" y="1571"/>
                    <a:pt x="2862" y="1073"/>
                    <a:pt x="3057" y="899"/>
                  </a:cubicBezTo>
                  <a:cubicBezTo>
                    <a:pt x="3105" y="868"/>
                    <a:pt x="3164" y="847"/>
                    <a:pt x="3201" y="847"/>
                  </a:cubicBezTo>
                  <a:cubicBezTo>
                    <a:pt x="3214" y="847"/>
                    <a:pt x="3225" y="850"/>
                    <a:pt x="3231" y="856"/>
                  </a:cubicBezTo>
                  <a:cubicBezTo>
                    <a:pt x="3274" y="878"/>
                    <a:pt x="3382" y="964"/>
                    <a:pt x="3317" y="1376"/>
                  </a:cubicBezTo>
                  <a:cubicBezTo>
                    <a:pt x="3252" y="2113"/>
                    <a:pt x="3621" y="2807"/>
                    <a:pt x="4228" y="3197"/>
                  </a:cubicBezTo>
                  <a:lnTo>
                    <a:pt x="4293" y="3197"/>
                  </a:lnTo>
                  <a:cubicBezTo>
                    <a:pt x="4315" y="3176"/>
                    <a:pt x="4293" y="3132"/>
                    <a:pt x="4271" y="3132"/>
                  </a:cubicBezTo>
                  <a:cubicBezTo>
                    <a:pt x="3686" y="2764"/>
                    <a:pt x="3339" y="2092"/>
                    <a:pt x="3404" y="1398"/>
                  </a:cubicBezTo>
                  <a:cubicBezTo>
                    <a:pt x="3447" y="1073"/>
                    <a:pt x="3404" y="856"/>
                    <a:pt x="3274" y="791"/>
                  </a:cubicBezTo>
                  <a:cubicBezTo>
                    <a:pt x="3250" y="779"/>
                    <a:pt x="3224" y="773"/>
                    <a:pt x="3198" y="773"/>
                  </a:cubicBezTo>
                  <a:cubicBezTo>
                    <a:pt x="3130" y="773"/>
                    <a:pt x="3061" y="809"/>
                    <a:pt x="3014" y="856"/>
                  </a:cubicBezTo>
                  <a:cubicBezTo>
                    <a:pt x="2710" y="1203"/>
                    <a:pt x="2624" y="1701"/>
                    <a:pt x="2797" y="2113"/>
                  </a:cubicBezTo>
                  <a:cubicBezTo>
                    <a:pt x="2515" y="1940"/>
                    <a:pt x="1843" y="1355"/>
                    <a:pt x="1973" y="466"/>
                  </a:cubicBezTo>
                  <a:cubicBezTo>
                    <a:pt x="2038" y="119"/>
                    <a:pt x="1930" y="32"/>
                    <a:pt x="1865" y="10"/>
                  </a:cubicBezTo>
                  <a:cubicBezTo>
                    <a:pt x="1846" y="4"/>
                    <a:pt x="1825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875223" y="1949456"/>
              <a:ext cx="446596" cy="391009"/>
            </a:xfrm>
            <a:custGeom>
              <a:avLst/>
              <a:gdLst/>
              <a:ahLst/>
              <a:cxnLst/>
              <a:rect l="l" t="t" r="r" b="b"/>
              <a:pathLst>
                <a:path w="7745" h="6781" extrusionOk="0">
                  <a:moveTo>
                    <a:pt x="5694" y="0"/>
                  </a:moveTo>
                  <a:cubicBezTo>
                    <a:pt x="4128" y="0"/>
                    <a:pt x="1" y="1722"/>
                    <a:pt x="156" y="2326"/>
                  </a:cubicBezTo>
                  <a:cubicBezTo>
                    <a:pt x="330" y="3020"/>
                    <a:pt x="720" y="4689"/>
                    <a:pt x="1154" y="4732"/>
                  </a:cubicBezTo>
                  <a:cubicBezTo>
                    <a:pt x="1162" y="4733"/>
                    <a:pt x="1172" y="4734"/>
                    <a:pt x="1182" y="4734"/>
                  </a:cubicBezTo>
                  <a:cubicBezTo>
                    <a:pt x="1700" y="4734"/>
                    <a:pt x="4492" y="3692"/>
                    <a:pt x="4493" y="3692"/>
                  </a:cubicBezTo>
                  <a:lnTo>
                    <a:pt x="4493" y="3692"/>
                  </a:lnTo>
                  <a:cubicBezTo>
                    <a:pt x="4493" y="3692"/>
                    <a:pt x="4232" y="6228"/>
                    <a:pt x="4449" y="6358"/>
                  </a:cubicBezTo>
                  <a:cubicBezTo>
                    <a:pt x="4580" y="6430"/>
                    <a:pt x="5452" y="6781"/>
                    <a:pt x="6271" y="6781"/>
                  </a:cubicBezTo>
                  <a:cubicBezTo>
                    <a:pt x="6948" y="6781"/>
                    <a:pt x="7588" y="6541"/>
                    <a:pt x="7745" y="5708"/>
                  </a:cubicBezTo>
                  <a:cubicBezTo>
                    <a:pt x="7745" y="5708"/>
                    <a:pt x="7116" y="570"/>
                    <a:pt x="6119" y="71"/>
                  </a:cubicBezTo>
                  <a:cubicBezTo>
                    <a:pt x="6017" y="22"/>
                    <a:pt x="5872" y="0"/>
                    <a:pt x="5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1236242" y="1994777"/>
              <a:ext cx="165664" cy="65389"/>
            </a:xfrm>
            <a:custGeom>
              <a:avLst/>
              <a:gdLst/>
              <a:ahLst/>
              <a:cxnLst/>
              <a:rect l="l" t="t" r="r" b="b"/>
              <a:pathLst>
                <a:path w="2873" h="1134" extrusionOk="0">
                  <a:moveTo>
                    <a:pt x="303" y="0"/>
                  </a:moveTo>
                  <a:cubicBezTo>
                    <a:pt x="0" y="0"/>
                    <a:pt x="578" y="978"/>
                    <a:pt x="1028" y="1106"/>
                  </a:cubicBezTo>
                  <a:cubicBezTo>
                    <a:pt x="1084" y="1125"/>
                    <a:pt x="1154" y="1133"/>
                    <a:pt x="1233" y="1133"/>
                  </a:cubicBezTo>
                  <a:cubicBezTo>
                    <a:pt x="1806" y="1133"/>
                    <a:pt x="2872" y="690"/>
                    <a:pt x="2568" y="347"/>
                  </a:cubicBezTo>
                  <a:cubicBezTo>
                    <a:pt x="2257" y="18"/>
                    <a:pt x="697" y="0"/>
                    <a:pt x="372" y="0"/>
                  </a:cubicBezTo>
                  <a:cubicBezTo>
                    <a:pt x="334" y="0"/>
                    <a:pt x="313" y="0"/>
                    <a:pt x="313" y="0"/>
                  </a:cubicBezTo>
                  <a:cubicBezTo>
                    <a:pt x="309" y="0"/>
                    <a:pt x="306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1058010" y="2011038"/>
              <a:ext cx="31311" cy="40075"/>
            </a:xfrm>
            <a:custGeom>
              <a:avLst/>
              <a:gdLst/>
              <a:ahLst/>
              <a:cxnLst/>
              <a:rect l="l" t="t" r="r" b="b"/>
              <a:pathLst>
                <a:path w="543" h="695" extrusionOk="0">
                  <a:moveTo>
                    <a:pt x="108" y="0"/>
                  </a:moveTo>
                  <a:cubicBezTo>
                    <a:pt x="87" y="0"/>
                    <a:pt x="65" y="22"/>
                    <a:pt x="65" y="44"/>
                  </a:cubicBezTo>
                  <a:cubicBezTo>
                    <a:pt x="43" y="174"/>
                    <a:pt x="0" y="586"/>
                    <a:pt x="87" y="672"/>
                  </a:cubicBezTo>
                  <a:cubicBezTo>
                    <a:pt x="87" y="694"/>
                    <a:pt x="108" y="694"/>
                    <a:pt x="130" y="694"/>
                  </a:cubicBezTo>
                  <a:cubicBezTo>
                    <a:pt x="260" y="694"/>
                    <a:pt x="434" y="326"/>
                    <a:pt x="520" y="109"/>
                  </a:cubicBezTo>
                  <a:cubicBezTo>
                    <a:pt x="542" y="87"/>
                    <a:pt x="520" y="44"/>
                    <a:pt x="499" y="44"/>
                  </a:cubicBezTo>
                  <a:cubicBezTo>
                    <a:pt x="477" y="44"/>
                    <a:pt x="455" y="44"/>
                    <a:pt x="434" y="65"/>
                  </a:cubicBezTo>
                  <a:cubicBezTo>
                    <a:pt x="369" y="261"/>
                    <a:pt x="282" y="456"/>
                    <a:pt x="130" y="607"/>
                  </a:cubicBezTo>
                  <a:cubicBezTo>
                    <a:pt x="108" y="434"/>
                    <a:pt x="108" y="239"/>
                    <a:pt x="130" y="65"/>
                  </a:cubicBezTo>
                  <a:cubicBezTo>
                    <a:pt x="152" y="22"/>
                    <a:pt x="130" y="22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1115499" y="2024761"/>
              <a:ext cx="30042" cy="38807"/>
            </a:xfrm>
            <a:custGeom>
              <a:avLst/>
              <a:gdLst/>
              <a:ahLst/>
              <a:cxnLst/>
              <a:rect l="l" t="t" r="r" b="b"/>
              <a:pathLst>
                <a:path w="521" h="673" extrusionOk="0">
                  <a:moveTo>
                    <a:pt x="109" y="1"/>
                  </a:moveTo>
                  <a:cubicBezTo>
                    <a:pt x="87" y="1"/>
                    <a:pt x="65" y="1"/>
                    <a:pt x="65" y="23"/>
                  </a:cubicBezTo>
                  <a:cubicBezTo>
                    <a:pt x="44" y="153"/>
                    <a:pt x="0" y="565"/>
                    <a:pt x="65" y="651"/>
                  </a:cubicBezTo>
                  <a:cubicBezTo>
                    <a:pt x="87" y="673"/>
                    <a:pt x="109" y="673"/>
                    <a:pt x="130" y="673"/>
                  </a:cubicBezTo>
                  <a:cubicBezTo>
                    <a:pt x="239" y="673"/>
                    <a:pt x="434" y="326"/>
                    <a:pt x="521" y="109"/>
                  </a:cubicBezTo>
                  <a:cubicBezTo>
                    <a:pt x="521" y="88"/>
                    <a:pt x="521" y="66"/>
                    <a:pt x="499" y="44"/>
                  </a:cubicBezTo>
                  <a:cubicBezTo>
                    <a:pt x="477" y="44"/>
                    <a:pt x="456" y="44"/>
                    <a:pt x="434" y="66"/>
                  </a:cubicBezTo>
                  <a:cubicBezTo>
                    <a:pt x="369" y="261"/>
                    <a:pt x="260" y="434"/>
                    <a:pt x="130" y="608"/>
                  </a:cubicBezTo>
                  <a:cubicBezTo>
                    <a:pt x="109" y="413"/>
                    <a:pt x="109" y="218"/>
                    <a:pt x="130" y="44"/>
                  </a:cubicBezTo>
                  <a:cubicBezTo>
                    <a:pt x="152" y="23"/>
                    <a:pt x="130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1265534" y="2013863"/>
              <a:ext cx="94451" cy="34713"/>
            </a:xfrm>
            <a:custGeom>
              <a:avLst/>
              <a:gdLst/>
              <a:ahLst/>
              <a:cxnLst/>
              <a:rect l="l" t="t" r="r" b="b"/>
              <a:pathLst>
                <a:path w="1638" h="602" extrusionOk="0">
                  <a:moveTo>
                    <a:pt x="35" y="0"/>
                  </a:moveTo>
                  <a:cubicBezTo>
                    <a:pt x="27" y="0"/>
                    <a:pt x="22" y="6"/>
                    <a:pt x="22" y="16"/>
                  </a:cubicBezTo>
                  <a:cubicBezTo>
                    <a:pt x="0" y="16"/>
                    <a:pt x="0" y="60"/>
                    <a:pt x="22" y="60"/>
                  </a:cubicBezTo>
                  <a:cubicBezTo>
                    <a:pt x="22" y="81"/>
                    <a:pt x="499" y="602"/>
                    <a:pt x="1019" y="602"/>
                  </a:cubicBezTo>
                  <a:cubicBezTo>
                    <a:pt x="1236" y="602"/>
                    <a:pt x="1453" y="515"/>
                    <a:pt x="1604" y="342"/>
                  </a:cubicBezTo>
                  <a:cubicBezTo>
                    <a:pt x="1638" y="308"/>
                    <a:pt x="1607" y="262"/>
                    <a:pt x="1571" y="262"/>
                  </a:cubicBezTo>
                  <a:cubicBezTo>
                    <a:pt x="1561" y="262"/>
                    <a:pt x="1549" y="266"/>
                    <a:pt x="1539" y="277"/>
                  </a:cubicBezTo>
                  <a:cubicBezTo>
                    <a:pt x="1409" y="428"/>
                    <a:pt x="1214" y="515"/>
                    <a:pt x="997" y="515"/>
                  </a:cubicBezTo>
                  <a:cubicBezTo>
                    <a:pt x="520" y="515"/>
                    <a:pt x="65" y="16"/>
                    <a:pt x="65" y="16"/>
                  </a:cubicBezTo>
                  <a:cubicBezTo>
                    <a:pt x="54" y="6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1334267" y="2506458"/>
              <a:ext cx="156265" cy="89723"/>
            </a:xfrm>
            <a:custGeom>
              <a:avLst/>
              <a:gdLst/>
              <a:ahLst/>
              <a:cxnLst/>
              <a:rect l="l" t="t" r="r" b="b"/>
              <a:pathLst>
                <a:path w="2710" h="1556" extrusionOk="0">
                  <a:moveTo>
                    <a:pt x="2493" y="0"/>
                  </a:moveTo>
                  <a:cubicBezTo>
                    <a:pt x="2211" y="0"/>
                    <a:pt x="911" y="904"/>
                    <a:pt x="911" y="904"/>
                  </a:cubicBezTo>
                  <a:cubicBezTo>
                    <a:pt x="911" y="904"/>
                    <a:pt x="0" y="1490"/>
                    <a:pt x="1366" y="1555"/>
                  </a:cubicBezTo>
                  <a:cubicBezTo>
                    <a:pt x="1387" y="1555"/>
                    <a:pt x="1407" y="1556"/>
                    <a:pt x="1426" y="1556"/>
                  </a:cubicBezTo>
                  <a:cubicBezTo>
                    <a:pt x="2709" y="1556"/>
                    <a:pt x="2665" y="186"/>
                    <a:pt x="2537" y="16"/>
                  </a:cubicBezTo>
                  <a:cubicBezTo>
                    <a:pt x="2528" y="5"/>
                    <a:pt x="2513" y="0"/>
                    <a:pt x="2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1257981" y="2569654"/>
              <a:ext cx="113826" cy="195245"/>
            </a:xfrm>
            <a:custGeom>
              <a:avLst/>
              <a:gdLst/>
              <a:ahLst/>
              <a:cxnLst/>
              <a:rect l="l" t="t" r="r" b="b"/>
              <a:pathLst>
                <a:path w="1974" h="3386" extrusionOk="0">
                  <a:moveTo>
                    <a:pt x="1644" y="0"/>
                  </a:moveTo>
                  <a:cubicBezTo>
                    <a:pt x="1416" y="0"/>
                    <a:pt x="66" y="372"/>
                    <a:pt x="66" y="372"/>
                  </a:cubicBezTo>
                  <a:cubicBezTo>
                    <a:pt x="66" y="372"/>
                    <a:pt x="1" y="3386"/>
                    <a:pt x="88" y="3386"/>
                  </a:cubicBezTo>
                  <a:cubicBezTo>
                    <a:pt x="174" y="3386"/>
                    <a:pt x="1800" y="3321"/>
                    <a:pt x="1887" y="3126"/>
                  </a:cubicBezTo>
                  <a:cubicBezTo>
                    <a:pt x="1974" y="2930"/>
                    <a:pt x="1779" y="69"/>
                    <a:pt x="1670" y="4"/>
                  </a:cubicBezTo>
                  <a:cubicBezTo>
                    <a:pt x="1665" y="1"/>
                    <a:pt x="1656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1055473" y="2573921"/>
              <a:ext cx="132566" cy="184808"/>
            </a:xfrm>
            <a:custGeom>
              <a:avLst/>
              <a:gdLst/>
              <a:ahLst/>
              <a:cxnLst/>
              <a:rect l="l" t="t" r="r" b="b"/>
              <a:pathLst>
                <a:path w="2299" h="3205" extrusionOk="0">
                  <a:moveTo>
                    <a:pt x="2037" y="0"/>
                  </a:moveTo>
                  <a:cubicBezTo>
                    <a:pt x="1608" y="0"/>
                    <a:pt x="564" y="103"/>
                    <a:pt x="564" y="103"/>
                  </a:cubicBezTo>
                  <a:cubicBezTo>
                    <a:pt x="564" y="103"/>
                    <a:pt x="1" y="3052"/>
                    <a:pt x="87" y="3073"/>
                  </a:cubicBezTo>
                  <a:cubicBezTo>
                    <a:pt x="134" y="3089"/>
                    <a:pt x="986" y="3205"/>
                    <a:pt x="1503" y="3205"/>
                  </a:cubicBezTo>
                  <a:cubicBezTo>
                    <a:pt x="1705" y="3205"/>
                    <a:pt x="1856" y="3187"/>
                    <a:pt x="1887" y="3138"/>
                  </a:cubicBezTo>
                  <a:cubicBezTo>
                    <a:pt x="2017" y="2965"/>
                    <a:pt x="2299" y="103"/>
                    <a:pt x="2212" y="16"/>
                  </a:cubicBezTo>
                  <a:cubicBezTo>
                    <a:pt x="2193" y="5"/>
                    <a:pt x="2129" y="0"/>
                    <a:pt x="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1006749" y="2311507"/>
              <a:ext cx="311147" cy="323890"/>
            </a:xfrm>
            <a:custGeom>
              <a:avLst/>
              <a:gdLst/>
              <a:ahLst/>
              <a:cxnLst/>
              <a:rect l="l" t="t" r="r" b="b"/>
              <a:pathLst>
                <a:path w="5396" h="5617" extrusionOk="0">
                  <a:moveTo>
                    <a:pt x="3694" y="0"/>
                  </a:moveTo>
                  <a:cubicBezTo>
                    <a:pt x="3539" y="0"/>
                    <a:pt x="3370" y="46"/>
                    <a:pt x="3187" y="144"/>
                  </a:cubicBezTo>
                  <a:cubicBezTo>
                    <a:pt x="0" y="1857"/>
                    <a:pt x="3014" y="5608"/>
                    <a:pt x="3014" y="5608"/>
                  </a:cubicBezTo>
                  <a:cubicBezTo>
                    <a:pt x="3130" y="5614"/>
                    <a:pt x="3248" y="5616"/>
                    <a:pt x="3367" y="5616"/>
                  </a:cubicBezTo>
                  <a:cubicBezTo>
                    <a:pt x="3691" y="5616"/>
                    <a:pt x="4025" y="5596"/>
                    <a:pt x="4358" y="5565"/>
                  </a:cubicBezTo>
                  <a:cubicBezTo>
                    <a:pt x="5396" y="3959"/>
                    <a:pt x="5142" y="0"/>
                    <a:pt x="3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1112962" y="2304819"/>
              <a:ext cx="350127" cy="150211"/>
            </a:xfrm>
            <a:custGeom>
              <a:avLst/>
              <a:gdLst/>
              <a:ahLst/>
              <a:cxnLst/>
              <a:rect l="l" t="t" r="r" b="b"/>
              <a:pathLst>
                <a:path w="6072" h="2605" extrusionOk="0">
                  <a:moveTo>
                    <a:pt x="3860" y="0"/>
                  </a:moveTo>
                  <a:cubicBezTo>
                    <a:pt x="3860" y="0"/>
                    <a:pt x="2714" y="1018"/>
                    <a:pt x="1215" y="1018"/>
                  </a:cubicBezTo>
                  <a:cubicBezTo>
                    <a:pt x="977" y="1018"/>
                    <a:pt x="730" y="992"/>
                    <a:pt x="478" y="933"/>
                  </a:cubicBezTo>
                  <a:lnTo>
                    <a:pt x="1" y="2233"/>
                  </a:lnTo>
                  <a:cubicBezTo>
                    <a:pt x="1" y="2233"/>
                    <a:pt x="841" y="2604"/>
                    <a:pt x="1938" y="2604"/>
                  </a:cubicBezTo>
                  <a:cubicBezTo>
                    <a:pt x="2620" y="2604"/>
                    <a:pt x="3402" y="2461"/>
                    <a:pt x="4142" y="1995"/>
                  </a:cubicBezTo>
                  <a:cubicBezTo>
                    <a:pt x="6072" y="802"/>
                    <a:pt x="3860" y="0"/>
                    <a:pt x="3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1160475" y="2292710"/>
              <a:ext cx="180772" cy="74731"/>
            </a:xfrm>
            <a:custGeom>
              <a:avLst/>
              <a:gdLst/>
              <a:ahLst/>
              <a:cxnLst/>
              <a:rect l="l" t="t" r="r" b="b"/>
              <a:pathLst>
                <a:path w="3135" h="1296" extrusionOk="0">
                  <a:moveTo>
                    <a:pt x="3059" y="1"/>
                  </a:moveTo>
                  <a:cubicBezTo>
                    <a:pt x="3050" y="1"/>
                    <a:pt x="3041" y="5"/>
                    <a:pt x="3036" y="15"/>
                  </a:cubicBezTo>
                  <a:cubicBezTo>
                    <a:pt x="2412" y="772"/>
                    <a:pt x="1474" y="1215"/>
                    <a:pt x="497" y="1215"/>
                  </a:cubicBezTo>
                  <a:cubicBezTo>
                    <a:pt x="354" y="1215"/>
                    <a:pt x="210" y="1205"/>
                    <a:pt x="66" y="1186"/>
                  </a:cubicBezTo>
                  <a:cubicBezTo>
                    <a:pt x="44" y="1186"/>
                    <a:pt x="23" y="1208"/>
                    <a:pt x="1" y="1229"/>
                  </a:cubicBezTo>
                  <a:cubicBezTo>
                    <a:pt x="1" y="1251"/>
                    <a:pt x="23" y="1273"/>
                    <a:pt x="44" y="1273"/>
                  </a:cubicBezTo>
                  <a:cubicBezTo>
                    <a:pt x="174" y="1294"/>
                    <a:pt x="326" y="1294"/>
                    <a:pt x="456" y="1294"/>
                  </a:cubicBezTo>
                  <a:cubicBezTo>
                    <a:pt x="479" y="1295"/>
                    <a:pt x="503" y="1295"/>
                    <a:pt x="526" y="1295"/>
                  </a:cubicBezTo>
                  <a:cubicBezTo>
                    <a:pt x="1519" y="1295"/>
                    <a:pt x="2466" y="843"/>
                    <a:pt x="3101" y="80"/>
                  </a:cubicBezTo>
                  <a:cubicBezTo>
                    <a:pt x="3134" y="47"/>
                    <a:pt x="3091" y="1"/>
                    <a:pt x="3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1136718" y="2382718"/>
              <a:ext cx="252043" cy="72136"/>
            </a:xfrm>
            <a:custGeom>
              <a:avLst/>
              <a:gdLst/>
              <a:ahLst/>
              <a:cxnLst/>
              <a:rect l="l" t="t" r="r" b="b"/>
              <a:pathLst>
                <a:path w="4371" h="1251" extrusionOk="0">
                  <a:moveTo>
                    <a:pt x="4295" y="1"/>
                  </a:moveTo>
                  <a:cubicBezTo>
                    <a:pt x="4286" y="1"/>
                    <a:pt x="4277" y="5"/>
                    <a:pt x="4272" y="15"/>
                  </a:cubicBezTo>
                  <a:cubicBezTo>
                    <a:pt x="3549" y="767"/>
                    <a:pt x="2557" y="1171"/>
                    <a:pt x="1551" y="1171"/>
                  </a:cubicBezTo>
                  <a:cubicBezTo>
                    <a:pt x="1049" y="1171"/>
                    <a:pt x="543" y="1070"/>
                    <a:pt x="66" y="861"/>
                  </a:cubicBezTo>
                  <a:cubicBezTo>
                    <a:pt x="60" y="854"/>
                    <a:pt x="53" y="852"/>
                    <a:pt x="47" y="852"/>
                  </a:cubicBezTo>
                  <a:cubicBezTo>
                    <a:pt x="32" y="852"/>
                    <a:pt x="16" y="867"/>
                    <a:pt x="1" y="882"/>
                  </a:cubicBezTo>
                  <a:cubicBezTo>
                    <a:pt x="1" y="904"/>
                    <a:pt x="1" y="926"/>
                    <a:pt x="23" y="926"/>
                  </a:cubicBezTo>
                  <a:cubicBezTo>
                    <a:pt x="478" y="1121"/>
                    <a:pt x="933" y="1229"/>
                    <a:pt x="1432" y="1251"/>
                  </a:cubicBezTo>
                  <a:lnTo>
                    <a:pt x="1584" y="1251"/>
                  </a:lnTo>
                  <a:cubicBezTo>
                    <a:pt x="2624" y="1251"/>
                    <a:pt x="3600" y="817"/>
                    <a:pt x="4337" y="80"/>
                  </a:cubicBezTo>
                  <a:cubicBezTo>
                    <a:pt x="4370" y="47"/>
                    <a:pt x="4327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1055473" y="2711096"/>
              <a:ext cx="120053" cy="51435"/>
            </a:xfrm>
            <a:custGeom>
              <a:avLst/>
              <a:gdLst/>
              <a:ahLst/>
              <a:cxnLst/>
              <a:rect l="l" t="t" r="r" b="b"/>
              <a:pathLst>
                <a:path w="2082" h="892" extrusionOk="0">
                  <a:moveTo>
                    <a:pt x="174" y="0"/>
                  </a:moveTo>
                  <a:lnTo>
                    <a:pt x="1" y="846"/>
                  </a:lnTo>
                  <a:cubicBezTo>
                    <a:pt x="1" y="846"/>
                    <a:pt x="998" y="892"/>
                    <a:pt x="1576" y="892"/>
                  </a:cubicBezTo>
                  <a:cubicBezTo>
                    <a:pt x="1792" y="892"/>
                    <a:pt x="1950" y="885"/>
                    <a:pt x="1974" y="868"/>
                  </a:cubicBezTo>
                  <a:cubicBezTo>
                    <a:pt x="2082" y="824"/>
                    <a:pt x="1974" y="0"/>
                    <a:pt x="1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1254233" y="2716805"/>
              <a:ext cx="115094" cy="49186"/>
            </a:xfrm>
            <a:custGeom>
              <a:avLst/>
              <a:gdLst/>
              <a:ahLst/>
              <a:cxnLst/>
              <a:rect l="l" t="t" r="r" b="b"/>
              <a:pathLst>
                <a:path w="1996" h="853" extrusionOk="0">
                  <a:moveTo>
                    <a:pt x="1518" y="1"/>
                  </a:moveTo>
                  <a:cubicBezTo>
                    <a:pt x="980" y="1"/>
                    <a:pt x="109" y="75"/>
                    <a:pt x="109" y="75"/>
                  </a:cubicBezTo>
                  <a:cubicBezTo>
                    <a:pt x="109" y="75"/>
                    <a:pt x="1" y="769"/>
                    <a:pt x="153" y="834"/>
                  </a:cubicBezTo>
                  <a:cubicBezTo>
                    <a:pt x="210" y="848"/>
                    <a:pt x="432" y="853"/>
                    <a:pt x="702" y="853"/>
                  </a:cubicBezTo>
                  <a:cubicBezTo>
                    <a:pt x="1241" y="853"/>
                    <a:pt x="1974" y="834"/>
                    <a:pt x="1974" y="834"/>
                  </a:cubicBezTo>
                  <a:cubicBezTo>
                    <a:pt x="1995" y="574"/>
                    <a:pt x="1974" y="292"/>
                    <a:pt x="1930" y="53"/>
                  </a:cubicBezTo>
                  <a:cubicBezTo>
                    <a:pt x="1917" y="14"/>
                    <a:pt x="1748" y="1"/>
                    <a:pt x="1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900479" y="2096721"/>
              <a:ext cx="240049" cy="125704"/>
            </a:xfrm>
            <a:custGeom>
              <a:avLst/>
              <a:gdLst/>
              <a:ahLst/>
              <a:cxnLst/>
              <a:rect l="l" t="t" r="r" b="b"/>
              <a:pathLst>
                <a:path w="4163" h="2180" extrusionOk="0">
                  <a:moveTo>
                    <a:pt x="3196" y="0"/>
                  </a:moveTo>
                  <a:cubicBezTo>
                    <a:pt x="2277" y="0"/>
                    <a:pt x="521" y="487"/>
                    <a:pt x="521" y="487"/>
                  </a:cubicBezTo>
                  <a:cubicBezTo>
                    <a:pt x="521" y="487"/>
                    <a:pt x="152" y="682"/>
                    <a:pt x="87" y="834"/>
                  </a:cubicBezTo>
                  <a:cubicBezTo>
                    <a:pt x="0" y="986"/>
                    <a:pt x="369" y="2135"/>
                    <a:pt x="781" y="2178"/>
                  </a:cubicBezTo>
                  <a:cubicBezTo>
                    <a:pt x="789" y="2179"/>
                    <a:pt x="799" y="2180"/>
                    <a:pt x="809" y="2180"/>
                  </a:cubicBezTo>
                  <a:cubicBezTo>
                    <a:pt x="1326" y="2180"/>
                    <a:pt x="4076" y="1138"/>
                    <a:pt x="4076" y="1138"/>
                  </a:cubicBezTo>
                  <a:cubicBezTo>
                    <a:pt x="4076" y="1138"/>
                    <a:pt x="4163" y="401"/>
                    <a:pt x="3643" y="75"/>
                  </a:cubicBezTo>
                  <a:cubicBezTo>
                    <a:pt x="3548" y="22"/>
                    <a:pt x="3390" y="0"/>
                    <a:pt x="3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951740" y="2141754"/>
              <a:ext cx="51320" cy="58124"/>
            </a:xfrm>
            <a:custGeom>
              <a:avLst/>
              <a:gdLst/>
              <a:ahLst/>
              <a:cxnLst/>
              <a:rect l="l" t="t" r="r" b="b"/>
              <a:pathLst>
                <a:path w="890" h="1008" extrusionOk="0">
                  <a:moveTo>
                    <a:pt x="827" y="1"/>
                  </a:moveTo>
                  <a:cubicBezTo>
                    <a:pt x="813" y="1"/>
                    <a:pt x="802" y="16"/>
                    <a:pt x="802" y="31"/>
                  </a:cubicBezTo>
                  <a:cubicBezTo>
                    <a:pt x="716" y="812"/>
                    <a:pt x="586" y="920"/>
                    <a:pt x="521" y="920"/>
                  </a:cubicBezTo>
                  <a:cubicBezTo>
                    <a:pt x="390" y="920"/>
                    <a:pt x="195" y="530"/>
                    <a:pt x="87" y="270"/>
                  </a:cubicBezTo>
                  <a:cubicBezTo>
                    <a:pt x="87" y="255"/>
                    <a:pt x="76" y="239"/>
                    <a:pt x="62" y="239"/>
                  </a:cubicBezTo>
                  <a:cubicBezTo>
                    <a:pt x="56" y="239"/>
                    <a:pt x="50" y="242"/>
                    <a:pt x="44" y="248"/>
                  </a:cubicBezTo>
                  <a:cubicBezTo>
                    <a:pt x="22" y="248"/>
                    <a:pt x="0" y="270"/>
                    <a:pt x="22" y="292"/>
                  </a:cubicBezTo>
                  <a:cubicBezTo>
                    <a:pt x="65" y="422"/>
                    <a:pt x="282" y="1007"/>
                    <a:pt x="521" y="1007"/>
                  </a:cubicBezTo>
                  <a:lnTo>
                    <a:pt x="542" y="1007"/>
                  </a:lnTo>
                  <a:cubicBezTo>
                    <a:pt x="716" y="985"/>
                    <a:pt x="824" y="682"/>
                    <a:pt x="889" y="53"/>
                  </a:cubicBezTo>
                  <a:cubicBezTo>
                    <a:pt x="889" y="31"/>
                    <a:pt x="867" y="10"/>
                    <a:pt x="846" y="10"/>
                  </a:cubicBezTo>
                  <a:cubicBezTo>
                    <a:pt x="839" y="3"/>
                    <a:pt x="833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902959" y="2138525"/>
              <a:ext cx="266343" cy="90069"/>
            </a:xfrm>
            <a:custGeom>
              <a:avLst/>
              <a:gdLst/>
              <a:ahLst/>
              <a:cxnLst/>
              <a:rect l="l" t="t" r="r" b="b"/>
              <a:pathLst>
                <a:path w="4619" h="1562" extrusionOk="0">
                  <a:moveTo>
                    <a:pt x="44" y="1"/>
                  </a:moveTo>
                  <a:cubicBezTo>
                    <a:pt x="22" y="22"/>
                    <a:pt x="1" y="22"/>
                    <a:pt x="1" y="66"/>
                  </a:cubicBezTo>
                  <a:cubicBezTo>
                    <a:pt x="1" y="109"/>
                    <a:pt x="66" y="1280"/>
                    <a:pt x="781" y="1540"/>
                  </a:cubicBezTo>
                  <a:cubicBezTo>
                    <a:pt x="868" y="1562"/>
                    <a:pt x="955" y="1562"/>
                    <a:pt x="1041" y="1562"/>
                  </a:cubicBezTo>
                  <a:cubicBezTo>
                    <a:pt x="1605" y="1562"/>
                    <a:pt x="2602" y="1193"/>
                    <a:pt x="2928" y="1063"/>
                  </a:cubicBezTo>
                  <a:cubicBezTo>
                    <a:pt x="3708" y="760"/>
                    <a:pt x="4532" y="326"/>
                    <a:pt x="4619" y="131"/>
                  </a:cubicBezTo>
                  <a:cubicBezTo>
                    <a:pt x="4619" y="109"/>
                    <a:pt x="4619" y="87"/>
                    <a:pt x="4597" y="66"/>
                  </a:cubicBezTo>
                  <a:cubicBezTo>
                    <a:pt x="4575" y="66"/>
                    <a:pt x="4554" y="66"/>
                    <a:pt x="4532" y="87"/>
                  </a:cubicBezTo>
                  <a:cubicBezTo>
                    <a:pt x="4432" y="387"/>
                    <a:pt x="1939" y="1478"/>
                    <a:pt x="1005" y="1478"/>
                  </a:cubicBezTo>
                  <a:cubicBezTo>
                    <a:pt x="926" y="1478"/>
                    <a:pt x="857" y="1470"/>
                    <a:pt x="803" y="1453"/>
                  </a:cubicBezTo>
                  <a:cubicBezTo>
                    <a:pt x="131" y="1215"/>
                    <a:pt x="87" y="44"/>
                    <a:pt x="87" y="44"/>
                  </a:cubicBezTo>
                  <a:cubicBezTo>
                    <a:pt x="87" y="22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877991" y="2038542"/>
              <a:ext cx="125012" cy="127549"/>
            </a:xfrm>
            <a:custGeom>
              <a:avLst/>
              <a:gdLst/>
              <a:ahLst/>
              <a:cxnLst/>
              <a:rect l="l" t="t" r="r" b="b"/>
              <a:pathLst>
                <a:path w="2168" h="2212" extrusionOk="0">
                  <a:moveTo>
                    <a:pt x="954" y="0"/>
                  </a:moveTo>
                  <a:cubicBezTo>
                    <a:pt x="954" y="0"/>
                    <a:pt x="65" y="347"/>
                    <a:pt x="43" y="716"/>
                  </a:cubicBezTo>
                  <a:cubicBezTo>
                    <a:pt x="0" y="1084"/>
                    <a:pt x="520" y="2212"/>
                    <a:pt x="520" y="2212"/>
                  </a:cubicBezTo>
                  <a:cubicBezTo>
                    <a:pt x="2168" y="1952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3"/>
            <p:cNvSpPr/>
            <p:nvPr/>
          </p:nvSpPr>
          <p:spPr>
            <a:xfrm>
              <a:off x="1275510" y="2147520"/>
              <a:ext cx="12570" cy="22315"/>
            </a:xfrm>
            <a:custGeom>
              <a:avLst/>
              <a:gdLst/>
              <a:ahLst/>
              <a:cxnLst/>
              <a:rect l="l" t="t" r="r" b="b"/>
              <a:pathLst>
                <a:path w="218" h="387" extrusionOk="0">
                  <a:moveTo>
                    <a:pt x="50" y="0"/>
                  </a:moveTo>
                  <a:cubicBezTo>
                    <a:pt x="22" y="0"/>
                    <a:pt x="0" y="31"/>
                    <a:pt x="0" y="62"/>
                  </a:cubicBezTo>
                  <a:cubicBezTo>
                    <a:pt x="44" y="127"/>
                    <a:pt x="109" y="278"/>
                    <a:pt x="65" y="343"/>
                  </a:cubicBezTo>
                  <a:cubicBezTo>
                    <a:pt x="65" y="343"/>
                    <a:pt x="65" y="387"/>
                    <a:pt x="65" y="387"/>
                  </a:cubicBezTo>
                  <a:lnTo>
                    <a:pt x="152" y="387"/>
                  </a:lnTo>
                  <a:cubicBezTo>
                    <a:pt x="217" y="257"/>
                    <a:pt x="87" y="40"/>
                    <a:pt x="87" y="18"/>
                  </a:cubicBezTo>
                  <a:cubicBezTo>
                    <a:pt x="74" y="5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3"/>
            <p:cNvSpPr/>
            <p:nvPr/>
          </p:nvSpPr>
          <p:spPr>
            <a:xfrm>
              <a:off x="1280526" y="2122265"/>
              <a:ext cx="13781" cy="22604"/>
            </a:xfrm>
            <a:custGeom>
              <a:avLst/>
              <a:gdLst/>
              <a:ahLst/>
              <a:cxnLst/>
              <a:rect l="l" t="t" r="r" b="b"/>
              <a:pathLst>
                <a:path w="239" h="392" extrusionOk="0">
                  <a:moveTo>
                    <a:pt x="44" y="1"/>
                  </a:moveTo>
                  <a:cubicBezTo>
                    <a:pt x="22" y="23"/>
                    <a:pt x="0" y="44"/>
                    <a:pt x="22" y="66"/>
                  </a:cubicBezTo>
                  <a:cubicBezTo>
                    <a:pt x="65" y="131"/>
                    <a:pt x="130" y="283"/>
                    <a:pt x="87" y="348"/>
                  </a:cubicBezTo>
                  <a:cubicBezTo>
                    <a:pt x="65" y="348"/>
                    <a:pt x="65" y="369"/>
                    <a:pt x="87" y="391"/>
                  </a:cubicBezTo>
                  <a:lnTo>
                    <a:pt x="152" y="391"/>
                  </a:lnTo>
                  <a:cubicBezTo>
                    <a:pt x="239" y="261"/>
                    <a:pt x="87" y="44"/>
                    <a:pt x="87" y="23"/>
                  </a:cubicBezTo>
                  <a:cubicBezTo>
                    <a:pt x="87" y="1"/>
                    <a:pt x="6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>
              <a:off x="1291770" y="2177273"/>
              <a:ext cx="12570" cy="22604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0" y="1"/>
                  </a:moveTo>
                  <a:cubicBezTo>
                    <a:pt x="0" y="23"/>
                    <a:pt x="0" y="44"/>
                    <a:pt x="0" y="66"/>
                  </a:cubicBezTo>
                  <a:cubicBezTo>
                    <a:pt x="44" y="131"/>
                    <a:pt x="109" y="283"/>
                    <a:pt x="65" y="326"/>
                  </a:cubicBezTo>
                  <a:cubicBezTo>
                    <a:pt x="65" y="348"/>
                    <a:pt x="65" y="369"/>
                    <a:pt x="65" y="391"/>
                  </a:cubicBezTo>
                  <a:lnTo>
                    <a:pt x="130" y="391"/>
                  </a:lnTo>
                  <a:cubicBezTo>
                    <a:pt x="217" y="261"/>
                    <a:pt x="65" y="44"/>
                    <a:pt x="65" y="23"/>
                  </a:cubicBezTo>
                  <a:cubicBezTo>
                    <a:pt x="65" y="1"/>
                    <a:pt x="22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>
              <a:off x="1269282" y="2192611"/>
              <a:ext cx="12513" cy="22777"/>
            </a:xfrm>
            <a:custGeom>
              <a:avLst/>
              <a:gdLst/>
              <a:ahLst/>
              <a:cxnLst/>
              <a:rect l="l" t="t" r="r" b="b"/>
              <a:pathLst>
                <a:path w="217" h="395" extrusionOk="0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0" y="17"/>
                    <a:pt x="0" y="38"/>
                    <a:pt x="0" y="60"/>
                  </a:cubicBezTo>
                  <a:cubicBezTo>
                    <a:pt x="43" y="125"/>
                    <a:pt x="108" y="277"/>
                    <a:pt x="65" y="342"/>
                  </a:cubicBezTo>
                  <a:cubicBezTo>
                    <a:pt x="65" y="342"/>
                    <a:pt x="65" y="385"/>
                    <a:pt x="65" y="385"/>
                  </a:cubicBezTo>
                  <a:lnTo>
                    <a:pt x="87" y="385"/>
                  </a:lnTo>
                  <a:cubicBezTo>
                    <a:pt x="94" y="392"/>
                    <a:pt x="101" y="395"/>
                    <a:pt x="108" y="395"/>
                  </a:cubicBezTo>
                  <a:cubicBezTo>
                    <a:pt x="120" y="395"/>
                    <a:pt x="130" y="385"/>
                    <a:pt x="130" y="385"/>
                  </a:cubicBezTo>
                  <a:cubicBezTo>
                    <a:pt x="217" y="255"/>
                    <a:pt x="87" y="38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>
              <a:off x="1290502" y="2209275"/>
              <a:ext cx="12570" cy="23065"/>
            </a:xfrm>
            <a:custGeom>
              <a:avLst/>
              <a:gdLst/>
              <a:ahLst/>
              <a:cxnLst/>
              <a:rect l="l" t="t" r="r" b="b"/>
              <a:pathLst>
                <a:path w="218" h="400" extrusionOk="0">
                  <a:moveTo>
                    <a:pt x="41" y="1"/>
                  </a:moveTo>
                  <a:cubicBezTo>
                    <a:pt x="35" y="1"/>
                    <a:pt x="29" y="3"/>
                    <a:pt x="22" y="10"/>
                  </a:cubicBezTo>
                  <a:cubicBezTo>
                    <a:pt x="1" y="31"/>
                    <a:pt x="1" y="53"/>
                    <a:pt x="22" y="75"/>
                  </a:cubicBezTo>
                  <a:cubicBezTo>
                    <a:pt x="44" y="140"/>
                    <a:pt x="109" y="291"/>
                    <a:pt x="87" y="335"/>
                  </a:cubicBezTo>
                  <a:cubicBezTo>
                    <a:pt x="66" y="356"/>
                    <a:pt x="66" y="378"/>
                    <a:pt x="87" y="400"/>
                  </a:cubicBezTo>
                  <a:lnTo>
                    <a:pt x="109" y="400"/>
                  </a:lnTo>
                  <a:cubicBezTo>
                    <a:pt x="109" y="400"/>
                    <a:pt x="131" y="400"/>
                    <a:pt x="152" y="378"/>
                  </a:cubicBezTo>
                  <a:cubicBezTo>
                    <a:pt x="217" y="270"/>
                    <a:pt x="109" y="53"/>
                    <a:pt x="87" y="31"/>
                  </a:cubicBezTo>
                  <a:cubicBezTo>
                    <a:pt x="72" y="16"/>
                    <a:pt x="57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>
              <a:off x="1260518" y="2158015"/>
              <a:ext cx="13781" cy="23065"/>
            </a:xfrm>
            <a:custGeom>
              <a:avLst/>
              <a:gdLst/>
              <a:ahLst/>
              <a:cxnLst/>
              <a:rect l="l" t="t" r="r" b="b"/>
              <a:pathLst>
                <a:path w="239" h="400" extrusionOk="0">
                  <a:moveTo>
                    <a:pt x="62" y="1"/>
                  </a:moveTo>
                  <a:cubicBezTo>
                    <a:pt x="56" y="1"/>
                    <a:pt x="50" y="3"/>
                    <a:pt x="44" y="10"/>
                  </a:cubicBezTo>
                  <a:cubicBezTo>
                    <a:pt x="22" y="10"/>
                    <a:pt x="0" y="53"/>
                    <a:pt x="22" y="75"/>
                  </a:cubicBezTo>
                  <a:cubicBezTo>
                    <a:pt x="65" y="140"/>
                    <a:pt x="130" y="270"/>
                    <a:pt x="87" y="335"/>
                  </a:cubicBezTo>
                  <a:cubicBezTo>
                    <a:pt x="65" y="357"/>
                    <a:pt x="65" y="378"/>
                    <a:pt x="87" y="400"/>
                  </a:cubicBezTo>
                  <a:lnTo>
                    <a:pt x="109" y="400"/>
                  </a:lnTo>
                  <a:cubicBezTo>
                    <a:pt x="130" y="400"/>
                    <a:pt x="130" y="400"/>
                    <a:pt x="152" y="378"/>
                  </a:cubicBezTo>
                  <a:cubicBezTo>
                    <a:pt x="239" y="270"/>
                    <a:pt x="109" y="53"/>
                    <a:pt x="87" y="31"/>
                  </a:cubicBezTo>
                  <a:cubicBezTo>
                    <a:pt x="87" y="16"/>
                    <a:pt x="76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>
              <a:off x="1260518" y="2118863"/>
              <a:ext cx="13781" cy="23469"/>
            </a:xfrm>
            <a:custGeom>
              <a:avLst/>
              <a:gdLst/>
              <a:ahLst/>
              <a:cxnLst/>
              <a:rect l="l" t="t" r="r" b="b"/>
              <a:pathLst>
                <a:path w="239" h="407" extrusionOk="0">
                  <a:moveTo>
                    <a:pt x="65" y="0"/>
                  </a:moveTo>
                  <a:cubicBezTo>
                    <a:pt x="54" y="0"/>
                    <a:pt x="44" y="6"/>
                    <a:pt x="44" y="17"/>
                  </a:cubicBezTo>
                  <a:cubicBezTo>
                    <a:pt x="22" y="38"/>
                    <a:pt x="0" y="60"/>
                    <a:pt x="22" y="82"/>
                  </a:cubicBezTo>
                  <a:cubicBezTo>
                    <a:pt x="65" y="147"/>
                    <a:pt x="130" y="298"/>
                    <a:pt x="87" y="342"/>
                  </a:cubicBezTo>
                  <a:cubicBezTo>
                    <a:pt x="65" y="363"/>
                    <a:pt x="65" y="385"/>
                    <a:pt x="87" y="407"/>
                  </a:cubicBezTo>
                  <a:lnTo>
                    <a:pt x="109" y="407"/>
                  </a:lnTo>
                  <a:cubicBezTo>
                    <a:pt x="130" y="407"/>
                    <a:pt x="152" y="385"/>
                    <a:pt x="152" y="385"/>
                  </a:cubicBezTo>
                  <a:cubicBezTo>
                    <a:pt x="239" y="255"/>
                    <a:pt x="109" y="38"/>
                    <a:pt x="87" y="17"/>
                  </a:cubicBezTo>
                  <a:cubicBezTo>
                    <a:pt x="87" y="6"/>
                    <a:pt x="7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>
              <a:off x="1319275" y="2388254"/>
              <a:ext cx="22315" cy="12859"/>
            </a:xfrm>
            <a:custGeom>
              <a:avLst/>
              <a:gdLst/>
              <a:ahLst/>
              <a:cxnLst/>
              <a:rect l="l" t="t" r="r" b="b"/>
              <a:pathLst>
                <a:path w="387" h="223" extrusionOk="0">
                  <a:moveTo>
                    <a:pt x="327" y="0"/>
                  </a:moveTo>
                  <a:cubicBezTo>
                    <a:pt x="320" y="0"/>
                    <a:pt x="312" y="2"/>
                    <a:pt x="304" y="6"/>
                  </a:cubicBezTo>
                  <a:cubicBezTo>
                    <a:pt x="265" y="64"/>
                    <a:pt x="157" y="139"/>
                    <a:pt x="88" y="139"/>
                  </a:cubicBezTo>
                  <a:cubicBezTo>
                    <a:pt x="80" y="139"/>
                    <a:pt x="72" y="138"/>
                    <a:pt x="65" y="136"/>
                  </a:cubicBezTo>
                  <a:cubicBezTo>
                    <a:pt x="44" y="136"/>
                    <a:pt x="22" y="136"/>
                    <a:pt x="22" y="158"/>
                  </a:cubicBezTo>
                  <a:cubicBezTo>
                    <a:pt x="0" y="179"/>
                    <a:pt x="22" y="201"/>
                    <a:pt x="44" y="223"/>
                  </a:cubicBezTo>
                  <a:lnTo>
                    <a:pt x="87" y="223"/>
                  </a:lnTo>
                  <a:cubicBezTo>
                    <a:pt x="195" y="201"/>
                    <a:pt x="282" y="136"/>
                    <a:pt x="369" y="71"/>
                  </a:cubicBezTo>
                  <a:cubicBezTo>
                    <a:pt x="387" y="35"/>
                    <a:pt x="361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>
              <a:off x="1344242" y="2386466"/>
              <a:ext cx="23238" cy="13378"/>
            </a:xfrm>
            <a:custGeom>
              <a:avLst/>
              <a:gdLst/>
              <a:ahLst/>
              <a:cxnLst/>
              <a:rect l="l" t="t" r="r" b="b"/>
              <a:pathLst>
                <a:path w="403" h="232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4" y="148"/>
                    <a:pt x="85" y="148"/>
                  </a:cubicBezTo>
                  <a:cubicBezTo>
                    <a:pt x="78" y="148"/>
                    <a:pt x="72" y="147"/>
                    <a:pt x="66" y="145"/>
                  </a:cubicBezTo>
                  <a:cubicBezTo>
                    <a:pt x="44" y="145"/>
                    <a:pt x="23" y="145"/>
                    <a:pt x="23" y="167"/>
                  </a:cubicBezTo>
                  <a:cubicBezTo>
                    <a:pt x="1" y="189"/>
                    <a:pt x="23" y="210"/>
                    <a:pt x="44" y="232"/>
                  </a:cubicBezTo>
                  <a:lnTo>
                    <a:pt x="88" y="232"/>
                  </a:lnTo>
                  <a:cubicBezTo>
                    <a:pt x="218" y="232"/>
                    <a:pt x="348" y="80"/>
                    <a:pt x="369" y="80"/>
                  </a:cubicBezTo>
                  <a:cubicBezTo>
                    <a:pt x="403" y="47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>
              <a:off x="1295518" y="2411376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28" y="1"/>
                  </a:moveTo>
                  <a:cubicBezTo>
                    <a:pt x="315" y="1"/>
                    <a:pt x="304" y="6"/>
                    <a:pt x="304" y="17"/>
                  </a:cubicBezTo>
                  <a:cubicBezTo>
                    <a:pt x="264" y="56"/>
                    <a:pt x="153" y="150"/>
                    <a:pt x="84" y="150"/>
                  </a:cubicBezTo>
                  <a:cubicBezTo>
                    <a:pt x="78" y="150"/>
                    <a:pt x="71" y="149"/>
                    <a:pt x="65" y="147"/>
                  </a:cubicBezTo>
                  <a:cubicBezTo>
                    <a:pt x="59" y="141"/>
                    <a:pt x="53" y="138"/>
                    <a:pt x="46" y="138"/>
                  </a:cubicBezTo>
                  <a:cubicBezTo>
                    <a:pt x="31" y="138"/>
                    <a:pt x="16" y="153"/>
                    <a:pt x="0" y="169"/>
                  </a:cubicBezTo>
                  <a:cubicBezTo>
                    <a:pt x="0" y="190"/>
                    <a:pt x="0" y="212"/>
                    <a:pt x="22" y="234"/>
                  </a:cubicBezTo>
                  <a:lnTo>
                    <a:pt x="87" y="234"/>
                  </a:lnTo>
                  <a:cubicBezTo>
                    <a:pt x="174" y="212"/>
                    <a:pt x="282" y="147"/>
                    <a:pt x="369" y="82"/>
                  </a:cubicBezTo>
                  <a:cubicBezTo>
                    <a:pt x="369" y="60"/>
                    <a:pt x="369" y="38"/>
                    <a:pt x="369" y="17"/>
                  </a:cubicBezTo>
                  <a:cubicBezTo>
                    <a:pt x="358" y="6"/>
                    <a:pt x="342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>
              <a:off x="1274241" y="2392751"/>
              <a:ext cx="22258" cy="13378"/>
            </a:xfrm>
            <a:custGeom>
              <a:avLst/>
              <a:gdLst/>
              <a:ahLst/>
              <a:cxnLst/>
              <a:rect l="l" t="t" r="r" b="b"/>
              <a:pathLst>
                <a:path w="386" h="232" extrusionOk="0">
                  <a:moveTo>
                    <a:pt x="334" y="0"/>
                  </a:moveTo>
                  <a:cubicBezTo>
                    <a:pt x="324" y="0"/>
                    <a:pt x="314" y="4"/>
                    <a:pt x="304" y="15"/>
                  </a:cubicBezTo>
                  <a:cubicBezTo>
                    <a:pt x="266" y="73"/>
                    <a:pt x="158" y="148"/>
                    <a:pt x="89" y="148"/>
                  </a:cubicBezTo>
                  <a:cubicBezTo>
                    <a:pt x="80" y="148"/>
                    <a:pt x="73" y="147"/>
                    <a:pt x="66" y="145"/>
                  </a:cubicBezTo>
                  <a:cubicBezTo>
                    <a:pt x="44" y="145"/>
                    <a:pt x="22" y="166"/>
                    <a:pt x="1" y="188"/>
                  </a:cubicBezTo>
                  <a:cubicBezTo>
                    <a:pt x="1" y="210"/>
                    <a:pt x="22" y="231"/>
                    <a:pt x="44" y="231"/>
                  </a:cubicBezTo>
                  <a:lnTo>
                    <a:pt x="87" y="231"/>
                  </a:lnTo>
                  <a:cubicBezTo>
                    <a:pt x="196" y="210"/>
                    <a:pt x="283" y="166"/>
                    <a:pt x="369" y="80"/>
                  </a:cubicBezTo>
                  <a:cubicBezTo>
                    <a:pt x="386" y="46"/>
                    <a:pt x="36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>
              <a:off x="1264266" y="2418872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36" y="1"/>
                  </a:moveTo>
                  <a:cubicBezTo>
                    <a:pt x="326" y="1"/>
                    <a:pt x="315" y="6"/>
                    <a:pt x="304" y="17"/>
                  </a:cubicBezTo>
                  <a:cubicBezTo>
                    <a:pt x="265" y="75"/>
                    <a:pt x="157" y="150"/>
                    <a:pt x="88" y="150"/>
                  </a:cubicBezTo>
                  <a:cubicBezTo>
                    <a:pt x="80" y="150"/>
                    <a:pt x="72" y="149"/>
                    <a:pt x="65" y="147"/>
                  </a:cubicBezTo>
                  <a:cubicBezTo>
                    <a:pt x="44" y="147"/>
                    <a:pt x="22" y="147"/>
                    <a:pt x="0" y="169"/>
                  </a:cubicBezTo>
                  <a:cubicBezTo>
                    <a:pt x="0" y="190"/>
                    <a:pt x="0" y="234"/>
                    <a:pt x="44" y="234"/>
                  </a:cubicBezTo>
                  <a:lnTo>
                    <a:pt x="87" y="234"/>
                  </a:lnTo>
                  <a:cubicBezTo>
                    <a:pt x="195" y="212"/>
                    <a:pt x="282" y="147"/>
                    <a:pt x="369" y="82"/>
                  </a:cubicBezTo>
                  <a:cubicBezTo>
                    <a:pt x="369" y="60"/>
                    <a:pt x="369" y="39"/>
                    <a:pt x="369" y="17"/>
                  </a:cubicBezTo>
                  <a:cubicBezTo>
                    <a:pt x="358" y="6"/>
                    <a:pt x="347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>
              <a:off x="1305494" y="2378221"/>
              <a:ext cx="22373" cy="12916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28" y="1"/>
                  </a:moveTo>
                  <a:cubicBezTo>
                    <a:pt x="320" y="1"/>
                    <a:pt x="312" y="2"/>
                    <a:pt x="304" y="6"/>
                  </a:cubicBezTo>
                  <a:cubicBezTo>
                    <a:pt x="265" y="46"/>
                    <a:pt x="153" y="139"/>
                    <a:pt x="85" y="139"/>
                  </a:cubicBezTo>
                  <a:cubicBezTo>
                    <a:pt x="78" y="139"/>
                    <a:pt x="72" y="138"/>
                    <a:pt x="66" y="136"/>
                  </a:cubicBezTo>
                  <a:cubicBezTo>
                    <a:pt x="59" y="130"/>
                    <a:pt x="53" y="128"/>
                    <a:pt x="47" y="128"/>
                  </a:cubicBezTo>
                  <a:cubicBezTo>
                    <a:pt x="31" y="128"/>
                    <a:pt x="16" y="143"/>
                    <a:pt x="1" y="158"/>
                  </a:cubicBezTo>
                  <a:cubicBezTo>
                    <a:pt x="1" y="180"/>
                    <a:pt x="1" y="202"/>
                    <a:pt x="44" y="223"/>
                  </a:cubicBezTo>
                  <a:lnTo>
                    <a:pt x="88" y="223"/>
                  </a:lnTo>
                  <a:cubicBezTo>
                    <a:pt x="196" y="202"/>
                    <a:pt x="283" y="136"/>
                    <a:pt x="369" y="71"/>
                  </a:cubicBezTo>
                  <a:cubicBezTo>
                    <a:pt x="387" y="36"/>
                    <a:pt x="361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1341763" y="2366458"/>
              <a:ext cx="23180" cy="13435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3" y="148"/>
                    <a:pt x="84" y="148"/>
                  </a:cubicBezTo>
                  <a:cubicBezTo>
                    <a:pt x="78" y="148"/>
                    <a:pt x="71" y="147"/>
                    <a:pt x="66" y="145"/>
                  </a:cubicBezTo>
                  <a:cubicBezTo>
                    <a:pt x="44" y="145"/>
                    <a:pt x="22" y="145"/>
                    <a:pt x="22" y="167"/>
                  </a:cubicBezTo>
                  <a:cubicBezTo>
                    <a:pt x="1" y="189"/>
                    <a:pt x="22" y="210"/>
                    <a:pt x="44" y="232"/>
                  </a:cubicBezTo>
                  <a:lnTo>
                    <a:pt x="87" y="232"/>
                  </a:lnTo>
                  <a:cubicBezTo>
                    <a:pt x="196" y="210"/>
                    <a:pt x="304" y="145"/>
                    <a:pt x="369" y="59"/>
                  </a:cubicBezTo>
                  <a:cubicBezTo>
                    <a:pt x="402" y="42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3"/>
            <p:cNvSpPr/>
            <p:nvPr/>
          </p:nvSpPr>
          <p:spPr>
            <a:xfrm>
              <a:off x="1161744" y="2568444"/>
              <a:ext cx="16318" cy="21450"/>
            </a:xfrm>
            <a:custGeom>
              <a:avLst/>
              <a:gdLst/>
              <a:ahLst/>
              <a:cxnLst/>
              <a:rect l="l" t="t" r="r" b="b"/>
              <a:pathLst>
                <a:path w="283" h="372" extrusionOk="0">
                  <a:moveTo>
                    <a:pt x="96" y="1"/>
                  </a:moveTo>
                  <a:cubicBezTo>
                    <a:pt x="85" y="1"/>
                    <a:pt x="74" y="8"/>
                    <a:pt x="66" y="25"/>
                  </a:cubicBezTo>
                  <a:cubicBezTo>
                    <a:pt x="1" y="155"/>
                    <a:pt x="174" y="350"/>
                    <a:pt x="196" y="350"/>
                  </a:cubicBezTo>
                  <a:cubicBezTo>
                    <a:pt x="206" y="361"/>
                    <a:pt x="212" y="366"/>
                    <a:pt x="217" y="366"/>
                  </a:cubicBezTo>
                  <a:cubicBezTo>
                    <a:pt x="223" y="366"/>
                    <a:pt x="228" y="361"/>
                    <a:pt x="239" y="350"/>
                  </a:cubicBezTo>
                  <a:cubicBezTo>
                    <a:pt x="239" y="371"/>
                    <a:pt x="239" y="371"/>
                    <a:pt x="261" y="371"/>
                  </a:cubicBezTo>
                  <a:cubicBezTo>
                    <a:pt x="282" y="350"/>
                    <a:pt x="282" y="328"/>
                    <a:pt x="261" y="306"/>
                  </a:cubicBezTo>
                  <a:cubicBezTo>
                    <a:pt x="217" y="241"/>
                    <a:pt x="109" y="111"/>
                    <a:pt x="131" y="46"/>
                  </a:cubicBezTo>
                  <a:cubicBezTo>
                    <a:pt x="131" y="19"/>
                    <a:pt x="114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3"/>
            <p:cNvSpPr/>
            <p:nvPr/>
          </p:nvSpPr>
          <p:spPr>
            <a:xfrm>
              <a:off x="1163012" y="2594333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8" y="1"/>
                  </a:moveTo>
                  <a:cubicBezTo>
                    <a:pt x="58" y="1"/>
                    <a:pt x="49" y="3"/>
                    <a:pt x="44" y="9"/>
                  </a:cubicBezTo>
                  <a:cubicBezTo>
                    <a:pt x="0" y="139"/>
                    <a:pt x="174" y="334"/>
                    <a:pt x="195" y="356"/>
                  </a:cubicBezTo>
                  <a:lnTo>
                    <a:pt x="260" y="356"/>
                  </a:lnTo>
                  <a:cubicBezTo>
                    <a:pt x="260" y="334"/>
                    <a:pt x="260" y="313"/>
                    <a:pt x="260" y="291"/>
                  </a:cubicBezTo>
                  <a:cubicBezTo>
                    <a:pt x="195" y="248"/>
                    <a:pt x="109" y="118"/>
                    <a:pt x="130" y="52"/>
                  </a:cubicBezTo>
                  <a:cubicBezTo>
                    <a:pt x="130" y="21"/>
                    <a:pt x="95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1139256" y="2542266"/>
              <a:ext cx="16318" cy="21393"/>
            </a:xfrm>
            <a:custGeom>
              <a:avLst/>
              <a:gdLst/>
              <a:ahLst/>
              <a:cxnLst/>
              <a:rect l="l" t="t" r="r" b="b"/>
              <a:pathLst>
                <a:path w="283" h="371" extrusionOk="0">
                  <a:moveTo>
                    <a:pt x="99" y="1"/>
                  </a:moveTo>
                  <a:cubicBezTo>
                    <a:pt x="86" y="1"/>
                    <a:pt x="73" y="8"/>
                    <a:pt x="65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60" y="370"/>
                  </a:lnTo>
                  <a:cubicBezTo>
                    <a:pt x="282" y="348"/>
                    <a:pt x="282" y="327"/>
                    <a:pt x="260" y="305"/>
                  </a:cubicBezTo>
                  <a:cubicBezTo>
                    <a:pt x="217" y="262"/>
                    <a:pt x="109" y="132"/>
                    <a:pt x="130" y="67"/>
                  </a:cubicBezTo>
                  <a:cubicBezTo>
                    <a:pt x="144" y="25"/>
                    <a:pt x="122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1157996" y="2522892"/>
              <a:ext cx="15050" cy="20758"/>
            </a:xfrm>
            <a:custGeom>
              <a:avLst/>
              <a:gdLst/>
              <a:ahLst/>
              <a:cxnLst/>
              <a:rect l="l" t="t" r="r" b="b"/>
              <a:pathLst>
                <a:path w="261" h="360" extrusionOk="0">
                  <a:moveTo>
                    <a:pt x="76" y="1"/>
                  </a:moveTo>
                  <a:cubicBezTo>
                    <a:pt x="58" y="1"/>
                    <a:pt x="44" y="10"/>
                    <a:pt x="44" y="34"/>
                  </a:cubicBezTo>
                  <a:cubicBezTo>
                    <a:pt x="0" y="164"/>
                    <a:pt x="174" y="338"/>
                    <a:pt x="196" y="359"/>
                  </a:cubicBezTo>
                  <a:lnTo>
                    <a:pt x="261" y="359"/>
                  </a:lnTo>
                  <a:cubicBezTo>
                    <a:pt x="261" y="338"/>
                    <a:pt x="261" y="316"/>
                    <a:pt x="261" y="294"/>
                  </a:cubicBezTo>
                  <a:cubicBezTo>
                    <a:pt x="196" y="251"/>
                    <a:pt x="109" y="121"/>
                    <a:pt x="131" y="56"/>
                  </a:cubicBezTo>
                  <a:cubicBezTo>
                    <a:pt x="144" y="28"/>
                    <a:pt x="10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1132970" y="2511821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9" y="1"/>
                  </a:moveTo>
                  <a:cubicBezTo>
                    <a:pt x="59" y="1"/>
                    <a:pt x="50" y="3"/>
                    <a:pt x="44" y="9"/>
                  </a:cubicBezTo>
                  <a:cubicBezTo>
                    <a:pt x="1" y="139"/>
                    <a:pt x="174" y="334"/>
                    <a:pt x="196" y="356"/>
                  </a:cubicBezTo>
                  <a:lnTo>
                    <a:pt x="239" y="356"/>
                  </a:lnTo>
                  <a:cubicBezTo>
                    <a:pt x="261" y="334"/>
                    <a:pt x="261" y="313"/>
                    <a:pt x="239" y="291"/>
                  </a:cubicBezTo>
                  <a:cubicBezTo>
                    <a:pt x="196" y="248"/>
                    <a:pt x="109" y="118"/>
                    <a:pt x="131" y="53"/>
                  </a:cubicBezTo>
                  <a:cubicBezTo>
                    <a:pt x="131" y="21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1174256" y="2554778"/>
              <a:ext cx="15050" cy="21335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78" y="0"/>
                  </a:moveTo>
                  <a:cubicBezTo>
                    <a:pt x="64" y="0"/>
                    <a:pt x="51" y="8"/>
                    <a:pt x="44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39" y="370"/>
                  </a:lnTo>
                  <a:cubicBezTo>
                    <a:pt x="260" y="348"/>
                    <a:pt x="260" y="327"/>
                    <a:pt x="239" y="305"/>
                  </a:cubicBezTo>
                  <a:cubicBezTo>
                    <a:pt x="195" y="240"/>
                    <a:pt x="109" y="110"/>
                    <a:pt x="130" y="66"/>
                  </a:cubicBezTo>
                  <a:cubicBezTo>
                    <a:pt x="130" y="24"/>
                    <a:pt x="103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1183021" y="2592200"/>
              <a:ext cx="15050" cy="21450"/>
            </a:xfrm>
            <a:custGeom>
              <a:avLst/>
              <a:gdLst/>
              <a:ahLst/>
              <a:cxnLst/>
              <a:rect l="l" t="t" r="r" b="b"/>
              <a:pathLst>
                <a:path w="261" h="372" extrusionOk="0">
                  <a:moveTo>
                    <a:pt x="91" y="1"/>
                  </a:moveTo>
                  <a:cubicBezTo>
                    <a:pt x="77" y="1"/>
                    <a:pt x="60" y="8"/>
                    <a:pt x="43" y="24"/>
                  </a:cubicBezTo>
                  <a:cubicBezTo>
                    <a:pt x="0" y="155"/>
                    <a:pt x="174" y="328"/>
                    <a:pt x="195" y="350"/>
                  </a:cubicBezTo>
                  <a:cubicBezTo>
                    <a:pt x="195" y="350"/>
                    <a:pt x="217" y="350"/>
                    <a:pt x="217" y="371"/>
                  </a:cubicBezTo>
                  <a:cubicBezTo>
                    <a:pt x="239" y="350"/>
                    <a:pt x="239" y="350"/>
                    <a:pt x="260" y="350"/>
                  </a:cubicBezTo>
                  <a:cubicBezTo>
                    <a:pt x="260" y="328"/>
                    <a:pt x="260" y="306"/>
                    <a:pt x="260" y="285"/>
                  </a:cubicBezTo>
                  <a:cubicBezTo>
                    <a:pt x="195" y="241"/>
                    <a:pt x="108" y="111"/>
                    <a:pt x="130" y="46"/>
                  </a:cubicBezTo>
                  <a:cubicBezTo>
                    <a:pt x="130" y="19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939228" y="2438592"/>
              <a:ext cx="87532" cy="70060"/>
            </a:xfrm>
            <a:custGeom>
              <a:avLst/>
              <a:gdLst/>
              <a:ahLst/>
              <a:cxnLst/>
              <a:rect l="l" t="t" r="r" b="b"/>
              <a:pathLst>
                <a:path w="1518" h="1215" extrusionOk="0">
                  <a:moveTo>
                    <a:pt x="109" y="0"/>
                  </a:moveTo>
                  <a:lnTo>
                    <a:pt x="0" y="802"/>
                  </a:lnTo>
                  <a:lnTo>
                    <a:pt x="1171" y="1214"/>
                  </a:lnTo>
                  <a:lnTo>
                    <a:pt x="1518" y="2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1081709" y="2348526"/>
              <a:ext cx="93817" cy="98891"/>
            </a:xfrm>
            <a:custGeom>
              <a:avLst/>
              <a:gdLst/>
              <a:ahLst/>
              <a:cxnLst/>
              <a:rect l="l" t="t" r="r" b="b"/>
              <a:pathLst>
                <a:path w="1627" h="1715" extrusionOk="0">
                  <a:moveTo>
                    <a:pt x="688" y="0"/>
                  </a:moveTo>
                  <a:cubicBezTo>
                    <a:pt x="527" y="0"/>
                    <a:pt x="1" y="1367"/>
                    <a:pt x="1" y="1367"/>
                  </a:cubicBezTo>
                  <a:cubicBezTo>
                    <a:pt x="1" y="1367"/>
                    <a:pt x="803" y="1692"/>
                    <a:pt x="977" y="1714"/>
                  </a:cubicBezTo>
                  <a:cubicBezTo>
                    <a:pt x="978" y="1714"/>
                    <a:pt x="979" y="1714"/>
                    <a:pt x="980" y="1714"/>
                  </a:cubicBezTo>
                  <a:cubicBezTo>
                    <a:pt x="1157" y="1714"/>
                    <a:pt x="1627" y="283"/>
                    <a:pt x="1627" y="283"/>
                  </a:cubicBezTo>
                  <a:cubicBezTo>
                    <a:pt x="1627" y="283"/>
                    <a:pt x="846" y="44"/>
                    <a:pt x="695" y="1"/>
                  </a:cubicBezTo>
                  <a:cubicBezTo>
                    <a:pt x="692" y="0"/>
                    <a:pt x="690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1148020" y="2621376"/>
              <a:ext cx="141273" cy="19778"/>
            </a:xfrm>
            <a:custGeom>
              <a:avLst/>
              <a:gdLst/>
              <a:ahLst/>
              <a:cxnLst/>
              <a:rect l="l" t="t" r="r" b="b"/>
              <a:pathLst>
                <a:path w="2450" h="343" extrusionOk="0">
                  <a:moveTo>
                    <a:pt x="2415" y="1"/>
                  </a:moveTo>
                  <a:cubicBezTo>
                    <a:pt x="2407" y="1"/>
                    <a:pt x="2396" y="6"/>
                    <a:pt x="2385" y="17"/>
                  </a:cubicBezTo>
                  <a:cubicBezTo>
                    <a:pt x="2028" y="196"/>
                    <a:pt x="1643" y="254"/>
                    <a:pt x="1292" y="254"/>
                  </a:cubicBezTo>
                  <a:cubicBezTo>
                    <a:pt x="617" y="254"/>
                    <a:pt x="65" y="39"/>
                    <a:pt x="65" y="39"/>
                  </a:cubicBezTo>
                  <a:cubicBezTo>
                    <a:pt x="59" y="32"/>
                    <a:pt x="52" y="30"/>
                    <a:pt x="46" y="30"/>
                  </a:cubicBezTo>
                  <a:cubicBezTo>
                    <a:pt x="31" y="30"/>
                    <a:pt x="15" y="45"/>
                    <a:pt x="0" y="60"/>
                  </a:cubicBezTo>
                  <a:cubicBezTo>
                    <a:pt x="0" y="82"/>
                    <a:pt x="0" y="104"/>
                    <a:pt x="22" y="104"/>
                  </a:cubicBezTo>
                  <a:cubicBezTo>
                    <a:pt x="434" y="256"/>
                    <a:pt x="846" y="321"/>
                    <a:pt x="1279" y="342"/>
                  </a:cubicBezTo>
                  <a:cubicBezTo>
                    <a:pt x="1669" y="342"/>
                    <a:pt x="2060" y="256"/>
                    <a:pt x="2428" y="82"/>
                  </a:cubicBezTo>
                  <a:cubicBezTo>
                    <a:pt x="2450" y="60"/>
                    <a:pt x="2450" y="39"/>
                    <a:pt x="2428" y="17"/>
                  </a:cubicBezTo>
                  <a:cubicBezTo>
                    <a:pt x="2428" y="6"/>
                    <a:pt x="2423" y="1"/>
                    <a:pt x="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1413032" y="2538575"/>
              <a:ext cx="58816" cy="43824"/>
            </a:xfrm>
            <a:custGeom>
              <a:avLst/>
              <a:gdLst/>
              <a:ahLst/>
              <a:cxnLst/>
              <a:rect l="l" t="t" r="r" b="b"/>
              <a:pathLst>
                <a:path w="1020" h="760" extrusionOk="0">
                  <a:moveTo>
                    <a:pt x="998" y="1"/>
                  </a:moveTo>
                  <a:cubicBezTo>
                    <a:pt x="976" y="1"/>
                    <a:pt x="954" y="22"/>
                    <a:pt x="933" y="44"/>
                  </a:cubicBezTo>
                  <a:cubicBezTo>
                    <a:pt x="824" y="564"/>
                    <a:pt x="130" y="673"/>
                    <a:pt x="65" y="673"/>
                  </a:cubicBezTo>
                  <a:lnTo>
                    <a:pt x="44" y="673"/>
                  </a:lnTo>
                  <a:cubicBezTo>
                    <a:pt x="0" y="694"/>
                    <a:pt x="0" y="759"/>
                    <a:pt x="65" y="759"/>
                  </a:cubicBezTo>
                  <a:cubicBezTo>
                    <a:pt x="152" y="759"/>
                    <a:pt x="889" y="629"/>
                    <a:pt x="1019" y="66"/>
                  </a:cubicBezTo>
                  <a:cubicBezTo>
                    <a:pt x="1019" y="44"/>
                    <a:pt x="1019" y="22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1106734" y="1949744"/>
              <a:ext cx="137583" cy="72597"/>
            </a:xfrm>
            <a:custGeom>
              <a:avLst/>
              <a:gdLst/>
              <a:ahLst/>
              <a:cxnLst/>
              <a:rect l="l" t="t" r="r" b="b"/>
              <a:pathLst>
                <a:path w="2386" h="1259" extrusionOk="0">
                  <a:moveTo>
                    <a:pt x="586" y="586"/>
                  </a:moveTo>
                  <a:lnTo>
                    <a:pt x="586" y="608"/>
                  </a:lnTo>
                  <a:cubicBezTo>
                    <a:pt x="586" y="630"/>
                    <a:pt x="564" y="673"/>
                    <a:pt x="521" y="673"/>
                  </a:cubicBezTo>
                  <a:cubicBezTo>
                    <a:pt x="543" y="630"/>
                    <a:pt x="564" y="608"/>
                    <a:pt x="586" y="586"/>
                  </a:cubicBezTo>
                  <a:close/>
                  <a:moveTo>
                    <a:pt x="1280" y="760"/>
                  </a:moveTo>
                  <a:cubicBezTo>
                    <a:pt x="1301" y="760"/>
                    <a:pt x="1345" y="781"/>
                    <a:pt x="1345" y="803"/>
                  </a:cubicBezTo>
                  <a:cubicBezTo>
                    <a:pt x="1410" y="890"/>
                    <a:pt x="1388" y="977"/>
                    <a:pt x="1301" y="1042"/>
                  </a:cubicBezTo>
                  <a:cubicBezTo>
                    <a:pt x="1193" y="977"/>
                    <a:pt x="1193" y="912"/>
                    <a:pt x="1193" y="890"/>
                  </a:cubicBezTo>
                  <a:cubicBezTo>
                    <a:pt x="1171" y="825"/>
                    <a:pt x="1215" y="781"/>
                    <a:pt x="1258" y="760"/>
                  </a:cubicBezTo>
                  <a:close/>
                  <a:moveTo>
                    <a:pt x="434" y="1"/>
                  </a:moveTo>
                  <a:cubicBezTo>
                    <a:pt x="196" y="23"/>
                    <a:pt x="1" y="218"/>
                    <a:pt x="1" y="456"/>
                  </a:cubicBezTo>
                  <a:cubicBezTo>
                    <a:pt x="1" y="565"/>
                    <a:pt x="44" y="673"/>
                    <a:pt x="152" y="738"/>
                  </a:cubicBezTo>
                  <a:cubicBezTo>
                    <a:pt x="239" y="781"/>
                    <a:pt x="326" y="803"/>
                    <a:pt x="412" y="803"/>
                  </a:cubicBezTo>
                  <a:cubicBezTo>
                    <a:pt x="434" y="933"/>
                    <a:pt x="521" y="1063"/>
                    <a:pt x="651" y="1150"/>
                  </a:cubicBezTo>
                  <a:cubicBezTo>
                    <a:pt x="738" y="1215"/>
                    <a:pt x="868" y="1258"/>
                    <a:pt x="998" y="1258"/>
                  </a:cubicBezTo>
                  <a:cubicBezTo>
                    <a:pt x="1128" y="1258"/>
                    <a:pt x="1236" y="1237"/>
                    <a:pt x="1323" y="1172"/>
                  </a:cubicBezTo>
                  <a:cubicBezTo>
                    <a:pt x="1366" y="1172"/>
                    <a:pt x="1410" y="1193"/>
                    <a:pt x="1475" y="1215"/>
                  </a:cubicBezTo>
                  <a:cubicBezTo>
                    <a:pt x="1582" y="1240"/>
                    <a:pt x="1688" y="1253"/>
                    <a:pt x="1787" y="1253"/>
                  </a:cubicBezTo>
                  <a:cubicBezTo>
                    <a:pt x="2027" y="1253"/>
                    <a:pt x="2228" y="1180"/>
                    <a:pt x="2320" y="1042"/>
                  </a:cubicBezTo>
                  <a:cubicBezTo>
                    <a:pt x="2364" y="912"/>
                    <a:pt x="2385" y="716"/>
                    <a:pt x="2082" y="435"/>
                  </a:cubicBezTo>
                  <a:cubicBezTo>
                    <a:pt x="2077" y="424"/>
                    <a:pt x="2069" y="420"/>
                    <a:pt x="2061" y="420"/>
                  </a:cubicBezTo>
                  <a:cubicBezTo>
                    <a:pt x="2035" y="420"/>
                    <a:pt x="2006" y="461"/>
                    <a:pt x="2039" y="478"/>
                  </a:cubicBezTo>
                  <a:cubicBezTo>
                    <a:pt x="2234" y="695"/>
                    <a:pt x="2320" y="825"/>
                    <a:pt x="2234" y="998"/>
                  </a:cubicBezTo>
                  <a:cubicBezTo>
                    <a:pt x="2173" y="1104"/>
                    <a:pt x="1998" y="1167"/>
                    <a:pt x="1788" y="1167"/>
                  </a:cubicBezTo>
                  <a:cubicBezTo>
                    <a:pt x="1695" y="1167"/>
                    <a:pt x="1596" y="1155"/>
                    <a:pt x="1497" y="1128"/>
                  </a:cubicBezTo>
                  <a:cubicBezTo>
                    <a:pt x="1453" y="1128"/>
                    <a:pt x="1431" y="1107"/>
                    <a:pt x="1388" y="1107"/>
                  </a:cubicBezTo>
                  <a:cubicBezTo>
                    <a:pt x="1475" y="1020"/>
                    <a:pt x="1497" y="868"/>
                    <a:pt x="1431" y="760"/>
                  </a:cubicBezTo>
                  <a:cubicBezTo>
                    <a:pt x="1399" y="711"/>
                    <a:pt x="1342" y="687"/>
                    <a:pt x="1288" y="687"/>
                  </a:cubicBezTo>
                  <a:cubicBezTo>
                    <a:pt x="1270" y="687"/>
                    <a:pt x="1253" y="689"/>
                    <a:pt x="1236" y="695"/>
                  </a:cubicBezTo>
                  <a:cubicBezTo>
                    <a:pt x="1150" y="738"/>
                    <a:pt x="1106" y="803"/>
                    <a:pt x="1106" y="912"/>
                  </a:cubicBezTo>
                  <a:cubicBezTo>
                    <a:pt x="1106" y="998"/>
                    <a:pt x="1171" y="1063"/>
                    <a:pt x="1236" y="1128"/>
                  </a:cubicBezTo>
                  <a:cubicBezTo>
                    <a:pt x="1167" y="1163"/>
                    <a:pt x="1091" y="1180"/>
                    <a:pt x="1014" y="1180"/>
                  </a:cubicBezTo>
                  <a:cubicBezTo>
                    <a:pt x="900" y="1180"/>
                    <a:pt x="785" y="1141"/>
                    <a:pt x="694" y="1063"/>
                  </a:cubicBezTo>
                  <a:cubicBezTo>
                    <a:pt x="586" y="1020"/>
                    <a:pt x="521" y="912"/>
                    <a:pt x="521" y="781"/>
                  </a:cubicBezTo>
                  <a:lnTo>
                    <a:pt x="564" y="760"/>
                  </a:lnTo>
                  <a:cubicBezTo>
                    <a:pt x="629" y="738"/>
                    <a:pt x="673" y="673"/>
                    <a:pt x="673" y="608"/>
                  </a:cubicBezTo>
                  <a:cubicBezTo>
                    <a:pt x="673" y="521"/>
                    <a:pt x="673" y="521"/>
                    <a:pt x="608" y="500"/>
                  </a:cubicBezTo>
                  <a:cubicBezTo>
                    <a:pt x="564" y="500"/>
                    <a:pt x="499" y="543"/>
                    <a:pt x="456" y="630"/>
                  </a:cubicBezTo>
                  <a:cubicBezTo>
                    <a:pt x="434" y="651"/>
                    <a:pt x="434" y="695"/>
                    <a:pt x="434" y="716"/>
                  </a:cubicBezTo>
                  <a:cubicBezTo>
                    <a:pt x="347" y="716"/>
                    <a:pt x="261" y="716"/>
                    <a:pt x="196" y="673"/>
                  </a:cubicBezTo>
                  <a:cubicBezTo>
                    <a:pt x="109" y="630"/>
                    <a:pt x="87" y="543"/>
                    <a:pt x="87" y="456"/>
                  </a:cubicBezTo>
                  <a:cubicBezTo>
                    <a:pt x="87" y="261"/>
                    <a:pt x="239" y="109"/>
                    <a:pt x="434" y="88"/>
                  </a:cubicBezTo>
                  <a:cubicBezTo>
                    <a:pt x="456" y="88"/>
                    <a:pt x="478" y="66"/>
                    <a:pt x="456" y="44"/>
                  </a:cubicBezTo>
                  <a:cubicBezTo>
                    <a:pt x="456" y="23"/>
                    <a:pt x="456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 rot="1253449">
            <a:off x="2278801" y="353538"/>
            <a:ext cx="1024641" cy="1333069"/>
            <a:chOff x="4318023" y="4113296"/>
            <a:chExt cx="716422" cy="932073"/>
          </a:xfrm>
        </p:grpSpPr>
        <p:sp>
          <p:nvSpPr>
            <p:cNvPr id="1827" name="Google Shape;1827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44543A8-CC67-47C7-924F-6FC7E778685B}"/>
              </a:ext>
            </a:extLst>
          </p:cNvPr>
          <p:cNvSpPr txBox="1"/>
          <p:nvPr/>
        </p:nvSpPr>
        <p:spPr>
          <a:xfrm>
            <a:off x="1758964" y="1933052"/>
            <a:ext cx="60352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tiết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5585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3275</Words>
  <Application>Microsoft Office PowerPoint</Application>
  <PresentationFormat>On-screen Show (16:9)</PresentationFormat>
  <Paragraphs>405</Paragraphs>
  <Slides>39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Catamaran</vt:lpstr>
      <vt:lpstr>Times New Roman</vt:lpstr>
      <vt:lpstr>HP001 5H</vt:lpstr>
      <vt:lpstr>Comfortaa</vt:lpstr>
      <vt:lpstr>Vibur</vt:lpstr>
      <vt:lpstr>HP001 5 hàng</vt:lpstr>
      <vt:lpstr>Work Sans</vt:lpstr>
      <vt:lpstr>Roboto Slab Light</vt:lpstr>
      <vt:lpstr>Learning the Days of the Week by Slidesgo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Vũ Thị Như Hồng</cp:lastModifiedBy>
  <cp:revision>9</cp:revision>
  <dcterms:modified xsi:type="dcterms:W3CDTF">2022-03-04T11:26:27Z</dcterms:modified>
</cp:coreProperties>
</file>