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0"/>
  </p:notesMasterIdLst>
  <p:sldIdLst>
    <p:sldId id="260" r:id="rId2"/>
    <p:sldId id="266" r:id="rId3"/>
    <p:sldId id="267" r:id="rId4"/>
    <p:sldId id="270" r:id="rId5"/>
    <p:sldId id="516" r:id="rId6"/>
    <p:sldId id="517" r:id="rId7"/>
    <p:sldId id="519" r:id="rId8"/>
    <p:sldId id="520" r:id="rId9"/>
    <p:sldId id="261" r:id="rId10"/>
    <p:sldId id="514" r:id="rId11"/>
    <p:sldId id="521" r:id="rId12"/>
    <p:sldId id="522" r:id="rId13"/>
    <p:sldId id="523" r:id="rId14"/>
    <p:sldId id="281" r:id="rId15"/>
    <p:sldId id="526" r:id="rId16"/>
    <p:sldId id="527" r:id="rId17"/>
    <p:sldId id="296" r:id="rId18"/>
    <p:sldId id="295" r:id="rId19"/>
  </p:sldIdLst>
  <p:sldSz cx="12192000" cy="6858000"/>
  <p:notesSz cx="6858000" cy="9144000"/>
  <p:embeddedFontLst>
    <p:embeddedFont>
      <p:font typeface="#9Slide07 HoneyCream" pitchFamily="2" charset="0"/>
      <p:regular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Itim" panose="020B0604020202020204" charset="-34"/>
      <p:regular r:id="rId26"/>
    </p:embeddedFont>
    <p:embeddedFont>
      <p:font typeface="SVN-Newton" panose="02040603050506020204" pitchFamily="18" charset="0"/>
      <p:regular r:id="rId27"/>
    </p:embeddedFont>
    <p:embeddedFont>
      <p:font typeface="UVN Hoa Dao" panose="00000400000000000000" pitchFamily="2" charset="0"/>
      <p:regular r:id="rId28"/>
    </p:embeddedFont>
  </p:embeddedFontLst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06A3E"/>
    <a:srgbClr val="5E2700"/>
    <a:srgbClr val="D9D9D9"/>
    <a:srgbClr val="4D8047"/>
    <a:srgbClr val="8CAD67"/>
    <a:srgbClr val="DAA2B9"/>
    <a:srgbClr val="CE7925"/>
    <a:srgbClr val="F4B945"/>
    <a:srgbClr val="FEC3BF"/>
    <a:srgbClr val="A7D1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764" autoAdjust="0"/>
    <p:restoredTop sz="94625" autoAdjust="0"/>
  </p:normalViewPr>
  <p:slideViewPr>
    <p:cSldViewPr snapToGrid="0">
      <p:cViewPr>
        <p:scale>
          <a:sx n="19" d="100"/>
          <a:sy n="19" d="100"/>
        </p:scale>
        <p:origin x="3024" y="1219"/>
      </p:cViewPr>
      <p:guideLst/>
    </p:cSldViewPr>
  </p:slideViewPr>
  <p:outlineViewPr>
    <p:cViewPr>
      <p:scale>
        <a:sx n="33" d="100"/>
        <a:sy n="33" d="100"/>
      </p:scale>
      <p:origin x="0" y="-1123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D22830-7247-47F8-AA30-4BA6AA0EE3B1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รูปบนสไลด์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2170A6-CFF9-495D-AA9A-071B95F72881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40256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045039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7431801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653674" y="1249322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2020425">
            <a:off x="2742576" y="80519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131089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18043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961405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98138215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072775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159075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183978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0556052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136756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10836049" y="6507846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3085444" y="6165856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544560"/>
            <a:ext cx="12192000" cy="4327832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748057" y="3896576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1931715" y="548113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09355"/>
            <a:ext cx="3873230" cy="254895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09" name="กลุ่ม 208">
            <a:extLst>
              <a:ext uri="{FF2B5EF4-FFF2-40B4-BE49-F238E27FC236}">
                <a16:creationId xmlns:a16="http://schemas.microsoft.com/office/drawing/2014/main" id="{42884456-96E0-409F-A5BE-40A7BFFE069B}"/>
              </a:ext>
            </a:extLst>
          </p:cNvPr>
          <p:cNvGrpSpPr/>
          <p:nvPr userDrawn="1"/>
        </p:nvGrpSpPr>
        <p:grpSpPr>
          <a:xfrm rot="19275071">
            <a:off x="2649702" y="2205894"/>
            <a:ext cx="2564279" cy="2667542"/>
            <a:chOff x="3843071" y="2015305"/>
            <a:chExt cx="3099471" cy="3214427"/>
          </a:xfrm>
        </p:grpSpPr>
        <p:sp>
          <p:nvSpPr>
            <p:cNvPr id="210" name="รูปแบบอิสระ: รูปร่าง 209">
              <a:extLst>
                <a:ext uri="{FF2B5EF4-FFF2-40B4-BE49-F238E27FC236}">
                  <a16:creationId xmlns:a16="http://schemas.microsoft.com/office/drawing/2014/main" id="{01DEAC55-0068-45B2-BC4A-C22350B6A3EA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5955A256-5EDA-4958-B2B8-A44A4862FC0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E739C2C-9C56-4F22-8D79-E2A522BBC85D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FC06A9DF-CDFF-41BE-88D8-2F201D8B5B5C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20" name="กลุ่ม 219">
                  <a:extLst>
                    <a:ext uri="{FF2B5EF4-FFF2-40B4-BE49-F238E27FC236}">
                      <a16:creationId xmlns:a16="http://schemas.microsoft.com/office/drawing/2014/main" id="{F200BEC6-37C6-4571-8296-FA810AC98B63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43" name="รูปแบบอิสระ: รูปร่าง 242">
                    <a:extLst>
                      <a:ext uri="{FF2B5EF4-FFF2-40B4-BE49-F238E27FC236}">
                        <a16:creationId xmlns:a16="http://schemas.microsoft.com/office/drawing/2014/main" id="{07DE20D4-4228-4B56-89BB-379F78EA87D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244" name="รูปแบบอิสระ: รูปร่าง 243">
                    <a:extLst>
                      <a:ext uri="{FF2B5EF4-FFF2-40B4-BE49-F238E27FC236}">
                        <a16:creationId xmlns:a16="http://schemas.microsoft.com/office/drawing/2014/main" id="{8B776B9D-2912-498E-8BD6-16BF8B67D0B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71E97E7-FA89-4DEA-9DBE-980ED995F18C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22" name="รูปแบบอิสระ: รูปร่าง 221">
                  <a:extLst>
                    <a:ext uri="{FF2B5EF4-FFF2-40B4-BE49-F238E27FC236}">
                      <a16:creationId xmlns:a16="http://schemas.microsoft.com/office/drawing/2014/main" id="{538BEF78-2D5A-46E4-B0CA-38BD31F74B3F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23" name="แผนผังลำดับงาน: ตัวเชื่อมต่อ 222">
                  <a:extLst>
                    <a:ext uri="{FF2B5EF4-FFF2-40B4-BE49-F238E27FC236}">
                      <a16:creationId xmlns:a16="http://schemas.microsoft.com/office/drawing/2014/main" id="{D8D88196-0466-4978-86EC-456AA050DC54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24" name="กลุ่ม 223">
                  <a:extLst>
                    <a:ext uri="{FF2B5EF4-FFF2-40B4-BE49-F238E27FC236}">
                      <a16:creationId xmlns:a16="http://schemas.microsoft.com/office/drawing/2014/main" id="{0ADC68C5-5DF8-44C3-9371-B542FCB7972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28" name="กลุ่ม 227">
                    <a:extLst>
                      <a:ext uri="{FF2B5EF4-FFF2-40B4-BE49-F238E27FC236}">
                        <a16:creationId xmlns:a16="http://schemas.microsoft.com/office/drawing/2014/main" id="{1D3B60E0-1556-425C-B6C1-5FF55A12DC9D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41" name="รูปแบบอิสระ: รูปร่าง 240">
                      <a:extLst>
                        <a:ext uri="{FF2B5EF4-FFF2-40B4-BE49-F238E27FC236}">
                          <a16:creationId xmlns:a16="http://schemas.microsoft.com/office/drawing/2014/main" id="{8F391FDD-3ACF-4B32-A2F5-6D2828E06F2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42" name="รูปแบบอิสระ: รูปร่าง 241">
                      <a:extLst>
                        <a:ext uri="{FF2B5EF4-FFF2-40B4-BE49-F238E27FC236}">
                          <a16:creationId xmlns:a16="http://schemas.microsoft.com/office/drawing/2014/main" id="{3ED03C9F-3312-45B1-B64F-5B7774986203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29" name="กลุ่ม 228">
                    <a:extLst>
                      <a:ext uri="{FF2B5EF4-FFF2-40B4-BE49-F238E27FC236}">
                        <a16:creationId xmlns:a16="http://schemas.microsoft.com/office/drawing/2014/main" id="{93E76F8C-2900-4C3E-BED2-1281BAA562D0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38" name="แผนผังลำดับงาน: ตัวเชื่อมต่อ 237">
                      <a:extLst>
                        <a:ext uri="{FF2B5EF4-FFF2-40B4-BE49-F238E27FC236}">
                          <a16:creationId xmlns:a16="http://schemas.microsoft.com/office/drawing/2014/main" id="{1AFB2DD4-140C-4F63-9471-7ADCD8C8B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39" name="แผนผังลำดับงาน: ตัวเชื่อมต่อ 238">
                      <a:extLst>
                        <a:ext uri="{FF2B5EF4-FFF2-40B4-BE49-F238E27FC236}">
                          <a16:creationId xmlns:a16="http://schemas.microsoft.com/office/drawing/2014/main" id="{63D140D4-4890-4961-8184-8CD52F2B82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40" name="แผนผังลำดับงาน: ตัวเชื่อมต่อ 239">
                      <a:extLst>
                        <a:ext uri="{FF2B5EF4-FFF2-40B4-BE49-F238E27FC236}">
                          <a16:creationId xmlns:a16="http://schemas.microsoft.com/office/drawing/2014/main" id="{90FB2AF2-E19E-4BA9-ABEF-E7FDB4BAE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30" name="กลุ่ม 229">
                    <a:extLst>
                      <a:ext uri="{FF2B5EF4-FFF2-40B4-BE49-F238E27FC236}">
                        <a16:creationId xmlns:a16="http://schemas.microsoft.com/office/drawing/2014/main" id="{6F2B3292-4400-4143-93F2-30B24F382CFB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35" name="ตัวเชื่อมต่อตรง 234">
                      <a:extLst>
                        <a:ext uri="{FF2B5EF4-FFF2-40B4-BE49-F238E27FC236}">
                          <a16:creationId xmlns:a16="http://schemas.microsoft.com/office/drawing/2014/main" id="{8DCDF958-36FC-485D-9360-3CB52C6FFA6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ตัวเชื่อมต่อตรง 235">
                      <a:extLst>
                        <a:ext uri="{FF2B5EF4-FFF2-40B4-BE49-F238E27FC236}">
                          <a16:creationId xmlns:a16="http://schemas.microsoft.com/office/drawing/2014/main" id="{43F05726-8DFD-4E1F-8DE8-8C095762235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ตัวเชื่อมต่อตรง 236">
                      <a:extLst>
                        <a:ext uri="{FF2B5EF4-FFF2-40B4-BE49-F238E27FC236}">
                          <a16:creationId xmlns:a16="http://schemas.microsoft.com/office/drawing/2014/main" id="{4B6C278C-DF2B-4FA4-84AD-3571F06255D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" name="กลุ่ม 230">
                    <a:extLst>
                      <a:ext uri="{FF2B5EF4-FFF2-40B4-BE49-F238E27FC236}">
                        <a16:creationId xmlns:a16="http://schemas.microsoft.com/office/drawing/2014/main" id="{684E373E-6EC9-4EF2-8046-14D56FDF9CA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32" name="ตัวเชื่อมต่อตรง 231">
                      <a:extLst>
                        <a:ext uri="{FF2B5EF4-FFF2-40B4-BE49-F238E27FC236}">
                          <a16:creationId xmlns:a16="http://schemas.microsoft.com/office/drawing/2014/main" id="{F9A33AA7-FCAD-4FE0-8BF5-B5A71735A3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ตัวเชื่อมต่อตรง 232">
                      <a:extLst>
                        <a:ext uri="{FF2B5EF4-FFF2-40B4-BE49-F238E27FC236}">
                          <a16:creationId xmlns:a16="http://schemas.microsoft.com/office/drawing/2014/main" id="{461F2F65-E37C-4C2D-8A09-B44DB15A29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ตัวเชื่อมต่อตรง 233">
                      <a:extLst>
                        <a:ext uri="{FF2B5EF4-FFF2-40B4-BE49-F238E27FC236}">
                          <a16:creationId xmlns:a16="http://schemas.microsoft.com/office/drawing/2014/main" id="{F5A8D5C6-C09B-40FE-B92B-1984E29B33E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25" name="กลุ่ม 224">
                  <a:extLst>
                    <a:ext uri="{FF2B5EF4-FFF2-40B4-BE49-F238E27FC236}">
                      <a16:creationId xmlns:a16="http://schemas.microsoft.com/office/drawing/2014/main" id="{1BCE5A23-24D1-4C67-9854-ECAEB1A2658F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26" name="ตัวเชื่อมต่อตรง 225">
                    <a:extLst>
                      <a:ext uri="{FF2B5EF4-FFF2-40B4-BE49-F238E27FC236}">
                        <a16:creationId xmlns:a16="http://schemas.microsoft.com/office/drawing/2014/main" id="{067FEB36-9EE6-498E-9602-99163E3DACD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ตัวเชื่อมต่อตรง 226">
                    <a:extLst>
                      <a:ext uri="{FF2B5EF4-FFF2-40B4-BE49-F238E27FC236}">
                        <a16:creationId xmlns:a16="http://schemas.microsoft.com/office/drawing/2014/main" id="{189396A1-84AF-48D8-BC14-2405DF31739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รูปแบบอิสระ: รูปร่าง 216">
                <a:extLst>
                  <a:ext uri="{FF2B5EF4-FFF2-40B4-BE49-F238E27FC236}">
                    <a16:creationId xmlns:a16="http://schemas.microsoft.com/office/drawing/2014/main" id="{108415A0-6DCC-4A55-AAF2-B7B7FD6320B7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8" name="รูปแบบอิสระ: รูปร่าง 217">
                <a:extLst>
                  <a:ext uri="{FF2B5EF4-FFF2-40B4-BE49-F238E27FC236}">
                    <a16:creationId xmlns:a16="http://schemas.microsoft.com/office/drawing/2014/main" id="{BD32F5B5-30FA-445E-9447-4152C98E0C10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12" name="รูปแบบอิสระ: รูปร่าง 211">
              <a:extLst>
                <a:ext uri="{FF2B5EF4-FFF2-40B4-BE49-F238E27FC236}">
                  <a16:creationId xmlns:a16="http://schemas.microsoft.com/office/drawing/2014/main" id="{59684491-E920-4C86-9827-83CEA86C2B7C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3" name="รูปแบบอิสระ: รูปร่าง 212">
              <a:extLst>
                <a:ext uri="{FF2B5EF4-FFF2-40B4-BE49-F238E27FC236}">
                  <a16:creationId xmlns:a16="http://schemas.microsoft.com/office/drawing/2014/main" id="{62DD7AB8-CD2F-4D7C-8B1C-A4FC6C8FFB3A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14" name="รูปแบบอิสระ: รูปร่าง 213">
              <a:extLst>
                <a:ext uri="{FF2B5EF4-FFF2-40B4-BE49-F238E27FC236}">
                  <a16:creationId xmlns:a16="http://schemas.microsoft.com/office/drawing/2014/main" id="{EEE803DB-F81E-4A80-BAD8-AF5748593595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15" name="รูปแบบอิสระ: รูปร่าง 214">
              <a:extLst>
                <a:ext uri="{FF2B5EF4-FFF2-40B4-BE49-F238E27FC236}">
                  <a16:creationId xmlns:a16="http://schemas.microsoft.com/office/drawing/2014/main" id="{EAB5175A-6DC2-404B-927C-C0613BFACF56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701" name="รูปแบบอิสระ: รูปร่าง 700">
            <a:extLst>
              <a:ext uri="{FF2B5EF4-FFF2-40B4-BE49-F238E27FC236}">
                <a16:creationId xmlns:a16="http://schemas.microsoft.com/office/drawing/2014/main" id="{FB12ECCD-3937-445F-A322-D43572FA74BF}"/>
              </a:ext>
            </a:extLst>
          </p:cNvPr>
          <p:cNvSpPr/>
          <p:nvPr userDrawn="1"/>
        </p:nvSpPr>
        <p:spPr>
          <a:xfrm>
            <a:off x="3720615" y="912669"/>
            <a:ext cx="12250906" cy="5945329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4668804" y="163169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05" name="รูปแบบอิสระ: รูปร่าง 704">
            <a:extLst>
              <a:ext uri="{FF2B5EF4-FFF2-40B4-BE49-F238E27FC236}">
                <a16:creationId xmlns:a16="http://schemas.microsoft.com/office/drawing/2014/main" id="{C5A18BF7-AC1A-409B-BBD6-455E8F9A4BAB}"/>
              </a:ext>
            </a:extLst>
          </p:cNvPr>
          <p:cNvSpPr/>
          <p:nvPr userDrawn="1"/>
        </p:nvSpPr>
        <p:spPr>
          <a:xfrm>
            <a:off x="10199346" y="18514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06" name="รูปแบบอิสระ: รูปร่าง 705">
            <a:extLst>
              <a:ext uri="{FF2B5EF4-FFF2-40B4-BE49-F238E27FC236}">
                <a16:creationId xmlns:a16="http://schemas.microsoft.com/office/drawing/2014/main" id="{1D11AEA5-0CA8-4E7E-97F8-B23CE37EA9C7}"/>
              </a:ext>
            </a:extLst>
          </p:cNvPr>
          <p:cNvSpPr/>
          <p:nvPr userDrawn="1"/>
        </p:nvSpPr>
        <p:spPr>
          <a:xfrm rot="1072314">
            <a:off x="8534774" y="436327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707" name="กลุ่ม 706">
            <a:extLst>
              <a:ext uri="{FF2B5EF4-FFF2-40B4-BE49-F238E27FC236}">
                <a16:creationId xmlns:a16="http://schemas.microsoft.com/office/drawing/2014/main" id="{3500132B-BFDD-441C-BF0A-E5A3415CCC10}"/>
              </a:ext>
            </a:extLst>
          </p:cNvPr>
          <p:cNvGrpSpPr/>
          <p:nvPr userDrawn="1"/>
        </p:nvGrpSpPr>
        <p:grpSpPr>
          <a:xfrm rot="21170487">
            <a:off x="2016809" y="7623031"/>
            <a:ext cx="2426522" cy="1487184"/>
            <a:chOff x="-912501" y="3330446"/>
            <a:chExt cx="4929161" cy="3231594"/>
          </a:xfrm>
        </p:grpSpPr>
        <p:sp>
          <p:nvSpPr>
            <p:cNvPr id="708" name="เมฆ 45">
              <a:extLst>
                <a:ext uri="{FF2B5EF4-FFF2-40B4-BE49-F238E27FC236}">
                  <a16:creationId xmlns:a16="http://schemas.microsoft.com/office/drawing/2014/main" id="{7CAFA6F7-2B4C-46E0-B596-86F38C54167A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709" name="กลุ่ม 708">
              <a:extLst>
                <a:ext uri="{FF2B5EF4-FFF2-40B4-BE49-F238E27FC236}">
                  <a16:creationId xmlns:a16="http://schemas.microsoft.com/office/drawing/2014/main" id="{00CBA153-3247-4F03-82B2-6D7B9290D39A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710" name="กลุ่ม 709">
                <a:extLst>
                  <a:ext uri="{FF2B5EF4-FFF2-40B4-BE49-F238E27FC236}">
                    <a16:creationId xmlns:a16="http://schemas.microsoft.com/office/drawing/2014/main" id="{8A5756D7-1CAD-499F-9CCE-77F28C1C6DD0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20" name="รูปแบบอิสระ: รูปร่าง 719">
                  <a:extLst>
                    <a:ext uri="{FF2B5EF4-FFF2-40B4-BE49-F238E27FC236}">
                      <a16:creationId xmlns:a16="http://schemas.microsoft.com/office/drawing/2014/main" id="{5B07B562-7BBF-4504-8897-2634E39E4D4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21" name="วงรี 77">
                  <a:extLst>
                    <a:ext uri="{FF2B5EF4-FFF2-40B4-BE49-F238E27FC236}">
                      <a16:creationId xmlns:a16="http://schemas.microsoft.com/office/drawing/2014/main" id="{98890EB2-D96A-4B4B-BEC3-BF901E9DAF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11" name="กลุ่ม 710">
                <a:extLst>
                  <a:ext uri="{FF2B5EF4-FFF2-40B4-BE49-F238E27FC236}">
                    <a16:creationId xmlns:a16="http://schemas.microsoft.com/office/drawing/2014/main" id="{2BEF175F-47D6-4E91-B901-837C642798BD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18" name="รูปแบบอิสระ: รูปร่าง 717">
                  <a:extLst>
                    <a:ext uri="{FF2B5EF4-FFF2-40B4-BE49-F238E27FC236}">
                      <a16:creationId xmlns:a16="http://schemas.microsoft.com/office/drawing/2014/main" id="{2D85CB1D-019F-40D7-A164-F7F409A2BBC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9" name="วงรี 77">
                  <a:extLst>
                    <a:ext uri="{FF2B5EF4-FFF2-40B4-BE49-F238E27FC236}">
                      <a16:creationId xmlns:a16="http://schemas.microsoft.com/office/drawing/2014/main" id="{3A144EDB-526F-4948-88AC-F90F26132B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12" name="กลุ่ม 711">
                <a:extLst>
                  <a:ext uri="{FF2B5EF4-FFF2-40B4-BE49-F238E27FC236}">
                    <a16:creationId xmlns:a16="http://schemas.microsoft.com/office/drawing/2014/main" id="{4C3C38AF-6A15-435F-A580-676580D25F1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716" name="รูปแบบอิสระ: รูปร่าง 715">
                  <a:extLst>
                    <a:ext uri="{FF2B5EF4-FFF2-40B4-BE49-F238E27FC236}">
                      <a16:creationId xmlns:a16="http://schemas.microsoft.com/office/drawing/2014/main" id="{CE5F4B4E-A4A0-4EB7-8AA1-B91BB409A0D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7" name="วงรี 77">
                  <a:extLst>
                    <a:ext uri="{FF2B5EF4-FFF2-40B4-BE49-F238E27FC236}">
                      <a16:creationId xmlns:a16="http://schemas.microsoft.com/office/drawing/2014/main" id="{35ADB003-E1E8-4C80-82B7-6E7A494A32F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13" name="กลุ่ม 712">
                <a:extLst>
                  <a:ext uri="{FF2B5EF4-FFF2-40B4-BE49-F238E27FC236}">
                    <a16:creationId xmlns:a16="http://schemas.microsoft.com/office/drawing/2014/main" id="{E09F644C-8BDB-4DA6-824C-247C109492B8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14" name="รูปแบบอิสระ: รูปร่าง 713">
                  <a:extLst>
                    <a:ext uri="{FF2B5EF4-FFF2-40B4-BE49-F238E27FC236}">
                      <a16:creationId xmlns:a16="http://schemas.microsoft.com/office/drawing/2014/main" id="{8B5B1DA5-E7CD-49A1-B2D4-671E5D9F4D4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5" name="วงรี 77">
                  <a:extLst>
                    <a:ext uri="{FF2B5EF4-FFF2-40B4-BE49-F238E27FC236}">
                      <a16:creationId xmlns:a16="http://schemas.microsoft.com/office/drawing/2014/main" id="{D48EECE6-9B15-4188-8DA1-FE523E1D550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722" name="กลุ่ม 721">
            <a:extLst>
              <a:ext uri="{FF2B5EF4-FFF2-40B4-BE49-F238E27FC236}">
                <a16:creationId xmlns:a16="http://schemas.microsoft.com/office/drawing/2014/main" id="{7B4982C1-9A27-49FC-838A-B276795F6076}"/>
              </a:ext>
            </a:extLst>
          </p:cNvPr>
          <p:cNvGrpSpPr/>
          <p:nvPr userDrawn="1"/>
        </p:nvGrpSpPr>
        <p:grpSpPr>
          <a:xfrm rot="21170487">
            <a:off x="10288127" y="5980417"/>
            <a:ext cx="2426522" cy="1487184"/>
            <a:chOff x="-912501" y="3330446"/>
            <a:chExt cx="4929161" cy="3231594"/>
          </a:xfrm>
        </p:grpSpPr>
        <p:sp>
          <p:nvSpPr>
            <p:cNvPr id="723" name="เมฆ 45">
              <a:extLst>
                <a:ext uri="{FF2B5EF4-FFF2-40B4-BE49-F238E27FC236}">
                  <a16:creationId xmlns:a16="http://schemas.microsoft.com/office/drawing/2014/main" id="{C5601CFC-0CA2-4BC3-A9A4-616CC2F737C0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724" name="กลุ่ม 723">
              <a:extLst>
                <a:ext uri="{FF2B5EF4-FFF2-40B4-BE49-F238E27FC236}">
                  <a16:creationId xmlns:a16="http://schemas.microsoft.com/office/drawing/2014/main" id="{B02F7195-5E51-4E83-9DB4-CE4384094069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725" name="กลุ่ม 724">
                <a:extLst>
                  <a:ext uri="{FF2B5EF4-FFF2-40B4-BE49-F238E27FC236}">
                    <a16:creationId xmlns:a16="http://schemas.microsoft.com/office/drawing/2014/main" id="{379A2D59-84A9-43B8-B800-019DA22150EF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35" name="รูปแบบอิสระ: รูปร่าง 734">
                  <a:extLst>
                    <a:ext uri="{FF2B5EF4-FFF2-40B4-BE49-F238E27FC236}">
                      <a16:creationId xmlns:a16="http://schemas.microsoft.com/office/drawing/2014/main" id="{32E2A79D-11BB-46B9-9297-9265E9BB84B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6" name="วงรี 77">
                  <a:extLst>
                    <a:ext uri="{FF2B5EF4-FFF2-40B4-BE49-F238E27FC236}">
                      <a16:creationId xmlns:a16="http://schemas.microsoft.com/office/drawing/2014/main" id="{620A78DD-265A-4E58-A02F-9BC63824DCB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26" name="กลุ่ม 725">
                <a:extLst>
                  <a:ext uri="{FF2B5EF4-FFF2-40B4-BE49-F238E27FC236}">
                    <a16:creationId xmlns:a16="http://schemas.microsoft.com/office/drawing/2014/main" id="{E05F330F-ADC5-482D-9B49-1995A6AF9AB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33" name="รูปแบบอิสระ: รูปร่าง 732">
                  <a:extLst>
                    <a:ext uri="{FF2B5EF4-FFF2-40B4-BE49-F238E27FC236}">
                      <a16:creationId xmlns:a16="http://schemas.microsoft.com/office/drawing/2014/main" id="{215FF3CB-F9E7-4D6F-B7ED-40699BBF17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4" name="วงรี 77">
                  <a:extLst>
                    <a:ext uri="{FF2B5EF4-FFF2-40B4-BE49-F238E27FC236}">
                      <a16:creationId xmlns:a16="http://schemas.microsoft.com/office/drawing/2014/main" id="{BB0C2F5A-737D-4F1C-A949-2E5975DED96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27" name="กลุ่ม 726">
                <a:extLst>
                  <a:ext uri="{FF2B5EF4-FFF2-40B4-BE49-F238E27FC236}">
                    <a16:creationId xmlns:a16="http://schemas.microsoft.com/office/drawing/2014/main" id="{C7D1C74B-99FB-41F1-BE8E-179C25982B78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731" name="รูปแบบอิสระ: รูปร่าง 730">
                  <a:extLst>
                    <a:ext uri="{FF2B5EF4-FFF2-40B4-BE49-F238E27FC236}">
                      <a16:creationId xmlns:a16="http://schemas.microsoft.com/office/drawing/2014/main" id="{7AC359B2-9AC4-451E-99E7-9B1F4662479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2" name="วงรี 77">
                  <a:extLst>
                    <a:ext uri="{FF2B5EF4-FFF2-40B4-BE49-F238E27FC236}">
                      <a16:creationId xmlns:a16="http://schemas.microsoft.com/office/drawing/2014/main" id="{FF85ECA8-7522-480E-A97E-D23C87C7B17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28" name="กลุ่ม 727">
                <a:extLst>
                  <a:ext uri="{FF2B5EF4-FFF2-40B4-BE49-F238E27FC236}">
                    <a16:creationId xmlns:a16="http://schemas.microsoft.com/office/drawing/2014/main" id="{331D6933-D56F-4E7F-92C7-8B84FFA11B8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29" name="รูปแบบอิสระ: รูปร่าง 728">
                  <a:extLst>
                    <a:ext uri="{FF2B5EF4-FFF2-40B4-BE49-F238E27FC236}">
                      <a16:creationId xmlns:a16="http://schemas.microsoft.com/office/drawing/2014/main" id="{B8EC57C0-DACC-4BFE-88EF-DD07AFF84D8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0" name="วงรี 77">
                  <a:extLst>
                    <a:ext uri="{FF2B5EF4-FFF2-40B4-BE49-F238E27FC236}">
                      <a16:creationId xmlns:a16="http://schemas.microsoft.com/office/drawing/2014/main" id="{F6E7693A-23BE-4361-A2AD-EF0B208BDD6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832" name="ชื่อเรื่อง 831">
            <a:extLst>
              <a:ext uri="{FF2B5EF4-FFF2-40B4-BE49-F238E27FC236}">
                <a16:creationId xmlns:a16="http://schemas.microsoft.com/office/drawing/2014/main" id="{58F5680F-F64A-412F-ABFE-368FE35155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761666" y="1633856"/>
            <a:ext cx="2646729" cy="958872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Welcome</a:t>
            </a:r>
            <a:endParaRPr lang="th-TH" dirty="0"/>
          </a:p>
        </p:txBody>
      </p:sp>
      <p:sp>
        <p:nvSpPr>
          <p:cNvPr id="835" name="ตัวแทนข้อความ 834">
            <a:extLst>
              <a:ext uri="{FF2B5EF4-FFF2-40B4-BE49-F238E27FC236}">
                <a16:creationId xmlns:a16="http://schemas.microsoft.com/office/drawing/2014/main" id="{6DE9F4F3-25D8-471A-BADA-4B01838C821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74777" y="2743840"/>
            <a:ext cx="6882568" cy="1611313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3996701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7838397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1C45A57-7CD0-4903-9825-19F9573863A8}"/>
              </a:ext>
            </a:extLst>
          </p:cNvPr>
          <p:cNvGrpSpPr/>
          <p:nvPr userDrawn="1"/>
        </p:nvGrpSpPr>
        <p:grpSpPr>
          <a:xfrm flipV="1">
            <a:off x="393760" y="3490482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E645E007-3740-4F35-9D3C-0A1DAD97C53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12C01A7-693C-4F60-96BA-A29B5249481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72B8FBA-7C35-490A-B1DC-BF88D531AB0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D96BF4D-ABA7-474F-A4A2-7632531C664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53613808-5918-4613-839E-F4FC191D8E1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40460B7-C0C2-416B-B485-50388EE982C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522048A-0BFC-4441-92F9-B310B7BFBB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65C96DC6-8332-411B-A69E-F7EB5EA5D907}"/>
              </a:ext>
            </a:extLst>
          </p:cNvPr>
          <p:cNvGrpSpPr/>
          <p:nvPr userDrawn="1"/>
        </p:nvGrpSpPr>
        <p:grpSpPr>
          <a:xfrm>
            <a:off x="2511420" y="728765"/>
            <a:ext cx="9633003" cy="6162693"/>
            <a:chOff x="1936613" y="121212"/>
            <a:chExt cx="9633003" cy="6162693"/>
          </a:xfrm>
        </p:grpSpPr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C5D68BDC-6F47-4100-8803-B9E445F5749E}"/>
                </a:ext>
              </a:extLst>
            </p:cNvPr>
            <p:cNvGrpSpPr/>
            <p:nvPr/>
          </p:nvGrpSpPr>
          <p:grpSpPr>
            <a:xfrm>
              <a:off x="1936613" y="121212"/>
              <a:ext cx="9633003" cy="6162693"/>
              <a:chOff x="1936613" y="121212"/>
              <a:chExt cx="9633003" cy="6162693"/>
            </a:xfrm>
          </p:grpSpPr>
          <p:sp>
            <p:nvSpPr>
              <p:cNvPr id="23" name="สี่เหลี่ยมผืนผ้า 359">
                <a:extLst>
                  <a:ext uri="{FF2B5EF4-FFF2-40B4-BE49-F238E27FC236}">
                    <a16:creationId xmlns:a16="http://schemas.microsoft.com/office/drawing/2014/main" id="{F7E86332-B971-4775-B429-39D6946D6D85}"/>
                  </a:ext>
                </a:extLst>
              </p:cNvPr>
              <p:cNvSpPr/>
              <p:nvPr/>
            </p:nvSpPr>
            <p:spPr>
              <a:xfrm rot="20589319">
                <a:off x="2139366" y="1783495"/>
                <a:ext cx="2241647" cy="1764675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17472"/>
                  <a:gd name="connsiteY0" fmla="*/ 0 h 1704278"/>
                  <a:gd name="connsiteX1" fmla="*/ 2217472 w 2217472"/>
                  <a:gd name="connsiteY1" fmla="*/ 0 h 1704278"/>
                  <a:gd name="connsiteX2" fmla="*/ 2217472 w 2217472"/>
                  <a:gd name="connsiteY2" fmla="*/ 1646639 h 1704278"/>
                  <a:gd name="connsiteX3" fmla="*/ 470860 w 2217472"/>
                  <a:gd name="connsiteY3" fmla="*/ 1704278 h 1704278"/>
                  <a:gd name="connsiteX4" fmla="*/ 0 w 2217472"/>
                  <a:gd name="connsiteY4" fmla="*/ 0 h 1704278"/>
                  <a:gd name="connsiteX0" fmla="*/ 0 w 2241647"/>
                  <a:gd name="connsiteY0" fmla="*/ 0 h 1764675"/>
                  <a:gd name="connsiteX1" fmla="*/ 2241647 w 2241647"/>
                  <a:gd name="connsiteY1" fmla="*/ 60397 h 1764675"/>
                  <a:gd name="connsiteX2" fmla="*/ 2241647 w 2241647"/>
                  <a:gd name="connsiteY2" fmla="*/ 1707036 h 1764675"/>
                  <a:gd name="connsiteX3" fmla="*/ 495035 w 2241647"/>
                  <a:gd name="connsiteY3" fmla="*/ 1764675 h 1764675"/>
                  <a:gd name="connsiteX4" fmla="*/ 0 w 2241647"/>
                  <a:gd name="connsiteY4" fmla="*/ 0 h 176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1647" h="1764675">
                    <a:moveTo>
                      <a:pt x="0" y="0"/>
                    </a:moveTo>
                    <a:lnTo>
                      <a:pt x="2241647" y="60397"/>
                    </a:lnTo>
                    <a:lnTo>
                      <a:pt x="2241647" y="1707036"/>
                    </a:lnTo>
                    <a:lnTo>
                      <a:pt x="495035" y="17646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สี่เหลี่ยมผืนผ้า 363">
                <a:extLst>
                  <a:ext uri="{FF2B5EF4-FFF2-40B4-BE49-F238E27FC236}">
                    <a16:creationId xmlns:a16="http://schemas.microsoft.com/office/drawing/2014/main" id="{35F0D545-6E5C-41D6-B310-1825362481E3}"/>
                  </a:ext>
                </a:extLst>
              </p:cNvPr>
              <p:cNvSpPr/>
              <p:nvPr/>
            </p:nvSpPr>
            <p:spPr>
              <a:xfrm>
                <a:off x="3968797" y="121212"/>
                <a:ext cx="2275892" cy="1682285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75892"/>
                  <a:gd name="connsiteY0" fmla="*/ 152400 h 1646639"/>
                  <a:gd name="connsiteX1" fmla="*/ 2275892 w 2275892"/>
                  <a:gd name="connsiteY1" fmla="*/ 0 h 1646639"/>
                  <a:gd name="connsiteX2" fmla="*/ 2275892 w 2275892"/>
                  <a:gd name="connsiteY2" fmla="*/ 1646639 h 1646639"/>
                  <a:gd name="connsiteX3" fmla="*/ 58420 w 2275892"/>
                  <a:gd name="connsiteY3" fmla="*/ 1646639 h 1646639"/>
                  <a:gd name="connsiteX4" fmla="*/ 0 w 2275892"/>
                  <a:gd name="connsiteY4" fmla="*/ 152400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5892" h="1646639">
                    <a:moveTo>
                      <a:pt x="0" y="152400"/>
                    </a:moveTo>
                    <a:lnTo>
                      <a:pt x="2275892" y="0"/>
                    </a:lnTo>
                    <a:lnTo>
                      <a:pt x="2275892" y="1646639"/>
                    </a:lnTo>
                    <a:lnTo>
                      <a:pt x="58420" y="1646639"/>
                    </a:lnTo>
                    <a:lnTo>
                      <a:pt x="0" y="152400"/>
                    </a:lnTo>
                    <a:close/>
                  </a:path>
                </a:pathLst>
              </a:cu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" name="สี่เหลี่ยมผืนผ้า 362">
                <a:extLst>
                  <a:ext uri="{FF2B5EF4-FFF2-40B4-BE49-F238E27FC236}">
                    <a16:creationId xmlns:a16="http://schemas.microsoft.com/office/drawing/2014/main" id="{579DBC34-4589-451D-AF1F-57B2D16599CF}"/>
                  </a:ext>
                </a:extLst>
              </p:cNvPr>
              <p:cNvSpPr/>
              <p:nvPr/>
            </p:nvSpPr>
            <p:spPr>
              <a:xfrm rot="18260721">
                <a:off x="3247525" y="4286242"/>
                <a:ext cx="2348687" cy="164663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233829 w 2217472"/>
                  <a:gd name="connsiteY0" fmla="*/ 117094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233829 w 2217472"/>
                  <a:gd name="connsiteY4" fmla="*/ 117094 h 1646639"/>
                  <a:gd name="connsiteX0" fmla="*/ 532601 w 2217472"/>
                  <a:gd name="connsiteY0" fmla="*/ 122131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32601 w 2217472"/>
                  <a:gd name="connsiteY4" fmla="*/ 122131 h 1646639"/>
                  <a:gd name="connsiteX0" fmla="*/ 566574 w 2217472"/>
                  <a:gd name="connsiteY0" fmla="*/ 135832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66574 w 2217472"/>
                  <a:gd name="connsiteY4" fmla="*/ 135832 h 1646639"/>
                  <a:gd name="connsiteX0" fmla="*/ 603832 w 2217472"/>
                  <a:gd name="connsiteY0" fmla="*/ 190357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603832 w 2217472"/>
                  <a:gd name="connsiteY4" fmla="*/ 190357 h 1646639"/>
                  <a:gd name="connsiteX0" fmla="*/ 569441 w 2217472"/>
                  <a:gd name="connsiteY0" fmla="*/ 140025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69441 w 2217472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0 w 2333023"/>
                  <a:gd name="connsiteY3" fmla="*/ 1522557 h 1646639"/>
                  <a:gd name="connsiteX4" fmla="*/ 684992 w 2333023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0 w 2333023"/>
                  <a:gd name="connsiteY3" fmla="*/ 1522557 h 1646639"/>
                  <a:gd name="connsiteX4" fmla="*/ 684992 w 2333023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810812 w 2333023"/>
                  <a:gd name="connsiteY3" fmla="*/ 1630477 h 1646639"/>
                  <a:gd name="connsiteX4" fmla="*/ 0 w 2333023"/>
                  <a:gd name="connsiteY4" fmla="*/ 1522557 h 1646639"/>
                  <a:gd name="connsiteX5" fmla="*/ 684992 w 2333023"/>
                  <a:gd name="connsiteY5" fmla="*/ 140025 h 1646639"/>
                  <a:gd name="connsiteX0" fmla="*/ 700656 w 2348687"/>
                  <a:gd name="connsiteY0" fmla="*/ 140025 h 1646639"/>
                  <a:gd name="connsiteX1" fmla="*/ 2348687 w 2348687"/>
                  <a:gd name="connsiteY1" fmla="*/ 0 h 1646639"/>
                  <a:gd name="connsiteX2" fmla="*/ 2348687 w 2348687"/>
                  <a:gd name="connsiteY2" fmla="*/ 1646639 h 1646639"/>
                  <a:gd name="connsiteX3" fmla="*/ 826476 w 2348687"/>
                  <a:gd name="connsiteY3" fmla="*/ 1630477 h 1646639"/>
                  <a:gd name="connsiteX4" fmla="*/ 15664 w 2348687"/>
                  <a:gd name="connsiteY4" fmla="*/ 1522557 h 1646639"/>
                  <a:gd name="connsiteX5" fmla="*/ 262287 w 2348687"/>
                  <a:gd name="connsiteY5" fmla="*/ 840827 h 1646639"/>
                  <a:gd name="connsiteX6" fmla="*/ 700656 w 2348687"/>
                  <a:gd name="connsiteY6" fmla="*/ 140025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8687" h="1646639">
                    <a:moveTo>
                      <a:pt x="700656" y="140025"/>
                    </a:moveTo>
                    <a:lnTo>
                      <a:pt x="2348687" y="0"/>
                    </a:lnTo>
                    <a:lnTo>
                      <a:pt x="2348687" y="1646639"/>
                    </a:lnTo>
                    <a:cubicBezTo>
                      <a:pt x="1838651" y="1616389"/>
                      <a:pt x="1336512" y="1660727"/>
                      <a:pt x="826476" y="1630477"/>
                    </a:cubicBezTo>
                    <a:lnTo>
                      <a:pt x="15664" y="1522557"/>
                    </a:lnTo>
                    <a:cubicBezTo>
                      <a:pt x="-58421" y="1369115"/>
                      <a:pt x="148122" y="1071249"/>
                      <a:pt x="262287" y="840827"/>
                    </a:cubicBezTo>
                    <a:cubicBezTo>
                      <a:pt x="376452" y="610405"/>
                      <a:pt x="372869" y="258329"/>
                      <a:pt x="700656" y="140025"/>
                    </a:cubicBez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6" name="สี่เหลี่ยมผืนผ้า 361">
                <a:extLst>
                  <a:ext uri="{FF2B5EF4-FFF2-40B4-BE49-F238E27FC236}">
                    <a16:creationId xmlns:a16="http://schemas.microsoft.com/office/drawing/2014/main" id="{F7A76DFF-FAA3-4265-9260-1965597A046D}"/>
                  </a:ext>
                </a:extLst>
              </p:cNvPr>
              <p:cNvSpPr/>
              <p:nvPr/>
            </p:nvSpPr>
            <p:spPr>
              <a:xfrm rot="3232429">
                <a:off x="9631574" y="3952396"/>
                <a:ext cx="2229445" cy="164663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217472 w 2229445"/>
                  <a:gd name="connsiteY2" fmla="*/ 1646639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157586 w 2229445"/>
                  <a:gd name="connsiteY2" fmla="*/ 1612362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157586 w 2229445"/>
                  <a:gd name="connsiteY2" fmla="*/ 1612362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445" h="1646639">
                    <a:moveTo>
                      <a:pt x="0" y="0"/>
                    </a:moveTo>
                    <a:lnTo>
                      <a:pt x="2229445" y="41757"/>
                    </a:lnTo>
                    <a:cubicBezTo>
                      <a:pt x="2205492" y="565292"/>
                      <a:pt x="2095929" y="540490"/>
                      <a:pt x="2157586" y="1612362"/>
                    </a:cubicBezTo>
                    <a:lnTo>
                      <a:pt x="0" y="1646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15C7B023-67A0-48F3-A4A9-8AACA14F4A20}"/>
                  </a:ext>
                </a:extLst>
              </p:cNvPr>
              <p:cNvSpPr/>
              <p:nvPr/>
            </p:nvSpPr>
            <p:spPr>
              <a:xfrm rot="20134606">
                <a:off x="3138138" y="3091342"/>
                <a:ext cx="2217472" cy="1646639"/>
              </a:xfrm>
              <a:prstGeom prst="rect">
                <a:avLst/>
              </a:pr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สี่เหลี่ยมผืนผ้า 358">
                <a:extLst>
                  <a:ext uri="{FF2B5EF4-FFF2-40B4-BE49-F238E27FC236}">
                    <a16:creationId xmlns:a16="http://schemas.microsoft.com/office/drawing/2014/main" id="{0A2D7323-069F-4F6E-A15F-672553F7B13C}"/>
                  </a:ext>
                </a:extLst>
              </p:cNvPr>
              <p:cNvSpPr/>
              <p:nvPr/>
            </p:nvSpPr>
            <p:spPr>
              <a:xfrm>
                <a:off x="1936613" y="281369"/>
                <a:ext cx="2217472" cy="193619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17472"/>
                  <a:gd name="connsiteY0" fmla="*/ 0 h 1654259"/>
                  <a:gd name="connsiteX1" fmla="*/ 2217472 w 2217472"/>
                  <a:gd name="connsiteY1" fmla="*/ 0 h 1654259"/>
                  <a:gd name="connsiteX2" fmla="*/ 2217472 w 2217472"/>
                  <a:gd name="connsiteY2" fmla="*/ 1646639 h 1654259"/>
                  <a:gd name="connsiteX3" fmla="*/ 34290 w 2217472"/>
                  <a:gd name="connsiteY3" fmla="*/ 1654259 h 1654259"/>
                  <a:gd name="connsiteX4" fmla="*/ 0 w 2217472"/>
                  <a:gd name="connsiteY4" fmla="*/ 0 h 1654259"/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7620 w 2217472"/>
                  <a:gd name="connsiteY3" fmla="*/ 1612349 h 1646639"/>
                  <a:gd name="connsiteX4" fmla="*/ 0 w 2217472"/>
                  <a:gd name="connsiteY4" fmla="*/ 0 h 1646639"/>
                  <a:gd name="connsiteX0" fmla="*/ 0 w 2217472"/>
                  <a:gd name="connsiteY0" fmla="*/ 259080 h 1905719"/>
                  <a:gd name="connsiteX1" fmla="*/ 2062532 w 2217472"/>
                  <a:gd name="connsiteY1" fmla="*/ 0 h 1905719"/>
                  <a:gd name="connsiteX2" fmla="*/ 2217472 w 2217472"/>
                  <a:gd name="connsiteY2" fmla="*/ 1905719 h 1905719"/>
                  <a:gd name="connsiteX3" fmla="*/ 7620 w 2217472"/>
                  <a:gd name="connsiteY3" fmla="*/ 1871429 h 1905719"/>
                  <a:gd name="connsiteX4" fmla="*/ 0 w 2217472"/>
                  <a:gd name="connsiteY4" fmla="*/ 259080 h 1905719"/>
                  <a:gd name="connsiteX0" fmla="*/ 0 w 2217472"/>
                  <a:gd name="connsiteY0" fmla="*/ 289560 h 1936199"/>
                  <a:gd name="connsiteX1" fmla="*/ 2042212 w 2217472"/>
                  <a:gd name="connsiteY1" fmla="*/ 0 h 1936199"/>
                  <a:gd name="connsiteX2" fmla="*/ 2217472 w 2217472"/>
                  <a:gd name="connsiteY2" fmla="*/ 1936199 h 1936199"/>
                  <a:gd name="connsiteX3" fmla="*/ 7620 w 2217472"/>
                  <a:gd name="connsiteY3" fmla="*/ 1901909 h 1936199"/>
                  <a:gd name="connsiteX4" fmla="*/ 0 w 2217472"/>
                  <a:gd name="connsiteY4" fmla="*/ 289560 h 193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7472" h="1936199">
                    <a:moveTo>
                      <a:pt x="0" y="289560"/>
                    </a:moveTo>
                    <a:lnTo>
                      <a:pt x="2042212" y="0"/>
                    </a:lnTo>
                    <a:lnTo>
                      <a:pt x="2217472" y="1936199"/>
                    </a:lnTo>
                    <a:lnTo>
                      <a:pt x="7620" y="1901909"/>
                    </a:lnTo>
                    <a:lnTo>
                      <a:pt x="0" y="289560"/>
                    </a:ln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9C032C6E-D848-40FA-AA7D-DC9AD529AA8A}"/>
                </a:ext>
              </a:extLst>
            </p:cNvPr>
            <p:cNvGrpSpPr/>
            <p:nvPr/>
          </p:nvGrpSpPr>
          <p:grpSpPr>
            <a:xfrm>
              <a:off x="3164441" y="483365"/>
              <a:ext cx="7947514" cy="4840268"/>
              <a:chOff x="3164441" y="483365"/>
              <a:chExt cx="7947514" cy="4840268"/>
            </a:xfrm>
          </p:grpSpPr>
          <p:sp>
            <p:nvSpPr>
              <p:cNvPr id="18" name="สามเหลี่ยมหน้าจั่ว 17">
                <a:extLst>
                  <a:ext uri="{FF2B5EF4-FFF2-40B4-BE49-F238E27FC236}">
                    <a16:creationId xmlns:a16="http://schemas.microsoft.com/office/drawing/2014/main" id="{5AC721A9-FB6A-4817-8671-5F3DA66477DD}"/>
                  </a:ext>
                </a:extLst>
              </p:cNvPr>
              <p:cNvSpPr/>
              <p:nvPr/>
            </p:nvSpPr>
            <p:spPr>
              <a:xfrm rot="908901">
                <a:off x="9935332" y="3741832"/>
                <a:ext cx="1176623" cy="1581801"/>
              </a:xfrm>
              <a:prstGeom prst="triangle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" name="สี่เหลี่ยมผืนผ้า 238">
                <a:extLst>
                  <a:ext uri="{FF2B5EF4-FFF2-40B4-BE49-F238E27FC236}">
                    <a16:creationId xmlns:a16="http://schemas.microsoft.com/office/drawing/2014/main" id="{2D8C9006-3DDC-436C-8FA6-245DC8C5AEF1}"/>
                  </a:ext>
                </a:extLst>
              </p:cNvPr>
              <p:cNvSpPr/>
              <p:nvPr/>
            </p:nvSpPr>
            <p:spPr>
              <a:xfrm rot="192434">
                <a:off x="7279742" y="521527"/>
                <a:ext cx="3790723" cy="4440994"/>
              </a:xfrm>
              <a:custGeom>
                <a:avLst/>
                <a:gdLst>
                  <a:gd name="connsiteX0" fmla="*/ 0 w 3776524"/>
                  <a:gd name="connsiteY0" fmla="*/ 0 h 4438487"/>
                  <a:gd name="connsiteX1" fmla="*/ 3776524 w 3776524"/>
                  <a:gd name="connsiteY1" fmla="*/ 0 h 4438487"/>
                  <a:gd name="connsiteX2" fmla="*/ 3776524 w 3776524"/>
                  <a:gd name="connsiteY2" fmla="*/ 4438487 h 4438487"/>
                  <a:gd name="connsiteX3" fmla="*/ 0 w 3776524"/>
                  <a:gd name="connsiteY3" fmla="*/ 4438487 h 4438487"/>
                  <a:gd name="connsiteX4" fmla="*/ 0 w 3776524"/>
                  <a:gd name="connsiteY4" fmla="*/ 0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6902 h 4440994"/>
                  <a:gd name="connsiteX1" fmla="*/ 3790723 w 3790723"/>
                  <a:gd name="connsiteY1" fmla="*/ 2507 h 4440994"/>
                  <a:gd name="connsiteX2" fmla="*/ 3790723 w 3790723"/>
                  <a:gd name="connsiteY2" fmla="*/ 4440994 h 4440994"/>
                  <a:gd name="connsiteX3" fmla="*/ 14199 w 3790723"/>
                  <a:gd name="connsiteY3" fmla="*/ 4440994 h 4440994"/>
                  <a:gd name="connsiteX4" fmla="*/ 0 w 3790723"/>
                  <a:gd name="connsiteY4" fmla="*/ 66902 h 4440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0723" h="4440994">
                    <a:moveTo>
                      <a:pt x="0" y="66902"/>
                    </a:moveTo>
                    <a:cubicBezTo>
                      <a:pt x="1278747" y="-46997"/>
                      <a:pt x="2527149" y="23972"/>
                      <a:pt x="3790723" y="2507"/>
                    </a:cubicBezTo>
                    <a:lnTo>
                      <a:pt x="3790723" y="4440994"/>
                    </a:lnTo>
                    <a:lnTo>
                      <a:pt x="14199" y="4440994"/>
                    </a:lnTo>
                    <a:lnTo>
                      <a:pt x="0" y="66902"/>
                    </a:lnTo>
                    <a:close/>
                  </a:path>
                </a:pathLst>
              </a:cu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6AF28970-73C5-4CB5-8073-58119463C7A3}"/>
                  </a:ext>
                </a:extLst>
              </p:cNvPr>
              <p:cNvSpPr/>
              <p:nvPr/>
            </p:nvSpPr>
            <p:spPr>
              <a:xfrm>
                <a:off x="4770547" y="1884525"/>
                <a:ext cx="6020136" cy="3188772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DE23EAC2-A49F-4B60-B255-F8645240A33D}"/>
                  </a:ext>
                </a:extLst>
              </p:cNvPr>
              <p:cNvSpPr/>
              <p:nvPr/>
            </p:nvSpPr>
            <p:spPr>
              <a:xfrm rot="19875862">
                <a:off x="3164441" y="1146707"/>
                <a:ext cx="2802950" cy="2674331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7522FFCA-310B-428C-AACF-01E215522531}"/>
                  </a:ext>
                </a:extLst>
              </p:cNvPr>
              <p:cNvSpPr/>
              <p:nvPr/>
            </p:nvSpPr>
            <p:spPr>
              <a:xfrm>
                <a:off x="4780667" y="483365"/>
                <a:ext cx="3637990" cy="2849690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AC6DAE38-136E-4146-AF74-2A8EE0D72BF1}"/>
              </a:ext>
            </a:extLst>
          </p:cNvPr>
          <p:cNvGrpSpPr/>
          <p:nvPr userDrawn="1"/>
        </p:nvGrpSpPr>
        <p:grpSpPr>
          <a:xfrm>
            <a:off x="10154875" y="4720377"/>
            <a:ext cx="2212856" cy="2955345"/>
            <a:chOff x="474989" y="3383770"/>
            <a:chExt cx="2212856" cy="2955345"/>
          </a:xfrm>
        </p:grpSpPr>
        <p:grpSp>
          <p:nvGrpSpPr>
            <p:cNvPr id="30" name="กลุ่ม 29">
              <a:extLst>
                <a:ext uri="{FF2B5EF4-FFF2-40B4-BE49-F238E27FC236}">
                  <a16:creationId xmlns:a16="http://schemas.microsoft.com/office/drawing/2014/main" id="{F8DF3835-3E48-49A0-B879-5F3A9FC861FC}"/>
                </a:ext>
              </a:extLst>
            </p:cNvPr>
            <p:cNvGrpSpPr/>
            <p:nvPr/>
          </p:nvGrpSpPr>
          <p:grpSpPr>
            <a:xfrm>
              <a:off x="474989" y="3383770"/>
              <a:ext cx="2212856" cy="2955345"/>
              <a:chOff x="5263424" y="1674618"/>
              <a:chExt cx="2268181" cy="2959191"/>
            </a:xfrm>
            <a:effectLst/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4EE1781A-7F48-4C8A-9BCA-39C0EBC0BFC3}"/>
                  </a:ext>
                </a:extLst>
              </p:cNvPr>
              <p:cNvSpPr/>
              <p:nvPr/>
            </p:nvSpPr>
            <p:spPr>
              <a:xfrm>
                <a:off x="5263424" y="1674618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26D7D3A8-1CBB-4693-9615-437A4BBB7D95}"/>
                  </a:ext>
                </a:extLst>
              </p:cNvPr>
              <p:cNvSpPr/>
              <p:nvPr/>
            </p:nvSpPr>
            <p:spPr>
              <a:xfrm rot="21410072" flipH="1">
                <a:off x="7058660" y="1724474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3D2F047D-A4D2-48FA-8EC6-B7941A2E23CC}"/>
                  </a:ext>
                </a:extLst>
              </p:cNvPr>
              <p:cNvSpPr/>
              <p:nvPr/>
            </p:nvSpPr>
            <p:spPr>
              <a:xfrm>
                <a:off x="5463830" y="1753101"/>
                <a:ext cx="879308" cy="996669"/>
              </a:xfrm>
              <a:custGeom>
                <a:avLst/>
                <a:gdLst>
                  <a:gd name="connsiteX0" fmla="*/ 116550 w 878744"/>
                  <a:gd name="connsiteY0" fmla="*/ 913496 h 967141"/>
                  <a:gd name="connsiteX1" fmla="*/ 520410 w 878744"/>
                  <a:gd name="connsiteY1" fmla="*/ 946516 h 967141"/>
                  <a:gd name="connsiteX2" fmla="*/ 830290 w 878744"/>
                  <a:gd name="connsiteY2" fmla="*/ 778876 h 967141"/>
                  <a:gd name="connsiteX3" fmla="*/ 873470 w 878744"/>
                  <a:gd name="connsiteY3" fmla="*/ 430896 h 967141"/>
                  <a:gd name="connsiteX4" fmla="*/ 784570 w 878744"/>
                  <a:gd name="connsiteY4" fmla="*/ 166736 h 967141"/>
                  <a:gd name="connsiteX5" fmla="*/ 583910 w 878744"/>
                  <a:gd name="connsiteY5" fmla="*/ 202296 h 967141"/>
                  <a:gd name="connsiteX6" fmla="*/ 324830 w 878744"/>
                  <a:gd name="connsiteY6" fmla="*/ 110856 h 967141"/>
                  <a:gd name="connsiteX7" fmla="*/ 131790 w 878744"/>
                  <a:gd name="connsiteY7" fmla="*/ 27036 h 967141"/>
                  <a:gd name="connsiteX8" fmla="*/ 12410 w 878744"/>
                  <a:gd name="connsiteY8" fmla="*/ 9256 h 967141"/>
                  <a:gd name="connsiteX9" fmla="*/ 17490 w 878744"/>
                  <a:gd name="connsiteY9" fmla="*/ 161656 h 967141"/>
                  <a:gd name="connsiteX10" fmla="*/ 134330 w 878744"/>
                  <a:gd name="connsiteY10" fmla="*/ 489316 h 967141"/>
                  <a:gd name="connsiteX11" fmla="*/ 116550 w 878744"/>
                  <a:gd name="connsiteY11" fmla="*/ 913496 h 967141"/>
                  <a:gd name="connsiteX0" fmla="*/ 116550 w 878744"/>
                  <a:gd name="connsiteY0" fmla="*/ 913496 h 956006"/>
                  <a:gd name="connsiteX1" fmla="*/ 520410 w 878744"/>
                  <a:gd name="connsiteY1" fmla="*/ 946516 h 956006"/>
                  <a:gd name="connsiteX2" fmla="*/ 830290 w 878744"/>
                  <a:gd name="connsiteY2" fmla="*/ 778876 h 956006"/>
                  <a:gd name="connsiteX3" fmla="*/ 873470 w 878744"/>
                  <a:gd name="connsiteY3" fmla="*/ 430896 h 956006"/>
                  <a:gd name="connsiteX4" fmla="*/ 784570 w 878744"/>
                  <a:gd name="connsiteY4" fmla="*/ 166736 h 956006"/>
                  <a:gd name="connsiteX5" fmla="*/ 583910 w 878744"/>
                  <a:gd name="connsiteY5" fmla="*/ 202296 h 956006"/>
                  <a:gd name="connsiteX6" fmla="*/ 324830 w 878744"/>
                  <a:gd name="connsiteY6" fmla="*/ 110856 h 956006"/>
                  <a:gd name="connsiteX7" fmla="*/ 131790 w 878744"/>
                  <a:gd name="connsiteY7" fmla="*/ 27036 h 956006"/>
                  <a:gd name="connsiteX8" fmla="*/ 12410 w 878744"/>
                  <a:gd name="connsiteY8" fmla="*/ 9256 h 956006"/>
                  <a:gd name="connsiteX9" fmla="*/ 17490 w 878744"/>
                  <a:gd name="connsiteY9" fmla="*/ 161656 h 956006"/>
                  <a:gd name="connsiteX10" fmla="*/ 134330 w 878744"/>
                  <a:gd name="connsiteY10" fmla="*/ 489316 h 956006"/>
                  <a:gd name="connsiteX11" fmla="*/ 131790 w 878744"/>
                  <a:gd name="connsiteY11" fmla="*/ 733156 h 956006"/>
                  <a:gd name="connsiteX12" fmla="*/ 116550 w 878744"/>
                  <a:gd name="connsiteY12" fmla="*/ 913496 h 956006"/>
                  <a:gd name="connsiteX0" fmla="*/ 121630 w 878744"/>
                  <a:gd name="connsiteY0" fmla="*/ 918576 h 957529"/>
                  <a:gd name="connsiteX1" fmla="*/ 520410 w 878744"/>
                  <a:gd name="connsiteY1" fmla="*/ 946516 h 957529"/>
                  <a:gd name="connsiteX2" fmla="*/ 830290 w 878744"/>
                  <a:gd name="connsiteY2" fmla="*/ 778876 h 957529"/>
                  <a:gd name="connsiteX3" fmla="*/ 873470 w 878744"/>
                  <a:gd name="connsiteY3" fmla="*/ 430896 h 957529"/>
                  <a:gd name="connsiteX4" fmla="*/ 784570 w 878744"/>
                  <a:gd name="connsiteY4" fmla="*/ 166736 h 957529"/>
                  <a:gd name="connsiteX5" fmla="*/ 583910 w 878744"/>
                  <a:gd name="connsiteY5" fmla="*/ 202296 h 957529"/>
                  <a:gd name="connsiteX6" fmla="*/ 324830 w 878744"/>
                  <a:gd name="connsiteY6" fmla="*/ 110856 h 957529"/>
                  <a:gd name="connsiteX7" fmla="*/ 131790 w 878744"/>
                  <a:gd name="connsiteY7" fmla="*/ 27036 h 957529"/>
                  <a:gd name="connsiteX8" fmla="*/ 12410 w 878744"/>
                  <a:gd name="connsiteY8" fmla="*/ 9256 h 957529"/>
                  <a:gd name="connsiteX9" fmla="*/ 17490 w 878744"/>
                  <a:gd name="connsiteY9" fmla="*/ 161656 h 957529"/>
                  <a:gd name="connsiteX10" fmla="*/ 134330 w 878744"/>
                  <a:gd name="connsiteY10" fmla="*/ 489316 h 957529"/>
                  <a:gd name="connsiteX11" fmla="*/ 131790 w 878744"/>
                  <a:gd name="connsiteY11" fmla="*/ 733156 h 957529"/>
                  <a:gd name="connsiteX12" fmla="*/ 121630 w 878744"/>
                  <a:gd name="connsiteY12" fmla="*/ 918576 h 957529"/>
                  <a:gd name="connsiteX0" fmla="*/ 121630 w 878744"/>
                  <a:gd name="connsiteY0" fmla="*/ 918576 h 968012"/>
                  <a:gd name="connsiteX1" fmla="*/ 520410 w 878744"/>
                  <a:gd name="connsiteY1" fmla="*/ 946516 h 968012"/>
                  <a:gd name="connsiteX2" fmla="*/ 830290 w 878744"/>
                  <a:gd name="connsiteY2" fmla="*/ 778876 h 968012"/>
                  <a:gd name="connsiteX3" fmla="*/ 873470 w 878744"/>
                  <a:gd name="connsiteY3" fmla="*/ 430896 h 968012"/>
                  <a:gd name="connsiteX4" fmla="*/ 784570 w 878744"/>
                  <a:gd name="connsiteY4" fmla="*/ 166736 h 968012"/>
                  <a:gd name="connsiteX5" fmla="*/ 583910 w 878744"/>
                  <a:gd name="connsiteY5" fmla="*/ 202296 h 968012"/>
                  <a:gd name="connsiteX6" fmla="*/ 324830 w 878744"/>
                  <a:gd name="connsiteY6" fmla="*/ 110856 h 968012"/>
                  <a:gd name="connsiteX7" fmla="*/ 131790 w 878744"/>
                  <a:gd name="connsiteY7" fmla="*/ 27036 h 968012"/>
                  <a:gd name="connsiteX8" fmla="*/ 12410 w 878744"/>
                  <a:gd name="connsiteY8" fmla="*/ 9256 h 968012"/>
                  <a:gd name="connsiteX9" fmla="*/ 17490 w 878744"/>
                  <a:gd name="connsiteY9" fmla="*/ 161656 h 968012"/>
                  <a:gd name="connsiteX10" fmla="*/ 134330 w 878744"/>
                  <a:gd name="connsiteY10" fmla="*/ 489316 h 968012"/>
                  <a:gd name="connsiteX11" fmla="*/ 131790 w 878744"/>
                  <a:gd name="connsiteY11" fmla="*/ 733156 h 968012"/>
                  <a:gd name="connsiteX12" fmla="*/ 121630 w 878744"/>
                  <a:gd name="connsiteY12" fmla="*/ 918576 h 968012"/>
                  <a:gd name="connsiteX0" fmla="*/ 108930 w 878744"/>
                  <a:gd name="connsiteY0" fmla="*/ 916036 h 966682"/>
                  <a:gd name="connsiteX1" fmla="*/ 520410 w 878744"/>
                  <a:gd name="connsiteY1" fmla="*/ 946516 h 966682"/>
                  <a:gd name="connsiteX2" fmla="*/ 830290 w 878744"/>
                  <a:gd name="connsiteY2" fmla="*/ 778876 h 966682"/>
                  <a:gd name="connsiteX3" fmla="*/ 873470 w 878744"/>
                  <a:gd name="connsiteY3" fmla="*/ 430896 h 966682"/>
                  <a:gd name="connsiteX4" fmla="*/ 784570 w 878744"/>
                  <a:gd name="connsiteY4" fmla="*/ 166736 h 966682"/>
                  <a:gd name="connsiteX5" fmla="*/ 583910 w 878744"/>
                  <a:gd name="connsiteY5" fmla="*/ 202296 h 966682"/>
                  <a:gd name="connsiteX6" fmla="*/ 324830 w 878744"/>
                  <a:gd name="connsiteY6" fmla="*/ 110856 h 966682"/>
                  <a:gd name="connsiteX7" fmla="*/ 131790 w 878744"/>
                  <a:gd name="connsiteY7" fmla="*/ 27036 h 966682"/>
                  <a:gd name="connsiteX8" fmla="*/ 12410 w 878744"/>
                  <a:gd name="connsiteY8" fmla="*/ 9256 h 966682"/>
                  <a:gd name="connsiteX9" fmla="*/ 17490 w 878744"/>
                  <a:gd name="connsiteY9" fmla="*/ 161656 h 966682"/>
                  <a:gd name="connsiteX10" fmla="*/ 134330 w 878744"/>
                  <a:gd name="connsiteY10" fmla="*/ 489316 h 966682"/>
                  <a:gd name="connsiteX11" fmla="*/ 131790 w 878744"/>
                  <a:gd name="connsiteY11" fmla="*/ 733156 h 966682"/>
                  <a:gd name="connsiteX12" fmla="*/ 108930 w 878744"/>
                  <a:gd name="connsiteY12" fmla="*/ 916036 h 966682"/>
                  <a:gd name="connsiteX0" fmla="*/ 108930 w 878744"/>
                  <a:gd name="connsiteY0" fmla="*/ 916036 h 956909"/>
                  <a:gd name="connsiteX1" fmla="*/ 520410 w 878744"/>
                  <a:gd name="connsiteY1" fmla="*/ 946516 h 956909"/>
                  <a:gd name="connsiteX2" fmla="*/ 830290 w 878744"/>
                  <a:gd name="connsiteY2" fmla="*/ 778876 h 956909"/>
                  <a:gd name="connsiteX3" fmla="*/ 873470 w 878744"/>
                  <a:gd name="connsiteY3" fmla="*/ 430896 h 956909"/>
                  <a:gd name="connsiteX4" fmla="*/ 784570 w 878744"/>
                  <a:gd name="connsiteY4" fmla="*/ 166736 h 956909"/>
                  <a:gd name="connsiteX5" fmla="*/ 583910 w 878744"/>
                  <a:gd name="connsiteY5" fmla="*/ 202296 h 956909"/>
                  <a:gd name="connsiteX6" fmla="*/ 324830 w 878744"/>
                  <a:gd name="connsiteY6" fmla="*/ 110856 h 956909"/>
                  <a:gd name="connsiteX7" fmla="*/ 131790 w 878744"/>
                  <a:gd name="connsiteY7" fmla="*/ 27036 h 956909"/>
                  <a:gd name="connsiteX8" fmla="*/ 12410 w 878744"/>
                  <a:gd name="connsiteY8" fmla="*/ 9256 h 956909"/>
                  <a:gd name="connsiteX9" fmla="*/ 17490 w 878744"/>
                  <a:gd name="connsiteY9" fmla="*/ 161656 h 956909"/>
                  <a:gd name="connsiteX10" fmla="*/ 134330 w 878744"/>
                  <a:gd name="connsiteY10" fmla="*/ 489316 h 956909"/>
                  <a:gd name="connsiteX11" fmla="*/ 124170 w 878744"/>
                  <a:gd name="connsiteY11" fmla="*/ 728076 h 956909"/>
                  <a:gd name="connsiteX12" fmla="*/ 108930 w 878744"/>
                  <a:gd name="connsiteY12" fmla="*/ 916036 h 956909"/>
                  <a:gd name="connsiteX0" fmla="*/ 111470 w 878744"/>
                  <a:gd name="connsiteY0" fmla="*/ 976996 h 992714"/>
                  <a:gd name="connsiteX1" fmla="*/ 520410 w 878744"/>
                  <a:gd name="connsiteY1" fmla="*/ 946516 h 992714"/>
                  <a:gd name="connsiteX2" fmla="*/ 830290 w 878744"/>
                  <a:gd name="connsiteY2" fmla="*/ 778876 h 992714"/>
                  <a:gd name="connsiteX3" fmla="*/ 873470 w 878744"/>
                  <a:gd name="connsiteY3" fmla="*/ 430896 h 992714"/>
                  <a:gd name="connsiteX4" fmla="*/ 784570 w 878744"/>
                  <a:gd name="connsiteY4" fmla="*/ 166736 h 992714"/>
                  <a:gd name="connsiteX5" fmla="*/ 583910 w 878744"/>
                  <a:gd name="connsiteY5" fmla="*/ 202296 h 992714"/>
                  <a:gd name="connsiteX6" fmla="*/ 324830 w 878744"/>
                  <a:gd name="connsiteY6" fmla="*/ 110856 h 992714"/>
                  <a:gd name="connsiteX7" fmla="*/ 131790 w 878744"/>
                  <a:gd name="connsiteY7" fmla="*/ 27036 h 992714"/>
                  <a:gd name="connsiteX8" fmla="*/ 12410 w 878744"/>
                  <a:gd name="connsiteY8" fmla="*/ 9256 h 992714"/>
                  <a:gd name="connsiteX9" fmla="*/ 17490 w 878744"/>
                  <a:gd name="connsiteY9" fmla="*/ 161656 h 992714"/>
                  <a:gd name="connsiteX10" fmla="*/ 134330 w 878744"/>
                  <a:gd name="connsiteY10" fmla="*/ 489316 h 992714"/>
                  <a:gd name="connsiteX11" fmla="*/ 124170 w 878744"/>
                  <a:gd name="connsiteY11" fmla="*/ 728076 h 992714"/>
                  <a:gd name="connsiteX12" fmla="*/ 111470 w 878744"/>
                  <a:gd name="connsiteY12" fmla="*/ 976996 h 992714"/>
                  <a:gd name="connsiteX0" fmla="*/ 111470 w 878744"/>
                  <a:gd name="connsiteY0" fmla="*/ 976996 h 992714"/>
                  <a:gd name="connsiteX1" fmla="*/ 520410 w 878744"/>
                  <a:gd name="connsiteY1" fmla="*/ 946516 h 992714"/>
                  <a:gd name="connsiteX2" fmla="*/ 830290 w 878744"/>
                  <a:gd name="connsiteY2" fmla="*/ 778876 h 992714"/>
                  <a:gd name="connsiteX3" fmla="*/ 873470 w 878744"/>
                  <a:gd name="connsiteY3" fmla="*/ 430896 h 992714"/>
                  <a:gd name="connsiteX4" fmla="*/ 784570 w 878744"/>
                  <a:gd name="connsiteY4" fmla="*/ 166736 h 992714"/>
                  <a:gd name="connsiteX5" fmla="*/ 583910 w 878744"/>
                  <a:gd name="connsiteY5" fmla="*/ 202296 h 992714"/>
                  <a:gd name="connsiteX6" fmla="*/ 324830 w 878744"/>
                  <a:gd name="connsiteY6" fmla="*/ 110856 h 992714"/>
                  <a:gd name="connsiteX7" fmla="*/ 131790 w 878744"/>
                  <a:gd name="connsiteY7" fmla="*/ 27036 h 992714"/>
                  <a:gd name="connsiteX8" fmla="*/ 12410 w 878744"/>
                  <a:gd name="connsiteY8" fmla="*/ 9256 h 992714"/>
                  <a:gd name="connsiteX9" fmla="*/ 17490 w 878744"/>
                  <a:gd name="connsiteY9" fmla="*/ 161656 h 992714"/>
                  <a:gd name="connsiteX10" fmla="*/ 111470 w 878744"/>
                  <a:gd name="connsiteY10" fmla="*/ 494396 h 992714"/>
                  <a:gd name="connsiteX11" fmla="*/ 124170 w 878744"/>
                  <a:gd name="connsiteY11" fmla="*/ 728076 h 992714"/>
                  <a:gd name="connsiteX12" fmla="*/ 111470 w 878744"/>
                  <a:gd name="connsiteY12" fmla="*/ 976996 h 992714"/>
                  <a:gd name="connsiteX0" fmla="*/ 13687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36870 w 878744"/>
                  <a:gd name="connsiteY12" fmla="*/ 979536 h 994781"/>
                  <a:gd name="connsiteX0" fmla="*/ 16227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62270 w 878744"/>
                  <a:gd name="connsiteY12" fmla="*/ 979536 h 994781"/>
                  <a:gd name="connsiteX0" fmla="*/ 13179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31790 w 878744"/>
                  <a:gd name="connsiteY12" fmla="*/ 979536 h 994781"/>
                  <a:gd name="connsiteX0" fmla="*/ 131790 w 878462"/>
                  <a:gd name="connsiteY0" fmla="*/ 979536 h 994781"/>
                  <a:gd name="connsiteX1" fmla="*/ 520410 w 878462"/>
                  <a:gd name="connsiteY1" fmla="*/ 946516 h 994781"/>
                  <a:gd name="connsiteX2" fmla="*/ 830290 w 878462"/>
                  <a:gd name="connsiteY2" fmla="*/ 778876 h 994781"/>
                  <a:gd name="connsiteX3" fmla="*/ 873470 w 878462"/>
                  <a:gd name="connsiteY3" fmla="*/ 430896 h 994781"/>
                  <a:gd name="connsiteX4" fmla="*/ 788380 w 878462"/>
                  <a:gd name="connsiteY4" fmla="*/ 193406 h 994781"/>
                  <a:gd name="connsiteX5" fmla="*/ 583910 w 878462"/>
                  <a:gd name="connsiteY5" fmla="*/ 202296 h 994781"/>
                  <a:gd name="connsiteX6" fmla="*/ 324830 w 878462"/>
                  <a:gd name="connsiteY6" fmla="*/ 110856 h 994781"/>
                  <a:gd name="connsiteX7" fmla="*/ 131790 w 878462"/>
                  <a:gd name="connsiteY7" fmla="*/ 27036 h 994781"/>
                  <a:gd name="connsiteX8" fmla="*/ 12410 w 878462"/>
                  <a:gd name="connsiteY8" fmla="*/ 9256 h 994781"/>
                  <a:gd name="connsiteX9" fmla="*/ 17490 w 878462"/>
                  <a:gd name="connsiteY9" fmla="*/ 161656 h 994781"/>
                  <a:gd name="connsiteX10" fmla="*/ 111470 w 878462"/>
                  <a:gd name="connsiteY10" fmla="*/ 494396 h 994781"/>
                  <a:gd name="connsiteX11" fmla="*/ 124170 w 878462"/>
                  <a:gd name="connsiteY11" fmla="*/ 728076 h 994781"/>
                  <a:gd name="connsiteX12" fmla="*/ 131790 w 878462"/>
                  <a:gd name="connsiteY12" fmla="*/ 979536 h 994781"/>
                  <a:gd name="connsiteX0" fmla="*/ 131790 w 878180"/>
                  <a:gd name="connsiteY0" fmla="*/ 979536 h 994781"/>
                  <a:gd name="connsiteX1" fmla="*/ 520410 w 878180"/>
                  <a:gd name="connsiteY1" fmla="*/ 946516 h 994781"/>
                  <a:gd name="connsiteX2" fmla="*/ 830290 w 878180"/>
                  <a:gd name="connsiteY2" fmla="*/ 778876 h 994781"/>
                  <a:gd name="connsiteX3" fmla="*/ 873470 w 878180"/>
                  <a:gd name="connsiteY3" fmla="*/ 430896 h 994781"/>
                  <a:gd name="connsiteX4" fmla="*/ 792190 w 878180"/>
                  <a:gd name="connsiteY4" fmla="*/ 185786 h 994781"/>
                  <a:gd name="connsiteX5" fmla="*/ 583910 w 878180"/>
                  <a:gd name="connsiteY5" fmla="*/ 202296 h 994781"/>
                  <a:gd name="connsiteX6" fmla="*/ 324830 w 878180"/>
                  <a:gd name="connsiteY6" fmla="*/ 110856 h 994781"/>
                  <a:gd name="connsiteX7" fmla="*/ 131790 w 878180"/>
                  <a:gd name="connsiteY7" fmla="*/ 27036 h 994781"/>
                  <a:gd name="connsiteX8" fmla="*/ 12410 w 878180"/>
                  <a:gd name="connsiteY8" fmla="*/ 9256 h 994781"/>
                  <a:gd name="connsiteX9" fmla="*/ 17490 w 878180"/>
                  <a:gd name="connsiteY9" fmla="*/ 161656 h 994781"/>
                  <a:gd name="connsiteX10" fmla="*/ 111470 w 878180"/>
                  <a:gd name="connsiteY10" fmla="*/ 494396 h 994781"/>
                  <a:gd name="connsiteX11" fmla="*/ 124170 w 878180"/>
                  <a:gd name="connsiteY11" fmla="*/ 728076 h 994781"/>
                  <a:gd name="connsiteX12" fmla="*/ 131790 w 878180"/>
                  <a:gd name="connsiteY12" fmla="*/ 979536 h 994781"/>
                  <a:gd name="connsiteX0" fmla="*/ 131790 w 878180"/>
                  <a:gd name="connsiteY0" fmla="*/ 979536 h 994781"/>
                  <a:gd name="connsiteX1" fmla="*/ 520410 w 878180"/>
                  <a:gd name="connsiteY1" fmla="*/ 946516 h 994781"/>
                  <a:gd name="connsiteX2" fmla="*/ 830290 w 878180"/>
                  <a:gd name="connsiteY2" fmla="*/ 778876 h 994781"/>
                  <a:gd name="connsiteX3" fmla="*/ 873470 w 878180"/>
                  <a:gd name="connsiteY3" fmla="*/ 430896 h 994781"/>
                  <a:gd name="connsiteX4" fmla="*/ 792190 w 878180"/>
                  <a:gd name="connsiteY4" fmla="*/ 185786 h 994781"/>
                  <a:gd name="connsiteX5" fmla="*/ 576290 w 878180"/>
                  <a:gd name="connsiteY5" fmla="*/ 221346 h 994781"/>
                  <a:gd name="connsiteX6" fmla="*/ 324830 w 878180"/>
                  <a:gd name="connsiteY6" fmla="*/ 110856 h 994781"/>
                  <a:gd name="connsiteX7" fmla="*/ 131790 w 878180"/>
                  <a:gd name="connsiteY7" fmla="*/ 27036 h 994781"/>
                  <a:gd name="connsiteX8" fmla="*/ 12410 w 878180"/>
                  <a:gd name="connsiteY8" fmla="*/ 9256 h 994781"/>
                  <a:gd name="connsiteX9" fmla="*/ 17490 w 878180"/>
                  <a:gd name="connsiteY9" fmla="*/ 161656 h 994781"/>
                  <a:gd name="connsiteX10" fmla="*/ 111470 w 878180"/>
                  <a:gd name="connsiteY10" fmla="*/ 494396 h 994781"/>
                  <a:gd name="connsiteX11" fmla="*/ 124170 w 878180"/>
                  <a:gd name="connsiteY11" fmla="*/ 728076 h 994781"/>
                  <a:gd name="connsiteX12" fmla="*/ 131790 w 878180"/>
                  <a:gd name="connsiteY12" fmla="*/ 979536 h 994781"/>
                  <a:gd name="connsiteX0" fmla="*/ 131790 w 878180"/>
                  <a:gd name="connsiteY0" fmla="*/ 980277 h 995522"/>
                  <a:gd name="connsiteX1" fmla="*/ 520410 w 878180"/>
                  <a:gd name="connsiteY1" fmla="*/ 947257 h 995522"/>
                  <a:gd name="connsiteX2" fmla="*/ 830290 w 878180"/>
                  <a:gd name="connsiteY2" fmla="*/ 779617 h 995522"/>
                  <a:gd name="connsiteX3" fmla="*/ 873470 w 878180"/>
                  <a:gd name="connsiteY3" fmla="*/ 431637 h 995522"/>
                  <a:gd name="connsiteX4" fmla="*/ 792190 w 878180"/>
                  <a:gd name="connsiteY4" fmla="*/ 186527 h 995522"/>
                  <a:gd name="connsiteX5" fmla="*/ 576290 w 878180"/>
                  <a:gd name="connsiteY5" fmla="*/ 222087 h 995522"/>
                  <a:gd name="connsiteX6" fmla="*/ 340070 w 878180"/>
                  <a:gd name="connsiteY6" fmla="*/ 134457 h 995522"/>
                  <a:gd name="connsiteX7" fmla="*/ 131790 w 878180"/>
                  <a:gd name="connsiteY7" fmla="*/ 27777 h 995522"/>
                  <a:gd name="connsiteX8" fmla="*/ 12410 w 878180"/>
                  <a:gd name="connsiteY8" fmla="*/ 9997 h 995522"/>
                  <a:gd name="connsiteX9" fmla="*/ 17490 w 878180"/>
                  <a:gd name="connsiteY9" fmla="*/ 162397 h 995522"/>
                  <a:gd name="connsiteX10" fmla="*/ 111470 w 878180"/>
                  <a:gd name="connsiteY10" fmla="*/ 495137 h 995522"/>
                  <a:gd name="connsiteX11" fmla="*/ 124170 w 878180"/>
                  <a:gd name="connsiteY11" fmla="*/ 728817 h 995522"/>
                  <a:gd name="connsiteX12" fmla="*/ 131790 w 878180"/>
                  <a:gd name="connsiteY12" fmla="*/ 980277 h 995522"/>
                  <a:gd name="connsiteX0" fmla="*/ 131790 w 878180"/>
                  <a:gd name="connsiteY0" fmla="*/ 980277 h 994404"/>
                  <a:gd name="connsiteX1" fmla="*/ 520410 w 878180"/>
                  <a:gd name="connsiteY1" fmla="*/ 947257 h 994404"/>
                  <a:gd name="connsiteX2" fmla="*/ 830290 w 878180"/>
                  <a:gd name="connsiteY2" fmla="*/ 779617 h 994404"/>
                  <a:gd name="connsiteX3" fmla="*/ 873470 w 878180"/>
                  <a:gd name="connsiteY3" fmla="*/ 431637 h 994404"/>
                  <a:gd name="connsiteX4" fmla="*/ 792190 w 878180"/>
                  <a:gd name="connsiteY4" fmla="*/ 186527 h 994404"/>
                  <a:gd name="connsiteX5" fmla="*/ 576290 w 878180"/>
                  <a:gd name="connsiteY5" fmla="*/ 222087 h 994404"/>
                  <a:gd name="connsiteX6" fmla="*/ 340070 w 878180"/>
                  <a:gd name="connsiteY6" fmla="*/ 134457 h 994404"/>
                  <a:gd name="connsiteX7" fmla="*/ 131790 w 878180"/>
                  <a:gd name="connsiteY7" fmla="*/ 27777 h 994404"/>
                  <a:gd name="connsiteX8" fmla="*/ 12410 w 878180"/>
                  <a:gd name="connsiteY8" fmla="*/ 9997 h 994404"/>
                  <a:gd name="connsiteX9" fmla="*/ 17490 w 878180"/>
                  <a:gd name="connsiteY9" fmla="*/ 162397 h 994404"/>
                  <a:gd name="connsiteX10" fmla="*/ 111470 w 878180"/>
                  <a:gd name="connsiteY10" fmla="*/ 495137 h 994404"/>
                  <a:gd name="connsiteX11" fmla="*/ 147030 w 878180"/>
                  <a:gd name="connsiteY11" fmla="*/ 744057 h 994404"/>
                  <a:gd name="connsiteX12" fmla="*/ 131790 w 878180"/>
                  <a:gd name="connsiteY12" fmla="*/ 980277 h 994404"/>
                  <a:gd name="connsiteX0" fmla="*/ 131790 w 878180"/>
                  <a:gd name="connsiteY0" fmla="*/ 980277 h 993845"/>
                  <a:gd name="connsiteX1" fmla="*/ 520410 w 878180"/>
                  <a:gd name="connsiteY1" fmla="*/ 947257 h 993845"/>
                  <a:gd name="connsiteX2" fmla="*/ 830290 w 878180"/>
                  <a:gd name="connsiteY2" fmla="*/ 779617 h 993845"/>
                  <a:gd name="connsiteX3" fmla="*/ 873470 w 878180"/>
                  <a:gd name="connsiteY3" fmla="*/ 431637 h 993845"/>
                  <a:gd name="connsiteX4" fmla="*/ 792190 w 878180"/>
                  <a:gd name="connsiteY4" fmla="*/ 186527 h 993845"/>
                  <a:gd name="connsiteX5" fmla="*/ 576290 w 878180"/>
                  <a:gd name="connsiteY5" fmla="*/ 222087 h 993845"/>
                  <a:gd name="connsiteX6" fmla="*/ 340070 w 878180"/>
                  <a:gd name="connsiteY6" fmla="*/ 134457 h 993845"/>
                  <a:gd name="connsiteX7" fmla="*/ 131790 w 878180"/>
                  <a:gd name="connsiteY7" fmla="*/ 27777 h 993845"/>
                  <a:gd name="connsiteX8" fmla="*/ 12410 w 878180"/>
                  <a:gd name="connsiteY8" fmla="*/ 9997 h 993845"/>
                  <a:gd name="connsiteX9" fmla="*/ 17490 w 878180"/>
                  <a:gd name="connsiteY9" fmla="*/ 162397 h 993845"/>
                  <a:gd name="connsiteX10" fmla="*/ 111470 w 878180"/>
                  <a:gd name="connsiteY10" fmla="*/ 495137 h 993845"/>
                  <a:gd name="connsiteX11" fmla="*/ 135600 w 878180"/>
                  <a:gd name="connsiteY11" fmla="*/ 751677 h 993845"/>
                  <a:gd name="connsiteX12" fmla="*/ 131790 w 878180"/>
                  <a:gd name="connsiteY12" fmla="*/ 980277 h 993845"/>
                  <a:gd name="connsiteX0" fmla="*/ 154650 w 878180"/>
                  <a:gd name="connsiteY0" fmla="*/ 987897 h 1000223"/>
                  <a:gd name="connsiteX1" fmla="*/ 520410 w 878180"/>
                  <a:gd name="connsiteY1" fmla="*/ 947257 h 1000223"/>
                  <a:gd name="connsiteX2" fmla="*/ 830290 w 878180"/>
                  <a:gd name="connsiteY2" fmla="*/ 779617 h 1000223"/>
                  <a:gd name="connsiteX3" fmla="*/ 873470 w 878180"/>
                  <a:gd name="connsiteY3" fmla="*/ 431637 h 1000223"/>
                  <a:gd name="connsiteX4" fmla="*/ 792190 w 878180"/>
                  <a:gd name="connsiteY4" fmla="*/ 186527 h 1000223"/>
                  <a:gd name="connsiteX5" fmla="*/ 576290 w 878180"/>
                  <a:gd name="connsiteY5" fmla="*/ 222087 h 1000223"/>
                  <a:gd name="connsiteX6" fmla="*/ 340070 w 878180"/>
                  <a:gd name="connsiteY6" fmla="*/ 134457 h 1000223"/>
                  <a:gd name="connsiteX7" fmla="*/ 131790 w 878180"/>
                  <a:gd name="connsiteY7" fmla="*/ 27777 h 1000223"/>
                  <a:gd name="connsiteX8" fmla="*/ 12410 w 878180"/>
                  <a:gd name="connsiteY8" fmla="*/ 9997 h 1000223"/>
                  <a:gd name="connsiteX9" fmla="*/ 17490 w 878180"/>
                  <a:gd name="connsiteY9" fmla="*/ 162397 h 1000223"/>
                  <a:gd name="connsiteX10" fmla="*/ 111470 w 878180"/>
                  <a:gd name="connsiteY10" fmla="*/ 495137 h 1000223"/>
                  <a:gd name="connsiteX11" fmla="*/ 135600 w 878180"/>
                  <a:gd name="connsiteY11" fmla="*/ 751677 h 1000223"/>
                  <a:gd name="connsiteX12" fmla="*/ 154650 w 878180"/>
                  <a:gd name="connsiteY12" fmla="*/ 987897 h 1000223"/>
                  <a:gd name="connsiteX0" fmla="*/ 154650 w 878180"/>
                  <a:gd name="connsiteY0" fmla="*/ 984087 h 997007"/>
                  <a:gd name="connsiteX1" fmla="*/ 520410 w 878180"/>
                  <a:gd name="connsiteY1" fmla="*/ 947257 h 997007"/>
                  <a:gd name="connsiteX2" fmla="*/ 830290 w 878180"/>
                  <a:gd name="connsiteY2" fmla="*/ 779617 h 997007"/>
                  <a:gd name="connsiteX3" fmla="*/ 873470 w 878180"/>
                  <a:gd name="connsiteY3" fmla="*/ 431637 h 997007"/>
                  <a:gd name="connsiteX4" fmla="*/ 792190 w 878180"/>
                  <a:gd name="connsiteY4" fmla="*/ 186527 h 997007"/>
                  <a:gd name="connsiteX5" fmla="*/ 576290 w 878180"/>
                  <a:gd name="connsiteY5" fmla="*/ 222087 h 997007"/>
                  <a:gd name="connsiteX6" fmla="*/ 340070 w 878180"/>
                  <a:gd name="connsiteY6" fmla="*/ 134457 h 997007"/>
                  <a:gd name="connsiteX7" fmla="*/ 131790 w 878180"/>
                  <a:gd name="connsiteY7" fmla="*/ 27777 h 997007"/>
                  <a:gd name="connsiteX8" fmla="*/ 12410 w 878180"/>
                  <a:gd name="connsiteY8" fmla="*/ 9997 h 997007"/>
                  <a:gd name="connsiteX9" fmla="*/ 17490 w 878180"/>
                  <a:gd name="connsiteY9" fmla="*/ 162397 h 997007"/>
                  <a:gd name="connsiteX10" fmla="*/ 111470 w 878180"/>
                  <a:gd name="connsiteY10" fmla="*/ 495137 h 997007"/>
                  <a:gd name="connsiteX11" fmla="*/ 135600 w 878180"/>
                  <a:gd name="connsiteY11" fmla="*/ 751677 h 997007"/>
                  <a:gd name="connsiteX12" fmla="*/ 154650 w 878180"/>
                  <a:gd name="connsiteY12" fmla="*/ 984087 h 997007"/>
                  <a:gd name="connsiteX0" fmla="*/ 154650 w 879308"/>
                  <a:gd name="connsiteY0" fmla="*/ 984087 h 997007"/>
                  <a:gd name="connsiteX1" fmla="*/ 520410 w 879308"/>
                  <a:gd name="connsiteY1" fmla="*/ 947257 h 997007"/>
                  <a:gd name="connsiteX2" fmla="*/ 830290 w 879308"/>
                  <a:gd name="connsiteY2" fmla="*/ 779617 h 997007"/>
                  <a:gd name="connsiteX3" fmla="*/ 873470 w 879308"/>
                  <a:gd name="connsiteY3" fmla="*/ 431637 h 997007"/>
                  <a:gd name="connsiteX4" fmla="*/ 776950 w 879308"/>
                  <a:gd name="connsiteY4" fmla="*/ 182717 h 997007"/>
                  <a:gd name="connsiteX5" fmla="*/ 576290 w 879308"/>
                  <a:gd name="connsiteY5" fmla="*/ 222087 h 997007"/>
                  <a:gd name="connsiteX6" fmla="*/ 340070 w 879308"/>
                  <a:gd name="connsiteY6" fmla="*/ 134457 h 997007"/>
                  <a:gd name="connsiteX7" fmla="*/ 131790 w 879308"/>
                  <a:gd name="connsiteY7" fmla="*/ 27777 h 997007"/>
                  <a:gd name="connsiteX8" fmla="*/ 12410 w 879308"/>
                  <a:gd name="connsiteY8" fmla="*/ 9997 h 997007"/>
                  <a:gd name="connsiteX9" fmla="*/ 17490 w 879308"/>
                  <a:gd name="connsiteY9" fmla="*/ 162397 h 997007"/>
                  <a:gd name="connsiteX10" fmla="*/ 111470 w 879308"/>
                  <a:gd name="connsiteY10" fmla="*/ 495137 h 997007"/>
                  <a:gd name="connsiteX11" fmla="*/ 135600 w 879308"/>
                  <a:gd name="connsiteY11" fmla="*/ 751677 h 997007"/>
                  <a:gd name="connsiteX12" fmla="*/ 154650 w 879308"/>
                  <a:gd name="connsiteY12" fmla="*/ 984087 h 997007"/>
                  <a:gd name="connsiteX0" fmla="*/ 154650 w 879308"/>
                  <a:gd name="connsiteY0" fmla="*/ 983749 h 996669"/>
                  <a:gd name="connsiteX1" fmla="*/ 520410 w 879308"/>
                  <a:gd name="connsiteY1" fmla="*/ 946919 h 996669"/>
                  <a:gd name="connsiteX2" fmla="*/ 830290 w 879308"/>
                  <a:gd name="connsiteY2" fmla="*/ 779279 h 996669"/>
                  <a:gd name="connsiteX3" fmla="*/ 873470 w 879308"/>
                  <a:gd name="connsiteY3" fmla="*/ 431299 h 996669"/>
                  <a:gd name="connsiteX4" fmla="*/ 776950 w 879308"/>
                  <a:gd name="connsiteY4" fmla="*/ 182379 h 996669"/>
                  <a:gd name="connsiteX5" fmla="*/ 576290 w 879308"/>
                  <a:gd name="connsiteY5" fmla="*/ 221749 h 996669"/>
                  <a:gd name="connsiteX6" fmla="*/ 340070 w 879308"/>
                  <a:gd name="connsiteY6" fmla="*/ 123959 h 996669"/>
                  <a:gd name="connsiteX7" fmla="*/ 131790 w 879308"/>
                  <a:gd name="connsiteY7" fmla="*/ 27439 h 996669"/>
                  <a:gd name="connsiteX8" fmla="*/ 12410 w 879308"/>
                  <a:gd name="connsiteY8" fmla="*/ 9659 h 996669"/>
                  <a:gd name="connsiteX9" fmla="*/ 17490 w 879308"/>
                  <a:gd name="connsiteY9" fmla="*/ 162059 h 996669"/>
                  <a:gd name="connsiteX10" fmla="*/ 111470 w 879308"/>
                  <a:gd name="connsiteY10" fmla="*/ 494799 h 996669"/>
                  <a:gd name="connsiteX11" fmla="*/ 135600 w 879308"/>
                  <a:gd name="connsiteY11" fmla="*/ 751339 h 996669"/>
                  <a:gd name="connsiteX12" fmla="*/ 154650 w 879308"/>
                  <a:gd name="connsiteY12" fmla="*/ 983749 h 996669"/>
                  <a:gd name="connsiteX0" fmla="*/ 154650 w 879308"/>
                  <a:gd name="connsiteY0" fmla="*/ 983749 h 996669"/>
                  <a:gd name="connsiteX1" fmla="*/ 520410 w 879308"/>
                  <a:gd name="connsiteY1" fmla="*/ 946919 h 996669"/>
                  <a:gd name="connsiteX2" fmla="*/ 830290 w 879308"/>
                  <a:gd name="connsiteY2" fmla="*/ 779279 h 996669"/>
                  <a:gd name="connsiteX3" fmla="*/ 873470 w 879308"/>
                  <a:gd name="connsiteY3" fmla="*/ 431299 h 996669"/>
                  <a:gd name="connsiteX4" fmla="*/ 776950 w 879308"/>
                  <a:gd name="connsiteY4" fmla="*/ 182379 h 996669"/>
                  <a:gd name="connsiteX5" fmla="*/ 578830 w 879308"/>
                  <a:gd name="connsiteY5" fmla="*/ 203969 h 996669"/>
                  <a:gd name="connsiteX6" fmla="*/ 340070 w 879308"/>
                  <a:gd name="connsiteY6" fmla="*/ 123959 h 996669"/>
                  <a:gd name="connsiteX7" fmla="*/ 131790 w 879308"/>
                  <a:gd name="connsiteY7" fmla="*/ 27439 h 996669"/>
                  <a:gd name="connsiteX8" fmla="*/ 12410 w 879308"/>
                  <a:gd name="connsiteY8" fmla="*/ 9659 h 996669"/>
                  <a:gd name="connsiteX9" fmla="*/ 17490 w 879308"/>
                  <a:gd name="connsiteY9" fmla="*/ 162059 h 996669"/>
                  <a:gd name="connsiteX10" fmla="*/ 111470 w 879308"/>
                  <a:gd name="connsiteY10" fmla="*/ 494799 h 996669"/>
                  <a:gd name="connsiteX11" fmla="*/ 135600 w 879308"/>
                  <a:gd name="connsiteY11" fmla="*/ 751339 h 996669"/>
                  <a:gd name="connsiteX12" fmla="*/ 154650 w 879308"/>
                  <a:gd name="connsiteY12" fmla="*/ 983749 h 99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9308" h="996669">
                    <a:moveTo>
                      <a:pt x="154650" y="983749"/>
                    </a:moveTo>
                    <a:cubicBezTo>
                      <a:pt x="218785" y="1016346"/>
                      <a:pt x="407803" y="980997"/>
                      <a:pt x="520410" y="946919"/>
                    </a:cubicBezTo>
                    <a:cubicBezTo>
                      <a:pt x="633017" y="912841"/>
                      <a:pt x="771447" y="865216"/>
                      <a:pt x="830290" y="779279"/>
                    </a:cubicBezTo>
                    <a:cubicBezTo>
                      <a:pt x="889133" y="693342"/>
                      <a:pt x="882360" y="530782"/>
                      <a:pt x="873470" y="431299"/>
                    </a:cubicBezTo>
                    <a:cubicBezTo>
                      <a:pt x="864580" y="331816"/>
                      <a:pt x="826057" y="220267"/>
                      <a:pt x="776950" y="182379"/>
                    </a:cubicBezTo>
                    <a:cubicBezTo>
                      <a:pt x="727843" y="144491"/>
                      <a:pt x="651643" y="213706"/>
                      <a:pt x="578830" y="203969"/>
                    </a:cubicBezTo>
                    <a:cubicBezTo>
                      <a:pt x="506017" y="194232"/>
                      <a:pt x="414577" y="153381"/>
                      <a:pt x="340070" y="123959"/>
                    </a:cubicBezTo>
                    <a:cubicBezTo>
                      <a:pt x="265563" y="94537"/>
                      <a:pt x="186400" y="46489"/>
                      <a:pt x="131790" y="27439"/>
                    </a:cubicBezTo>
                    <a:cubicBezTo>
                      <a:pt x="77180" y="8389"/>
                      <a:pt x="31460" y="-12778"/>
                      <a:pt x="12410" y="9659"/>
                    </a:cubicBezTo>
                    <a:cubicBezTo>
                      <a:pt x="-6640" y="32096"/>
                      <a:pt x="-2830" y="82049"/>
                      <a:pt x="17490" y="162059"/>
                    </a:cubicBezTo>
                    <a:cubicBezTo>
                      <a:pt x="37810" y="242069"/>
                      <a:pt x="91785" y="396586"/>
                      <a:pt x="111470" y="494799"/>
                    </a:cubicBezTo>
                    <a:cubicBezTo>
                      <a:pt x="131155" y="593012"/>
                      <a:pt x="138563" y="680642"/>
                      <a:pt x="135600" y="751339"/>
                    </a:cubicBezTo>
                    <a:cubicBezTo>
                      <a:pt x="132637" y="822036"/>
                      <a:pt x="90515" y="951152"/>
                      <a:pt x="154650" y="983749"/>
                    </a:cubicBezTo>
                    <a:close/>
                  </a:path>
                </a:pathLst>
              </a:cu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DADABA9-318D-43C6-9560-0414735152D3}"/>
                  </a:ext>
                </a:extLst>
              </p:cNvPr>
              <p:cNvSpPr/>
              <p:nvPr/>
            </p:nvSpPr>
            <p:spPr>
              <a:xfrm>
                <a:off x="5450671" y="1801876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9" name="กลุ่ม 38">
                <a:extLst>
                  <a:ext uri="{FF2B5EF4-FFF2-40B4-BE49-F238E27FC236}">
                    <a16:creationId xmlns:a16="http://schemas.microsoft.com/office/drawing/2014/main" id="{F8159CDA-8075-4FA1-9FF2-80DFB470EB43}"/>
                  </a:ext>
                </a:extLst>
              </p:cNvPr>
              <p:cNvGrpSpPr/>
              <p:nvPr/>
            </p:nvGrpSpPr>
            <p:grpSpPr>
              <a:xfrm>
                <a:off x="5762797" y="2329698"/>
                <a:ext cx="1355938" cy="615226"/>
                <a:chOff x="845557" y="3324777"/>
                <a:chExt cx="1355938" cy="615226"/>
              </a:xfrm>
            </p:grpSpPr>
            <p:grpSp>
              <p:nvGrpSpPr>
                <p:cNvPr id="42" name="กลุ่ม 41">
                  <a:extLst>
                    <a:ext uri="{FF2B5EF4-FFF2-40B4-BE49-F238E27FC236}">
                      <a16:creationId xmlns:a16="http://schemas.microsoft.com/office/drawing/2014/main" id="{3E831423-759C-4D62-AF43-5B24A4627C4F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58" name="รูปแบบอิสระ: รูปร่าง 57">
                    <a:extLst>
                      <a:ext uri="{FF2B5EF4-FFF2-40B4-BE49-F238E27FC236}">
                        <a16:creationId xmlns:a16="http://schemas.microsoft.com/office/drawing/2014/main" id="{CD983D10-EB47-4E45-BD3F-62F3A6657997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9" name="รูปแบบอิสระ: รูปร่าง 58">
                    <a:extLst>
                      <a:ext uri="{FF2B5EF4-FFF2-40B4-BE49-F238E27FC236}">
                        <a16:creationId xmlns:a16="http://schemas.microsoft.com/office/drawing/2014/main" id="{1917D3E3-AD71-4C28-B4C4-AE6E58F87BD0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43" name="กลุ่ม 42">
                  <a:extLst>
                    <a:ext uri="{FF2B5EF4-FFF2-40B4-BE49-F238E27FC236}">
                      <a16:creationId xmlns:a16="http://schemas.microsoft.com/office/drawing/2014/main" id="{34FA1F13-97D4-4643-AE77-E9075EE93119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52" name="แผนผังลำดับงาน: ตัวเชื่อมต่อ 51">
                    <a:extLst>
                      <a:ext uri="{FF2B5EF4-FFF2-40B4-BE49-F238E27FC236}">
                        <a16:creationId xmlns:a16="http://schemas.microsoft.com/office/drawing/2014/main" id="{3A8C0192-5F0E-4402-B840-F8E633BD55F4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3" name="แผนผังลำดับงาน: ตัวเชื่อมต่อ 52">
                    <a:extLst>
                      <a:ext uri="{FF2B5EF4-FFF2-40B4-BE49-F238E27FC236}">
                        <a16:creationId xmlns:a16="http://schemas.microsoft.com/office/drawing/2014/main" id="{EBA93FCD-7421-4405-9835-F2EAB8091B7D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4" name="แผนผังลำดับงาน: ตัวเชื่อมต่อ 53">
                    <a:extLst>
                      <a:ext uri="{FF2B5EF4-FFF2-40B4-BE49-F238E27FC236}">
                        <a16:creationId xmlns:a16="http://schemas.microsoft.com/office/drawing/2014/main" id="{980080CD-AAFC-41AB-9812-28B8D3063915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5" name="แผนผังลำดับงาน: ตัวเชื่อมต่อ 54">
                    <a:extLst>
                      <a:ext uri="{FF2B5EF4-FFF2-40B4-BE49-F238E27FC236}">
                        <a16:creationId xmlns:a16="http://schemas.microsoft.com/office/drawing/2014/main" id="{C86144E6-8835-4C60-8108-F996BF064DED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6" name="แผนผังลำดับงาน: ตัวเชื่อมต่อ 55">
                    <a:extLst>
                      <a:ext uri="{FF2B5EF4-FFF2-40B4-BE49-F238E27FC236}">
                        <a16:creationId xmlns:a16="http://schemas.microsoft.com/office/drawing/2014/main" id="{DBD7EF91-205D-4DF2-9C0A-6AF362024F9B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7" name="แผนผังลำดับงาน: ตัวเชื่อมต่อ 56">
                    <a:extLst>
                      <a:ext uri="{FF2B5EF4-FFF2-40B4-BE49-F238E27FC236}">
                        <a16:creationId xmlns:a16="http://schemas.microsoft.com/office/drawing/2014/main" id="{912E030D-9B96-41F3-B6B0-3C0FF87A44AB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44" name="กลุ่ม 43">
                  <a:extLst>
                    <a:ext uri="{FF2B5EF4-FFF2-40B4-BE49-F238E27FC236}">
                      <a16:creationId xmlns:a16="http://schemas.microsoft.com/office/drawing/2014/main" id="{A49BAB74-46E0-46DA-93E3-1B982131BEC1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49" name="ตัวเชื่อมต่อตรง 48">
                    <a:extLst>
                      <a:ext uri="{FF2B5EF4-FFF2-40B4-BE49-F238E27FC236}">
                        <a16:creationId xmlns:a16="http://schemas.microsoft.com/office/drawing/2014/main" id="{469D8750-AB6D-425F-BFBB-C0F4F3B7FE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ตัวเชื่อมต่อตรง 49">
                    <a:extLst>
                      <a:ext uri="{FF2B5EF4-FFF2-40B4-BE49-F238E27FC236}">
                        <a16:creationId xmlns:a16="http://schemas.microsoft.com/office/drawing/2014/main" id="{33B5BEDA-43D9-42AA-ADD6-541E5E9A09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ตัวเชื่อมต่อตรง 50">
                    <a:extLst>
                      <a:ext uri="{FF2B5EF4-FFF2-40B4-BE49-F238E27FC236}">
                        <a16:creationId xmlns:a16="http://schemas.microsoft.com/office/drawing/2014/main" id="{7E69AE93-1050-47D5-97AE-D5B8D7FF11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5" name="กลุ่ม 44">
                  <a:extLst>
                    <a:ext uri="{FF2B5EF4-FFF2-40B4-BE49-F238E27FC236}">
                      <a16:creationId xmlns:a16="http://schemas.microsoft.com/office/drawing/2014/main" id="{20B54153-9C36-4A12-8CD5-F50FA6D86F32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46" name="ตัวเชื่อมต่อตรง 45">
                    <a:extLst>
                      <a:ext uri="{FF2B5EF4-FFF2-40B4-BE49-F238E27FC236}">
                        <a16:creationId xmlns:a16="http://schemas.microsoft.com/office/drawing/2014/main" id="{CAF6A131-79F4-4303-95EB-72419B8BAE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ตัวเชื่อมต่อตรง 46">
                    <a:extLst>
                      <a:ext uri="{FF2B5EF4-FFF2-40B4-BE49-F238E27FC236}">
                        <a16:creationId xmlns:a16="http://schemas.microsoft.com/office/drawing/2014/main" id="{167B0BBF-13D6-4B84-AB97-BE918B50F0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ตัวเชื่อมต่อตรง 47">
                    <a:extLst>
                      <a:ext uri="{FF2B5EF4-FFF2-40B4-BE49-F238E27FC236}">
                        <a16:creationId xmlns:a16="http://schemas.microsoft.com/office/drawing/2014/main" id="{CB12CE9E-DD83-45A8-A40B-12EDF42315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0" name="คอร์ด 39">
                <a:extLst>
                  <a:ext uri="{FF2B5EF4-FFF2-40B4-BE49-F238E27FC236}">
                    <a16:creationId xmlns:a16="http://schemas.microsoft.com/office/drawing/2014/main" id="{7EE7D2D9-D322-4EC2-993E-2F389FB6B4E6}"/>
                  </a:ext>
                </a:extLst>
              </p:cNvPr>
              <p:cNvSpPr/>
              <p:nvPr/>
            </p:nvSpPr>
            <p:spPr>
              <a:xfrm rot="748035">
                <a:off x="6971453" y="3317483"/>
                <a:ext cx="560152" cy="561388"/>
              </a:xfrm>
              <a:prstGeom prst="chord">
                <a:avLst/>
              </a:pr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คอร์ด 99">
                <a:extLst>
                  <a:ext uri="{FF2B5EF4-FFF2-40B4-BE49-F238E27FC236}">
                    <a16:creationId xmlns:a16="http://schemas.microsoft.com/office/drawing/2014/main" id="{8E5D1C5B-82B4-4B29-8EEE-38EC789AC9B6}"/>
                  </a:ext>
                </a:extLst>
              </p:cNvPr>
              <p:cNvSpPr/>
              <p:nvPr/>
            </p:nvSpPr>
            <p:spPr>
              <a:xfrm rot="20880139" flipH="1">
                <a:off x="5267137" y="3456269"/>
                <a:ext cx="605585" cy="714770"/>
              </a:xfrm>
              <a:custGeom>
                <a:avLst/>
                <a:gdLst>
                  <a:gd name="connsiteX0" fmla="*/ 600401 w 699818"/>
                  <a:gd name="connsiteY0" fmla="*/ 609246 h 717509"/>
                  <a:gd name="connsiteX1" fmla="*/ 171669 w 699818"/>
                  <a:gd name="connsiteY1" fmla="*/ 667475 h 717509"/>
                  <a:gd name="connsiteX2" fmla="*/ 11370 w 699818"/>
                  <a:gd name="connsiteY2" fmla="*/ 268042 h 717509"/>
                  <a:gd name="connsiteX3" fmla="*/ 349909 w 699818"/>
                  <a:gd name="connsiteY3" fmla="*/ -2 h 717509"/>
                  <a:gd name="connsiteX4" fmla="*/ 600401 w 699818"/>
                  <a:gd name="connsiteY4" fmla="*/ 609246 h 717509"/>
                  <a:gd name="connsiteX0" fmla="*/ 607973 w 607973"/>
                  <a:gd name="connsiteY0" fmla="*/ 618550 h 710118"/>
                  <a:gd name="connsiteX1" fmla="*/ 169132 w 607973"/>
                  <a:gd name="connsiteY1" fmla="*/ 667477 h 710118"/>
                  <a:gd name="connsiteX2" fmla="*/ 8833 w 607973"/>
                  <a:gd name="connsiteY2" fmla="*/ 268044 h 710118"/>
                  <a:gd name="connsiteX3" fmla="*/ 347372 w 607973"/>
                  <a:gd name="connsiteY3" fmla="*/ 0 h 710118"/>
                  <a:gd name="connsiteX4" fmla="*/ 607973 w 607973"/>
                  <a:gd name="connsiteY4" fmla="*/ 618550 h 710118"/>
                  <a:gd name="connsiteX0" fmla="*/ 611711 w 611711"/>
                  <a:gd name="connsiteY0" fmla="*/ 617648 h 709680"/>
                  <a:gd name="connsiteX1" fmla="*/ 169168 w 611711"/>
                  <a:gd name="connsiteY1" fmla="*/ 667477 h 709680"/>
                  <a:gd name="connsiteX2" fmla="*/ 8869 w 611711"/>
                  <a:gd name="connsiteY2" fmla="*/ 268044 h 709680"/>
                  <a:gd name="connsiteX3" fmla="*/ 347408 w 611711"/>
                  <a:gd name="connsiteY3" fmla="*/ 0 h 709680"/>
                  <a:gd name="connsiteX4" fmla="*/ 611711 w 611711"/>
                  <a:gd name="connsiteY4" fmla="*/ 617648 h 709680"/>
                  <a:gd name="connsiteX0" fmla="*/ 598454 w 598454"/>
                  <a:gd name="connsiteY0" fmla="*/ 626687 h 714203"/>
                  <a:gd name="connsiteX1" fmla="*/ 169039 w 598454"/>
                  <a:gd name="connsiteY1" fmla="*/ 667477 h 714203"/>
                  <a:gd name="connsiteX2" fmla="*/ 8740 w 598454"/>
                  <a:gd name="connsiteY2" fmla="*/ 268044 h 714203"/>
                  <a:gd name="connsiteX3" fmla="*/ 347279 w 598454"/>
                  <a:gd name="connsiteY3" fmla="*/ 0 h 714203"/>
                  <a:gd name="connsiteX4" fmla="*/ 598454 w 598454"/>
                  <a:gd name="connsiteY4" fmla="*/ 626687 h 714203"/>
                  <a:gd name="connsiteX0" fmla="*/ 605585 w 605585"/>
                  <a:gd name="connsiteY0" fmla="*/ 627777 h 714770"/>
                  <a:gd name="connsiteX1" fmla="*/ 169107 w 605585"/>
                  <a:gd name="connsiteY1" fmla="*/ 667477 h 714770"/>
                  <a:gd name="connsiteX2" fmla="*/ 8808 w 605585"/>
                  <a:gd name="connsiteY2" fmla="*/ 268044 h 714770"/>
                  <a:gd name="connsiteX3" fmla="*/ 347347 w 605585"/>
                  <a:gd name="connsiteY3" fmla="*/ 0 h 714770"/>
                  <a:gd name="connsiteX4" fmla="*/ 605585 w 605585"/>
                  <a:gd name="connsiteY4" fmla="*/ 627777 h 7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585" h="714770">
                    <a:moveTo>
                      <a:pt x="605585" y="627777"/>
                    </a:moveTo>
                    <a:cubicBezTo>
                      <a:pt x="492881" y="746252"/>
                      <a:pt x="268570" y="727433"/>
                      <a:pt x="169107" y="667477"/>
                    </a:cubicBezTo>
                    <a:cubicBezTo>
                      <a:pt x="69644" y="607522"/>
                      <a:pt x="-30676" y="422946"/>
                      <a:pt x="8808" y="268044"/>
                    </a:cubicBezTo>
                    <a:cubicBezTo>
                      <a:pt x="49055" y="110149"/>
                      <a:pt x="188172" y="0"/>
                      <a:pt x="347347" y="0"/>
                    </a:cubicBezTo>
                    <a:lnTo>
                      <a:pt x="605585" y="627777"/>
                    </a:lnTo>
                    <a:close/>
                  </a:path>
                </a:pathLst>
              </a:cu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31" name="กลุ่ม 30">
              <a:extLst>
                <a:ext uri="{FF2B5EF4-FFF2-40B4-BE49-F238E27FC236}">
                  <a16:creationId xmlns:a16="http://schemas.microsoft.com/office/drawing/2014/main" id="{EF06EDD1-E4B3-491A-907B-FB8C4EA4E2E2}"/>
                </a:ext>
              </a:extLst>
            </p:cNvPr>
            <p:cNvGrpSpPr/>
            <p:nvPr/>
          </p:nvGrpSpPr>
          <p:grpSpPr>
            <a:xfrm rot="21361544">
              <a:off x="1383772" y="3458884"/>
              <a:ext cx="480222" cy="862549"/>
              <a:chOff x="8805693" y="1940408"/>
              <a:chExt cx="1292572" cy="2469263"/>
            </a:xfrm>
          </p:grpSpPr>
          <p:sp>
            <p:nvSpPr>
              <p:cNvPr id="32" name="รูปแบบอิสระ: รูปร่าง 31">
                <a:extLst>
                  <a:ext uri="{FF2B5EF4-FFF2-40B4-BE49-F238E27FC236}">
                    <a16:creationId xmlns:a16="http://schemas.microsoft.com/office/drawing/2014/main" id="{816D1EAA-8441-46E2-BFBA-6E86D7C7F422}"/>
                  </a:ext>
                </a:extLst>
              </p:cNvPr>
              <p:cNvSpPr/>
              <p:nvPr/>
            </p:nvSpPr>
            <p:spPr>
              <a:xfrm rot="20996846">
                <a:off x="8805693" y="2248584"/>
                <a:ext cx="596235" cy="2103120"/>
              </a:xfrm>
              <a:custGeom>
                <a:avLst/>
                <a:gdLst>
                  <a:gd name="connsiteX0" fmla="*/ 386080 w 596235"/>
                  <a:gd name="connsiteY0" fmla="*/ 2103120 h 2103120"/>
                  <a:gd name="connsiteX1" fmla="*/ 579120 w 596235"/>
                  <a:gd name="connsiteY1" fmla="*/ 528320 h 2103120"/>
                  <a:gd name="connsiteX2" fmla="*/ 0 w 596235"/>
                  <a:gd name="connsiteY2" fmla="*/ 0 h 21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6235" h="2103120">
                    <a:moveTo>
                      <a:pt x="386080" y="2103120"/>
                    </a:moveTo>
                    <a:cubicBezTo>
                      <a:pt x="514773" y="1490980"/>
                      <a:pt x="643467" y="878840"/>
                      <a:pt x="579120" y="528320"/>
                    </a:cubicBezTo>
                    <a:cubicBezTo>
                      <a:pt x="514773" y="177800"/>
                      <a:pt x="257386" y="88900"/>
                      <a:pt x="0" y="0"/>
                    </a:cubicBezTo>
                  </a:path>
                </a:pathLst>
              </a:custGeom>
              <a:no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91A063EF-88BE-414E-9029-6BA3B558D463}"/>
                  </a:ext>
                </a:extLst>
              </p:cNvPr>
              <p:cNvSpPr/>
              <p:nvPr/>
            </p:nvSpPr>
            <p:spPr>
              <a:xfrm rot="1049956" flipH="1">
                <a:off x="9502030" y="2306551"/>
                <a:ext cx="596235" cy="2103120"/>
              </a:xfrm>
              <a:custGeom>
                <a:avLst/>
                <a:gdLst>
                  <a:gd name="connsiteX0" fmla="*/ 386080 w 596235"/>
                  <a:gd name="connsiteY0" fmla="*/ 2103120 h 2103120"/>
                  <a:gd name="connsiteX1" fmla="*/ 579120 w 596235"/>
                  <a:gd name="connsiteY1" fmla="*/ 528320 h 2103120"/>
                  <a:gd name="connsiteX2" fmla="*/ 0 w 596235"/>
                  <a:gd name="connsiteY2" fmla="*/ 0 h 21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6235" h="2103120">
                    <a:moveTo>
                      <a:pt x="386080" y="2103120"/>
                    </a:moveTo>
                    <a:cubicBezTo>
                      <a:pt x="514773" y="1490980"/>
                      <a:pt x="643467" y="878840"/>
                      <a:pt x="579120" y="528320"/>
                    </a:cubicBezTo>
                    <a:cubicBezTo>
                      <a:pt x="514773" y="177800"/>
                      <a:pt x="257386" y="88900"/>
                      <a:pt x="0" y="0"/>
                    </a:cubicBezTo>
                  </a:path>
                </a:pathLst>
              </a:custGeom>
              <a:no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4" name="ตัวเชื่อมต่อตรง 33">
                <a:extLst>
                  <a:ext uri="{FF2B5EF4-FFF2-40B4-BE49-F238E27FC236}">
                    <a16:creationId xmlns:a16="http://schemas.microsoft.com/office/drawing/2014/main" id="{3B17EA21-0683-4411-AABF-81C85B3C4DC4}"/>
                  </a:ext>
                </a:extLst>
              </p:cNvPr>
              <p:cNvCxnSpPr>
                <a:cxnSpLocks/>
                <a:endCxn id="33" idx="0"/>
              </p:cNvCxnSpPr>
              <p:nvPr/>
            </p:nvCxnSpPr>
            <p:spPr>
              <a:xfrm flipH="1">
                <a:off x="9400058" y="1940408"/>
                <a:ext cx="99542" cy="2394148"/>
              </a:xfrm>
              <a:prstGeom prst="line">
                <a:avLst/>
              </a:prstGeom>
              <a:ln w="571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0" name="สี่เหลี่ยมผืนผ้า 59">
            <a:extLst>
              <a:ext uri="{FF2B5EF4-FFF2-40B4-BE49-F238E27FC236}">
                <a16:creationId xmlns:a16="http://schemas.microsoft.com/office/drawing/2014/main" id="{0C3A163F-B86D-41E9-B1A8-237469A54899}"/>
              </a:ext>
            </a:extLst>
          </p:cNvPr>
          <p:cNvSpPr/>
          <p:nvPr userDrawn="1"/>
        </p:nvSpPr>
        <p:spPr>
          <a:xfrm>
            <a:off x="68665" y="4419402"/>
            <a:ext cx="3118130" cy="1798439"/>
          </a:xfrm>
          <a:prstGeom prst="rect">
            <a:avLst/>
          </a:prstGeom>
          <a:solidFill>
            <a:srgbClr val="ECE2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26" name="รูปแบบอิสระ: รูปร่าง 125">
            <a:extLst>
              <a:ext uri="{FF2B5EF4-FFF2-40B4-BE49-F238E27FC236}">
                <a16:creationId xmlns:a16="http://schemas.microsoft.com/office/drawing/2014/main" id="{69D22D96-EA4C-486F-BDFD-3F91577C80CD}"/>
              </a:ext>
            </a:extLst>
          </p:cNvPr>
          <p:cNvSpPr/>
          <p:nvPr userDrawn="1"/>
        </p:nvSpPr>
        <p:spPr>
          <a:xfrm>
            <a:off x="4486275" y="3200400"/>
            <a:ext cx="1038225" cy="704850"/>
          </a:xfrm>
          <a:custGeom>
            <a:avLst/>
            <a:gdLst>
              <a:gd name="connsiteX0" fmla="*/ 1038225 w 1038225"/>
              <a:gd name="connsiteY0" fmla="*/ 704850 h 704850"/>
              <a:gd name="connsiteX1" fmla="*/ 781050 w 1038225"/>
              <a:gd name="connsiteY1" fmla="*/ 533400 h 704850"/>
              <a:gd name="connsiteX2" fmla="*/ 504825 w 1038225"/>
              <a:gd name="connsiteY2" fmla="*/ 438150 h 704850"/>
              <a:gd name="connsiteX3" fmla="*/ 419100 w 1038225"/>
              <a:gd name="connsiteY3" fmla="*/ 295275 h 704850"/>
              <a:gd name="connsiteX4" fmla="*/ 200025 w 1038225"/>
              <a:gd name="connsiteY4" fmla="*/ 95250 h 704850"/>
              <a:gd name="connsiteX5" fmla="*/ 0 w 1038225"/>
              <a:gd name="connsiteY5" fmla="*/ 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8225" h="704850">
                <a:moveTo>
                  <a:pt x="1038225" y="704850"/>
                </a:moveTo>
                <a:cubicBezTo>
                  <a:pt x="954087" y="641350"/>
                  <a:pt x="869950" y="577850"/>
                  <a:pt x="781050" y="533400"/>
                </a:cubicBezTo>
                <a:cubicBezTo>
                  <a:pt x="692150" y="488950"/>
                  <a:pt x="565150" y="477838"/>
                  <a:pt x="504825" y="438150"/>
                </a:cubicBezTo>
                <a:cubicBezTo>
                  <a:pt x="444500" y="398462"/>
                  <a:pt x="469900" y="352425"/>
                  <a:pt x="419100" y="295275"/>
                </a:cubicBezTo>
                <a:cubicBezTo>
                  <a:pt x="368300" y="238125"/>
                  <a:pt x="269875" y="144462"/>
                  <a:pt x="200025" y="95250"/>
                </a:cubicBezTo>
                <a:cubicBezTo>
                  <a:pt x="130175" y="46038"/>
                  <a:pt x="65087" y="23019"/>
                  <a:pt x="0" y="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7" name="รูปแบบอิสระ: รูปร่าง 126">
            <a:extLst>
              <a:ext uri="{FF2B5EF4-FFF2-40B4-BE49-F238E27FC236}">
                <a16:creationId xmlns:a16="http://schemas.microsoft.com/office/drawing/2014/main" id="{A60100FA-0C3B-4B53-9232-745D770D4CEB}"/>
              </a:ext>
            </a:extLst>
          </p:cNvPr>
          <p:cNvSpPr/>
          <p:nvPr userDrawn="1"/>
        </p:nvSpPr>
        <p:spPr>
          <a:xfrm>
            <a:off x="6296025" y="3810000"/>
            <a:ext cx="286688" cy="1200150"/>
          </a:xfrm>
          <a:custGeom>
            <a:avLst/>
            <a:gdLst>
              <a:gd name="connsiteX0" fmla="*/ 0 w 286688"/>
              <a:gd name="connsiteY0" fmla="*/ 0 h 1200150"/>
              <a:gd name="connsiteX1" fmla="*/ 152400 w 286688"/>
              <a:gd name="connsiteY1" fmla="*/ 228600 h 1200150"/>
              <a:gd name="connsiteX2" fmla="*/ 104775 w 286688"/>
              <a:gd name="connsiteY2" fmla="*/ 457200 h 1200150"/>
              <a:gd name="connsiteX3" fmla="*/ 133350 w 286688"/>
              <a:gd name="connsiteY3" fmla="*/ 695325 h 1200150"/>
              <a:gd name="connsiteX4" fmla="*/ 200025 w 286688"/>
              <a:gd name="connsiteY4" fmla="*/ 771525 h 1200150"/>
              <a:gd name="connsiteX5" fmla="*/ 285750 w 286688"/>
              <a:gd name="connsiteY5" fmla="*/ 1000125 h 1200150"/>
              <a:gd name="connsiteX6" fmla="*/ 238125 w 286688"/>
              <a:gd name="connsiteY6" fmla="*/ 12001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688" h="1200150">
                <a:moveTo>
                  <a:pt x="0" y="0"/>
                </a:moveTo>
                <a:cubicBezTo>
                  <a:pt x="67469" y="76200"/>
                  <a:pt x="134938" y="152400"/>
                  <a:pt x="152400" y="228600"/>
                </a:cubicBezTo>
                <a:cubicBezTo>
                  <a:pt x="169863" y="304800"/>
                  <a:pt x="107950" y="379413"/>
                  <a:pt x="104775" y="457200"/>
                </a:cubicBezTo>
                <a:cubicBezTo>
                  <a:pt x="101600" y="534987"/>
                  <a:pt x="117475" y="642938"/>
                  <a:pt x="133350" y="695325"/>
                </a:cubicBezTo>
                <a:cubicBezTo>
                  <a:pt x="149225" y="747712"/>
                  <a:pt x="174625" y="720725"/>
                  <a:pt x="200025" y="771525"/>
                </a:cubicBezTo>
                <a:cubicBezTo>
                  <a:pt x="225425" y="822325"/>
                  <a:pt x="279400" y="928688"/>
                  <a:pt x="285750" y="1000125"/>
                </a:cubicBezTo>
                <a:cubicBezTo>
                  <a:pt x="292100" y="1071562"/>
                  <a:pt x="265112" y="1135856"/>
                  <a:pt x="238125" y="120015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8" name="รูปแบบอิสระ: รูปร่าง 127">
            <a:extLst>
              <a:ext uri="{FF2B5EF4-FFF2-40B4-BE49-F238E27FC236}">
                <a16:creationId xmlns:a16="http://schemas.microsoft.com/office/drawing/2014/main" id="{633BA4FE-B274-4630-BF22-5D7C81106F9C}"/>
              </a:ext>
            </a:extLst>
          </p:cNvPr>
          <p:cNvSpPr/>
          <p:nvPr userDrawn="1"/>
        </p:nvSpPr>
        <p:spPr>
          <a:xfrm>
            <a:off x="2351440" y="1521830"/>
            <a:ext cx="262763" cy="1195372"/>
          </a:xfrm>
          <a:custGeom>
            <a:avLst/>
            <a:gdLst>
              <a:gd name="connsiteX0" fmla="*/ 140683 w 231536"/>
              <a:gd name="connsiteY0" fmla="*/ 0 h 1174898"/>
              <a:gd name="connsiteX1" fmla="*/ 226408 w 231536"/>
              <a:gd name="connsiteY1" fmla="*/ 228600 h 1174898"/>
              <a:gd name="connsiteX2" fmla="*/ 7333 w 231536"/>
              <a:gd name="connsiteY2" fmla="*/ 514350 h 1174898"/>
              <a:gd name="connsiteX3" fmla="*/ 64483 w 231536"/>
              <a:gd name="connsiteY3" fmla="*/ 885825 h 1174898"/>
              <a:gd name="connsiteX4" fmla="*/ 188308 w 231536"/>
              <a:gd name="connsiteY4" fmla="*/ 1143000 h 1174898"/>
              <a:gd name="connsiteX5" fmla="*/ 216883 w 231536"/>
              <a:gd name="connsiteY5" fmla="*/ 1162050 h 1174898"/>
              <a:gd name="connsiteX0" fmla="*/ 145844 w 236697"/>
              <a:gd name="connsiteY0" fmla="*/ 0 h 1174898"/>
              <a:gd name="connsiteX1" fmla="*/ 231569 w 236697"/>
              <a:gd name="connsiteY1" fmla="*/ 228600 h 1174898"/>
              <a:gd name="connsiteX2" fmla="*/ 12494 w 236697"/>
              <a:gd name="connsiteY2" fmla="*/ 514350 h 1174898"/>
              <a:gd name="connsiteX3" fmla="*/ 31544 w 236697"/>
              <a:gd name="connsiteY3" fmla="*/ 657225 h 1174898"/>
              <a:gd name="connsiteX4" fmla="*/ 69644 w 236697"/>
              <a:gd name="connsiteY4" fmla="*/ 885825 h 1174898"/>
              <a:gd name="connsiteX5" fmla="*/ 193469 w 236697"/>
              <a:gd name="connsiteY5" fmla="*/ 1143000 h 1174898"/>
              <a:gd name="connsiteX6" fmla="*/ 222044 w 236697"/>
              <a:gd name="connsiteY6" fmla="*/ 1162050 h 1174898"/>
              <a:gd name="connsiteX0" fmla="*/ 145844 w 236697"/>
              <a:gd name="connsiteY0" fmla="*/ 0 h 1195372"/>
              <a:gd name="connsiteX1" fmla="*/ 231569 w 236697"/>
              <a:gd name="connsiteY1" fmla="*/ 228600 h 1195372"/>
              <a:gd name="connsiteX2" fmla="*/ 12494 w 236697"/>
              <a:gd name="connsiteY2" fmla="*/ 514350 h 1195372"/>
              <a:gd name="connsiteX3" fmla="*/ 31544 w 236697"/>
              <a:gd name="connsiteY3" fmla="*/ 657225 h 1195372"/>
              <a:gd name="connsiteX4" fmla="*/ 69644 w 236697"/>
              <a:gd name="connsiteY4" fmla="*/ 885825 h 1195372"/>
              <a:gd name="connsiteX5" fmla="*/ 193469 w 236697"/>
              <a:gd name="connsiteY5" fmla="*/ 1143000 h 1195372"/>
              <a:gd name="connsiteX6" fmla="*/ 222044 w 236697"/>
              <a:gd name="connsiteY6" fmla="*/ 1190625 h 119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697" h="1195372">
                <a:moveTo>
                  <a:pt x="145844" y="0"/>
                </a:moveTo>
                <a:cubicBezTo>
                  <a:pt x="199819" y="71437"/>
                  <a:pt x="253794" y="142875"/>
                  <a:pt x="231569" y="228600"/>
                </a:cubicBezTo>
                <a:cubicBezTo>
                  <a:pt x="209344" y="314325"/>
                  <a:pt x="45831" y="442913"/>
                  <a:pt x="12494" y="514350"/>
                </a:cubicBezTo>
                <a:cubicBezTo>
                  <a:pt x="-20843" y="585787"/>
                  <a:pt x="22019" y="595313"/>
                  <a:pt x="31544" y="657225"/>
                </a:cubicBezTo>
                <a:cubicBezTo>
                  <a:pt x="41069" y="719138"/>
                  <a:pt x="42657" y="804863"/>
                  <a:pt x="69644" y="885825"/>
                </a:cubicBezTo>
                <a:cubicBezTo>
                  <a:pt x="96631" y="966787"/>
                  <a:pt x="193469" y="1143000"/>
                  <a:pt x="193469" y="1143000"/>
                </a:cubicBezTo>
                <a:cubicBezTo>
                  <a:pt x="218869" y="1189037"/>
                  <a:pt x="220456" y="1204118"/>
                  <a:pt x="222044" y="119062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9" name="รูปแบบอิสระ: รูปร่าง 128">
            <a:extLst>
              <a:ext uri="{FF2B5EF4-FFF2-40B4-BE49-F238E27FC236}">
                <a16:creationId xmlns:a16="http://schemas.microsoft.com/office/drawing/2014/main" id="{4ABE3EBC-7A1D-4E3A-8E14-D197E8611545}"/>
              </a:ext>
            </a:extLst>
          </p:cNvPr>
          <p:cNvSpPr/>
          <p:nvPr userDrawn="1"/>
        </p:nvSpPr>
        <p:spPr>
          <a:xfrm>
            <a:off x="3924642" y="4792909"/>
            <a:ext cx="304800" cy="1323975"/>
          </a:xfrm>
          <a:custGeom>
            <a:avLst/>
            <a:gdLst>
              <a:gd name="connsiteX0" fmla="*/ 0 w 304800"/>
              <a:gd name="connsiteY0" fmla="*/ 0 h 1323975"/>
              <a:gd name="connsiteX1" fmla="*/ 57150 w 304800"/>
              <a:gd name="connsiteY1" fmla="*/ 733425 h 1323975"/>
              <a:gd name="connsiteX2" fmla="*/ 219075 w 304800"/>
              <a:gd name="connsiteY2" fmla="*/ 1219200 h 1323975"/>
              <a:gd name="connsiteX3" fmla="*/ 304800 w 304800"/>
              <a:gd name="connsiteY3" fmla="*/ 132397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" h="1323975">
                <a:moveTo>
                  <a:pt x="0" y="0"/>
                </a:moveTo>
                <a:cubicBezTo>
                  <a:pt x="10318" y="265112"/>
                  <a:pt x="20637" y="530225"/>
                  <a:pt x="57150" y="733425"/>
                </a:cubicBezTo>
                <a:cubicBezTo>
                  <a:pt x="93663" y="936625"/>
                  <a:pt x="177800" y="1120775"/>
                  <a:pt x="219075" y="1219200"/>
                </a:cubicBezTo>
                <a:cubicBezTo>
                  <a:pt x="260350" y="1317625"/>
                  <a:pt x="282575" y="1320800"/>
                  <a:pt x="304800" y="13239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0D357D4C-8A98-4C7B-8DDD-24AFA2B62A61}"/>
              </a:ext>
            </a:extLst>
          </p:cNvPr>
          <p:cNvSpPr/>
          <p:nvPr userDrawn="1"/>
        </p:nvSpPr>
        <p:spPr>
          <a:xfrm>
            <a:off x="4539453" y="286779"/>
            <a:ext cx="1590675" cy="63397"/>
          </a:xfrm>
          <a:custGeom>
            <a:avLst/>
            <a:gdLst>
              <a:gd name="connsiteX0" fmla="*/ 0 w 1590675"/>
              <a:gd name="connsiteY0" fmla="*/ 57150 h 58839"/>
              <a:gd name="connsiteX1" fmla="*/ 723900 w 1590675"/>
              <a:gd name="connsiteY1" fmla="*/ 0 h 58839"/>
              <a:gd name="connsiteX2" fmla="*/ 762000 w 1590675"/>
              <a:gd name="connsiteY2" fmla="*/ 57150 h 58839"/>
              <a:gd name="connsiteX3" fmla="*/ 1590675 w 1590675"/>
              <a:gd name="connsiteY3" fmla="*/ 38100 h 58839"/>
              <a:gd name="connsiteX0" fmla="*/ 0 w 1590675"/>
              <a:gd name="connsiteY0" fmla="*/ 57905 h 96551"/>
              <a:gd name="connsiteX1" fmla="*/ 723900 w 1590675"/>
              <a:gd name="connsiteY1" fmla="*/ 755 h 96551"/>
              <a:gd name="connsiteX2" fmla="*/ 857250 w 1590675"/>
              <a:gd name="connsiteY2" fmla="*/ 96005 h 96551"/>
              <a:gd name="connsiteX3" fmla="*/ 1590675 w 1590675"/>
              <a:gd name="connsiteY3" fmla="*/ 38855 h 96551"/>
              <a:gd name="connsiteX0" fmla="*/ 0 w 1590675"/>
              <a:gd name="connsiteY0" fmla="*/ 57211 h 66736"/>
              <a:gd name="connsiteX1" fmla="*/ 723900 w 1590675"/>
              <a:gd name="connsiteY1" fmla="*/ 61 h 66736"/>
              <a:gd name="connsiteX2" fmla="*/ 923925 w 1590675"/>
              <a:gd name="connsiteY2" fmla="*/ 66736 h 66736"/>
              <a:gd name="connsiteX3" fmla="*/ 1590675 w 1590675"/>
              <a:gd name="connsiteY3" fmla="*/ 38161 h 6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0675" h="66736">
                <a:moveTo>
                  <a:pt x="0" y="57211"/>
                </a:moveTo>
                <a:cubicBezTo>
                  <a:pt x="298450" y="28636"/>
                  <a:pt x="569913" y="-1526"/>
                  <a:pt x="723900" y="61"/>
                </a:cubicBezTo>
                <a:cubicBezTo>
                  <a:pt x="877887" y="1648"/>
                  <a:pt x="779463" y="60386"/>
                  <a:pt x="923925" y="66736"/>
                </a:cubicBezTo>
                <a:lnTo>
                  <a:pt x="1590675" y="38161"/>
                </a:ln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65611113-9EAB-4591-BAFF-44736909FE54}"/>
              </a:ext>
            </a:extLst>
          </p:cNvPr>
          <p:cNvSpPr/>
          <p:nvPr userDrawn="1"/>
        </p:nvSpPr>
        <p:spPr>
          <a:xfrm>
            <a:off x="8736808" y="542009"/>
            <a:ext cx="1905000" cy="209550"/>
          </a:xfrm>
          <a:custGeom>
            <a:avLst/>
            <a:gdLst>
              <a:gd name="connsiteX0" fmla="*/ 0 w 1905000"/>
              <a:gd name="connsiteY0" fmla="*/ 0 h 209550"/>
              <a:gd name="connsiteX1" fmla="*/ 381000 w 1905000"/>
              <a:gd name="connsiteY1" fmla="*/ 95250 h 209550"/>
              <a:gd name="connsiteX2" fmla="*/ 647700 w 1905000"/>
              <a:gd name="connsiteY2" fmla="*/ 38100 h 209550"/>
              <a:gd name="connsiteX3" fmla="*/ 990600 w 1905000"/>
              <a:gd name="connsiteY3" fmla="*/ 28575 h 209550"/>
              <a:gd name="connsiteX4" fmla="*/ 1171575 w 1905000"/>
              <a:gd name="connsiteY4" fmla="*/ 152400 h 209550"/>
              <a:gd name="connsiteX5" fmla="*/ 1352550 w 1905000"/>
              <a:gd name="connsiteY5" fmla="*/ 171450 h 209550"/>
              <a:gd name="connsiteX6" fmla="*/ 1905000 w 1905000"/>
              <a:gd name="connsiteY6" fmla="*/ 20955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209550">
                <a:moveTo>
                  <a:pt x="0" y="0"/>
                </a:moveTo>
                <a:cubicBezTo>
                  <a:pt x="136525" y="44450"/>
                  <a:pt x="273050" y="88900"/>
                  <a:pt x="381000" y="95250"/>
                </a:cubicBezTo>
                <a:cubicBezTo>
                  <a:pt x="488950" y="101600"/>
                  <a:pt x="546100" y="49213"/>
                  <a:pt x="647700" y="38100"/>
                </a:cubicBezTo>
                <a:cubicBezTo>
                  <a:pt x="749300" y="26988"/>
                  <a:pt x="903288" y="9525"/>
                  <a:pt x="990600" y="28575"/>
                </a:cubicBezTo>
                <a:cubicBezTo>
                  <a:pt x="1077912" y="47625"/>
                  <a:pt x="1111250" y="128588"/>
                  <a:pt x="1171575" y="152400"/>
                </a:cubicBezTo>
                <a:cubicBezTo>
                  <a:pt x="1231900" y="176212"/>
                  <a:pt x="1352550" y="171450"/>
                  <a:pt x="1352550" y="171450"/>
                </a:cubicBezTo>
                <a:lnTo>
                  <a:pt x="1905000" y="209550"/>
                </a:ln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2" name="รูปแบบอิสระ: รูปร่าง 131">
            <a:extLst>
              <a:ext uri="{FF2B5EF4-FFF2-40B4-BE49-F238E27FC236}">
                <a16:creationId xmlns:a16="http://schemas.microsoft.com/office/drawing/2014/main" id="{902EC82A-7D34-45D5-A3D0-C5156ACE2D64}"/>
              </a:ext>
            </a:extLst>
          </p:cNvPr>
          <p:cNvSpPr/>
          <p:nvPr userDrawn="1"/>
        </p:nvSpPr>
        <p:spPr>
          <a:xfrm>
            <a:off x="9153525" y="4038600"/>
            <a:ext cx="676336" cy="1219200"/>
          </a:xfrm>
          <a:custGeom>
            <a:avLst/>
            <a:gdLst>
              <a:gd name="connsiteX0" fmla="*/ 0 w 676336"/>
              <a:gd name="connsiteY0" fmla="*/ 0 h 1219200"/>
              <a:gd name="connsiteX1" fmla="*/ 295275 w 676336"/>
              <a:gd name="connsiteY1" fmla="*/ 333375 h 1219200"/>
              <a:gd name="connsiteX2" fmla="*/ 676275 w 676336"/>
              <a:gd name="connsiteY2" fmla="*/ 409575 h 1219200"/>
              <a:gd name="connsiteX3" fmla="*/ 266700 w 676336"/>
              <a:gd name="connsiteY3" fmla="*/ 609600 h 1219200"/>
              <a:gd name="connsiteX4" fmla="*/ 304800 w 676336"/>
              <a:gd name="connsiteY4" fmla="*/ 942975 h 1219200"/>
              <a:gd name="connsiteX5" fmla="*/ 447675 w 676336"/>
              <a:gd name="connsiteY5" fmla="*/ 1095375 h 1219200"/>
              <a:gd name="connsiteX6" fmla="*/ 428625 w 676336"/>
              <a:gd name="connsiteY6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336" h="1219200">
                <a:moveTo>
                  <a:pt x="0" y="0"/>
                </a:moveTo>
                <a:cubicBezTo>
                  <a:pt x="91281" y="132556"/>
                  <a:pt x="182563" y="265113"/>
                  <a:pt x="295275" y="333375"/>
                </a:cubicBezTo>
                <a:cubicBezTo>
                  <a:pt x="407987" y="401637"/>
                  <a:pt x="681038" y="363538"/>
                  <a:pt x="676275" y="409575"/>
                </a:cubicBezTo>
                <a:cubicBezTo>
                  <a:pt x="671513" y="455613"/>
                  <a:pt x="328612" y="520700"/>
                  <a:pt x="266700" y="609600"/>
                </a:cubicBezTo>
                <a:cubicBezTo>
                  <a:pt x="204788" y="698500"/>
                  <a:pt x="274638" y="862013"/>
                  <a:pt x="304800" y="942975"/>
                </a:cubicBezTo>
                <a:cubicBezTo>
                  <a:pt x="334962" y="1023937"/>
                  <a:pt x="427038" y="1049338"/>
                  <a:pt x="447675" y="1095375"/>
                </a:cubicBezTo>
                <a:cubicBezTo>
                  <a:pt x="468313" y="1141413"/>
                  <a:pt x="448469" y="1180306"/>
                  <a:pt x="428625" y="121920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21397752-ED7A-4FE2-853D-81F5601073BB}"/>
              </a:ext>
            </a:extLst>
          </p:cNvPr>
          <p:cNvSpPr/>
          <p:nvPr userDrawn="1"/>
        </p:nvSpPr>
        <p:spPr>
          <a:xfrm>
            <a:off x="10388231" y="2686079"/>
            <a:ext cx="307747" cy="790575"/>
          </a:xfrm>
          <a:custGeom>
            <a:avLst/>
            <a:gdLst>
              <a:gd name="connsiteX0" fmla="*/ 21997 w 307747"/>
              <a:gd name="connsiteY0" fmla="*/ 0 h 790575"/>
              <a:gd name="connsiteX1" fmla="*/ 21997 w 307747"/>
              <a:gd name="connsiteY1" fmla="*/ 266700 h 790575"/>
              <a:gd name="connsiteX2" fmla="*/ 250597 w 307747"/>
              <a:gd name="connsiteY2" fmla="*/ 476250 h 790575"/>
              <a:gd name="connsiteX3" fmla="*/ 307747 w 307747"/>
              <a:gd name="connsiteY3" fmla="*/ 790575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747" h="790575">
                <a:moveTo>
                  <a:pt x="21997" y="0"/>
                </a:moveTo>
                <a:cubicBezTo>
                  <a:pt x="2947" y="93662"/>
                  <a:pt x="-16103" y="187325"/>
                  <a:pt x="21997" y="266700"/>
                </a:cubicBezTo>
                <a:cubicBezTo>
                  <a:pt x="60097" y="346075"/>
                  <a:pt x="202972" y="388937"/>
                  <a:pt x="250597" y="476250"/>
                </a:cubicBezTo>
                <a:cubicBezTo>
                  <a:pt x="298222" y="563563"/>
                  <a:pt x="302984" y="677069"/>
                  <a:pt x="307747" y="7905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D3EE469D-4695-4C65-9A25-547C975E73CA}"/>
              </a:ext>
            </a:extLst>
          </p:cNvPr>
          <p:cNvSpPr/>
          <p:nvPr userDrawn="1"/>
        </p:nvSpPr>
        <p:spPr>
          <a:xfrm>
            <a:off x="5407591" y="1968008"/>
            <a:ext cx="374347" cy="981075"/>
          </a:xfrm>
          <a:custGeom>
            <a:avLst/>
            <a:gdLst>
              <a:gd name="connsiteX0" fmla="*/ 374347 w 374347"/>
              <a:gd name="connsiteY0" fmla="*/ 0 h 981075"/>
              <a:gd name="connsiteX1" fmla="*/ 288622 w 374347"/>
              <a:gd name="connsiteY1" fmla="*/ 323850 h 981075"/>
              <a:gd name="connsiteX2" fmla="*/ 40972 w 374347"/>
              <a:gd name="connsiteY2" fmla="*/ 762000 h 981075"/>
              <a:gd name="connsiteX3" fmla="*/ 2872 w 374347"/>
              <a:gd name="connsiteY3" fmla="*/ 981075 h 981075"/>
              <a:gd name="connsiteX0" fmla="*/ 374347 w 374347"/>
              <a:gd name="connsiteY0" fmla="*/ 0 h 981075"/>
              <a:gd name="connsiteX1" fmla="*/ 307672 w 374347"/>
              <a:gd name="connsiteY1" fmla="*/ 438150 h 981075"/>
              <a:gd name="connsiteX2" fmla="*/ 40972 w 374347"/>
              <a:gd name="connsiteY2" fmla="*/ 762000 h 981075"/>
              <a:gd name="connsiteX3" fmla="*/ 2872 w 374347"/>
              <a:gd name="connsiteY3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347" h="981075">
                <a:moveTo>
                  <a:pt x="374347" y="0"/>
                </a:moveTo>
                <a:cubicBezTo>
                  <a:pt x="359266" y="98425"/>
                  <a:pt x="363235" y="311150"/>
                  <a:pt x="307672" y="438150"/>
                </a:cubicBezTo>
                <a:cubicBezTo>
                  <a:pt x="252109" y="565150"/>
                  <a:pt x="88597" y="652463"/>
                  <a:pt x="40972" y="762000"/>
                </a:cubicBezTo>
                <a:cubicBezTo>
                  <a:pt x="-6653" y="871537"/>
                  <a:pt x="-1891" y="926306"/>
                  <a:pt x="2872" y="9810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ชื่อเรื่อง 1">
            <a:extLst>
              <a:ext uri="{FF2B5EF4-FFF2-40B4-BE49-F238E27FC236}">
                <a16:creationId xmlns:a16="http://schemas.microsoft.com/office/drawing/2014/main" id="{7C8A1629-3865-4012-A64C-14735A5E47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5290" y="4443797"/>
            <a:ext cx="2773858" cy="898352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5" name="ตัวแทนข้อความ 216">
            <a:extLst>
              <a:ext uri="{FF2B5EF4-FFF2-40B4-BE49-F238E27FC236}">
                <a16:creationId xmlns:a16="http://schemas.microsoft.com/office/drawing/2014/main" id="{C65F5602-5843-42D6-849F-19A1AA8731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46602" y="5468880"/>
            <a:ext cx="2147109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World Map</a:t>
            </a:r>
            <a:endParaRPr lang="th-TH" dirty="0"/>
          </a:p>
        </p:txBody>
      </p:sp>
      <p:sp>
        <p:nvSpPr>
          <p:cNvPr id="186" name="ตัวแทนข้อความ 98">
            <a:extLst>
              <a:ext uri="{FF2B5EF4-FFF2-40B4-BE49-F238E27FC236}">
                <a16:creationId xmlns:a16="http://schemas.microsoft.com/office/drawing/2014/main" id="{E2CE48F5-0E6D-4A52-88A4-5F7F8C76518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178" y="5619493"/>
            <a:ext cx="4709581" cy="632810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2330410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013847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354650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107376" y="1629232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507216" y="2919834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73140" y="2315278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19335" y="6340345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77941" y="4602995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16372" y="6047657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3612875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561788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454515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19792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0" name="สี่เหลี่ยมผืนผ้า 209">
            <a:extLst>
              <a:ext uri="{FF2B5EF4-FFF2-40B4-BE49-F238E27FC236}">
                <a16:creationId xmlns:a16="http://schemas.microsoft.com/office/drawing/2014/main" id="{C8240FAB-DB71-417A-80D7-23D55B3F2A06}"/>
              </a:ext>
            </a:extLst>
          </p:cNvPr>
          <p:cNvSpPr/>
          <p:nvPr userDrawn="1"/>
        </p:nvSpPr>
        <p:spPr>
          <a:xfrm>
            <a:off x="3738324" y="1277726"/>
            <a:ext cx="4951012" cy="140817"/>
          </a:xfrm>
          <a:prstGeom prst="rect">
            <a:avLst/>
          </a:prstGeom>
          <a:solidFill>
            <a:srgbClr val="5E27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598416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4440180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170585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404584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440644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440644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90344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082335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070820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2F56466A-11ED-4B57-B9B1-A937014C7958}"/>
              </a:ext>
            </a:extLst>
          </p:cNvPr>
          <p:cNvGrpSpPr/>
          <p:nvPr userDrawn="1"/>
        </p:nvGrpSpPr>
        <p:grpSpPr>
          <a:xfrm flipV="1">
            <a:off x="11465419" y="4165027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BF136C4-9B3C-45AB-8DCF-4A57FAD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621A1F7-A5EC-4708-AD66-2FBFE973750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6C58C90-D93B-4C97-B38B-9953D4F99AE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3D24956-3967-4DE1-A359-C3958C1F7D5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C6B32E9B-CEF7-4692-A837-9A284F1FE6F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E54659-CF2B-43F5-99CF-990969F55E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FA54A0-E96F-459F-972C-E5F2AED588D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79BADBC4-F3EA-48DC-B35F-798B3B864528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0E46FC64-3E20-4C2C-9E21-8B7F223ABDD8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23EE097-9EE5-4426-B907-B7C85AD68EC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AA33F53-066F-4E4F-8D6A-0D84266CD88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9BD452AC-E9C4-4D8B-AF20-59AEA8F54F0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98D7EFC7-4C00-4F30-AE87-B74F50D284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FB12A2E4-7908-4D94-9566-0629790821A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6DBC7F4A-FB87-496D-8983-C1DE387566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BBE33E30-7447-44CF-84F0-EB755770CB1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กลุ่ม 42">
            <a:extLst>
              <a:ext uri="{FF2B5EF4-FFF2-40B4-BE49-F238E27FC236}">
                <a16:creationId xmlns:a16="http://schemas.microsoft.com/office/drawing/2014/main" id="{455C3028-F34D-40D3-AA08-00C10DD472EB}"/>
              </a:ext>
            </a:extLst>
          </p:cNvPr>
          <p:cNvGrpSpPr/>
          <p:nvPr userDrawn="1"/>
        </p:nvGrpSpPr>
        <p:grpSpPr>
          <a:xfrm flipH="1">
            <a:off x="7993784" y="340311"/>
            <a:ext cx="1250465" cy="813416"/>
            <a:chOff x="28214" y="967908"/>
            <a:chExt cx="1250465" cy="813416"/>
          </a:xfrm>
        </p:grpSpPr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3A30EED7-B470-460E-B9A5-F8BA0F7B680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B95B1DB1-A799-4528-A82C-2A50E2F2E0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5BB8613-EC92-4FA3-822F-1BF0D2E6478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80F81890-CB18-40A4-97FB-06E789EEF04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B87C5E20-D630-4457-903D-5911BC34B52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173F6C3-F6B8-4967-81BE-47AAD6569BA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94E0C700-DD2C-44BC-8FA8-D0D2B66DBB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3643381" y="3986617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0" name="กลุ่ม 179">
            <a:extLst>
              <a:ext uri="{FF2B5EF4-FFF2-40B4-BE49-F238E27FC236}">
                <a16:creationId xmlns:a16="http://schemas.microsoft.com/office/drawing/2014/main" id="{AA133C72-7BFD-4D5D-BB35-FA70D523EDCF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181" name="ตัวเชื่อมต่อตรง 180">
              <a:extLst>
                <a:ext uri="{FF2B5EF4-FFF2-40B4-BE49-F238E27FC236}">
                  <a16:creationId xmlns:a16="http://schemas.microsoft.com/office/drawing/2014/main" id="{6CE6D9A2-5DB6-438A-938C-5070DC5F221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ตัวเชื่อมต่อตรง 181">
              <a:extLst>
                <a:ext uri="{FF2B5EF4-FFF2-40B4-BE49-F238E27FC236}">
                  <a16:creationId xmlns:a16="http://schemas.microsoft.com/office/drawing/2014/main" id="{4EC24860-AE6B-47AB-8C14-ADF1FC9B3D5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ตัวเชื่อมต่อตรง 182">
              <a:extLst>
                <a:ext uri="{FF2B5EF4-FFF2-40B4-BE49-F238E27FC236}">
                  <a16:creationId xmlns:a16="http://schemas.microsoft.com/office/drawing/2014/main" id="{41578C60-EFE7-4B15-B415-7C854FA2BC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ตัวเชื่อมต่อตรง 183">
              <a:extLst>
                <a:ext uri="{FF2B5EF4-FFF2-40B4-BE49-F238E27FC236}">
                  <a16:creationId xmlns:a16="http://schemas.microsoft.com/office/drawing/2014/main" id="{804E839B-7C22-431D-82A6-1EE4A8ED94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ตัวเชื่อมต่อตรง 184">
              <a:extLst>
                <a:ext uri="{FF2B5EF4-FFF2-40B4-BE49-F238E27FC236}">
                  <a16:creationId xmlns:a16="http://schemas.microsoft.com/office/drawing/2014/main" id="{66515F7F-BA43-4641-B490-43AD69EBBC4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ตัวเชื่อมต่อตรง 185">
              <a:extLst>
                <a:ext uri="{FF2B5EF4-FFF2-40B4-BE49-F238E27FC236}">
                  <a16:creationId xmlns:a16="http://schemas.microsoft.com/office/drawing/2014/main" id="{16D9C1E6-8A53-4EF5-B8B9-246F3D25E51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ตัวเชื่อมต่อตรง 186">
              <a:extLst>
                <a:ext uri="{FF2B5EF4-FFF2-40B4-BE49-F238E27FC236}">
                  <a16:creationId xmlns:a16="http://schemas.microsoft.com/office/drawing/2014/main" id="{30A73B4D-481A-4C07-B024-7E8005FACF2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3561291" y="386730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95" name="ตัวแทนข้อความ 216">
            <a:extLst>
              <a:ext uri="{FF2B5EF4-FFF2-40B4-BE49-F238E27FC236}">
                <a16:creationId xmlns:a16="http://schemas.microsoft.com/office/drawing/2014/main" id="{C3ABDA16-A5F9-4EB6-B07A-5D10ABAC21B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777" y="15417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6" name="ตัวแทนข้อความ 218">
            <a:extLst>
              <a:ext uri="{FF2B5EF4-FFF2-40B4-BE49-F238E27FC236}">
                <a16:creationId xmlns:a16="http://schemas.microsoft.com/office/drawing/2014/main" id="{EADB0CDB-E240-4A32-94D1-A7DBD728EE4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28128" y="218269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97" name="ตัวแทนข้อความ 216">
            <a:extLst>
              <a:ext uri="{FF2B5EF4-FFF2-40B4-BE49-F238E27FC236}">
                <a16:creationId xmlns:a16="http://schemas.microsoft.com/office/drawing/2014/main" id="{8EEFF403-71E5-41F1-B0DB-AB362F49E45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416669" y="139933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8" name="ตัวแทนข้อความ 218">
            <a:extLst>
              <a:ext uri="{FF2B5EF4-FFF2-40B4-BE49-F238E27FC236}">
                <a16:creationId xmlns:a16="http://schemas.microsoft.com/office/drawing/2014/main" id="{4AEE3107-DFA5-4947-8A29-C04CA256E54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836020" y="2040325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901101" y="824529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9073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hyperlink" Target="https://www.facebook.com/groups/629898828017053" TargetMode="Externa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12/03/65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14395" y="-1353400"/>
            <a:ext cx="1414395" cy="203624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70601" y="4925504"/>
            <a:ext cx="1414395" cy="2036240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>
          <a:xfrm>
            <a:off x="11353800" y="103515"/>
            <a:ext cx="869149" cy="2616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1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MANGNON</a:t>
            </a:r>
          </a:p>
        </p:txBody>
      </p:sp>
      <p:sp>
        <p:nvSpPr>
          <p:cNvPr id="11" name="Rectangle 10"/>
          <p:cNvSpPr/>
          <p:nvPr userDrawn="1"/>
        </p:nvSpPr>
        <p:spPr>
          <a:xfrm>
            <a:off x="21399" y="6544632"/>
            <a:ext cx="869149" cy="2616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1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MANGNON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1688824-AC77-41AF-A435-075B04AF9799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2278" y="7602080"/>
            <a:ext cx="1152128" cy="1959214"/>
          </a:xfrm>
          <a:prstGeom prst="rect">
            <a:avLst/>
          </a:prstGeom>
        </p:spPr>
      </p:pic>
      <p:sp>
        <p:nvSpPr>
          <p:cNvPr id="13" name="TextBox 3">
            <a:extLst>
              <a:ext uri="{FF2B5EF4-FFF2-40B4-BE49-F238E27FC236}">
                <a16:creationId xmlns:a16="http://schemas.microsoft.com/office/drawing/2014/main" id="{62EC28BD-B1FA-48F1-A7F6-B8C2FAACE368}"/>
              </a:ext>
            </a:extLst>
          </p:cNvPr>
          <p:cNvSpPr txBox="1"/>
          <p:nvPr userDrawn="1"/>
        </p:nvSpPr>
        <p:spPr>
          <a:xfrm>
            <a:off x="2981908" y="8637329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>
                    <a:lumMod val="50000"/>
                  </a:srgbClr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D42C6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D42C6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42C6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D42C6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BF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BF8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1"/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FF">
                  <a:lumMod val="50000"/>
                </a:srgbClr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C86E6F9-6280-4C24-8C51-70744811134A}"/>
              </a:ext>
            </a:extLst>
          </p:cNvPr>
          <p:cNvSpPr txBox="1">
            <a:spLocks/>
          </p:cNvSpPr>
          <p:nvPr userDrawn="1"/>
        </p:nvSpPr>
        <p:spPr>
          <a:xfrm>
            <a:off x="1546200" y="9237607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6CC8EC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6CC8EC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76E650F-9DA1-4FFF-937A-333EB1C23D6F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406924" y="-10151016"/>
            <a:ext cx="1152128" cy="19592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978A69A-4E6C-4EA6-B6C0-F115B98EA0DD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2638" y="-9171409"/>
            <a:ext cx="1152128" cy="19592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0910695-B040-4A1B-97AB-F585C4E4D352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406924" y="18204873"/>
            <a:ext cx="1152128" cy="19592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1F1D0159-2013-43CA-A48A-CC53BC25DEE3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04756" y="19184480"/>
            <a:ext cx="1152128" cy="1959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108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18400" y="2145495"/>
            <a:ext cx="10094259" cy="2526434"/>
          </a:xfrm>
          <a:effectLst/>
        </p:spPr>
        <p:txBody>
          <a:bodyPr>
            <a:normAutofit fontScale="62500" lnSpcReduction="20000"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LUYỆN TẬP CHUNG</a:t>
            </a:r>
          </a:p>
          <a:p>
            <a:pPr marL="0" indent="0" algn="ctr">
              <a:buNone/>
            </a:pPr>
            <a:r>
              <a:rPr lang="en-US" sz="13500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TRANG 145 </a:t>
            </a: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 </a:t>
            </a:r>
            <a:endParaRPr lang="th-TH" sz="13500" b="1" dirty="0">
              <a:ln>
                <a:solidFill>
                  <a:srgbClr val="5E2700"/>
                </a:solidFill>
              </a:ln>
              <a:solidFill>
                <a:schemeClr val="bg2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  <a:p>
            <a:pPr algn="ctr"/>
            <a:endParaRPr lang="th-TH" sz="4400" b="1" dirty="0">
              <a:ln/>
              <a:solidFill>
                <a:schemeClr val="bg2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</p:txBody>
      </p:sp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553550" y="-302073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10000" b="0" dirty="0">
                <a:ln w="10160">
                  <a:solidFill>
                    <a:srgbClr val="5E2700"/>
                  </a:solidFill>
                  <a:prstDash val="solid"/>
                </a:ln>
                <a:effectLst/>
              </a:rPr>
              <a:t>Toán</a:t>
            </a:r>
            <a:endParaRPr lang="th-TH" sz="10000" b="0" dirty="0">
              <a:ln w="10160">
                <a:solidFill>
                  <a:srgbClr val="5E2700"/>
                </a:solidFill>
                <a:prstDash val="solid"/>
              </a:ln>
              <a:effectLst/>
              <a:latin typeface="+mj-lt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96969" y="2144845"/>
            <a:ext cx="10094259" cy="2526434"/>
          </a:xfrm>
          <a:effectLst/>
        </p:spPr>
        <p:txBody>
          <a:bodyPr>
            <a:normAutofit fontScale="62500" lnSpcReduction="20000"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LUYỆN TẬP CHUNG</a:t>
            </a:r>
          </a:p>
          <a:p>
            <a:pPr marL="0" indent="0" algn="ctr">
              <a:buNone/>
            </a:pPr>
            <a:r>
              <a:rPr lang="en-US" sz="13500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TRANG 145 </a:t>
            </a: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 </a:t>
            </a:r>
            <a:endParaRPr lang="th-TH" sz="135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  <a:p>
            <a:pPr algn="ctr"/>
            <a:endParaRPr lang="th-TH" sz="4400" b="1" dirty="0">
              <a:ln/>
              <a:solidFill>
                <a:srgbClr val="FFFF0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2775853" y="1296220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95294" y="1233919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3682689" y="21112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10129744" y="3687719"/>
            <a:ext cx="2047517" cy="2705903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40995" y="4077022"/>
            <a:ext cx="1709192" cy="2761463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F2019CDE-526B-4433-A789-EBC8B7507D18}"/>
              </a:ext>
            </a:extLst>
          </p:cNvPr>
          <p:cNvSpPr/>
          <p:nvPr/>
        </p:nvSpPr>
        <p:spPr>
          <a:xfrm>
            <a:off x="-4668253" y="-379744"/>
            <a:ext cx="773510" cy="773510"/>
          </a:xfrm>
          <a:prstGeom prst="rect">
            <a:avLst/>
          </a:prstGeom>
          <a:solidFill>
            <a:srgbClr val="ECE2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72DFE7A4-E87F-4C1A-AE84-CD75BF253F6D}"/>
              </a:ext>
            </a:extLst>
          </p:cNvPr>
          <p:cNvSpPr/>
          <p:nvPr/>
        </p:nvSpPr>
        <p:spPr>
          <a:xfrm>
            <a:off x="-4670839" y="2450752"/>
            <a:ext cx="773510" cy="773510"/>
          </a:xfrm>
          <a:prstGeom prst="rect">
            <a:avLst/>
          </a:prstGeom>
          <a:solidFill>
            <a:srgbClr val="8CAD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73C2A4F2-2C53-4862-A4FD-C6F4C7AE5F8F}"/>
              </a:ext>
            </a:extLst>
          </p:cNvPr>
          <p:cNvSpPr/>
          <p:nvPr/>
        </p:nvSpPr>
        <p:spPr>
          <a:xfrm>
            <a:off x="-4670839" y="3420729"/>
            <a:ext cx="773510" cy="773510"/>
          </a:xfrm>
          <a:prstGeom prst="rect">
            <a:avLst/>
          </a:prstGeom>
          <a:solidFill>
            <a:srgbClr val="A7D1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62CA7D3A-AEED-4C3F-AC62-2184FE781B89}"/>
              </a:ext>
            </a:extLst>
          </p:cNvPr>
          <p:cNvSpPr/>
          <p:nvPr/>
        </p:nvSpPr>
        <p:spPr>
          <a:xfrm>
            <a:off x="-4670839" y="4390706"/>
            <a:ext cx="773510" cy="773510"/>
          </a:xfrm>
          <a:prstGeom prst="rect">
            <a:avLst/>
          </a:prstGeom>
          <a:solidFill>
            <a:srgbClr val="FEC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106373A-D3E6-4281-9B4E-CEF0C9A19007}"/>
              </a:ext>
            </a:extLst>
          </p:cNvPr>
          <p:cNvSpPr/>
          <p:nvPr/>
        </p:nvSpPr>
        <p:spPr>
          <a:xfrm>
            <a:off x="-3621853" y="-386755"/>
            <a:ext cx="773510" cy="773510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B8B9C64C-23AE-4F62-8233-61A9645C26F3}"/>
              </a:ext>
            </a:extLst>
          </p:cNvPr>
          <p:cNvSpPr/>
          <p:nvPr/>
        </p:nvSpPr>
        <p:spPr>
          <a:xfrm>
            <a:off x="-3654049" y="6390368"/>
            <a:ext cx="773510" cy="773510"/>
          </a:xfrm>
          <a:prstGeom prst="rect">
            <a:avLst/>
          </a:prstGeom>
          <a:solidFill>
            <a:srgbClr val="5E27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83049A31-81DF-4055-853A-52D994DC11D4}"/>
              </a:ext>
            </a:extLst>
          </p:cNvPr>
          <p:cNvSpPr/>
          <p:nvPr/>
        </p:nvSpPr>
        <p:spPr>
          <a:xfrm>
            <a:off x="-4668253" y="1485614"/>
            <a:ext cx="773510" cy="773510"/>
          </a:xfrm>
          <a:prstGeom prst="rect">
            <a:avLst/>
          </a:prstGeom>
          <a:solidFill>
            <a:srgbClr val="F4B9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0BDE55E6-A0FF-48A2-BAC8-C7768FFBEDF1}"/>
              </a:ext>
            </a:extLst>
          </p:cNvPr>
          <p:cNvSpPr/>
          <p:nvPr/>
        </p:nvSpPr>
        <p:spPr>
          <a:xfrm>
            <a:off x="-4663758" y="6332814"/>
            <a:ext cx="773510" cy="773510"/>
          </a:xfrm>
          <a:prstGeom prst="rect">
            <a:avLst/>
          </a:prstGeom>
          <a:solidFill>
            <a:srgbClr val="CE79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D98726B5-B504-4676-8A7F-FB9EA13A1153}"/>
              </a:ext>
            </a:extLst>
          </p:cNvPr>
          <p:cNvSpPr/>
          <p:nvPr/>
        </p:nvSpPr>
        <p:spPr>
          <a:xfrm>
            <a:off x="-4663758" y="5377177"/>
            <a:ext cx="773510" cy="773510"/>
          </a:xfrm>
          <a:prstGeom prst="rect">
            <a:avLst/>
          </a:prstGeom>
          <a:solidFill>
            <a:srgbClr val="DAA2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99D03FDF-077E-4A74-99F8-4984F880438B}"/>
              </a:ext>
            </a:extLst>
          </p:cNvPr>
          <p:cNvSpPr/>
          <p:nvPr/>
        </p:nvSpPr>
        <p:spPr>
          <a:xfrm>
            <a:off x="-3661996" y="2440359"/>
            <a:ext cx="773510" cy="773510"/>
          </a:xfrm>
          <a:prstGeom prst="rect">
            <a:avLst/>
          </a:prstGeom>
          <a:solidFill>
            <a:srgbClr val="4D80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 txBox="1">
            <a:spLocks/>
          </p:cNvSpPr>
          <p:nvPr/>
        </p:nvSpPr>
        <p:spPr>
          <a:xfrm>
            <a:off x="-401083" y="-299952"/>
            <a:ext cx="5287986" cy="2044671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600" b="1" kern="1200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ea typeface="+mj-ea"/>
                <a:cs typeface="TH Mali Grade 6" panose="02000506000000020004" pitchFamily="2" charset="-34"/>
              </a:defRPr>
            </a:lvl1pPr>
          </a:lstStyle>
          <a:p>
            <a:r>
              <a:rPr lang="en-US" sz="10000" b="0">
                <a:ln w="10160">
                  <a:solidFill>
                    <a:srgbClr val="5E2700"/>
                  </a:solidFill>
                  <a:prstDash val="solid"/>
                </a:ln>
                <a:solidFill>
                  <a:schemeClr val="tx2">
                    <a:lumMod val="20000"/>
                    <a:lumOff val="80000"/>
                  </a:schemeClr>
                </a:solidFill>
                <a:effectLst/>
              </a:rPr>
              <a:t>Toán</a:t>
            </a:r>
            <a:endParaRPr lang="th-TH" sz="10000" b="0" dirty="0">
              <a:ln w="10160">
                <a:solidFill>
                  <a:srgbClr val="5E2700"/>
                </a:solidFill>
                <a:prstDash val="solid"/>
              </a:ln>
              <a:solidFill>
                <a:schemeClr val="tx2">
                  <a:lumMod val="20000"/>
                  <a:lumOff val="80000"/>
                </a:schemeClr>
              </a:solidFill>
              <a:effectLst/>
              <a:latin typeface="+mj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4193" y="1388482"/>
            <a:ext cx="1414395" cy="2036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278149" y="2265476"/>
            <a:ext cx="529536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a) PQ và SR không bằng nhau.</a:t>
            </a:r>
            <a:endParaRPr lang="en-US" sz="4000" dirty="0"/>
          </a:p>
        </p:txBody>
      </p:sp>
      <p:sp>
        <p:nvSpPr>
          <p:cNvPr id="42" name="Rectangle 41"/>
          <p:cNvSpPr/>
          <p:nvPr/>
        </p:nvSpPr>
        <p:spPr>
          <a:xfrm>
            <a:off x="4726960" y="3037556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4807357" y="2979302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5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16434" y="8187286"/>
            <a:ext cx="1230586" cy="744900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5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5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7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6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5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5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8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2222913" y="7765744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89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94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5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97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10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0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1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5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6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0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9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0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2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6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8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0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91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4" name="กลุ่ม 273">
            <a:extLst>
              <a:ext uri="{FF2B5EF4-FFF2-40B4-BE49-F238E27FC236}">
                <a16:creationId xmlns:a16="http://schemas.microsoft.com/office/drawing/2014/main" id="{9D5C75E8-9E8D-4BD1-A7F2-A867E0EAB276}"/>
              </a:ext>
            </a:extLst>
          </p:cNvPr>
          <p:cNvGrpSpPr/>
          <p:nvPr/>
        </p:nvGrpSpPr>
        <p:grpSpPr>
          <a:xfrm>
            <a:off x="2684458" y="4151618"/>
            <a:ext cx="3560583" cy="2561672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125" name="กลุ่ม 274">
              <a:extLst>
                <a:ext uri="{FF2B5EF4-FFF2-40B4-BE49-F238E27FC236}">
                  <a16:creationId xmlns:a16="http://schemas.microsoft.com/office/drawing/2014/main" id="{E626DD26-A0F4-4EF5-848C-F29448A06435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สี่เหลี่ยมคางหมู 26">
                <a:extLst>
                  <a:ext uri="{FF2B5EF4-FFF2-40B4-BE49-F238E27FC236}">
                    <a16:creationId xmlns:a16="http://schemas.microsoft.com/office/drawing/2014/main" id="{D09389E7-76C7-4092-8649-2A547CF5F943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280">
                <a:extLst>
                  <a:ext uri="{FF2B5EF4-FFF2-40B4-BE49-F238E27FC236}">
                    <a16:creationId xmlns:a16="http://schemas.microsoft.com/office/drawing/2014/main" id="{2790A8D4-B852-4A5B-870A-38912CEBD711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2" name="วงรี 281">
                <a:extLst>
                  <a:ext uri="{FF2B5EF4-FFF2-40B4-BE49-F238E27FC236}">
                    <a16:creationId xmlns:a16="http://schemas.microsoft.com/office/drawing/2014/main" id="{CA3034FE-0228-4F83-9B4D-51771332BFCB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33" name="กลุ่ม 282">
                <a:extLst>
                  <a:ext uri="{FF2B5EF4-FFF2-40B4-BE49-F238E27FC236}">
                    <a16:creationId xmlns:a16="http://schemas.microsoft.com/office/drawing/2014/main" id="{A10AFB8B-F312-4395-A5D4-6A51982C0975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145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62FBB76C-383D-4333-949D-E0DFD8A8958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6" name="วงรี 295">
                  <a:extLst>
                    <a:ext uri="{FF2B5EF4-FFF2-40B4-BE49-F238E27FC236}">
                      <a16:creationId xmlns:a16="http://schemas.microsoft.com/office/drawing/2014/main" id="{5E3E6D34-C331-4097-84D0-7B4272C7B4D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วงรี 296">
                  <a:extLst>
                    <a:ext uri="{FF2B5EF4-FFF2-40B4-BE49-F238E27FC236}">
                      <a16:creationId xmlns:a16="http://schemas.microsoft.com/office/drawing/2014/main" id="{03CACD59-FCDA-4B31-A2A0-2A4F36DDC62D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8" name="วงรี 297">
                  <a:extLst>
                    <a:ext uri="{FF2B5EF4-FFF2-40B4-BE49-F238E27FC236}">
                      <a16:creationId xmlns:a16="http://schemas.microsoft.com/office/drawing/2014/main" id="{8401C3C7-AF32-40A9-A95D-237544FDFD0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9" name="วงรี 298">
                  <a:extLst>
                    <a:ext uri="{FF2B5EF4-FFF2-40B4-BE49-F238E27FC236}">
                      <a16:creationId xmlns:a16="http://schemas.microsoft.com/office/drawing/2014/main" id="{B0C1A599-7B7B-4E83-B3F3-2A48648C730D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0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96F4214E-E067-42D7-BA11-5C21383AE172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1" name="วงรี 300">
                  <a:extLst>
                    <a:ext uri="{FF2B5EF4-FFF2-40B4-BE49-F238E27FC236}">
                      <a16:creationId xmlns:a16="http://schemas.microsoft.com/office/drawing/2014/main" id="{6A123429-D85A-4654-A8DF-B951CBD7197A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2" name="วงรี 301">
                  <a:extLst>
                    <a:ext uri="{FF2B5EF4-FFF2-40B4-BE49-F238E27FC236}">
                      <a16:creationId xmlns:a16="http://schemas.microsoft.com/office/drawing/2014/main" id="{50478A82-C820-4F6B-9D1D-813B216A4408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3" name="วงรี 302">
                  <a:extLst>
                    <a:ext uri="{FF2B5EF4-FFF2-40B4-BE49-F238E27FC236}">
                      <a16:creationId xmlns:a16="http://schemas.microsoft.com/office/drawing/2014/main" id="{ACB86D8F-D8FE-4F6A-B8A8-F63CDB05CB26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4" name="วงรี 303">
                  <a:extLst>
                    <a:ext uri="{FF2B5EF4-FFF2-40B4-BE49-F238E27FC236}">
                      <a16:creationId xmlns:a16="http://schemas.microsoft.com/office/drawing/2014/main" id="{76D9C8B9-0A29-4BCD-AA25-213D4FAC75FD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943B785D-EF00-4763-9840-F5246222494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6" name="วงรี 305">
                  <a:extLst>
                    <a:ext uri="{FF2B5EF4-FFF2-40B4-BE49-F238E27FC236}">
                      <a16:creationId xmlns:a16="http://schemas.microsoft.com/office/drawing/2014/main" id="{75E126A4-E285-43C2-872D-8FB88DA54F1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7" name="วงรี 306">
                  <a:extLst>
                    <a:ext uri="{FF2B5EF4-FFF2-40B4-BE49-F238E27FC236}">
                      <a16:creationId xmlns:a16="http://schemas.microsoft.com/office/drawing/2014/main" id="{2E1BDF75-20C8-4F42-BD7A-B5121E46D8FD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8" name="วงรี 307">
                  <a:extLst>
                    <a:ext uri="{FF2B5EF4-FFF2-40B4-BE49-F238E27FC236}">
                      <a16:creationId xmlns:a16="http://schemas.microsoft.com/office/drawing/2014/main" id="{F4317C82-D179-4B77-8E52-8385BEF4C8FC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9" name="วงรี 308">
                  <a:extLst>
                    <a:ext uri="{FF2B5EF4-FFF2-40B4-BE49-F238E27FC236}">
                      <a16:creationId xmlns:a16="http://schemas.microsoft.com/office/drawing/2014/main" id="{EDA44FB2-24E8-4DFA-B040-387EECCFB32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4" name="กลุ่ม 283">
                <a:extLst>
                  <a:ext uri="{FF2B5EF4-FFF2-40B4-BE49-F238E27FC236}">
                    <a16:creationId xmlns:a16="http://schemas.microsoft.com/office/drawing/2014/main" id="{DAAC21EC-CDEA-4CF5-A4A7-C0EB5E854274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13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A4A85C83-1DD4-4A52-B5E7-B08355DFBB9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285">
                  <a:extLst>
                    <a:ext uri="{FF2B5EF4-FFF2-40B4-BE49-F238E27FC236}">
                      <a16:creationId xmlns:a16="http://schemas.microsoft.com/office/drawing/2014/main" id="{591FB3DC-D617-4168-8DB1-7AE0B08D0A0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7" name="วงรี 286">
                  <a:extLst>
                    <a:ext uri="{FF2B5EF4-FFF2-40B4-BE49-F238E27FC236}">
                      <a16:creationId xmlns:a16="http://schemas.microsoft.com/office/drawing/2014/main" id="{AE999528-1A1D-46A5-800B-7AEC4BA0E599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8" name="วงรี 287">
                  <a:extLst>
                    <a:ext uri="{FF2B5EF4-FFF2-40B4-BE49-F238E27FC236}">
                      <a16:creationId xmlns:a16="http://schemas.microsoft.com/office/drawing/2014/main" id="{F4E67F20-048F-47CF-97E7-19AEB13919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9" name="วงรี 288">
                  <a:extLst>
                    <a:ext uri="{FF2B5EF4-FFF2-40B4-BE49-F238E27FC236}">
                      <a16:creationId xmlns:a16="http://schemas.microsoft.com/office/drawing/2014/main" id="{D6373C19-0353-4219-A2E7-8060DDDAE2D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62459301-6C56-43F8-A07B-8761A18DB44F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วงรี 290">
                  <a:extLst>
                    <a:ext uri="{FF2B5EF4-FFF2-40B4-BE49-F238E27FC236}">
                      <a16:creationId xmlns:a16="http://schemas.microsoft.com/office/drawing/2014/main" id="{F149659E-81D9-49DD-B8D4-02DF38B16AD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วงรี 291">
                  <a:extLst>
                    <a:ext uri="{FF2B5EF4-FFF2-40B4-BE49-F238E27FC236}">
                      <a16:creationId xmlns:a16="http://schemas.microsoft.com/office/drawing/2014/main" id="{6B08FBB5-B630-4FEF-BE12-A9057C49FB23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วงรี 292">
                  <a:extLst>
                    <a:ext uri="{FF2B5EF4-FFF2-40B4-BE49-F238E27FC236}">
                      <a16:creationId xmlns:a16="http://schemas.microsoft.com/office/drawing/2014/main" id="{76BD68AA-6D25-4E66-BFC2-A7598656E50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4" name="วงรี 293">
                  <a:extLst>
                    <a:ext uri="{FF2B5EF4-FFF2-40B4-BE49-F238E27FC236}">
                      <a16:creationId xmlns:a16="http://schemas.microsoft.com/office/drawing/2014/main" id="{E95D95EB-8D35-4556-9BD6-519E74DABD4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6" name="กลุ่ม 275">
              <a:extLst>
                <a:ext uri="{FF2B5EF4-FFF2-40B4-BE49-F238E27FC236}">
                  <a16:creationId xmlns:a16="http://schemas.microsoft.com/office/drawing/2014/main" id="{30963EE1-CC8F-461A-8D59-6E375896BA74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127" name="รูปแบบอิสระ: รูปร่าง 276">
                <a:extLst>
                  <a:ext uri="{FF2B5EF4-FFF2-40B4-BE49-F238E27FC236}">
                    <a16:creationId xmlns:a16="http://schemas.microsoft.com/office/drawing/2014/main" id="{51E2BEF2-C898-4F54-8B7A-FA2D4E6B745B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รูปแบบอิสระ: รูปร่าง 277">
                <a:extLst>
                  <a:ext uri="{FF2B5EF4-FFF2-40B4-BE49-F238E27FC236}">
                    <a16:creationId xmlns:a16="http://schemas.microsoft.com/office/drawing/2014/main" id="{088192F4-D4F7-4410-85BA-FF15E4E6BEB4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รูปแบบอิสระ: รูปร่าง 278">
                <a:extLst>
                  <a:ext uri="{FF2B5EF4-FFF2-40B4-BE49-F238E27FC236}">
                    <a16:creationId xmlns:a16="http://schemas.microsoft.com/office/drawing/2014/main" id="{FE745B53-9045-4B1C-B46E-1B8B0D12319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6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617527" y="3760275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6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16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8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8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16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6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6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16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7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7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8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7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6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7" name="กลุ่ม 380">
            <a:extLst>
              <a:ext uri="{FF2B5EF4-FFF2-40B4-BE49-F238E27FC236}">
                <a16:creationId xmlns:a16="http://schemas.microsoft.com/office/drawing/2014/main" id="{8FCE8F93-FAD1-4BC9-BEA3-A499FCB7F32E}"/>
              </a:ext>
            </a:extLst>
          </p:cNvPr>
          <p:cNvGrpSpPr/>
          <p:nvPr/>
        </p:nvGrpSpPr>
        <p:grpSpPr>
          <a:xfrm rot="14781247">
            <a:off x="11062939" y="-875899"/>
            <a:ext cx="2236171" cy="3313873"/>
            <a:chOff x="1777678" y="1219637"/>
            <a:chExt cx="3612645" cy="5251251"/>
          </a:xfrm>
        </p:grpSpPr>
        <p:grpSp>
          <p:nvGrpSpPr>
            <p:cNvPr id="188" name="กลุ่ม 381">
              <a:extLst>
                <a:ext uri="{FF2B5EF4-FFF2-40B4-BE49-F238E27FC236}">
                  <a16:creationId xmlns:a16="http://schemas.microsoft.com/office/drawing/2014/main" id="{C326A9E9-A92D-422B-BBB3-0C2C431B2D93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37" name="กลุ่ม 431">
                <a:extLst>
                  <a:ext uri="{FF2B5EF4-FFF2-40B4-BE49-F238E27FC236}">
                    <a16:creationId xmlns:a16="http://schemas.microsoft.com/office/drawing/2014/main" id="{9CC9601F-9874-44EE-8877-9A13E877FE4E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51" name="กลุ่ม 445">
                  <a:extLst>
                    <a:ext uri="{FF2B5EF4-FFF2-40B4-BE49-F238E27FC236}">
                      <a16:creationId xmlns:a16="http://schemas.microsoft.com/office/drawing/2014/main" id="{4905D8CC-4936-4805-ACB8-5AD01CD44330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3" name="รูปแบบอิสระ: รูปร่าง 528">
                    <a:extLst>
                      <a:ext uri="{FF2B5EF4-FFF2-40B4-BE49-F238E27FC236}">
                        <a16:creationId xmlns:a16="http://schemas.microsoft.com/office/drawing/2014/main" id="{8507D545-CEDF-4EEC-8A1A-909BE702A26C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84" name="ตัวเชื่อมต่อตรง 529">
                    <a:extLst>
                      <a:ext uri="{FF2B5EF4-FFF2-40B4-BE49-F238E27FC236}">
                        <a16:creationId xmlns:a16="http://schemas.microsoft.com/office/drawing/2014/main" id="{A6CE8853-F1A8-41B0-A269-01DB2A24211F}"/>
                      </a:ext>
                    </a:extLst>
                  </p:cNvPr>
                  <p:cNvCxnSpPr>
                    <a:cxnSpLocks/>
                    <a:stCxn id="2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5" name="รูปแบบอิสระ: รูปร่าง 530">
                    <a:extLst>
                      <a:ext uri="{FF2B5EF4-FFF2-40B4-BE49-F238E27FC236}">
                        <a16:creationId xmlns:a16="http://schemas.microsoft.com/office/drawing/2014/main" id="{048B05E4-5B2E-4D4D-AD5F-CCFEE11F8718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6" name="รูปแบบอิสระ: รูปร่าง 531">
                    <a:extLst>
                      <a:ext uri="{FF2B5EF4-FFF2-40B4-BE49-F238E27FC236}">
                        <a16:creationId xmlns:a16="http://schemas.microsoft.com/office/drawing/2014/main" id="{3B500025-C464-4BEB-B04C-618C1FD0CBA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7" name="รูปแบบอิสระ: รูปร่าง 532">
                    <a:extLst>
                      <a:ext uri="{FF2B5EF4-FFF2-40B4-BE49-F238E27FC236}">
                        <a16:creationId xmlns:a16="http://schemas.microsoft.com/office/drawing/2014/main" id="{4DF8AD0A-CFCA-430C-A821-35C41E2E7832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8" name="รูปแบบอิสระ: รูปร่าง 533">
                    <a:extLst>
                      <a:ext uri="{FF2B5EF4-FFF2-40B4-BE49-F238E27FC236}">
                        <a16:creationId xmlns:a16="http://schemas.microsoft.com/office/drawing/2014/main" id="{3D28786D-E45A-4A20-AF54-5BEE4328DE3D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2" name="กลุ่ม 446">
                  <a:extLst>
                    <a:ext uri="{FF2B5EF4-FFF2-40B4-BE49-F238E27FC236}">
                      <a16:creationId xmlns:a16="http://schemas.microsoft.com/office/drawing/2014/main" id="{B6BB8DF4-B1E6-499D-9DB8-008EE3BC799A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77" name="รูปแบบอิสระ: รูปร่าง 522">
                    <a:extLst>
                      <a:ext uri="{FF2B5EF4-FFF2-40B4-BE49-F238E27FC236}">
                        <a16:creationId xmlns:a16="http://schemas.microsoft.com/office/drawing/2014/main" id="{33D93E71-E131-4731-9FF8-FBDBA33DB51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78" name="ตัวเชื่อมต่อตรง 523">
                    <a:extLst>
                      <a:ext uri="{FF2B5EF4-FFF2-40B4-BE49-F238E27FC236}">
                        <a16:creationId xmlns:a16="http://schemas.microsoft.com/office/drawing/2014/main" id="{7E521D16-0A1E-4147-A908-42F700EFACB9}"/>
                      </a:ext>
                    </a:extLst>
                  </p:cNvPr>
                  <p:cNvCxnSpPr>
                    <a:cxnSpLocks/>
                    <a:stCxn id="27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9" name="รูปแบบอิสระ: รูปร่าง 524">
                    <a:extLst>
                      <a:ext uri="{FF2B5EF4-FFF2-40B4-BE49-F238E27FC236}">
                        <a16:creationId xmlns:a16="http://schemas.microsoft.com/office/drawing/2014/main" id="{C8CFAED4-1606-4A00-9942-5876FA4EE793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0" name="รูปแบบอิสระ: รูปร่าง 525">
                    <a:extLst>
                      <a:ext uri="{FF2B5EF4-FFF2-40B4-BE49-F238E27FC236}">
                        <a16:creationId xmlns:a16="http://schemas.microsoft.com/office/drawing/2014/main" id="{01D94FC2-F513-46E5-8A96-C371814A0B56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1" name="รูปแบบอิสระ: รูปร่าง 526">
                    <a:extLst>
                      <a:ext uri="{FF2B5EF4-FFF2-40B4-BE49-F238E27FC236}">
                        <a16:creationId xmlns:a16="http://schemas.microsoft.com/office/drawing/2014/main" id="{7C25D166-E046-47EF-B7B2-258F0BCDAB5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2" name="รูปแบบอิสระ: รูปร่าง 527">
                    <a:extLst>
                      <a:ext uri="{FF2B5EF4-FFF2-40B4-BE49-F238E27FC236}">
                        <a16:creationId xmlns:a16="http://schemas.microsoft.com/office/drawing/2014/main" id="{1175E32A-9BBD-4370-B074-45112D0D1D8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3" name="กลุ่ม 447">
                  <a:extLst>
                    <a:ext uri="{FF2B5EF4-FFF2-40B4-BE49-F238E27FC236}">
                      <a16:creationId xmlns:a16="http://schemas.microsoft.com/office/drawing/2014/main" id="{B29EBFFE-9C1B-443F-9718-3D93EEC68FA6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275" name="สี่เหลี่ยมผืนผ้า 5">
                    <a:extLst>
                      <a:ext uri="{FF2B5EF4-FFF2-40B4-BE49-F238E27FC236}">
                        <a16:creationId xmlns:a16="http://schemas.microsoft.com/office/drawing/2014/main" id="{CDE79BFA-BD59-433E-97EA-86923F165700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6" name="สี่เหลี่ยมผืนผ้า 5">
                    <a:extLst>
                      <a:ext uri="{FF2B5EF4-FFF2-40B4-BE49-F238E27FC236}">
                        <a16:creationId xmlns:a16="http://schemas.microsoft.com/office/drawing/2014/main" id="{DF6C7A09-5542-4F3E-BD24-4540216F40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54" name="กลุ่ม 448">
                  <a:extLst>
                    <a:ext uri="{FF2B5EF4-FFF2-40B4-BE49-F238E27FC236}">
                      <a16:creationId xmlns:a16="http://schemas.microsoft.com/office/drawing/2014/main" id="{0813D15C-70BD-4281-87BF-A403DFA1570B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69" name="รูปแบบอิสระ: รูปร่าง 514">
                    <a:extLst>
                      <a:ext uri="{FF2B5EF4-FFF2-40B4-BE49-F238E27FC236}">
                        <a16:creationId xmlns:a16="http://schemas.microsoft.com/office/drawing/2014/main" id="{F709F643-AC0F-4BC0-90AA-1D8432483AAD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70" name="ตัวเชื่อมต่อตรง 515">
                    <a:extLst>
                      <a:ext uri="{FF2B5EF4-FFF2-40B4-BE49-F238E27FC236}">
                        <a16:creationId xmlns:a16="http://schemas.microsoft.com/office/drawing/2014/main" id="{E7ACC463-7939-4A68-81DF-C624164A6CAC}"/>
                      </a:ext>
                    </a:extLst>
                  </p:cNvPr>
                  <p:cNvCxnSpPr>
                    <a:cxnSpLocks/>
                    <a:stCxn id="2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1" name="รูปแบบอิสระ: รูปร่าง 516">
                    <a:extLst>
                      <a:ext uri="{FF2B5EF4-FFF2-40B4-BE49-F238E27FC236}">
                        <a16:creationId xmlns:a16="http://schemas.microsoft.com/office/drawing/2014/main" id="{34FC073A-F6B0-4FEF-A7C6-12CA8D20FF3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2" name="รูปแบบอิสระ: รูปร่าง 517">
                    <a:extLst>
                      <a:ext uri="{FF2B5EF4-FFF2-40B4-BE49-F238E27FC236}">
                        <a16:creationId xmlns:a16="http://schemas.microsoft.com/office/drawing/2014/main" id="{233B460C-2C63-4354-A051-684AC602F7E9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3" name="รูปแบบอิสระ: รูปร่าง 518">
                    <a:extLst>
                      <a:ext uri="{FF2B5EF4-FFF2-40B4-BE49-F238E27FC236}">
                        <a16:creationId xmlns:a16="http://schemas.microsoft.com/office/drawing/2014/main" id="{A90A4D96-9A09-41FA-8B18-023D73AFC8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4" name="รูปแบบอิสระ: รูปร่าง 519">
                    <a:extLst>
                      <a:ext uri="{FF2B5EF4-FFF2-40B4-BE49-F238E27FC236}">
                        <a16:creationId xmlns:a16="http://schemas.microsoft.com/office/drawing/2014/main" id="{110BC04E-5814-4FBA-B4CD-3B0B387E63DE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5" name="กลุ่ม 449">
                  <a:extLst>
                    <a:ext uri="{FF2B5EF4-FFF2-40B4-BE49-F238E27FC236}">
                      <a16:creationId xmlns:a16="http://schemas.microsoft.com/office/drawing/2014/main" id="{B3F5284D-3344-4DCF-919D-6E97884F1905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63" name="รูปแบบอิสระ: รูปร่าง 508">
                    <a:extLst>
                      <a:ext uri="{FF2B5EF4-FFF2-40B4-BE49-F238E27FC236}">
                        <a16:creationId xmlns:a16="http://schemas.microsoft.com/office/drawing/2014/main" id="{1909B2C8-703B-4F92-A525-8DBCFD4445C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64" name="ตัวเชื่อมต่อตรง 509">
                    <a:extLst>
                      <a:ext uri="{FF2B5EF4-FFF2-40B4-BE49-F238E27FC236}">
                        <a16:creationId xmlns:a16="http://schemas.microsoft.com/office/drawing/2014/main" id="{93C87613-B968-4742-BEC2-A252824CB1E0}"/>
                      </a:ext>
                    </a:extLst>
                  </p:cNvPr>
                  <p:cNvCxnSpPr>
                    <a:cxnSpLocks/>
                    <a:stCxn id="2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5" name="รูปแบบอิสระ: รูปร่าง 510">
                    <a:extLst>
                      <a:ext uri="{FF2B5EF4-FFF2-40B4-BE49-F238E27FC236}">
                        <a16:creationId xmlns:a16="http://schemas.microsoft.com/office/drawing/2014/main" id="{2DD5F4D7-7D26-47BB-AC8A-05021F73267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6" name="รูปแบบอิสระ: รูปร่าง 511">
                    <a:extLst>
                      <a:ext uri="{FF2B5EF4-FFF2-40B4-BE49-F238E27FC236}">
                        <a16:creationId xmlns:a16="http://schemas.microsoft.com/office/drawing/2014/main" id="{4C06AF39-AF04-44AB-AA8F-E2B0153D3A7C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7" name="รูปแบบอิสระ: รูปร่าง 512">
                    <a:extLst>
                      <a:ext uri="{FF2B5EF4-FFF2-40B4-BE49-F238E27FC236}">
                        <a16:creationId xmlns:a16="http://schemas.microsoft.com/office/drawing/2014/main" id="{34383DD7-AE2C-44A6-AD73-8A4C1048059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8" name="รูปแบบอิสระ: รูปร่าง 513">
                    <a:extLst>
                      <a:ext uri="{FF2B5EF4-FFF2-40B4-BE49-F238E27FC236}">
                        <a16:creationId xmlns:a16="http://schemas.microsoft.com/office/drawing/2014/main" id="{89F440AB-0C28-4B58-AB74-CF94585C6D2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6" name="กลุ่ม 450">
                  <a:extLst>
                    <a:ext uri="{FF2B5EF4-FFF2-40B4-BE49-F238E27FC236}">
                      <a16:creationId xmlns:a16="http://schemas.microsoft.com/office/drawing/2014/main" id="{B219B85F-5E34-4CD6-ACA7-7D10869C32D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57" name="รูปแบบอิสระ: รูปร่าง 451">
                    <a:extLst>
                      <a:ext uri="{FF2B5EF4-FFF2-40B4-BE49-F238E27FC236}">
                        <a16:creationId xmlns:a16="http://schemas.microsoft.com/office/drawing/2014/main" id="{8A4AA2D6-2419-441D-81F5-F4CD060C37A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58" name="ตัวเชื่อมต่อตรง 452">
                    <a:extLst>
                      <a:ext uri="{FF2B5EF4-FFF2-40B4-BE49-F238E27FC236}">
                        <a16:creationId xmlns:a16="http://schemas.microsoft.com/office/drawing/2014/main" id="{6731461C-5FB0-4820-A326-D077AD559836}"/>
                      </a:ext>
                    </a:extLst>
                  </p:cNvPr>
                  <p:cNvCxnSpPr>
                    <a:cxnSpLocks/>
                    <a:stCxn id="2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9" name="รูปแบบอิสระ: รูปร่าง 453">
                    <a:extLst>
                      <a:ext uri="{FF2B5EF4-FFF2-40B4-BE49-F238E27FC236}">
                        <a16:creationId xmlns:a16="http://schemas.microsoft.com/office/drawing/2014/main" id="{E59DBF37-47C3-49D5-88A8-84226AAC138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0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E5EFE3C-E8D7-4937-9034-7E2EF9622E3B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1" name="รูปแบบอิสระ: รูปร่าง 506">
                    <a:extLst>
                      <a:ext uri="{FF2B5EF4-FFF2-40B4-BE49-F238E27FC236}">
                        <a16:creationId xmlns:a16="http://schemas.microsoft.com/office/drawing/2014/main" id="{05C98716-8427-477D-B0CC-CFF975604199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2" name="รูปแบบอิสระ: รูปร่าง 507">
                    <a:extLst>
                      <a:ext uri="{FF2B5EF4-FFF2-40B4-BE49-F238E27FC236}">
                        <a16:creationId xmlns:a16="http://schemas.microsoft.com/office/drawing/2014/main" id="{2B7E2CAD-6BEC-4BD4-A158-38A16BFFD1C6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38" name="กลุ่ม 432">
                <a:extLst>
                  <a:ext uri="{FF2B5EF4-FFF2-40B4-BE49-F238E27FC236}">
                    <a16:creationId xmlns:a16="http://schemas.microsoft.com/office/drawing/2014/main" id="{4A787505-866F-47A5-895C-308938873767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39" name="รูปแบบอิสระ: รูปร่าง 433">
                  <a:extLst>
                    <a:ext uri="{FF2B5EF4-FFF2-40B4-BE49-F238E27FC236}">
                      <a16:creationId xmlns:a16="http://schemas.microsoft.com/office/drawing/2014/main" id="{A2F1754F-7346-4D1B-B750-2C79205535A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0" name="รูปแบบอิสระ: รูปร่าง 434">
                  <a:extLst>
                    <a:ext uri="{FF2B5EF4-FFF2-40B4-BE49-F238E27FC236}">
                      <a16:creationId xmlns:a16="http://schemas.microsoft.com/office/drawing/2014/main" id="{27972E59-6449-4F23-B7CF-567DB43874E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41" name="ตัวเชื่อมต่อตรง 435">
                  <a:extLst>
                    <a:ext uri="{FF2B5EF4-FFF2-40B4-BE49-F238E27FC236}">
                      <a16:creationId xmlns:a16="http://schemas.microsoft.com/office/drawing/2014/main" id="{7270274F-8A57-4C8D-82FE-4221CD88DEB4}"/>
                    </a:ext>
                  </a:extLst>
                </p:cNvPr>
                <p:cNvCxnSpPr>
                  <a:cxnSpLocks/>
                  <a:endCxn id="240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2" name="กลุ่ม 436">
                  <a:extLst>
                    <a:ext uri="{FF2B5EF4-FFF2-40B4-BE49-F238E27FC236}">
                      <a16:creationId xmlns:a16="http://schemas.microsoft.com/office/drawing/2014/main" id="{3FD7DB2A-7291-4E63-8EA1-E72C96045E86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9" name="รูปแบบอิสระ: รูปร่าง 443">
                    <a:extLst>
                      <a:ext uri="{FF2B5EF4-FFF2-40B4-BE49-F238E27FC236}">
                        <a16:creationId xmlns:a16="http://schemas.microsoft.com/office/drawing/2014/main" id="{F6F9D264-FE23-49D3-B93D-1E55DE214BFA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50" name="วงรี 77">
                    <a:extLst>
                      <a:ext uri="{FF2B5EF4-FFF2-40B4-BE49-F238E27FC236}">
                        <a16:creationId xmlns:a16="http://schemas.microsoft.com/office/drawing/2014/main" id="{64E6BF29-7578-45DE-AB2D-E45AA312F92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43" name="กลุ่ม 437">
                  <a:extLst>
                    <a:ext uri="{FF2B5EF4-FFF2-40B4-BE49-F238E27FC236}">
                      <a16:creationId xmlns:a16="http://schemas.microsoft.com/office/drawing/2014/main" id="{9AA33C1A-947C-4A33-8EFE-5C33BA4F5531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7" name="รูปแบบอิสระ: รูปร่าง 441">
                    <a:extLst>
                      <a:ext uri="{FF2B5EF4-FFF2-40B4-BE49-F238E27FC236}">
                        <a16:creationId xmlns:a16="http://schemas.microsoft.com/office/drawing/2014/main" id="{AB1E95CE-8668-4C96-88E7-200DDC33A7B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48" name="วงรี 77">
                    <a:extLst>
                      <a:ext uri="{FF2B5EF4-FFF2-40B4-BE49-F238E27FC236}">
                        <a16:creationId xmlns:a16="http://schemas.microsoft.com/office/drawing/2014/main" id="{F855D047-C05B-44AD-BB2F-BCBFFDED77E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44" name="กลุ่ม 438">
                  <a:extLst>
                    <a:ext uri="{FF2B5EF4-FFF2-40B4-BE49-F238E27FC236}">
                      <a16:creationId xmlns:a16="http://schemas.microsoft.com/office/drawing/2014/main" id="{2E5C3484-67F7-4262-BD08-5EF12100252C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5" name="รูปแบบอิสระ: รูปร่าง 439">
                    <a:extLst>
                      <a:ext uri="{FF2B5EF4-FFF2-40B4-BE49-F238E27FC236}">
                        <a16:creationId xmlns:a16="http://schemas.microsoft.com/office/drawing/2014/main" id="{55503EE2-5ADB-4EAC-A53D-1AE9EB54F12B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46" name="วงรี 77">
                    <a:extLst>
                      <a:ext uri="{FF2B5EF4-FFF2-40B4-BE49-F238E27FC236}">
                        <a16:creationId xmlns:a16="http://schemas.microsoft.com/office/drawing/2014/main" id="{2C4CA7D4-65AB-4885-BC44-D38041D74288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189" name="กลุ่ม 382">
              <a:extLst>
                <a:ext uri="{FF2B5EF4-FFF2-40B4-BE49-F238E27FC236}">
                  <a16:creationId xmlns:a16="http://schemas.microsoft.com/office/drawing/2014/main" id="{98EB77D2-0073-4293-9D93-67CE6E653C8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20" name="กลุ่ม 413">
                <a:extLst>
                  <a:ext uri="{FF2B5EF4-FFF2-40B4-BE49-F238E27FC236}">
                    <a16:creationId xmlns:a16="http://schemas.microsoft.com/office/drawing/2014/main" id="{A5D692A9-A0D6-43D8-8AA0-33858A1F8D16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27" name="รูปแบบอิสระ: รูปร่าง 420">
                  <a:extLst>
                    <a:ext uri="{FF2B5EF4-FFF2-40B4-BE49-F238E27FC236}">
                      <a16:creationId xmlns:a16="http://schemas.microsoft.com/office/drawing/2014/main" id="{FB4777C0-7D1F-4B49-BD8A-6DFD85720E7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8" name="วงรี 421">
                  <a:extLst>
                    <a:ext uri="{FF2B5EF4-FFF2-40B4-BE49-F238E27FC236}">
                      <a16:creationId xmlns:a16="http://schemas.microsoft.com/office/drawing/2014/main" id="{7C99F3B0-F55B-4F20-B904-2088CBDC6E1C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9" name="วงรี 422">
                  <a:extLst>
                    <a:ext uri="{FF2B5EF4-FFF2-40B4-BE49-F238E27FC236}">
                      <a16:creationId xmlns:a16="http://schemas.microsoft.com/office/drawing/2014/main" id="{1339490F-0EFF-4180-9FDC-67D296FD8D56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0" name="วงรี 423">
                  <a:extLst>
                    <a:ext uri="{FF2B5EF4-FFF2-40B4-BE49-F238E27FC236}">
                      <a16:creationId xmlns:a16="http://schemas.microsoft.com/office/drawing/2014/main" id="{CFDB91CF-B255-4F0B-B1D7-82AA74A33065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1" name="วงรี 425">
                  <a:extLst>
                    <a:ext uri="{FF2B5EF4-FFF2-40B4-BE49-F238E27FC236}">
                      <a16:creationId xmlns:a16="http://schemas.microsoft.com/office/drawing/2014/main" id="{40B711EB-198E-41A0-AA6F-9FECDB5C25FF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2" name="รูปแบบอิสระ: รูปร่าง 426">
                  <a:extLst>
                    <a:ext uri="{FF2B5EF4-FFF2-40B4-BE49-F238E27FC236}">
                      <a16:creationId xmlns:a16="http://schemas.microsoft.com/office/drawing/2014/main" id="{DCB56843-4CF1-4121-8340-9EE0DC87430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427">
                  <a:extLst>
                    <a:ext uri="{FF2B5EF4-FFF2-40B4-BE49-F238E27FC236}">
                      <a16:creationId xmlns:a16="http://schemas.microsoft.com/office/drawing/2014/main" id="{1C5607C8-093A-44AB-8A08-8B16C70C389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4" name="วงรี 428">
                  <a:extLst>
                    <a:ext uri="{FF2B5EF4-FFF2-40B4-BE49-F238E27FC236}">
                      <a16:creationId xmlns:a16="http://schemas.microsoft.com/office/drawing/2014/main" id="{3B672434-E3B5-4D8C-B6D9-B72C8363CD1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5" name="วงรี 429">
                  <a:extLst>
                    <a:ext uri="{FF2B5EF4-FFF2-40B4-BE49-F238E27FC236}">
                      <a16:creationId xmlns:a16="http://schemas.microsoft.com/office/drawing/2014/main" id="{EE335839-1BF7-4B4D-A75C-9748DAB792A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6" name="วงรี 430">
                  <a:extLst>
                    <a:ext uri="{FF2B5EF4-FFF2-40B4-BE49-F238E27FC236}">
                      <a16:creationId xmlns:a16="http://schemas.microsoft.com/office/drawing/2014/main" id="{DC739ACF-CDD9-4856-B0ED-5C5B3B4C3582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1" name="กลุ่ม 414">
                <a:extLst>
                  <a:ext uri="{FF2B5EF4-FFF2-40B4-BE49-F238E27FC236}">
                    <a16:creationId xmlns:a16="http://schemas.microsoft.com/office/drawing/2014/main" id="{6BA74D8B-C0FE-4903-85FE-EF97189337E2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22" name="รูปแบบอิสระ: รูปร่าง 415">
                  <a:extLst>
                    <a:ext uri="{FF2B5EF4-FFF2-40B4-BE49-F238E27FC236}">
                      <a16:creationId xmlns:a16="http://schemas.microsoft.com/office/drawing/2014/main" id="{644AA465-BE52-42A1-91A9-4419D1AFCBF3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3" name="วงรี 416">
                  <a:extLst>
                    <a:ext uri="{FF2B5EF4-FFF2-40B4-BE49-F238E27FC236}">
                      <a16:creationId xmlns:a16="http://schemas.microsoft.com/office/drawing/2014/main" id="{842ECE44-946A-4DC5-889B-CA97E64E56E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4" name="วงรี 417">
                  <a:extLst>
                    <a:ext uri="{FF2B5EF4-FFF2-40B4-BE49-F238E27FC236}">
                      <a16:creationId xmlns:a16="http://schemas.microsoft.com/office/drawing/2014/main" id="{D4F2DBA1-707C-4C26-9B9E-44C2DA79D34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5" name="วงรี 418">
                  <a:extLst>
                    <a:ext uri="{FF2B5EF4-FFF2-40B4-BE49-F238E27FC236}">
                      <a16:creationId xmlns:a16="http://schemas.microsoft.com/office/drawing/2014/main" id="{A71241A2-BEB3-41CA-A956-9E7F97EF4FFE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6" name="วงรี 419">
                  <a:extLst>
                    <a:ext uri="{FF2B5EF4-FFF2-40B4-BE49-F238E27FC236}">
                      <a16:creationId xmlns:a16="http://schemas.microsoft.com/office/drawing/2014/main" id="{359BAC7F-B41E-4871-8693-27DF769F555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90" name="กลุ่ม 383">
              <a:extLst>
                <a:ext uri="{FF2B5EF4-FFF2-40B4-BE49-F238E27FC236}">
                  <a16:creationId xmlns:a16="http://schemas.microsoft.com/office/drawing/2014/main" id="{72A7449C-CA1C-4A2E-AE1F-619EAEE43F45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03" name="กลุ่ม 396">
                <a:extLst>
                  <a:ext uri="{FF2B5EF4-FFF2-40B4-BE49-F238E27FC236}">
                    <a16:creationId xmlns:a16="http://schemas.microsoft.com/office/drawing/2014/main" id="{FCCB41F5-0147-4951-A0AE-4BC47AA7CEA4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10" name="รูปแบบอิสระ: รูปร่าง 403">
                  <a:extLst>
                    <a:ext uri="{FF2B5EF4-FFF2-40B4-BE49-F238E27FC236}">
                      <a16:creationId xmlns:a16="http://schemas.microsoft.com/office/drawing/2014/main" id="{C1AD6D9D-2553-46DB-90AA-47A75BEF332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1" name="วงรี 404">
                  <a:extLst>
                    <a:ext uri="{FF2B5EF4-FFF2-40B4-BE49-F238E27FC236}">
                      <a16:creationId xmlns:a16="http://schemas.microsoft.com/office/drawing/2014/main" id="{9DFE1A84-8FB1-49B0-B4DD-CBF338CBEF83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2" name="วงรี 405">
                  <a:extLst>
                    <a:ext uri="{FF2B5EF4-FFF2-40B4-BE49-F238E27FC236}">
                      <a16:creationId xmlns:a16="http://schemas.microsoft.com/office/drawing/2014/main" id="{1DD63EFA-FA6C-475E-B640-8FB5EC48CA2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3" name="วงรี 406">
                  <a:extLst>
                    <a:ext uri="{FF2B5EF4-FFF2-40B4-BE49-F238E27FC236}">
                      <a16:creationId xmlns:a16="http://schemas.microsoft.com/office/drawing/2014/main" id="{6375BABD-177D-4993-A2EE-C70536728EFC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4" name="วงรี 407">
                  <a:extLst>
                    <a:ext uri="{FF2B5EF4-FFF2-40B4-BE49-F238E27FC236}">
                      <a16:creationId xmlns:a16="http://schemas.microsoft.com/office/drawing/2014/main" id="{8CB49835-1F37-4CB5-A2CE-728E49C4B7C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5" name="รูปแบบอิสระ: รูปร่าง 408">
                  <a:extLst>
                    <a:ext uri="{FF2B5EF4-FFF2-40B4-BE49-F238E27FC236}">
                      <a16:creationId xmlns:a16="http://schemas.microsoft.com/office/drawing/2014/main" id="{2390BF53-18C6-48A9-BB70-F9497D35A4A9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6" name="วงรี 409">
                  <a:extLst>
                    <a:ext uri="{FF2B5EF4-FFF2-40B4-BE49-F238E27FC236}">
                      <a16:creationId xmlns:a16="http://schemas.microsoft.com/office/drawing/2014/main" id="{867C600A-67C2-47C9-9391-A662706CE02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7" name="วงรี 410">
                  <a:extLst>
                    <a:ext uri="{FF2B5EF4-FFF2-40B4-BE49-F238E27FC236}">
                      <a16:creationId xmlns:a16="http://schemas.microsoft.com/office/drawing/2014/main" id="{04DACEFC-9C38-4C8C-8394-FBCD841A025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8" name="วงรี 411">
                  <a:extLst>
                    <a:ext uri="{FF2B5EF4-FFF2-40B4-BE49-F238E27FC236}">
                      <a16:creationId xmlns:a16="http://schemas.microsoft.com/office/drawing/2014/main" id="{1BBEF771-36F4-49F9-890E-F4F8C8282A1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9" name="วงรี 412">
                  <a:extLst>
                    <a:ext uri="{FF2B5EF4-FFF2-40B4-BE49-F238E27FC236}">
                      <a16:creationId xmlns:a16="http://schemas.microsoft.com/office/drawing/2014/main" id="{6809BA5A-0115-4606-9CCE-8AFCD319B9A1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397">
                <a:extLst>
                  <a:ext uri="{FF2B5EF4-FFF2-40B4-BE49-F238E27FC236}">
                    <a16:creationId xmlns:a16="http://schemas.microsoft.com/office/drawing/2014/main" id="{58A03738-9DA4-45F1-9210-7073473CD6BA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05" name="รูปแบบอิสระ: รูปร่าง 398">
                  <a:extLst>
                    <a:ext uri="{FF2B5EF4-FFF2-40B4-BE49-F238E27FC236}">
                      <a16:creationId xmlns:a16="http://schemas.microsoft.com/office/drawing/2014/main" id="{A41F7BAE-2369-4567-841A-61EB6341334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399">
                  <a:extLst>
                    <a:ext uri="{FF2B5EF4-FFF2-40B4-BE49-F238E27FC236}">
                      <a16:creationId xmlns:a16="http://schemas.microsoft.com/office/drawing/2014/main" id="{8F3F5FFB-2B9C-4AD4-8676-DA2052FC7E6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7" name="วงรี 400">
                  <a:extLst>
                    <a:ext uri="{FF2B5EF4-FFF2-40B4-BE49-F238E27FC236}">
                      <a16:creationId xmlns:a16="http://schemas.microsoft.com/office/drawing/2014/main" id="{E9BC88B7-FB38-45A4-95C4-992193E7FF4E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8" name="วงรี 401">
                  <a:extLst>
                    <a:ext uri="{FF2B5EF4-FFF2-40B4-BE49-F238E27FC236}">
                      <a16:creationId xmlns:a16="http://schemas.microsoft.com/office/drawing/2014/main" id="{5C34CA3A-459A-4971-9FAF-5C3ECF7FB048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9" name="วงรี 402">
                  <a:extLst>
                    <a:ext uri="{FF2B5EF4-FFF2-40B4-BE49-F238E27FC236}">
                      <a16:creationId xmlns:a16="http://schemas.microsoft.com/office/drawing/2014/main" id="{9934A246-6E04-4535-929A-F64AFE0A3FBF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91" name="กลุ่ม 384">
              <a:extLst>
                <a:ext uri="{FF2B5EF4-FFF2-40B4-BE49-F238E27FC236}">
                  <a16:creationId xmlns:a16="http://schemas.microsoft.com/office/drawing/2014/main" id="{EEBBFCA5-56F5-483C-9BAE-6A883A3E1A2D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198" name="รูปแบบอิสระ: รูปร่าง 391">
                <a:extLst>
                  <a:ext uri="{FF2B5EF4-FFF2-40B4-BE49-F238E27FC236}">
                    <a16:creationId xmlns:a16="http://schemas.microsoft.com/office/drawing/2014/main" id="{55FE96D8-033C-4CD2-BE28-3A7A0DCFEA89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วงรี 392">
                <a:extLst>
                  <a:ext uri="{FF2B5EF4-FFF2-40B4-BE49-F238E27FC236}">
                    <a16:creationId xmlns:a16="http://schemas.microsoft.com/office/drawing/2014/main" id="{67DB0368-6334-4200-8F1E-D8142E78311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วงรี 393">
                <a:extLst>
                  <a:ext uri="{FF2B5EF4-FFF2-40B4-BE49-F238E27FC236}">
                    <a16:creationId xmlns:a16="http://schemas.microsoft.com/office/drawing/2014/main" id="{733F67EF-B14B-456D-A8AB-6E50C207A60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วงรี 394">
                <a:extLst>
                  <a:ext uri="{FF2B5EF4-FFF2-40B4-BE49-F238E27FC236}">
                    <a16:creationId xmlns:a16="http://schemas.microsoft.com/office/drawing/2014/main" id="{1648195B-B1C9-45CE-B96B-7240E89DDA0C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2" name="วงรี 395">
                <a:extLst>
                  <a:ext uri="{FF2B5EF4-FFF2-40B4-BE49-F238E27FC236}">
                    <a16:creationId xmlns:a16="http://schemas.microsoft.com/office/drawing/2014/main" id="{56F0F9CB-5606-4C0F-BD03-37926C0CF9DD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2" name="กลุ่ม 385">
              <a:extLst>
                <a:ext uri="{FF2B5EF4-FFF2-40B4-BE49-F238E27FC236}">
                  <a16:creationId xmlns:a16="http://schemas.microsoft.com/office/drawing/2014/main" id="{A979F09F-2048-414B-B240-B762EDF18B3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193" name="รูปแบบอิสระ: รูปร่าง 386">
                <a:extLst>
                  <a:ext uri="{FF2B5EF4-FFF2-40B4-BE49-F238E27FC236}">
                    <a16:creationId xmlns:a16="http://schemas.microsoft.com/office/drawing/2014/main" id="{76BC794A-FDE0-431A-9B5E-4342AF1DA93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วงรี 387">
                <a:extLst>
                  <a:ext uri="{FF2B5EF4-FFF2-40B4-BE49-F238E27FC236}">
                    <a16:creationId xmlns:a16="http://schemas.microsoft.com/office/drawing/2014/main" id="{6C408DA2-44C6-4482-A5FB-4F363E5C6BE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วงรี 388">
                <a:extLst>
                  <a:ext uri="{FF2B5EF4-FFF2-40B4-BE49-F238E27FC236}">
                    <a16:creationId xmlns:a16="http://schemas.microsoft.com/office/drawing/2014/main" id="{9DBEB302-7A82-4D26-8CA0-461BACC6336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6" name="วงรี 389">
                <a:extLst>
                  <a:ext uri="{FF2B5EF4-FFF2-40B4-BE49-F238E27FC236}">
                    <a16:creationId xmlns:a16="http://schemas.microsoft.com/office/drawing/2014/main" id="{64E1D9BC-A789-41D7-9A6D-15EE58F883A3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วงรี 390">
                <a:extLst>
                  <a:ext uri="{FF2B5EF4-FFF2-40B4-BE49-F238E27FC236}">
                    <a16:creationId xmlns:a16="http://schemas.microsoft.com/office/drawing/2014/main" id="{4184D0B8-8F9D-4726-9DC6-329F4EBE588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01243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2923534" y="322884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3083927" y="3169141"/>
            <a:ext cx="525773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82785" y="2453921"/>
            <a:ext cx="560280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75000"/>
                  </a:schemeClr>
                </a:solidFill>
              </a:rPr>
              <a:t>b) PQ không song song với PS. 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-31407" y="3777360"/>
            <a:ext cx="2825956" cy="3040194"/>
            <a:chOff x="6271035" y="3547038"/>
            <a:chExt cx="2825956" cy="3040194"/>
          </a:xfrm>
        </p:grpSpPr>
        <p:grpSp>
          <p:nvGrpSpPr>
            <p:cNvPr id="14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2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2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3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5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3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5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5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5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3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3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4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50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3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3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2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5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0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3023623" y="4483606"/>
            <a:ext cx="3356565" cy="2303210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61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66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9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81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7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0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2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0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71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2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62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63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6" name="กลุ่ม 500">
            <a:extLst>
              <a:ext uri="{FF2B5EF4-FFF2-40B4-BE49-F238E27FC236}">
                <a16:creationId xmlns:a16="http://schemas.microsoft.com/office/drawing/2014/main" id="{76FEE5B0-A6AD-4287-AD62-5EA567B944B6}"/>
              </a:ext>
            </a:extLst>
          </p:cNvPr>
          <p:cNvGrpSpPr/>
          <p:nvPr/>
        </p:nvGrpSpPr>
        <p:grpSpPr>
          <a:xfrm>
            <a:off x="11110278" y="219234"/>
            <a:ext cx="807402" cy="1229136"/>
            <a:chOff x="10922249" y="3758495"/>
            <a:chExt cx="411552" cy="377905"/>
          </a:xfrm>
        </p:grpSpPr>
        <p:sp>
          <p:nvSpPr>
            <p:cNvPr id="97" name="รูปแบบอิสระ: รูปร่าง 485">
              <a:extLst>
                <a:ext uri="{FF2B5EF4-FFF2-40B4-BE49-F238E27FC236}">
                  <a16:creationId xmlns:a16="http://schemas.microsoft.com/office/drawing/2014/main" id="{A39E7CDC-88BF-4579-861D-B9B92C8E5EA4}"/>
                </a:ext>
              </a:extLst>
            </p:cNvPr>
            <p:cNvSpPr/>
            <p:nvPr/>
          </p:nvSpPr>
          <p:spPr>
            <a:xfrm>
              <a:off x="10922249" y="3758495"/>
              <a:ext cx="411552" cy="37790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F714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8" name="วงรี 77">
              <a:extLst>
                <a:ext uri="{FF2B5EF4-FFF2-40B4-BE49-F238E27FC236}">
                  <a16:creationId xmlns:a16="http://schemas.microsoft.com/office/drawing/2014/main" id="{F236EE09-9710-4A32-85D9-AA71D688FF41}"/>
                </a:ext>
              </a:extLst>
            </p:cNvPr>
            <p:cNvSpPr/>
            <p:nvPr/>
          </p:nvSpPr>
          <p:spPr>
            <a:xfrm>
              <a:off x="11097468" y="3920088"/>
              <a:ext cx="61113" cy="6611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5397407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3031318" y="3156540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3082287" y="3098077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82785" y="2365295"/>
            <a:ext cx="56970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2">
                    <a:lumMod val="50000"/>
                  </a:schemeClr>
                </a:solidFill>
              </a:rPr>
              <a:t>c) Các cặp cạnh đối diện song song.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2560320" y="4075468"/>
            <a:ext cx="4060909" cy="2789412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14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9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2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4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5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6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7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8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9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4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2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3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4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55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6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7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8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3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4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1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2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3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5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16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60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1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2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91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2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3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89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83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7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65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6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7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80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2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8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77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9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74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0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71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2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4" name="กลุ่ม 496">
            <a:extLst>
              <a:ext uri="{FF2B5EF4-FFF2-40B4-BE49-F238E27FC236}">
                <a16:creationId xmlns:a16="http://schemas.microsoft.com/office/drawing/2014/main" id="{EF6F21BB-C19F-4304-86BB-A34E05864F40}"/>
              </a:ext>
            </a:extLst>
          </p:cNvPr>
          <p:cNvGrpSpPr/>
          <p:nvPr/>
        </p:nvGrpSpPr>
        <p:grpSpPr>
          <a:xfrm>
            <a:off x="10491444" y="5238532"/>
            <a:ext cx="1496478" cy="1630927"/>
            <a:chOff x="1414073" y="3174235"/>
            <a:chExt cx="99750" cy="157882"/>
          </a:xfrm>
        </p:grpSpPr>
        <p:sp>
          <p:nvSpPr>
            <p:cNvPr id="95" name="รูปแบบอิสระ: รูปร่าง 479">
              <a:extLst>
                <a:ext uri="{FF2B5EF4-FFF2-40B4-BE49-F238E27FC236}">
                  <a16:creationId xmlns:a16="http://schemas.microsoft.com/office/drawing/2014/main" id="{1C9542F8-2664-47F6-ABE9-B38142FDB21C}"/>
                </a:ext>
              </a:extLst>
            </p:cNvPr>
            <p:cNvSpPr/>
            <p:nvPr/>
          </p:nvSpPr>
          <p:spPr>
            <a:xfrm>
              <a:off x="1414073" y="3174235"/>
              <a:ext cx="99750" cy="157882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E7B9F7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6" name="วงรี 77">
              <a:extLst>
                <a:ext uri="{FF2B5EF4-FFF2-40B4-BE49-F238E27FC236}">
                  <a16:creationId xmlns:a16="http://schemas.microsoft.com/office/drawing/2014/main" id="{9E85333F-9B65-4CFB-BA27-1D362B20BC79}"/>
                </a:ext>
              </a:extLst>
            </p:cNvPr>
            <p:cNvSpPr/>
            <p:nvPr/>
          </p:nvSpPr>
          <p:spPr>
            <a:xfrm>
              <a:off x="1443662" y="3220589"/>
              <a:ext cx="33303" cy="5450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00" name="กลุ่ม 498">
            <a:extLst>
              <a:ext uri="{FF2B5EF4-FFF2-40B4-BE49-F238E27FC236}">
                <a16:creationId xmlns:a16="http://schemas.microsoft.com/office/drawing/2014/main" id="{CBA39AAC-7597-4E3E-9BD0-3E0E4201E835}"/>
              </a:ext>
            </a:extLst>
          </p:cNvPr>
          <p:cNvGrpSpPr/>
          <p:nvPr/>
        </p:nvGrpSpPr>
        <p:grpSpPr>
          <a:xfrm>
            <a:off x="10891684" y="158936"/>
            <a:ext cx="1468227" cy="944177"/>
            <a:chOff x="7237131" y="3351648"/>
            <a:chExt cx="492299" cy="424956"/>
          </a:xfrm>
        </p:grpSpPr>
        <p:sp>
          <p:nvSpPr>
            <p:cNvPr id="101" name="รูปแบบอิสระ: รูปร่าง 491">
              <a:extLst>
                <a:ext uri="{FF2B5EF4-FFF2-40B4-BE49-F238E27FC236}">
                  <a16:creationId xmlns:a16="http://schemas.microsoft.com/office/drawing/2014/main" id="{642E3A40-13AA-409C-8029-6E2E38686BF6}"/>
                </a:ext>
              </a:extLst>
            </p:cNvPr>
            <p:cNvSpPr/>
            <p:nvPr/>
          </p:nvSpPr>
          <p:spPr>
            <a:xfrm>
              <a:off x="7237131" y="3351648"/>
              <a:ext cx="492299" cy="42495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A9D3D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2" name="วงรี 77">
              <a:extLst>
                <a:ext uri="{FF2B5EF4-FFF2-40B4-BE49-F238E27FC236}">
                  <a16:creationId xmlns:a16="http://schemas.microsoft.com/office/drawing/2014/main" id="{6F29A0CB-F25D-4B34-B4A0-DD816BA8B1E2}"/>
                </a:ext>
              </a:extLst>
            </p:cNvPr>
            <p:cNvSpPr/>
            <p:nvPr/>
          </p:nvSpPr>
          <p:spPr>
            <a:xfrm>
              <a:off x="7446729" y="3533360"/>
              <a:ext cx="73104" cy="7434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251402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132963" y="4083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ln w="28575">
            <a:solidFill>
              <a:schemeClr val="tx2">
                <a:lumMod val="50000"/>
              </a:schemeClr>
            </a:solidFill>
            <a:prstDash val="lg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089580" y="3470789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5184885" y="3384258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2644468"/>
            <a:ext cx="8081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>
                    <a:lumMod val="75000"/>
                  </a:schemeClr>
                </a:solidFill>
              </a:rPr>
              <a:t>d) Bốn cạnh đều bằng nhau.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ln/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54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6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52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36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9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0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8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33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4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21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30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1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22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27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9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24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7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2461405" y="4116656"/>
            <a:ext cx="3551316" cy="3028119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58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63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4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6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78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9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1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4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0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7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68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9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0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1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4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59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60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3" name="กลุ่ม 380">
            <a:extLst>
              <a:ext uri="{FF2B5EF4-FFF2-40B4-BE49-F238E27FC236}">
                <a16:creationId xmlns:a16="http://schemas.microsoft.com/office/drawing/2014/main" id="{8FCE8F93-FAD1-4BC9-BEA3-A499FCB7F32E}"/>
              </a:ext>
            </a:extLst>
          </p:cNvPr>
          <p:cNvGrpSpPr/>
          <p:nvPr/>
        </p:nvGrpSpPr>
        <p:grpSpPr>
          <a:xfrm>
            <a:off x="10261181" y="5781630"/>
            <a:ext cx="1874416" cy="1917784"/>
            <a:chOff x="1777678" y="1219637"/>
            <a:chExt cx="3612645" cy="5251251"/>
          </a:xfrm>
        </p:grpSpPr>
        <p:grpSp>
          <p:nvGrpSpPr>
            <p:cNvPr id="94" name="กลุ่ม 381">
              <a:extLst>
                <a:ext uri="{FF2B5EF4-FFF2-40B4-BE49-F238E27FC236}">
                  <a16:creationId xmlns:a16="http://schemas.microsoft.com/office/drawing/2014/main" id="{C326A9E9-A92D-422B-BBB3-0C2C431B2D93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43" name="กลุ่ม 431">
                <a:extLst>
                  <a:ext uri="{FF2B5EF4-FFF2-40B4-BE49-F238E27FC236}">
                    <a16:creationId xmlns:a16="http://schemas.microsoft.com/office/drawing/2014/main" id="{9CC9601F-9874-44EE-8877-9A13E877FE4E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57" name="กลุ่ม 445">
                  <a:extLst>
                    <a:ext uri="{FF2B5EF4-FFF2-40B4-BE49-F238E27FC236}">
                      <a16:creationId xmlns:a16="http://schemas.microsoft.com/office/drawing/2014/main" id="{4905D8CC-4936-4805-ACB8-5AD01CD44330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89" name="รูปแบบอิสระ: รูปร่าง 528">
                    <a:extLst>
                      <a:ext uri="{FF2B5EF4-FFF2-40B4-BE49-F238E27FC236}">
                        <a16:creationId xmlns:a16="http://schemas.microsoft.com/office/drawing/2014/main" id="{8507D545-CEDF-4EEC-8A1A-909BE702A26C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90" name="ตัวเชื่อมต่อตรง 529">
                    <a:extLst>
                      <a:ext uri="{FF2B5EF4-FFF2-40B4-BE49-F238E27FC236}">
                        <a16:creationId xmlns:a16="http://schemas.microsoft.com/office/drawing/2014/main" id="{A6CE8853-F1A8-41B0-A269-01DB2A24211F}"/>
                      </a:ext>
                    </a:extLst>
                  </p:cNvPr>
                  <p:cNvCxnSpPr>
                    <a:cxnSpLocks/>
                    <a:stCxn id="18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91" name="รูปแบบอิสระ: รูปร่าง 530">
                    <a:extLst>
                      <a:ext uri="{FF2B5EF4-FFF2-40B4-BE49-F238E27FC236}">
                        <a16:creationId xmlns:a16="http://schemas.microsoft.com/office/drawing/2014/main" id="{048B05E4-5B2E-4D4D-AD5F-CCFEE11F8718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2" name="รูปแบบอิสระ: รูปร่าง 531">
                    <a:extLst>
                      <a:ext uri="{FF2B5EF4-FFF2-40B4-BE49-F238E27FC236}">
                        <a16:creationId xmlns:a16="http://schemas.microsoft.com/office/drawing/2014/main" id="{3B500025-C464-4BEB-B04C-618C1FD0CBA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3" name="รูปแบบอิสระ: รูปร่าง 532">
                    <a:extLst>
                      <a:ext uri="{FF2B5EF4-FFF2-40B4-BE49-F238E27FC236}">
                        <a16:creationId xmlns:a16="http://schemas.microsoft.com/office/drawing/2014/main" id="{4DF8AD0A-CFCA-430C-A821-35C41E2E7832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4" name="รูปแบบอิสระ: รูปร่าง 533">
                    <a:extLst>
                      <a:ext uri="{FF2B5EF4-FFF2-40B4-BE49-F238E27FC236}">
                        <a16:creationId xmlns:a16="http://schemas.microsoft.com/office/drawing/2014/main" id="{3D28786D-E45A-4A20-AF54-5BEE4328DE3D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8" name="กลุ่ม 446">
                  <a:extLst>
                    <a:ext uri="{FF2B5EF4-FFF2-40B4-BE49-F238E27FC236}">
                      <a16:creationId xmlns:a16="http://schemas.microsoft.com/office/drawing/2014/main" id="{B6BB8DF4-B1E6-499D-9DB8-008EE3BC799A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83" name="รูปแบบอิสระ: รูปร่าง 522">
                    <a:extLst>
                      <a:ext uri="{FF2B5EF4-FFF2-40B4-BE49-F238E27FC236}">
                        <a16:creationId xmlns:a16="http://schemas.microsoft.com/office/drawing/2014/main" id="{33D93E71-E131-4731-9FF8-FBDBA33DB51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84" name="ตัวเชื่อมต่อตรง 523">
                    <a:extLst>
                      <a:ext uri="{FF2B5EF4-FFF2-40B4-BE49-F238E27FC236}">
                        <a16:creationId xmlns:a16="http://schemas.microsoft.com/office/drawing/2014/main" id="{7E521D16-0A1E-4147-A908-42F700EFACB9}"/>
                      </a:ext>
                    </a:extLst>
                  </p:cNvPr>
                  <p:cNvCxnSpPr>
                    <a:cxnSpLocks/>
                    <a:stCxn id="1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5" name="รูปแบบอิสระ: รูปร่าง 524">
                    <a:extLst>
                      <a:ext uri="{FF2B5EF4-FFF2-40B4-BE49-F238E27FC236}">
                        <a16:creationId xmlns:a16="http://schemas.microsoft.com/office/drawing/2014/main" id="{C8CFAED4-1606-4A00-9942-5876FA4EE793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6" name="รูปแบบอิสระ: รูปร่าง 525">
                    <a:extLst>
                      <a:ext uri="{FF2B5EF4-FFF2-40B4-BE49-F238E27FC236}">
                        <a16:creationId xmlns:a16="http://schemas.microsoft.com/office/drawing/2014/main" id="{01D94FC2-F513-46E5-8A96-C371814A0B56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7" name="รูปแบบอิสระ: รูปร่าง 526">
                    <a:extLst>
                      <a:ext uri="{FF2B5EF4-FFF2-40B4-BE49-F238E27FC236}">
                        <a16:creationId xmlns:a16="http://schemas.microsoft.com/office/drawing/2014/main" id="{7C25D166-E046-47EF-B7B2-258F0BCDAB5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8" name="รูปแบบอิสระ: รูปร่าง 527">
                    <a:extLst>
                      <a:ext uri="{FF2B5EF4-FFF2-40B4-BE49-F238E27FC236}">
                        <a16:creationId xmlns:a16="http://schemas.microsoft.com/office/drawing/2014/main" id="{1175E32A-9BBD-4370-B074-45112D0D1D8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9" name="กลุ่ม 447">
                  <a:extLst>
                    <a:ext uri="{FF2B5EF4-FFF2-40B4-BE49-F238E27FC236}">
                      <a16:creationId xmlns:a16="http://schemas.microsoft.com/office/drawing/2014/main" id="{B29EBFFE-9C1B-443F-9718-3D93EEC68FA6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81" name="สี่เหลี่ยมผืนผ้า 5">
                    <a:extLst>
                      <a:ext uri="{FF2B5EF4-FFF2-40B4-BE49-F238E27FC236}">
                        <a16:creationId xmlns:a16="http://schemas.microsoft.com/office/drawing/2014/main" id="{CDE79BFA-BD59-433E-97EA-86923F165700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2" name="สี่เหลี่ยมผืนผ้า 5">
                    <a:extLst>
                      <a:ext uri="{FF2B5EF4-FFF2-40B4-BE49-F238E27FC236}">
                        <a16:creationId xmlns:a16="http://schemas.microsoft.com/office/drawing/2014/main" id="{DF6C7A09-5542-4F3E-BD24-4540216F40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60" name="กลุ่ม 448">
                  <a:extLst>
                    <a:ext uri="{FF2B5EF4-FFF2-40B4-BE49-F238E27FC236}">
                      <a16:creationId xmlns:a16="http://schemas.microsoft.com/office/drawing/2014/main" id="{0813D15C-70BD-4281-87BF-A403DFA1570B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75" name="รูปแบบอิสระ: รูปร่าง 514">
                    <a:extLst>
                      <a:ext uri="{FF2B5EF4-FFF2-40B4-BE49-F238E27FC236}">
                        <a16:creationId xmlns:a16="http://schemas.microsoft.com/office/drawing/2014/main" id="{F709F643-AC0F-4BC0-90AA-1D8432483AAD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6" name="ตัวเชื่อมต่อตรง 515">
                    <a:extLst>
                      <a:ext uri="{FF2B5EF4-FFF2-40B4-BE49-F238E27FC236}">
                        <a16:creationId xmlns:a16="http://schemas.microsoft.com/office/drawing/2014/main" id="{E7ACC463-7939-4A68-81DF-C624164A6CAC}"/>
                      </a:ext>
                    </a:extLst>
                  </p:cNvPr>
                  <p:cNvCxnSpPr>
                    <a:cxnSpLocks/>
                    <a:stCxn id="17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7" name="รูปแบบอิสระ: รูปร่าง 516">
                    <a:extLst>
                      <a:ext uri="{FF2B5EF4-FFF2-40B4-BE49-F238E27FC236}">
                        <a16:creationId xmlns:a16="http://schemas.microsoft.com/office/drawing/2014/main" id="{34FC073A-F6B0-4FEF-A7C6-12CA8D20FF3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8" name="รูปแบบอิสระ: รูปร่าง 517">
                    <a:extLst>
                      <a:ext uri="{FF2B5EF4-FFF2-40B4-BE49-F238E27FC236}">
                        <a16:creationId xmlns:a16="http://schemas.microsoft.com/office/drawing/2014/main" id="{233B460C-2C63-4354-A051-684AC602F7E9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9" name="รูปแบบอิสระ: รูปร่าง 518">
                    <a:extLst>
                      <a:ext uri="{FF2B5EF4-FFF2-40B4-BE49-F238E27FC236}">
                        <a16:creationId xmlns:a16="http://schemas.microsoft.com/office/drawing/2014/main" id="{A90A4D96-9A09-41FA-8B18-023D73AFC8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0" name="รูปแบบอิสระ: รูปร่าง 519">
                    <a:extLst>
                      <a:ext uri="{FF2B5EF4-FFF2-40B4-BE49-F238E27FC236}">
                        <a16:creationId xmlns:a16="http://schemas.microsoft.com/office/drawing/2014/main" id="{110BC04E-5814-4FBA-B4CD-3B0B387E63DE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61" name="กลุ่ม 449">
                  <a:extLst>
                    <a:ext uri="{FF2B5EF4-FFF2-40B4-BE49-F238E27FC236}">
                      <a16:creationId xmlns:a16="http://schemas.microsoft.com/office/drawing/2014/main" id="{B3F5284D-3344-4DCF-919D-6E97884F1905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9" name="รูปแบบอิสระ: รูปร่าง 508">
                    <a:extLst>
                      <a:ext uri="{FF2B5EF4-FFF2-40B4-BE49-F238E27FC236}">
                        <a16:creationId xmlns:a16="http://schemas.microsoft.com/office/drawing/2014/main" id="{1909B2C8-703B-4F92-A525-8DBCFD4445C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0" name="ตัวเชื่อมต่อตรง 509">
                    <a:extLst>
                      <a:ext uri="{FF2B5EF4-FFF2-40B4-BE49-F238E27FC236}">
                        <a16:creationId xmlns:a16="http://schemas.microsoft.com/office/drawing/2014/main" id="{93C87613-B968-4742-BEC2-A252824CB1E0}"/>
                      </a:ext>
                    </a:extLst>
                  </p:cNvPr>
                  <p:cNvCxnSpPr>
                    <a:cxnSpLocks/>
                    <a:stCxn id="1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1" name="รูปแบบอิสระ: รูปร่าง 510">
                    <a:extLst>
                      <a:ext uri="{FF2B5EF4-FFF2-40B4-BE49-F238E27FC236}">
                        <a16:creationId xmlns:a16="http://schemas.microsoft.com/office/drawing/2014/main" id="{2DD5F4D7-7D26-47BB-AC8A-05021F73267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2" name="รูปแบบอิสระ: รูปร่าง 511">
                    <a:extLst>
                      <a:ext uri="{FF2B5EF4-FFF2-40B4-BE49-F238E27FC236}">
                        <a16:creationId xmlns:a16="http://schemas.microsoft.com/office/drawing/2014/main" id="{4C06AF39-AF04-44AB-AA8F-E2B0153D3A7C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3" name="รูปแบบอิสระ: รูปร่าง 512">
                    <a:extLst>
                      <a:ext uri="{FF2B5EF4-FFF2-40B4-BE49-F238E27FC236}">
                        <a16:creationId xmlns:a16="http://schemas.microsoft.com/office/drawing/2014/main" id="{34383DD7-AE2C-44A6-AD73-8A4C1048059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513">
                    <a:extLst>
                      <a:ext uri="{FF2B5EF4-FFF2-40B4-BE49-F238E27FC236}">
                        <a16:creationId xmlns:a16="http://schemas.microsoft.com/office/drawing/2014/main" id="{89F440AB-0C28-4B58-AB74-CF94585C6D2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62" name="กลุ่ม 450">
                  <a:extLst>
                    <a:ext uri="{FF2B5EF4-FFF2-40B4-BE49-F238E27FC236}">
                      <a16:creationId xmlns:a16="http://schemas.microsoft.com/office/drawing/2014/main" id="{B219B85F-5E34-4CD6-ACA7-7D10869C32D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63" name="รูปแบบอิสระ: รูปร่าง 451">
                    <a:extLst>
                      <a:ext uri="{FF2B5EF4-FFF2-40B4-BE49-F238E27FC236}">
                        <a16:creationId xmlns:a16="http://schemas.microsoft.com/office/drawing/2014/main" id="{8A4AA2D6-2419-441D-81F5-F4CD060C37A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4" name="ตัวเชื่อมต่อตรง 452">
                    <a:extLst>
                      <a:ext uri="{FF2B5EF4-FFF2-40B4-BE49-F238E27FC236}">
                        <a16:creationId xmlns:a16="http://schemas.microsoft.com/office/drawing/2014/main" id="{6731461C-5FB0-4820-A326-D077AD559836}"/>
                      </a:ext>
                    </a:extLst>
                  </p:cNvPr>
                  <p:cNvCxnSpPr>
                    <a:cxnSpLocks/>
                    <a:stCxn id="1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รูปแบบอิสระ: รูปร่าง 453">
                    <a:extLst>
                      <a:ext uri="{FF2B5EF4-FFF2-40B4-BE49-F238E27FC236}">
                        <a16:creationId xmlns:a16="http://schemas.microsoft.com/office/drawing/2014/main" id="{E59DBF37-47C3-49D5-88A8-84226AAC138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6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E5EFE3C-E8D7-4937-9034-7E2EF9622E3B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7" name="รูปแบบอิสระ: รูปร่าง 506">
                    <a:extLst>
                      <a:ext uri="{FF2B5EF4-FFF2-40B4-BE49-F238E27FC236}">
                        <a16:creationId xmlns:a16="http://schemas.microsoft.com/office/drawing/2014/main" id="{05C98716-8427-477D-B0CC-CFF975604199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507">
                    <a:extLst>
                      <a:ext uri="{FF2B5EF4-FFF2-40B4-BE49-F238E27FC236}">
                        <a16:creationId xmlns:a16="http://schemas.microsoft.com/office/drawing/2014/main" id="{2B7E2CAD-6BEC-4BD4-A158-38A16BFFD1C6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44" name="กลุ่ม 432">
                <a:extLst>
                  <a:ext uri="{FF2B5EF4-FFF2-40B4-BE49-F238E27FC236}">
                    <a16:creationId xmlns:a16="http://schemas.microsoft.com/office/drawing/2014/main" id="{4A787505-866F-47A5-895C-308938873767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45" name="รูปแบบอิสระ: รูปร่าง 433">
                  <a:extLst>
                    <a:ext uri="{FF2B5EF4-FFF2-40B4-BE49-F238E27FC236}">
                      <a16:creationId xmlns:a16="http://schemas.microsoft.com/office/drawing/2014/main" id="{A2F1754F-7346-4D1B-B750-2C79205535A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6" name="รูปแบบอิสระ: รูปร่าง 434">
                  <a:extLst>
                    <a:ext uri="{FF2B5EF4-FFF2-40B4-BE49-F238E27FC236}">
                      <a16:creationId xmlns:a16="http://schemas.microsoft.com/office/drawing/2014/main" id="{27972E59-6449-4F23-B7CF-567DB43874E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7" name="ตัวเชื่อมต่อตรง 435">
                  <a:extLst>
                    <a:ext uri="{FF2B5EF4-FFF2-40B4-BE49-F238E27FC236}">
                      <a16:creationId xmlns:a16="http://schemas.microsoft.com/office/drawing/2014/main" id="{7270274F-8A57-4C8D-82FE-4221CD88DEB4}"/>
                    </a:ext>
                  </a:extLst>
                </p:cNvPr>
                <p:cNvCxnSpPr>
                  <a:cxnSpLocks/>
                  <a:endCxn id="146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8" name="กลุ่ม 436">
                  <a:extLst>
                    <a:ext uri="{FF2B5EF4-FFF2-40B4-BE49-F238E27FC236}">
                      <a16:creationId xmlns:a16="http://schemas.microsoft.com/office/drawing/2014/main" id="{3FD7DB2A-7291-4E63-8EA1-E72C96045E86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5" name="รูปแบบอิสระ: รูปร่าง 443">
                    <a:extLst>
                      <a:ext uri="{FF2B5EF4-FFF2-40B4-BE49-F238E27FC236}">
                        <a16:creationId xmlns:a16="http://schemas.microsoft.com/office/drawing/2014/main" id="{F6F9D264-FE23-49D3-B93D-1E55DE214BFA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6" name="วงรี 77">
                    <a:extLst>
                      <a:ext uri="{FF2B5EF4-FFF2-40B4-BE49-F238E27FC236}">
                        <a16:creationId xmlns:a16="http://schemas.microsoft.com/office/drawing/2014/main" id="{64E6BF29-7578-45DE-AB2D-E45AA312F92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9" name="กลุ่ม 437">
                  <a:extLst>
                    <a:ext uri="{FF2B5EF4-FFF2-40B4-BE49-F238E27FC236}">
                      <a16:creationId xmlns:a16="http://schemas.microsoft.com/office/drawing/2014/main" id="{9AA33C1A-947C-4A33-8EFE-5C33BA4F5531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3" name="รูปแบบอิสระ: รูปร่าง 441">
                    <a:extLst>
                      <a:ext uri="{FF2B5EF4-FFF2-40B4-BE49-F238E27FC236}">
                        <a16:creationId xmlns:a16="http://schemas.microsoft.com/office/drawing/2014/main" id="{AB1E95CE-8668-4C96-88E7-200DDC33A7B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4" name="วงรี 77">
                    <a:extLst>
                      <a:ext uri="{FF2B5EF4-FFF2-40B4-BE49-F238E27FC236}">
                        <a16:creationId xmlns:a16="http://schemas.microsoft.com/office/drawing/2014/main" id="{F855D047-C05B-44AD-BB2F-BCBFFDED77E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0" name="กลุ่ม 438">
                  <a:extLst>
                    <a:ext uri="{FF2B5EF4-FFF2-40B4-BE49-F238E27FC236}">
                      <a16:creationId xmlns:a16="http://schemas.microsoft.com/office/drawing/2014/main" id="{2E5C3484-67F7-4262-BD08-5EF12100252C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1" name="รูปแบบอิสระ: รูปร่าง 439">
                    <a:extLst>
                      <a:ext uri="{FF2B5EF4-FFF2-40B4-BE49-F238E27FC236}">
                        <a16:creationId xmlns:a16="http://schemas.microsoft.com/office/drawing/2014/main" id="{55503EE2-5ADB-4EAC-A53D-1AE9EB54F12B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52" name="วงรี 77">
                    <a:extLst>
                      <a:ext uri="{FF2B5EF4-FFF2-40B4-BE49-F238E27FC236}">
                        <a16:creationId xmlns:a16="http://schemas.microsoft.com/office/drawing/2014/main" id="{2C4CA7D4-65AB-4885-BC44-D38041D74288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95" name="กลุ่ม 382">
              <a:extLst>
                <a:ext uri="{FF2B5EF4-FFF2-40B4-BE49-F238E27FC236}">
                  <a16:creationId xmlns:a16="http://schemas.microsoft.com/office/drawing/2014/main" id="{98EB77D2-0073-4293-9D93-67CE6E653C8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26" name="กลุ่ม 413">
                <a:extLst>
                  <a:ext uri="{FF2B5EF4-FFF2-40B4-BE49-F238E27FC236}">
                    <a16:creationId xmlns:a16="http://schemas.microsoft.com/office/drawing/2014/main" id="{A5D692A9-A0D6-43D8-8AA0-33858A1F8D16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33" name="รูปแบบอิสระ: รูปร่าง 420">
                  <a:extLst>
                    <a:ext uri="{FF2B5EF4-FFF2-40B4-BE49-F238E27FC236}">
                      <a16:creationId xmlns:a16="http://schemas.microsoft.com/office/drawing/2014/main" id="{FB4777C0-7D1F-4B49-BD8A-6DFD85720E7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421">
                  <a:extLst>
                    <a:ext uri="{FF2B5EF4-FFF2-40B4-BE49-F238E27FC236}">
                      <a16:creationId xmlns:a16="http://schemas.microsoft.com/office/drawing/2014/main" id="{7C99F3B0-F55B-4F20-B904-2088CBDC6E1C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5" name="วงรี 422">
                  <a:extLst>
                    <a:ext uri="{FF2B5EF4-FFF2-40B4-BE49-F238E27FC236}">
                      <a16:creationId xmlns:a16="http://schemas.microsoft.com/office/drawing/2014/main" id="{1339490F-0EFF-4180-9FDC-67D296FD8D56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6" name="วงรี 423">
                  <a:extLst>
                    <a:ext uri="{FF2B5EF4-FFF2-40B4-BE49-F238E27FC236}">
                      <a16:creationId xmlns:a16="http://schemas.microsoft.com/office/drawing/2014/main" id="{CFDB91CF-B255-4F0B-B1D7-82AA74A33065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7" name="วงรี 425">
                  <a:extLst>
                    <a:ext uri="{FF2B5EF4-FFF2-40B4-BE49-F238E27FC236}">
                      <a16:creationId xmlns:a16="http://schemas.microsoft.com/office/drawing/2014/main" id="{40B711EB-198E-41A0-AA6F-9FECDB5C25FF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8" name="รูปแบบอิสระ: รูปร่าง 426">
                  <a:extLst>
                    <a:ext uri="{FF2B5EF4-FFF2-40B4-BE49-F238E27FC236}">
                      <a16:creationId xmlns:a16="http://schemas.microsoft.com/office/drawing/2014/main" id="{DCB56843-4CF1-4121-8340-9EE0DC87430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9" name="วงรี 427">
                  <a:extLst>
                    <a:ext uri="{FF2B5EF4-FFF2-40B4-BE49-F238E27FC236}">
                      <a16:creationId xmlns:a16="http://schemas.microsoft.com/office/drawing/2014/main" id="{1C5607C8-093A-44AB-8A08-8B16C70C389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วงรี 428">
                  <a:extLst>
                    <a:ext uri="{FF2B5EF4-FFF2-40B4-BE49-F238E27FC236}">
                      <a16:creationId xmlns:a16="http://schemas.microsoft.com/office/drawing/2014/main" id="{3B672434-E3B5-4D8C-B6D9-B72C8363CD1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1" name="วงรี 429">
                  <a:extLst>
                    <a:ext uri="{FF2B5EF4-FFF2-40B4-BE49-F238E27FC236}">
                      <a16:creationId xmlns:a16="http://schemas.microsoft.com/office/drawing/2014/main" id="{EE335839-1BF7-4B4D-A75C-9748DAB792A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วงรี 430">
                  <a:extLst>
                    <a:ext uri="{FF2B5EF4-FFF2-40B4-BE49-F238E27FC236}">
                      <a16:creationId xmlns:a16="http://schemas.microsoft.com/office/drawing/2014/main" id="{DC739ACF-CDD9-4856-B0ED-5C5B3B4C3582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7" name="กลุ่ม 414">
                <a:extLst>
                  <a:ext uri="{FF2B5EF4-FFF2-40B4-BE49-F238E27FC236}">
                    <a16:creationId xmlns:a16="http://schemas.microsoft.com/office/drawing/2014/main" id="{6BA74D8B-C0FE-4903-85FE-EF97189337E2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28" name="รูปแบบอิสระ: รูปร่าง 415">
                  <a:extLst>
                    <a:ext uri="{FF2B5EF4-FFF2-40B4-BE49-F238E27FC236}">
                      <a16:creationId xmlns:a16="http://schemas.microsoft.com/office/drawing/2014/main" id="{644AA465-BE52-42A1-91A9-4419D1AFCBF3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9" name="วงรี 416">
                  <a:extLst>
                    <a:ext uri="{FF2B5EF4-FFF2-40B4-BE49-F238E27FC236}">
                      <a16:creationId xmlns:a16="http://schemas.microsoft.com/office/drawing/2014/main" id="{842ECE44-946A-4DC5-889B-CA97E64E56E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417">
                  <a:extLst>
                    <a:ext uri="{FF2B5EF4-FFF2-40B4-BE49-F238E27FC236}">
                      <a16:creationId xmlns:a16="http://schemas.microsoft.com/office/drawing/2014/main" id="{D4F2DBA1-707C-4C26-9B9E-44C2DA79D34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418">
                  <a:extLst>
                    <a:ext uri="{FF2B5EF4-FFF2-40B4-BE49-F238E27FC236}">
                      <a16:creationId xmlns:a16="http://schemas.microsoft.com/office/drawing/2014/main" id="{A71241A2-BEB3-41CA-A956-9E7F97EF4FFE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419">
                  <a:extLst>
                    <a:ext uri="{FF2B5EF4-FFF2-40B4-BE49-F238E27FC236}">
                      <a16:creationId xmlns:a16="http://schemas.microsoft.com/office/drawing/2014/main" id="{359BAC7F-B41E-4871-8693-27DF769F555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6" name="กลุ่ม 383">
              <a:extLst>
                <a:ext uri="{FF2B5EF4-FFF2-40B4-BE49-F238E27FC236}">
                  <a16:creationId xmlns:a16="http://schemas.microsoft.com/office/drawing/2014/main" id="{72A7449C-CA1C-4A2E-AE1F-619EAEE43F45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109" name="กลุ่ม 396">
                <a:extLst>
                  <a:ext uri="{FF2B5EF4-FFF2-40B4-BE49-F238E27FC236}">
                    <a16:creationId xmlns:a16="http://schemas.microsoft.com/office/drawing/2014/main" id="{FCCB41F5-0147-4951-A0AE-4BC47AA7CEA4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6" name="รูปแบบอิสระ: รูปร่าง 403">
                  <a:extLst>
                    <a:ext uri="{FF2B5EF4-FFF2-40B4-BE49-F238E27FC236}">
                      <a16:creationId xmlns:a16="http://schemas.microsoft.com/office/drawing/2014/main" id="{C1AD6D9D-2553-46DB-90AA-47A75BEF332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7" name="วงรี 404">
                  <a:extLst>
                    <a:ext uri="{FF2B5EF4-FFF2-40B4-BE49-F238E27FC236}">
                      <a16:creationId xmlns:a16="http://schemas.microsoft.com/office/drawing/2014/main" id="{9DFE1A84-8FB1-49B0-B4DD-CBF338CBEF83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405">
                  <a:extLst>
                    <a:ext uri="{FF2B5EF4-FFF2-40B4-BE49-F238E27FC236}">
                      <a16:creationId xmlns:a16="http://schemas.microsoft.com/office/drawing/2014/main" id="{1DD63EFA-FA6C-475E-B640-8FB5EC48CA2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406">
                  <a:extLst>
                    <a:ext uri="{FF2B5EF4-FFF2-40B4-BE49-F238E27FC236}">
                      <a16:creationId xmlns:a16="http://schemas.microsoft.com/office/drawing/2014/main" id="{6375BABD-177D-4993-A2EE-C70536728EFC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407">
                  <a:extLst>
                    <a:ext uri="{FF2B5EF4-FFF2-40B4-BE49-F238E27FC236}">
                      <a16:creationId xmlns:a16="http://schemas.microsoft.com/office/drawing/2014/main" id="{8CB49835-1F37-4CB5-A2CE-728E49C4B7C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รูปแบบอิสระ: รูปร่าง 408">
                  <a:extLst>
                    <a:ext uri="{FF2B5EF4-FFF2-40B4-BE49-F238E27FC236}">
                      <a16:creationId xmlns:a16="http://schemas.microsoft.com/office/drawing/2014/main" id="{2390BF53-18C6-48A9-BB70-F9497D35A4A9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2" name="วงรี 409">
                  <a:extLst>
                    <a:ext uri="{FF2B5EF4-FFF2-40B4-BE49-F238E27FC236}">
                      <a16:creationId xmlns:a16="http://schemas.microsoft.com/office/drawing/2014/main" id="{867C600A-67C2-47C9-9391-A662706CE02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410">
                  <a:extLst>
                    <a:ext uri="{FF2B5EF4-FFF2-40B4-BE49-F238E27FC236}">
                      <a16:creationId xmlns:a16="http://schemas.microsoft.com/office/drawing/2014/main" id="{04DACEFC-9C38-4C8C-8394-FBCD841A025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411">
                  <a:extLst>
                    <a:ext uri="{FF2B5EF4-FFF2-40B4-BE49-F238E27FC236}">
                      <a16:creationId xmlns:a16="http://schemas.microsoft.com/office/drawing/2014/main" id="{1BBEF771-36F4-49F9-890E-F4F8C8282A1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412">
                  <a:extLst>
                    <a:ext uri="{FF2B5EF4-FFF2-40B4-BE49-F238E27FC236}">
                      <a16:creationId xmlns:a16="http://schemas.microsoft.com/office/drawing/2014/main" id="{6809BA5A-0115-4606-9CCE-8AFCD319B9A1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10" name="กลุ่ม 397">
                <a:extLst>
                  <a:ext uri="{FF2B5EF4-FFF2-40B4-BE49-F238E27FC236}">
                    <a16:creationId xmlns:a16="http://schemas.microsoft.com/office/drawing/2014/main" id="{58A03738-9DA4-45F1-9210-7073473CD6BA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11" name="รูปแบบอิสระ: รูปร่าง 398">
                  <a:extLst>
                    <a:ext uri="{FF2B5EF4-FFF2-40B4-BE49-F238E27FC236}">
                      <a16:creationId xmlns:a16="http://schemas.microsoft.com/office/drawing/2014/main" id="{A41F7BAE-2369-4567-841A-61EB6341334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2" name="วงรี 399">
                  <a:extLst>
                    <a:ext uri="{FF2B5EF4-FFF2-40B4-BE49-F238E27FC236}">
                      <a16:creationId xmlns:a16="http://schemas.microsoft.com/office/drawing/2014/main" id="{8F3F5FFB-2B9C-4AD4-8676-DA2052FC7E6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400">
                  <a:extLst>
                    <a:ext uri="{FF2B5EF4-FFF2-40B4-BE49-F238E27FC236}">
                      <a16:creationId xmlns:a16="http://schemas.microsoft.com/office/drawing/2014/main" id="{E9BC88B7-FB38-45A4-95C4-992193E7FF4E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401">
                  <a:extLst>
                    <a:ext uri="{FF2B5EF4-FFF2-40B4-BE49-F238E27FC236}">
                      <a16:creationId xmlns:a16="http://schemas.microsoft.com/office/drawing/2014/main" id="{5C34CA3A-459A-4971-9FAF-5C3ECF7FB048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5" name="วงรี 402">
                  <a:extLst>
                    <a:ext uri="{FF2B5EF4-FFF2-40B4-BE49-F238E27FC236}">
                      <a16:creationId xmlns:a16="http://schemas.microsoft.com/office/drawing/2014/main" id="{9934A246-6E04-4535-929A-F64AFE0A3FBF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7" name="กลุ่ม 384">
              <a:extLst>
                <a:ext uri="{FF2B5EF4-FFF2-40B4-BE49-F238E27FC236}">
                  <a16:creationId xmlns:a16="http://schemas.microsoft.com/office/drawing/2014/main" id="{EEBBFCA5-56F5-483C-9BAE-6A883A3E1A2D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104" name="รูปแบบอิสระ: รูปร่าง 391">
                <a:extLst>
                  <a:ext uri="{FF2B5EF4-FFF2-40B4-BE49-F238E27FC236}">
                    <a16:creationId xmlns:a16="http://schemas.microsoft.com/office/drawing/2014/main" id="{55FE96D8-033C-4CD2-BE28-3A7A0DCFEA89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392">
                <a:extLst>
                  <a:ext uri="{FF2B5EF4-FFF2-40B4-BE49-F238E27FC236}">
                    <a16:creationId xmlns:a16="http://schemas.microsoft.com/office/drawing/2014/main" id="{67DB0368-6334-4200-8F1E-D8142E78311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วงรี 393">
                <a:extLst>
                  <a:ext uri="{FF2B5EF4-FFF2-40B4-BE49-F238E27FC236}">
                    <a16:creationId xmlns:a16="http://schemas.microsoft.com/office/drawing/2014/main" id="{733F67EF-B14B-456D-A8AB-6E50C207A60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394">
                <a:extLst>
                  <a:ext uri="{FF2B5EF4-FFF2-40B4-BE49-F238E27FC236}">
                    <a16:creationId xmlns:a16="http://schemas.microsoft.com/office/drawing/2014/main" id="{1648195B-B1C9-45CE-B96B-7240E89DDA0C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395">
                <a:extLst>
                  <a:ext uri="{FF2B5EF4-FFF2-40B4-BE49-F238E27FC236}">
                    <a16:creationId xmlns:a16="http://schemas.microsoft.com/office/drawing/2014/main" id="{56F0F9CB-5606-4C0F-BD03-37926C0CF9DD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8" name="กลุ่ม 385">
              <a:extLst>
                <a:ext uri="{FF2B5EF4-FFF2-40B4-BE49-F238E27FC236}">
                  <a16:creationId xmlns:a16="http://schemas.microsoft.com/office/drawing/2014/main" id="{A979F09F-2048-414B-B240-B762EDF18B3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99" name="รูปแบบอิสระ: รูปร่าง 386">
                <a:extLst>
                  <a:ext uri="{FF2B5EF4-FFF2-40B4-BE49-F238E27FC236}">
                    <a16:creationId xmlns:a16="http://schemas.microsoft.com/office/drawing/2014/main" id="{76BC794A-FDE0-431A-9B5E-4342AF1DA93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0" name="วงรี 387">
                <a:extLst>
                  <a:ext uri="{FF2B5EF4-FFF2-40B4-BE49-F238E27FC236}">
                    <a16:creationId xmlns:a16="http://schemas.microsoft.com/office/drawing/2014/main" id="{6C408DA2-44C6-4482-A5FB-4F363E5C6BE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1" name="วงรี 388">
                <a:extLst>
                  <a:ext uri="{FF2B5EF4-FFF2-40B4-BE49-F238E27FC236}">
                    <a16:creationId xmlns:a16="http://schemas.microsoft.com/office/drawing/2014/main" id="{9DBEB302-7A82-4D26-8CA0-461BACC6336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389">
                <a:extLst>
                  <a:ext uri="{FF2B5EF4-FFF2-40B4-BE49-F238E27FC236}">
                    <a16:creationId xmlns:a16="http://schemas.microsoft.com/office/drawing/2014/main" id="{64E1D9BC-A789-41D7-9A6D-15EE58F883A3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390">
                <a:extLst>
                  <a:ext uri="{FF2B5EF4-FFF2-40B4-BE49-F238E27FC236}">
                    <a16:creationId xmlns:a16="http://schemas.microsoft.com/office/drawing/2014/main" id="{4184D0B8-8F9D-4726-9DC6-329F4EBE588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622525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" name="กลุ่ม 868">
            <a:extLst>
              <a:ext uri="{FF2B5EF4-FFF2-40B4-BE49-F238E27FC236}">
                <a16:creationId xmlns:a16="http://schemas.microsoft.com/office/drawing/2014/main" id="{0BE26654-C8D8-4BCD-A3DA-3EAB712E54CA}"/>
              </a:ext>
            </a:extLst>
          </p:cNvPr>
          <p:cNvGrpSpPr/>
          <p:nvPr/>
        </p:nvGrpSpPr>
        <p:grpSpPr>
          <a:xfrm>
            <a:off x="4088697" y="2635981"/>
            <a:ext cx="3097759" cy="3204088"/>
            <a:chOff x="3843071" y="2015305"/>
            <a:chExt cx="3099471" cy="3214427"/>
          </a:xfrm>
        </p:grpSpPr>
        <p:sp>
          <p:nvSpPr>
            <p:cNvPr id="863" name="รูปแบบอิสระ: รูปร่าง 862">
              <a:extLst>
                <a:ext uri="{FF2B5EF4-FFF2-40B4-BE49-F238E27FC236}">
                  <a16:creationId xmlns:a16="http://schemas.microsoft.com/office/drawing/2014/main" id="{260963F2-E7DC-4A8B-B5DE-544798059414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 dirty="0"/>
            </a:p>
          </p:txBody>
        </p:sp>
        <p:grpSp>
          <p:nvGrpSpPr>
            <p:cNvPr id="859" name="กลุ่ม 858">
              <a:extLst>
                <a:ext uri="{FF2B5EF4-FFF2-40B4-BE49-F238E27FC236}">
                  <a16:creationId xmlns:a16="http://schemas.microsoft.com/office/drawing/2014/main" id="{B46BCC59-B6F1-45F0-8050-362F134D02BA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716" name="กลุ่ม 715">
                <a:extLst>
                  <a:ext uri="{FF2B5EF4-FFF2-40B4-BE49-F238E27FC236}">
                    <a16:creationId xmlns:a16="http://schemas.microsoft.com/office/drawing/2014/main" id="{1184DCE6-48DB-43FD-BE68-E7F2EEFE2B19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17" name="รูปแบบอิสระ: รูปร่าง 716">
                  <a:extLst>
                    <a:ext uri="{FF2B5EF4-FFF2-40B4-BE49-F238E27FC236}">
                      <a16:creationId xmlns:a16="http://schemas.microsoft.com/office/drawing/2014/main" id="{116BAC45-97E2-4758-A27E-735D822A3105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18" name="กลุ่ม 717">
                  <a:extLst>
                    <a:ext uri="{FF2B5EF4-FFF2-40B4-BE49-F238E27FC236}">
                      <a16:creationId xmlns:a16="http://schemas.microsoft.com/office/drawing/2014/main" id="{82731C6C-EB7D-4E51-A2F3-71E203577359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741" name="รูปแบบอิสระ: รูปร่าง 740">
                    <a:extLst>
                      <a:ext uri="{FF2B5EF4-FFF2-40B4-BE49-F238E27FC236}">
                        <a16:creationId xmlns:a16="http://schemas.microsoft.com/office/drawing/2014/main" id="{08151672-9291-4E1F-9F14-DCD49C9DFB85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b="1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742" name="รูปแบบอิสระ: รูปร่าง 741">
                    <a:extLst>
                      <a:ext uri="{FF2B5EF4-FFF2-40B4-BE49-F238E27FC236}">
                        <a16:creationId xmlns:a16="http://schemas.microsoft.com/office/drawing/2014/main" id="{D8870D1A-60A8-42B9-ACC1-3FE302E7216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b="1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719" name="รูปแบบอิสระ: รูปร่าง 718">
                  <a:extLst>
                    <a:ext uri="{FF2B5EF4-FFF2-40B4-BE49-F238E27FC236}">
                      <a16:creationId xmlns:a16="http://schemas.microsoft.com/office/drawing/2014/main" id="{7540834F-864A-43AB-BEAE-96BA95805F92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20" name="รูปแบบอิสระ: รูปร่าง 719">
                  <a:extLst>
                    <a:ext uri="{FF2B5EF4-FFF2-40B4-BE49-F238E27FC236}">
                      <a16:creationId xmlns:a16="http://schemas.microsoft.com/office/drawing/2014/main" id="{50CCDD30-1695-40CB-9280-1C5B433FB939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21" name="แผนผังลำดับงาน: ตัวเชื่อมต่อ 720">
                  <a:extLst>
                    <a:ext uri="{FF2B5EF4-FFF2-40B4-BE49-F238E27FC236}">
                      <a16:creationId xmlns:a16="http://schemas.microsoft.com/office/drawing/2014/main" id="{7910E3B4-D8A9-45A3-B1AF-A47CD0C0E6B0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22" name="กลุ่ม 721">
                  <a:extLst>
                    <a:ext uri="{FF2B5EF4-FFF2-40B4-BE49-F238E27FC236}">
                      <a16:creationId xmlns:a16="http://schemas.microsoft.com/office/drawing/2014/main" id="{1E4D19C5-1211-4975-BE4C-69383A9C0DEF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726" name="กลุ่ม 725">
                    <a:extLst>
                      <a:ext uri="{FF2B5EF4-FFF2-40B4-BE49-F238E27FC236}">
                        <a16:creationId xmlns:a16="http://schemas.microsoft.com/office/drawing/2014/main" id="{BB8EC53E-8F01-4783-BEB8-3C2CF4C2A22A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739" name="รูปแบบอิสระ: รูปร่าง 738">
                      <a:extLst>
                        <a:ext uri="{FF2B5EF4-FFF2-40B4-BE49-F238E27FC236}">
                          <a16:creationId xmlns:a16="http://schemas.microsoft.com/office/drawing/2014/main" id="{3E9CF121-1E17-4EE6-A266-59450CBC6CB7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40" name="รูปแบบอิสระ: รูปร่าง 739">
                      <a:extLst>
                        <a:ext uri="{FF2B5EF4-FFF2-40B4-BE49-F238E27FC236}">
                          <a16:creationId xmlns:a16="http://schemas.microsoft.com/office/drawing/2014/main" id="{1939CC40-0A92-46D8-BCEA-8EDD8A29BFC0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27" name="กลุ่ม 726">
                    <a:extLst>
                      <a:ext uri="{FF2B5EF4-FFF2-40B4-BE49-F238E27FC236}">
                        <a16:creationId xmlns:a16="http://schemas.microsoft.com/office/drawing/2014/main" id="{379885B9-ABC2-413D-A606-F47679770EF4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736" name="แผนผังลำดับงาน: ตัวเชื่อมต่อ 735">
                      <a:extLst>
                        <a:ext uri="{FF2B5EF4-FFF2-40B4-BE49-F238E27FC236}">
                          <a16:creationId xmlns:a16="http://schemas.microsoft.com/office/drawing/2014/main" id="{930AB5A4-19B4-491C-9708-F3CEC6D0A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37" name="แผนผังลำดับงาน: ตัวเชื่อมต่อ 736">
                      <a:extLst>
                        <a:ext uri="{FF2B5EF4-FFF2-40B4-BE49-F238E27FC236}">
                          <a16:creationId xmlns:a16="http://schemas.microsoft.com/office/drawing/2014/main" id="{B07AA8A2-2233-4CD8-BB99-CCF45B364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38" name="แผนผังลำดับงาน: ตัวเชื่อมต่อ 737">
                      <a:extLst>
                        <a:ext uri="{FF2B5EF4-FFF2-40B4-BE49-F238E27FC236}">
                          <a16:creationId xmlns:a16="http://schemas.microsoft.com/office/drawing/2014/main" id="{0D6125B9-9322-4B1B-8D3B-7E9A241F7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28" name="กลุ่ม 727">
                    <a:extLst>
                      <a:ext uri="{FF2B5EF4-FFF2-40B4-BE49-F238E27FC236}">
                        <a16:creationId xmlns:a16="http://schemas.microsoft.com/office/drawing/2014/main" id="{C8CA79B6-AB9A-4442-9135-26A44632F078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33" name="ตัวเชื่อมต่อตรง 732">
                      <a:extLst>
                        <a:ext uri="{FF2B5EF4-FFF2-40B4-BE49-F238E27FC236}">
                          <a16:creationId xmlns:a16="http://schemas.microsoft.com/office/drawing/2014/main" id="{11711A95-2862-419D-BF82-7D6FB7EE7E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ตัวเชื่อมต่อตรง 733">
                      <a:extLst>
                        <a:ext uri="{FF2B5EF4-FFF2-40B4-BE49-F238E27FC236}">
                          <a16:creationId xmlns:a16="http://schemas.microsoft.com/office/drawing/2014/main" id="{B41A9B2A-4B3C-4A6C-B48D-598C0CF846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ตัวเชื่อมต่อตรง 734">
                      <a:extLst>
                        <a:ext uri="{FF2B5EF4-FFF2-40B4-BE49-F238E27FC236}">
                          <a16:creationId xmlns:a16="http://schemas.microsoft.com/office/drawing/2014/main" id="{E2D50303-71AA-466B-B189-BB1159E394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29" name="กลุ่ม 728">
                    <a:extLst>
                      <a:ext uri="{FF2B5EF4-FFF2-40B4-BE49-F238E27FC236}">
                        <a16:creationId xmlns:a16="http://schemas.microsoft.com/office/drawing/2014/main" id="{8598A747-EC1A-4971-8DE0-85180DD1D8F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30" name="ตัวเชื่อมต่อตรง 729">
                      <a:extLst>
                        <a:ext uri="{FF2B5EF4-FFF2-40B4-BE49-F238E27FC236}">
                          <a16:creationId xmlns:a16="http://schemas.microsoft.com/office/drawing/2014/main" id="{6588835B-B388-49BF-B25D-4EB51495C7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ตัวเชื่อมต่อตรง 730">
                      <a:extLst>
                        <a:ext uri="{FF2B5EF4-FFF2-40B4-BE49-F238E27FC236}">
                          <a16:creationId xmlns:a16="http://schemas.microsoft.com/office/drawing/2014/main" id="{4210EA19-0DF3-4E7F-A3C9-527A3BD515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ตัวเชื่อมต่อตรง 731">
                      <a:extLst>
                        <a:ext uri="{FF2B5EF4-FFF2-40B4-BE49-F238E27FC236}">
                          <a16:creationId xmlns:a16="http://schemas.microsoft.com/office/drawing/2014/main" id="{F36AADD3-844E-4517-980D-4A11B853E1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23" name="กลุ่ม 722">
                  <a:extLst>
                    <a:ext uri="{FF2B5EF4-FFF2-40B4-BE49-F238E27FC236}">
                      <a16:creationId xmlns:a16="http://schemas.microsoft.com/office/drawing/2014/main" id="{8BEDBE25-DE85-4C8D-A08D-8DF54D51592B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724" name="ตัวเชื่อมต่อตรง 723">
                    <a:extLst>
                      <a:ext uri="{FF2B5EF4-FFF2-40B4-BE49-F238E27FC236}">
                        <a16:creationId xmlns:a16="http://schemas.microsoft.com/office/drawing/2014/main" id="{AC737411-8FF8-44CF-A435-66DFE9E141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5" name="ตัวเชื่อมต่อตรง 724">
                    <a:extLst>
                      <a:ext uri="{FF2B5EF4-FFF2-40B4-BE49-F238E27FC236}">
                        <a16:creationId xmlns:a16="http://schemas.microsoft.com/office/drawing/2014/main" id="{1B29DBCA-BFFF-43D9-9981-07F4DA09D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57" name="รูปแบบอิสระ: รูปร่าง 856">
                <a:extLst>
                  <a:ext uri="{FF2B5EF4-FFF2-40B4-BE49-F238E27FC236}">
                    <a16:creationId xmlns:a16="http://schemas.microsoft.com/office/drawing/2014/main" id="{9A63D1A0-1F91-45C6-BD5D-BF1DABF1EB69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b="1"/>
              </a:p>
            </p:txBody>
          </p:sp>
          <p:sp>
            <p:nvSpPr>
              <p:cNvPr id="858" name="รูปแบบอิสระ: รูปร่าง 857">
                <a:extLst>
                  <a:ext uri="{FF2B5EF4-FFF2-40B4-BE49-F238E27FC236}">
                    <a16:creationId xmlns:a16="http://schemas.microsoft.com/office/drawing/2014/main" id="{11001D51-3CEE-489D-9F9F-96DB96FC79C7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b="1"/>
              </a:p>
            </p:txBody>
          </p:sp>
        </p:grpSp>
        <p:sp>
          <p:nvSpPr>
            <p:cNvPr id="865" name="รูปแบบอิสระ: รูปร่าง 864">
              <a:extLst>
                <a:ext uri="{FF2B5EF4-FFF2-40B4-BE49-F238E27FC236}">
                  <a16:creationId xmlns:a16="http://schemas.microsoft.com/office/drawing/2014/main" id="{B938D7FD-9FEE-4FCB-89B4-6B3EAC77B08F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 dirty="0"/>
            </a:p>
          </p:txBody>
        </p:sp>
        <p:sp>
          <p:nvSpPr>
            <p:cNvPr id="866" name="รูปแบบอิสระ: รูปร่าง 865">
              <a:extLst>
                <a:ext uri="{FF2B5EF4-FFF2-40B4-BE49-F238E27FC236}">
                  <a16:creationId xmlns:a16="http://schemas.microsoft.com/office/drawing/2014/main" id="{4E33AF95-DE55-4961-856F-3624422AA526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  <p:sp>
          <p:nvSpPr>
            <p:cNvPr id="867" name="รูปแบบอิสระ: รูปร่าง 866">
              <a:extLst>
                <a:ext uri="{FF2B5EF4-FFF2-40B4-BE49-F238E27FC236}">
                  <a16:creationId xmlns:a16="http://schemas.microsoft.com/office/drawing/2014/main" id="{03E6D20D-3742-46D8-896E-27BC0435D6E2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  <p:sp>
          <p:nvSpPr>
            <p:cNvPr id="868" name="รูปแบบอิสระ: รูปร่าง 867">
              <a:extLst>
                <a:ext uri="{FF2B5EF4-FFF2-40B4-BE49-F238E27FC236}">
                  <a16:creationId xmlns:a16="http://schemas.microsoft.com/office/drawing/2014/main" id="{4E1CA462-D174-4CF7-95C6-4C17CB1E8202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</p:grpSp>
      <p:grpSp>
        <p:nvGrpSpPr>
          <p:cNvPr id="878" name="กลุ่ม 877">
            <a:extLst>
              <a:ext uri="{FF2B5EF4-FFF2-40B4-BE49-F238E27FC236}">
                <a16:creationId xmlns:a16="http://schemas.microsoft.com/office/drawing/2014/main" id="{FC5F9BB6-F6C5-426D-B3BF-6436BC3A9129}"/>
              </a:ext>
            </a:extLst>
          </p:cNvPr>
          <p:cNvGrpSpPr/>
          <p:nvPr/>
        </p:nvGrpSpPr>
        <p:grpSpPr>
          <a:xfrm>
            <a:off x="98212" y="2834812"/>
            <a:ext cx="2955405" cy="3118947"/>
            <a:chOff x="68370" y="1997785"/>
            <a:chExt cx="3078739" cy="3214425"/>
          </a:xfrm>
        </p:grpSpPr>
        <p:grpSp>
          <p:nvGrpSpPr>
            <p:cNvPr id="872" name="กลุ่ม 871">
              <a:extLst>
                <a:ext uri="{FF2B5EF4-FFF2-40B4-BE49-F238E27FC236}">
                  <a16:creationId xmlns:a16="http://schemas.microsoft.com/office/drawing/2014/main" id="{AA1EF669-E274-4AB7-BE22-921B9DE12B74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870" name="รูปแบบอิสระ: รูปร่าง 869">
                <a:extLst>
                  <a:ext uri="{FF2B5EF4-FFF2-40B4-BE49-F238E27FC236}">
                    <a16:creationId xmlns:a16="http://schemas.microsoft.com/office/drawing/2014/main" id="{ECF1E508-2D10-470E-A4CA-3251FA67622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860" name="กลุ่ม 859">
                <a:extLst>
                  <a:ext uri="{FF2B5EF4-FFF2-40B4-BE49-F238E27FC236}">
                    <a16:creationId xmlns:a16="http://schemas.microsoft.com/office/drawing/2014/main" id="{17C46680-49C5-4723-9C72-FAEFA84B749D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690" name="กลุ่ม 689">
                  <a:extLst>
                    <a:ext uri="{FF2B5EF4-FFF2-40B4-BE49-F238E27FC236}">
                      <a16:creationId xmlns:a16="http://schemas.microsoft.com/office/drawing/2014/main" id="{C4FF7307-97BC-431F-A6BE-CAD72F9364B1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1" name="รูปแบบอิสระ: รูปร่าง 690">
                    <a:extLst>
                      <a:ext uri="{FF2B5EF4-FFF2-40B4-BE49-F238E27FC236}">
                        <a16:creationId xmlns:a16="http://schemas.microsoft.com/office/drawing/2014/main" id="{93C77901-D3A6-431C-9DC4-99F2A1896BD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2" name="รูปแบบอิสระ: รูปร่าง 691">
                    <a:extLst>
                      <a:ext uri="{FF2B5EF4-FFF2-40B4-BE49-F238E27FC236}">
                        <a16:creationId xmlns:a16="http://schemas.microsoft.com/office/drawing/2014/main" id="{AD951894-1D42-4D0B-899E-C54508914E7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3" name="รูปแบบอิสระ: รูปร่าง 692">
                    <a:extLst>
                      <a:ext uri="{FF2B5EF4-FFF2-40B4-BE49-F238E27FC236}">
                        <a16:creationId xmlns:a16="http://schemas.microsoft.com/office/drawing/2014/main" id="{E01EAADB-BF96-4372-9D30-097A7B02E6F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4" name="รูปแบบอิสระ: รูปร่าง 693">
                    <a:extLst>
                      <a:ext uri="{FF2B5EF4-FFF2-40B4-BE49-F238E27FC236}">
                        <a16:creationId xmlns:a16="http://schemas.microsoft.com/office/drawing/2014/main" id="{06E2B582-B44F-41CA-88A0-A46A54176532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695" name="กลุ่ม 694">
                    <a:extLst>
                      <a:ext uri="{FF2B5EF4-FFF2-40B4-BE49-F238E27FC236}">
                        <a16:creationId xmlns:a16="http://schemas.microsoft.com/office/drawing/2014/main" id="{FCAFC9F2-5343-4667-9187-AF1D7A481D7D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698" name="กลุ่ม 697">
                      <a:extLst>
                        <a:ext uri="{FF2B5EF4-FFF2-40B4-BE49-F238E27FC236}">
                          <a16:creationId xmlns:a16="http://schemas.microsoft.com/office/drawing/2014/main" id="{4243BEB8-BA11-49F8-ADC0-F98093D0C8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714" name="รูปแบบอิสระ: รูปร่าง 713">
                        <a:extLst>
                          <a:ext uri="{FF2B5EF4-FFF2-40B4-BE49-F238E27FC236}">
                            <a16:creationId xmlns:a16="http://schemas.microsoft.com/office/drawing/2014/main" id="{8A22265B-72C9-4C21-8C57-54750FDD0793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5" name="รูปแบบอิสระ: รูปร่าง 714">
                        <a:extLst>
                          <a:ext uri="{FF2B5EF4-FFF2-40B4-BE49-F238E27FC236}">
                            <a16:creationId xmlns:a16="http://schemas.microsoft.com/office/drawing/2014/main" id="{4D36B284-FA11-49C1-A685-8334A0890E32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699" name="กลุ่ม 698">
                      <a:extLst>
                        <a:ext uri="{FF2B5EF4-FFF2-40B4-BE49-F238E27FC236}">
                          <a16:creationId xmlns:a16="http://schemas.microsoft.com/office/drawing/2014/main" id="{E75DF1FF-9E93-4C4B-8C7A-8D56758B4D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708" name="แผนผังลำดับงาน: ตัวเชื่อมต่อ 707">
                        <a:extLst>
                          <a:ext uri="{FF2B5EF4-FFF2-40B4-BE49-F238E27FC236}">
                            <a16:creationId xmlns:a16="http://schemas.microsoft.com/office/drawing/2014/main" id="{9FC65063-9A21-4D9E-A1FC-5FA30336B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09" name="แผนผังลำดับงาน: ตัวเชื่อมต่อ 708">
                        <a:extLst>
                          <a:ext uri="{FF2B5EF4-FFF2-40B4-BE49-F238E27FC236}">
                            <a16:creationId xmlns:a16="http://schemas.microsoft.com/office/drawing/2014/main" id="{AA589304-C037-4914-BC8D-549AE0CC1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0" name="แผนผังลำดับงาน: ตัวเชื่อมต่อ 709">
                        <a:extLst>
                          <a:ext uri="{FF2B5EF4-FFF2-40B4-BE49-F238E27FC236}">
                            <a16:creationId xmlns:a16="http://schemas.microsoft.com/office/drawing/2014/main" id="{F1922D1B-B418-4D40-8B71-A4A9881C45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11" name="แผนผังลำดับงาน: ตัวเชื่อมต่อ 710">
                        <a:extLst>
                          <a:ext uri="{FF2B5EF4-FFF2-40B4-BE49-F238E27FC236}">
                            <a16:creationId xmlns:a16="http://schemas.microsoft.com/office/drawing/2014/main" id="{0628DB03-47CB-4035-BBDE-F66FD948D9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2" name="แผนผังลำดับงาน: ตัวเชื่อมต่อ 711">
                        <a:extLst>
                          <a:ext uri="{FF2B5EF4-FFF2-40B4-BE49-F238E27FC236}">
                            <a16:creationId xmlns:a16="http://schemas.microsoft.com/office/drawing/2014/main" id="{E28B379A-F9E1-4350-A13F-1579030BA4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13" name="แผนผังลำดับงาน: ตัวเชื่อมต่อ 712">
                        <a:extLst>
                          <a:ext uri="{FF2B5EF4-FFF2-40B4-BE49-F238E27FC236}">
                            <a16:creationId xmlns:a16="http://schemas.microsoft.com/office/drawing/2014/main" id="{22055E0F-3B4E-4FDE-BE6D-76F7DFF09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700" name="กลุ่ม 699">
                      <a:extLst>
                        <a:ext uri="{FF2B5EF4-FFF2-40B4-BE49-F238E27FC236}">
                          <a16:creationId xmlns:a16="http://schemas.microsoft.com/office/drawing/2014/main" id="{9A0BE492-A1B8-4E09-B351-5210FC9661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705" name="ตัวเชื่อมต่อตรง 704">
                        <a:extLst>
                          <a:ext uri="{FF2B5EF4-FFF2-40B4-BE49-F238E27FC236}">
                            <a16:creationId xmlns:a16="http://schemas.microsoft.com/office/drawing/2014/main" id="{8B7F4FCC-A457-42EB-BE2A-A2492C163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6" name="ตัวเชื่อมต่อตรง 705">
                        <a:extLst>
                          <a:ext uri="{FF2B5EF4-FFF2-40B4-BE49-F238E27FC236}">
                            <a16:creationId xmlns:a16="http://schemas.microsoft.com/office/drawing/2014/main" id="{6C6FFBCE-479B-4C75-AF61-DA005C86E5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7" name="ตัวเชื่อมต่อตรง 706">
                        <a:extLst>
                          <a:ext uri="{FF2B5EF4-FFF2-40B4-BE49-F238E27FC236}">
                            <a16:creationId xmlns:a16="http://schemas.microsoft.com/office/drawing/2014/main" id="{A44E91D8-6E24-4EDD-94C0-4837745FC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701" name="กลุ่ม 700">
                      <a:extLst>
                        <a:ext uri="{FF2B5EF4-FFF2-40B4-BE49-F238E27FC236}">
                          <a16:creationId xmlns:a16="http://schemas.microsoft.com/office/drawing/2014/main" id="{29C1B0EA-AA40-4937-8C40-CA9A1DAF202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702" name="ตัวเชื่อมต่อตรง 701">
                        <a:extLst>
                          <a:ext uri="{FF2B5EF4-FFF2-40B4-BE49-F238E27FC236}">
                            <a16:creationId xmlns:a16="http://schemas.microsoft.com/office/drawing/2014/main" id="{05118021-F68F-4601-85D5-17143651D1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3" name="ตัวเชื่อมต่อตรง 702">
                        <a:extLst>
                          <a:ext uri="{FF2B5EF4-FFF2-40B4-BE49-F238E27FC236}">
                            <a16:creationId xmlns:a16="http://schemas.microsoft.com/office/drawing/2014/main" id="{6B4510D1-1ED3-4790-991D-8E09A24BEC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4" name="ตัวเชื่อมต่อตรง 703">
                        <a:extLst>
                          <a:ext uri="{FF2B5EF4-FFF2-40B4-BE49-F238E27FC236}">
                            <a16:creationId xmlns:a16="http://schemas.microsoft.com/office/drawing/2014/main" id="{4C6FB3A8-380B-4743-9821-11871645F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696" name="คอร์ด 695">
                    <a:extLst>
                      <a:ext uri="{FF2B5EF4-FFF2-40B4-BE49-F238E27FC236}">
                        <a16:creationId xmlns:a16="http://schemas.microsoft.com/office/drawing/2014/main" id="{7FD93AA4-4366-4F76-8401-BD1325D5C8FD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7" name="คอร์ด 99">
                    <a:extLst>
                      <a:ext uri="{FF2B5EF4-FFF2-40B4-BE49-F238E27FC236}">
                        <a16:creationId xmlns:a16="http://schemas.microsoft.com/office/drawing/2014/main" id="{F0D11D6E-D104-4478-AC02-9683D95E2F9C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743" name="รูปแบบอิสระ: รูปร่าง 742">
                  <a:extLst>
                    <a:ext uri="{FF2B5EF4-FFF2-40B4-BE49-F238E27FC236}">
                      <a16:creationId xmlns:a16="http://schemas.microsoft.com/office/drawing/2014/main" id="{FBC204E6-0A68-480C-8F2B-854EA534BB86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4" name="รูปแบบอิสระ: รูปร่าง 743">
                  <a:extLst>
                    <a:ext uri="{FF2B5EF4-FFF2-40B4-BE49-F238E27FC236}">
                      <a16:creationId xmlns:a16="http://schemas.microsoft.com/office/drawing/2014/main" id="{C1AA74D9-1589-41CC-97CE-EAEED315620A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871" name="รูปแบบอิสระ: รูปร่าง 870">
                <a:extLst>
                  <a:ext uri="{FF2B5EF4-FFF2-40B4-BE49-F238E27FC236}">
                    <a16:creationId xmlns:a16="http://schemas.microsoft.com/office/drawing/2014/main" id="{91077028-D455-4B7A-A2BF-2D5EB76F2EC8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873" name="สามเหลี่ยมหน้าจั่ว 872">
              <a:extLst>
                <a:ext uri="{FF2B5EF4-FFF2-40B4-BE49-F238E27FC236}">
                  <a16:creationId xmlns:a16="http://schemas.microsoft.com/office/drawing/2014/main" id="{CF20CCFC-7002-4922-A1F5-C13EC54ED258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877" name="สามเหลี่ยมหน้าจั่ว 872">
              <a:extLst>
                <a:ext uri="{FF2B5EF4-FFF2-40B4-BE49-F238E27FC236}">
                  <a16:creationId xmlns:a16="http://schemas.microsoft.com/office/drawing/2014/main" id="{7622B9D4-C3A7-41FF-A26C-502D8473C98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73" name="กลุ่ม 972">
            <a:extLst>
              <a:ext uri="{FF2B5EF4-FFF2-40B4-BE49-F238E27FC236}">
                <a16:creationId xmlns:a16="http://schemas.microsoft.com/office/drawing/2014/main" id="{649FDE07-BB95-4007-AA3B-DF7A85702258}"/>
              </a:ext>
            </a:extLst>
          </p:cNvPr>
          <p:cNvGrpSpPr/>
          <p:nvPr/>
        </p:nvGrpSpPr>
        <p:grpSpPr>
          <a:xfrm>
            <a:off x="3274838" y="5276714"/>
            <a:ext cx="1841788" cy="941953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928" name="แผนผังลำดับงาน: ตัวเชื่อมต่อ 927">
              <a:extLst>
                <a:ext uri="{FF2B5EF4-FFF2-40B4-BE49-F238E27FC236}">
                  <a16:creationId xmlns:a16="http://schemas.microsoft.com/office/drawing/2014/main" id="{A567ABFC-8BD1-4BE3-B647-13E714EEC349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31" name="ส่วนโค้ง 930">
              <a:extLst>
                <a:ext uri="{FF2B5EF4-FFF2-40B4-BE49-F238E27FC236}">
                  <a16:creationId xmlns:a16="http://schemas.microsoft.com/office/drawing/2014/main" id="{B1CFBA79-742F-4D9E-A1EB-318204F7C24B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32" name="ส่วนโค้ง 931">
              <a:extLst>
                <a:ext uri="{FF2B5EF4-FFF2-40B4-BE49-F238E27FC236}">
                  <a16:creationId xmlns:a16="http://schemas.microsoft.com/office/drawing/2014/main" id="{7839A5BA-8094-43DE-8665-C860776D3E3D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33" name="ส่วนโค้ง 931">
              <a:extLst>
                <a:ext uri="{FF2B5EF4-FFF2-40B4-BE49-F238E27FC236}">
                  <a16:creationId xmlns:a16="http://schemas.microsoft.com/office/drawing/2014/main" id="{CEF4372F-6018-4D74-9798-BD541DC7FFE4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936" name="ตัวเชื่อมต่อตรง 935">
              <a:extLst>
                <a:ext uri="{FF2B5EF4-FFF2-40B4-BE49-F238E27FC236}">
                  <a16:creationId xmlns:a16="http://schemas.microsoft.com/office/drawing/2014/main" id="{3833725E-8A7A-4164-BD3D-1B51D4BCDB9F}"/>
                </a:ext>
              </a:extLst>
            </p:cNvPr>
            <p:cNvCxnSpPr>
              <a:cxnSpLocks/>
              <a:stCxn id="928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ตัวเชื่อมต่อตรง 938">
              <a:extLst>
                <a:ext uri="{FF2B5EF4-FFF2-40B4-BE49-F238E27FC236}">
                  <a16:creationId xmlns:a16="http://schemas.microsoft.com/office/drawing/2014/main" id="{5320AD09-B910-4946-8F39-199F26E93A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ตัวเชื่อมต่อตรง 940">
              <a:extLst>
                <a:ext uri="{FF2B5EF4-FFF2-40B4-BE49-F238E27FC236}">
                  <a16:creationId xmlns:a16="http://schemas.microsoft.com/office/drawing/2014/main" id="{4D960C5A-6F44-4C43-81D3-D2BB56CCFA45}"/>
                </a:ext>
              </a:extLst>
            </p:cNvPr>
            <p:cNvCxnSpPr>
              <a:cxnSpLocks/>
              <a:endCxn id="933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ตัวเชื่อมต่อตรง 942">
              <a:extLst>
                <a:ext uri="{FF2B5EF4-FFF2-40B4-BE49-F238E27FC236}">
                  <a16:creationId xmlns:a16="http://schemas.microsoft.com/office/drawing/2014/main" id="{83D53801-4552-4BA8-A9A5-6DD7A0A7D1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ตัวเชื่อมต่อตรง 945">
              <a:extLst>
                <a:ext uri="{FF2B5EF4-FFF2-40B4-BE49-F238E27FC236}">
                  <a16:creationId xmlns:a16="http://schemas.microsoft.com/office/drawing/2014/main" id="{2718CBA0-621E-4E35-90C3-D3FE4CFB52A0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ตัวเชื่อมต่อตรง 948">
              <a:extLst>
                <a:ext uri="{FF2B5EF4-FFF2-40B4-BE49-F238E27FC236}">
                  <a16:creationId xmlns:a16="http://schemas.microsoft.com/office/drawing/2014/main" id="{AFEB41E3-53DA-406C-8C7D-E0699FDBE08A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ตัวเชื่อมต่อตรง 951">
              <a:extLst>
                <a:ext uri="{FF2B5EF4-FFF2-40B4-BE49-F238E27FC236}">
                  <a16:creationId xmlns:a16="http://schemas.microsoft.com/office/drawing/2014/main" id="{FFD1DFBF-BF58-4E79-80F2-9E83C10390F1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ตัวเชื่อมต่อตรง 954">
              <a:extLst>
                <a:ext uri="{FF2B5EF4-FFF2-40B4-BE49-F238E27FC236}">
                  <a16:creationId xmlns:a16="http://schemas.microsoft.com/office/drawing/2014/main" id="{21D8DE96-A36F-4D4B-A616-52239C681680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ตัวเชื่อมต่อตรง 957">
              <a:extLst>
                <a:ext uri="{FF2B5EF4-FFF2-40B4-BE49-F238E27FC236}">
                  <a16:creationId xmlns:a16="http://schemas.microsoft.com/office/drawing/2014/main" id="{B4A6857A-9D75-4CCB-80C4-490D5F1137A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4" name="ตัวเชื่อมต่อตรง 963">
              <a:extLst>
                <a:ext uri="{FF2B5EF4-FFF2-40B4-BE49-F238E27FC236}">
                  <a16:creationId xmlns:a16="http://schemas.microsoft.com/office/drawing/2014/main" id="{AC59CD0A-93AE-45E4-96C3-8705F95CB8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6" name="ตัวเชื่อมต่อตรง 965">
              <a:extLst>
                <a:ext uri="{FF2B5EF4-FFF2-40B4-BE49-F238E27FC236}">
                  <a16:creationId xmlns:a16="http://schemas.microsoft.com/office/drawing/2014/main" id="{FF7D1583-9D59-4B63-B357-F309502E5A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ตัวเชื่อมต่อตรง 967">
              <a:extLst>
                <a:ext uri="{FF2B5EF4-FFF2-40B4-BE49-F238E27FC236}">
                  <a16:creationId xmlns:a16="http://schemas.microsoft.com/office/drawing/2014/main" id="{52192FED-1F16-452E-88E6-51BA2E7266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1" name="รูปแบบอิสระ: รูปร่าง 970">
              <a:extLst>
                <a:ext uri="{FF2B5EF4-FFF2-40B4-BE49-F238E27FC236}">
                  <a16:creationId xmlns:a16="http://schemas.microsoft.com/office/drawing/2014/main" id="{1AE0082C-E478-4E18-95EE-96F675C6E48E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005" name="แผนผังลำดับงาน: ตัวเชื่อมต่อ 1004">
            <a:extLst>
              <a:ext uri="{FF2B5EF4-FFF2-40B4-BE49-F238E27FC236}">
                <a16:creationId xmlns:a16="http://schemas.microsoft.com/office/drawing/2014/main" id="{CFB41535-CE0F-492C-8CED-07EF01691174}"/>
              </a:ext>
            </a:extLst>
          </p:cNvPr>
          <p:cNvSpPr/>
          <p:nvPr/>
        </p:nvSpPr>
        <p:spPr>
          <a:xfrm>
            <a:off x="2462228" y="5843679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656" name="กลุ่ม 655">
            <a:extLst>
              <a:ext uri="{FF2B5EF4-FFF2-40B4-BE49-F238E27FC236}">
                <a16:creationId xmlns:a16="http://schemas.microsoft.com/office/drawing/2014/main" id="{E33682C6-554D-4CAA-B355-C5220339D0D4}"/>
              </a:ext>
            </a:extLst>
          </p:cNvPr>
          <p:cNvGrpSpPr/>
          <p:nvPr/>
        </p:nvGrpSpPr>
        <p:grpSpPr>
          <a:xfrm>
            <a:off x="8656527" y="4376791"/>
            <a:ext cx="2480003" cy="3391878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57" name="รูปแบบอิสระ: รูปร่าง 656">
              <a:extLst>
                <a:ext uri="{FF2B5EF4-FFF2-40B4-BE49-F238E27FC236}">
                  <a16:creationId xmlns:a16="http://schemas.microsoft.com/office/drawing/2014/main" id="{98F2F1A1-BE2E-4964-99DA-60F2DE239D3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58" name="กลุ่ม 657">
              <a:extLst>
                <a:ext uri="{FF2B5EF4-FFF2-40B4-BE49-F238E27FC236}">
                  <a16:creationId xmlns:a16="http://schemas.microsoft.com/office/drawing/2014/main" id="{EB32FE02-FC54-4C38-A44F-E746ACDE80FF}"/>
                </a:ext>
              </a:extLst>
            </p:cNvPr>
            <p:cNvGrpSpPr/>
            <p:nvPr/>
          </p:nvGrpSpPr>
          <p:grpSpPr>
            <a:xfrm>
              <a:off x="3673328" y="2413186"/>
              <a:ext cx="553175" cy="345773"/>
              <a:chOff x="3673328" y="2413186"/>
              <a:chExt cx="553175" cy="345773"/>
            </a:xfrm>
            <a:solidFill>
              <a:srgbClr val="660066"/>
            </a:solidFill>
          </p:grpSpPr>
          <p:sp>
            <p:nvSpPr>
              <p:cNvPr id="687" name="สามเหลี่ยมหน้าจั่ว 8">
                <a:extLst>
                  <a:ext uri="{FF2B5EF4-FFF2-40B4-BE49-F238E27FC236}">
                    <a16:creationId xmlns:a16="http://schemas.microsoft.com/office/drawing/2014/main" id="{6132724D-8469-46A1-8F27-278736D023EE}"/>
                  </a:ext>
                </a:extLst>
              </p:cNvPr>
              <p:cNvSpPr/>
              <p:nvPr/>
            </p:nvSpPr>
            <p:spPr>
              <a:xfrm rot="10474012">
                <a:off x="3848897" y="2413186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8" name="สามเหลี่ยมหน้าจั่ว 9">
                <a:extLst>
                  <a:ext uri="{FF2B5EF4-FFF2-40B4-BE49-F238E27FC236}">
                    <a16:creationId xmlns:a16="http://schemas.microsoft.com/office/drawing/2014/main" id="{B54CB273-954A-47C9-BE7A-04061FD924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9" name="สามเหลี่ยมหน้าจั่ว 10">
                <a:extLst>
                  <a:ext uri="{FF2B5EF4-FFF2-40B4-BE49-F238E27FC236}">
                    <a16:creationId xmlns:a16="http://schemas.microsoft.com/office/drawing/2014/main" id="{800B12F3-599E-48D3-9B9A-24956E959CBE}"/>
                  </a:ext>
                </a:extLst>
              </p:cNvPr>
              <p:cNvSpPr/>
              <p:nvPr/>
            </p:nvSpPr>
            <p:spPr>
              <a:xfrm rot="11585451">
                <a:off x="4077332" y="243362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59" name="กลุ่ม 658">
              <a:extLst>
                <a:ext uri="{FF2B5EF4-FFF2-40B4-BE49-F238E27FC236}">
                  <a16:creationId xmlns:a16="http://schemas.microsoft.com/office/drawing/2014/main" id="{C4BDE44D-C58D-4862-A044-7738B23D7F8F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85" name="รูปแบบอิสระ: รูปร่าง 684">
                <a:extLst>
                  <a:ext uri="{FF2B5EF4-FFF2-40B4-BE49-F238E27FC236}">
                    <a16:creationId xmlns:a16="http://schemas.microsoft.com/office/drawing/2014/main" id="{16E4DEC7-6ACA-4F34-A5D9-78D02DA89565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6" name="รูปแบบอิสระ: รูปร่าง 685">
                <a:extLst>
                  <a:ext uri="{FF2B5EF4-FFF2-40B4-BE49-F238E27FC236}">
                    <a16:creationId xmlns:a16="http://schemas.microsoft.com/office/drawing/2014/main" id="{97BEFCAB-E0DD-4A27-BE69-B61CC1089B0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60" name="กลุ่ม 659">
              <a:extLst>
                <a:ext uri="{FF2B5EF4-FFF2-40B4-BE49-F238E27FC236}">
                  <a16:creationId xmlns:a16="http://schemas.microsoft.com/office/drawing/2014/main" id="{90A4F1A7-7E74-46F3-AFC0-40576978A1B9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79" name="แผนผังลำดับงาน: ตัวเชื่อมต่อ 678">
                <a:extLst>
                  <a:ext uri="{FF2B5EF4-FFF2-40B4-BE49-F238E27FC236}">
                    <a16:creationId xmlns:a16="http://schemas.microsoft.com/office/drawing/2014/main" id="{F90DEC0C-9973-4119-96D3-12C6DFFC9E8A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0" name="แผนผังลำดับงาน: ตัวเชื่อมต่อ 679">
                <a:extLst>
                  <a:ext uri="{FF2B5EF4-FFF2-40B4-BE49-F238E27FC236}">
                    <a16:creationId xmlns:a16="http://schemas.microsoft.com/office/drawing/2014/main" id="{0B8F9151-106A-4732-8D68-F7C5DCD1C73F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1" name="แผนผังลำดับงาน: ตัวเชื่อมต่อ 680">
                <a:extLst>
                  <a:ext uri="{FF2B5EF4-FFF2-40B4-BE49-F238E27FC236}">
                    <a16:creationId xmlns:a16="http://schemas.microsoft.com/office/drawing/2014/main" id="{032C8C27-0193-4A51-809E-D25983A76876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2" name="แผนผังลำดับงาน: ตัวเชื่อมต่อ 681">
                <a:extLst>
                  <a:ext uri="{FF2B5EF4-FFF2-40B4-BE49-F238E27FC236}">
                    <a16:creationId xmlns:a16="http://schemas.microsoft.com/office/drawing/2014/main" id="{C99625AF-5C9A-4615-9247-12CBE88E49C5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3" name="แผนผังลำดับงาน: ตัวเชื่อมต่อ 682">
                <a:extLst>
                  <a:ext uri="{FF2B5EF4-FFF2-40B4-BE49-F238E27FC236}">
                    <a16:creationId xmlns:a16="http://schemas.microsoft.com/office/drawing/2014/main" id="{AED46E05-4064-40C5-9398-EB9F5D7825C3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4" name="แผนผังลำดับงาน: ตัวเชื่อมต่อ 683">
                <a:extLst>
                  <a:ext uri="{FF2B5EF4-FFF2-40B4-BE49-F238E27FC236}">
                    <a16:creationId xmlns:a16="http://schemas.microsoft.com/office/drawing/2014/main" id="{C6D31459-9F18-49EA-812E-9CD6E4DE6426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661" name="รูปแบบอิสระ: รูปร่าง 660">
              <a:extLst>
                <a:ext uri="{FF2B5EF4-FFF2-40B4-BE49-F238E27FC236}">
                  <a16:creationId xmlns:a16="http://schemas.microsoft.com/office/drawing/2014/main" id="{5F245B36-C68E-4794-A905-975770CE21C6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62" name="รูปแบบอิสระ: รูปร่าง 661">
              <a:extLst>
                <a:ext uri="{FF2B5EF4-FFF2-40B4-BE49-F238E27FC236}">
                  <a16:creationId xmlns:a16="http://schemas.microsoft.com/office/drawing/2014/main" id="{173BD813-8267-4C71-A4C1-50A7332DE06D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63" name="กลุ่ม 662">
              <a:extLst>
                <a:ext uri="{FF2B5EF4-FFF2-40B4-BE49-F238E27FC236}">
                  <a16:creationId xmlns:a16="http://schemas.microsoft.com/office/drawing/2014/main" id="{2456E7A4-C8D4-4D61-952E-383F6167AD87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76" name="สามเหลี่ยมหน้าจั่ว 27">
                <a:extLst>
                  <a:ext uri="{FF2B5EF4-FFF2-40B4-BE49-F238E27FC236}">
                    <a16:creationId xmlns:a16="http://schemas.microsoft.com/office/drawing/2014/main" id="{59D3F62E-9914-47BF-96AC-083335DB2CE6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7" name="สามเหลี่ยมหน้าจั่ว 28">
                <a:extLst>
                  <a:ext uri="{FF2B5EF4-FFF2-40B4-BE49-F238E27FC236}">
                    <a16:creationId xmlns:a16="http://schemas.microsoft.com/office/drawing/2014/main" id="{424A7FCA-35D0-422C-84E2-CE74F3EFDF47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8" name="สามเหลี่ยมหน้าจั่ว 29">
                <a:extLst>
                  <a:ext uri="{FF2B5EF4-FFF2-40B4-BE49-F238E27FC236}">
                    <a16:creationId xmlns:a16="http://schemas.microsoft.com/office/drawing/2014/main" id="{37FE6BCC-2E0F-4335-B586-974BAF52FC0B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64" name="กลุ่ม 663">
              <a:extLst>
                <a:ext uri="{FF2B5EF4-FFF2-40B4-BE49-F238E27FC236}">
                  <a16:creationId xmlns:a16="http://schemas.microsoft.com/office/drawing/2014/main" id="{D1011AEC-1C29-4F5A-9EA7-966368DBDDE7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73" name="สามเหลี่ยมหน้าจั่ว 27">
                <a:extLst>
                  <a:ext uri="{FF2B5EF4-FFF2-40B4-BE49-F238E27FC236}">
                    <a16:creationId xmlns:a16="http://schemas.microsoft.com/office/drawing/2014/main" id="{2AF3A287-7D97-48EB-81E4-36F6D5D18775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4" name="สามเหลี่ยมหน้าจั่ว 28">
                <a:extLst>
                  <a:ext uri="{FF2B5EF4-FFF2-40B4-BE49-F238E27FC236}">
                    <a16:creationId xmlns:a16="http://schemas.microsoft.com/office/drawing/2014/main" id="{DA9AE935-0DEB-4985-A8A2-49ED79F5CC6A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5" name="สามเหลี่ยมหน้าจั่ว 29">
                <a:extLst>
                  <a:ext uri="{FF2B5EF4-FFF2-40B4-BE49-F238E27FC236}">
                    <a16:creationId xmlns:a16="http://schemas.microsoft.com/office/drawing/2014/main" id="{F3DC71F7-1270-48F0-9E02-452DCC2EA6DA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65" name="กลุ่ม 664">
              <a:extLst>
                <a:ext uri="{FF2B5EF4-FFF2-40B4-BE49-F238E27FC236}">
                  <a16:creationId xmlns:a16="http://schemas.microsoft.com/office/drawing/2014/main" id="{0EB91E0D-691D-480F-A508-3B9BD356D721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70" name="ตัวเชื่อมต่อตรง 669">
                <a:extLst>
                  <a:ext uri="{FF2B5EF4-FFF2-40B4-BE49-F238E27FC236}">
                    <a16:creationId xmlns:a16="http://schemas.microsoft.com/office/drawing/2014/main" id="{70377DE2-6F1E-42D8-8DE6-2CAB664AD9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71" name="ตัวเชื่อมต่อตรง 670">
                <a:extLst>
                  <a:ext uri="{FF2B5EF4-FFF2-40B4-BE49-F238E27FC236}">
                    <a16:creationId xmlns:a16="http://schemas.microsoft.com/office/drawing/2014/main" id="{32A65BB9-0243-4F5F-A573-9CCF2CE058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72" name="ตัวเชื่อมต่อตรง 671">
                <a:extLst>
                  <a:ext uri="{FF2B5EF4-FFF2-40B4-BE49-F238E27FC236}">
                    <a16:creationId xmlns:a16="http://schemas.microsoft.com/office/drawing/2014/main" id="{1312D006-6E7B-4956-9600-F68CD83F34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66" name="กลุ่ม 665">
              <a:extLst>
                <a:ext uri="{FF2B5EF4-FFF2-40B4-BE49-F238E27FC236}">
                  <a16:creationId xmlns:a16="http://schemas.microsoft.com/office/drawing/2014/main" id="{D714FE59-A955-4837-A4BB-0A5766F2E1C6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67" name="ตัวเชื่อมต่อตรง 666">
                <a:extLst>
                  <a:ext uri="{FF2B5EF4-FFF2-40B4-BE49-F238E27FC236}">
                    <a16:creationId xmlns:a16="http://schemas.microsoft.com/office/drawing/2014/main" id="{9CDCA3D7-A1B7-4914-8BD6-BAFF836254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68" name="ตัวเชื่อมต่อตรง 667">
                <a:extLst>
                  <a:ext uri="{FF2B5EF4-FFF2-40B4-BE49-F238E27FC236}">
                    <a16:creationId xmlns:a16="http://schemas.microsoft.com/office/drawing/2014/main" id="{6285D75D-D06C-490D-99AF-32A719551F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69" name="ตัวเชื่อมต่อตรง 668">
                <a:extLst>
                  <a:ext uri="{FF2B5EF4-FFF2-40B4-BE49-F238E27FC236}">
                    <a16:creationId xmlns:a16="http://schemas.microsoft.com/office/drawing/2014/main" id="{7A2AE18D-90A3-492E-A0B6-C45E11ABDF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31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-221828" y="38630"/>
            <a:ext cx="7794494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6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Bài 3</a:t>
            </a:r>
            <a:endParaRPr lang="th-TH" sz="166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2928335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-1" y="111887"/>
            <a:ext cx="12192001" cy="6746113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5015" y="111887"/>
            <a:ext cx="12437350" cy="898352"/>
          </a:xfrm>
        </p:spPr>
        <p:txBody>
          <a:bodyPr/>
          <a:lstStyle/>
          <a:p>
            <a:r>
              <a:rPr lang="en-US" sz="4000" dirty="0"/>
              <a:t>Trong các hình trên, hình có diện tích lớn nhất là: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0" y="1935500"/>
            <a:ext cx="2985740" cy="1087277"/>
          </a:xfrm>
        </p:spPr>
        <p:txBody>
          <a:bodyPr>
            <a:normAutofit/>
          </a:bodyPr>
          <a:lstStyle/>
          <a:p>
            <a:r>
              <a:rPr lang="en-US" sz="3600" dirty="0"/>
              <a:t>A. Hình vuông</a:t>
            </a:r>
          </a:p>
        </p:txBody>
      </p:sp>
      <p:pic>
        <p:nvPicPr>
          <p:cNvPr id="5" name="Picture 2" descr="Toán lớp 4 trang 144, 145 - Giải Toán lớp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458" y="1026094"/>
            <a:ext cx="8520581" cy="5816051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  <a:prstDash val="lgDashDot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5" y="2898037"/>
            <a:ext cx="3642821" cy="865081"/>
          </a:xfrm>
        </p:spPr>
        <p:txBody>
          <a:bodyPr>
            <a:noAutofit/>
          </a:bodyPr>
          <a:lstStyle/>
          <a:p>
            <a:r>
              <a:rPr lang="en-US" sz="3600" dirty="0"/>
              <a:t>B. Hình chủ nhật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5" y="3934118"/>
            <a:ext cx="3883480" cy="1193117"/>
          </a:xfrm>
        </p:spPr>
        <p:txBody>
          <a:bodyPr>
            <a:normAutofit/>
          </a:bodyPr>
          <a:lstStyle/>
          <a:p>
            <a:r>
              <a:rPr lang="en-US" sz="3600" dirty="0"/>
              <a:t>C. Hình bình hành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4" y="4920607"/>
            <a:ext cx="2551104" cy="500162"/>
          </a:xfrm>
        </p:spPr>
        <p:txBody>
          <a:bodyPr>
            <a:noAutofit/>
          </a:bodyPr>
          <a:lstStyle/>
          <a:p>
            <a:r>
              <a:rPr lang="en-US" sz="3600" dirty="0"/>
              <a:t>D. Hình thoi</a:t>
            </a:r>
          </a:p>
        </p:txBody>
      </p:sp>
      <p:sp>
        <p:nvSpPr>
          <p:cNvPr id="10" name="Oval 9"/>
          <p:cNvSpPr/>
          <p:nvPr/>
        </p:nvSpPr>
        <p:spPr>
          <a:xfrm>
            <a:off x="-67619" y="2864550"/>
            <a:ext cx="762634" cy="696890"/>
          </a:xfrm>
          <a:prstGeom prst="ellipse">
            <a:avLst/>
          </a:prstGeom>
          <a:noFill/>
          <a:ln w="57150">
            <a:solidFill>
              <a:srgbClr val="A06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84643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DẶN DÒ</a:t>
            </a:r>
          </a:p>
        </p:txBody>
      </p:sp>
      <p:grpSp>
        <p:nvGrpSpPr>
          <p:cNvPr id="3" name="กลุ่ม 91">
            <a:extLst>
              <a:ext uri="{FF2B5EF4-FFF2-40B4-BE49-F238E27FC236}">
                <a16:creationId xmlns:a16="http://schemas.microsoft.com/office/drawing/2014/main" id="{6551A6E9-5A55-40E2-95F7-CB2286528D8F}"/>
              </a:ext>
            </a:extLst>
          </p:cNvPr>
          <p:cNvGrpSpPr/>
          <p:nvPr/>
        </p:nvGrpSpPr>
        <p:grpSpPr>
          <a:xfrm>
            <a:off x="126916" y="1844713"/>
            <a:ext cx="2404860" cy="2552772"/>
            <a:chOff x="68370" y="1997785"/>
            <a:chExt cx="3078739" cy="3214425"/>
          </a:xfrm>
        </p:grpSpPr>
        <p:grpSp>
          <p:nvGrpSpPr>
            <p:cNvPr id="4" name="กลุ่ม 92">
              <a:extLst>
                <a:ext uri="{FF2B5EF4-FFF2-40B4-BE49-F238E27FC236}">
                  <a16:creationId xmlns:a16="http://schemas.microsoft.com/office/drawing/2014/main" id="{A43750E4-8BBA-4E2C-83E3-832F0FBDBACD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7" name="รูปแบบอิสระ: รูปร่าง 95">
                <a:extLst>
                  <a:ext uri="{FF2B5EF4-FFF2-40B4-BE49-F238E27FC236}">
                    <a16:creationId xmlns:a16="http://schemas.microsoft.com/office/drawing/2014/main" id="{EB939065-8AD6-41FE-828E-9C958E2DB40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8" name="กลุ่ม 96">
                <a:extLst>
                  <a:ext uri="{FF2B5EF4-FFF2-40B4-BE49-F238E27FC236}">
                    <a16:creationId xmlns:a16="http://schemas.microsoft.com/office/drawing/2014/main" id="{D2BFBC65-F8A7-4F10-A9A1-CA31E7819D6C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10" name="กลุ่ม 98">
                  <a:extLst>
                    <a:ext uri="{FF2B5EF4-FFF2-40B4-BE49-F238E27FC236}">
                      <a16:creationId xmlns:a16="http://schemas.microsoft.com/office/drawing/2014/main" id="{7E35F0E5-6851-47AF-802B-07865BED327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" name="รูปแบบอิสระ: รูปร่าง 101">
                    <a:extLst>
                      <a:ext uri="{FF2B5EF4-FFF2-40B4-BE49-F238E27FC236}">
                        <a16:creationId xmlns:a16="http://schemas.microsoft.com/office/drawing/2014/main" id="{C3322A26-19E8-4D81-A845-2657B4BD48B0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4" name="รูปแบบอิสระ: รูปร่าง 102">
                    <a:extLst>
                      <a:ext uri="{FF2B5EF4-FFF2-40B4-BE49-F238E27FC236}">
                        <a16:creationId xmlns:a16="http://schemas.microsoft.com/office/drawing/2014/main" id="{D1846504-FCB5-4C8B-8D34-1FF0E3AE8A79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5" name="รูปแบบอิสระ: รูปร่าง 103">
                    <a:extLst>
                      <a:ext uri="{FF2B5EF4-FFF2-40B4-BE49-F238E27FC236}">
                        <a16:creationId xmlns:a16="http://schemas.microsoft.com/office/drawing/2014/main" id="{3F34823B-728A-41E3-ABAA-F8CFC3C149B8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6" name="รูปแบบอิสระ: รูปร่าง 104">
                    <a:extLst>
                      <a:ext uri="{FF2B5EF4-FFF2-40B4-BE49-F238E27FC236}">
                        <a16:creationId xmlns:a16="http://schemas.microsoft.com/office/drawing/2014/main" id="{CFF9ADBF-40AE-45B0-AA94-8CE4B2D95AE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17" name="กลุ่ม 105">
                    <a:extLst>
                      <a:ext uri="{FF2B5EF4-FFF2-40B4-BE49-F238E27FC236}">
                        <a16:creationId xmlns:a16="http://schemas.microsoft.com/office/drawing/2014/main" id="{6FEFDCE6-ED96-4E9F-875A-FDABF3B234D8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0" name="กลุ่ม 108">
                      <a:extLst>
                        <a:ext uri="{FF2B5EF4-FFF2-40B4-BE49-F238E27FC236}">
                          <a16:creationId xmlns:a16="http://schemas.microsoft.com/office/drawing/2014/main" id="{14D74FB8-15F6-4C01-A23C-C48CE46780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6" name="รูปแบบอิสระ: รูปร่าง 124">
                        <a:extLst>
                          <a:ext uri="{FF2B5EF4-FFF2-40B4-BE49-F238E27FC236}">
                            <a16:creationId xmlns:a16="http://schemas.microsoft.com/office/drawing/2014/main" id="{7F53A2D4-5DCB-4DF6-BD10-127E2AA3409B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7" name="รูปแบบอิสระ: รูปร่าง 125">
                        <a:extLst>
                          <a:ext uri="{FF2B5EF4-FFF2-40B4-BE49-F238E27FC236}">
                            <a16:creationId xmlns:a16="http://schemas.microsoft.com/office/drawing/2014/main" id="{3FECE6C0-B2F0-49B3-A12B-790564CA22D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21" name="กลุ่ม 109">
                      <a:extLst>
                        <a:ext uri="{FF2B5EF4-FFF2-40B4-BE49-F238E27FC236}">
                          <a16:creationId xmlns:a16="http://schemas.microsoft.com/office/drawing/2014/main" id="{B2A2C96F-206D-4834-9636-924CAC7562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" name="แผนผังลำดับงาน: ตัวเชื่อมต่อ 118">
                        <a:extLst>
                          <a:ext uri="{FF2B5EF4-FFF2-40B4-BE49-F238E27FC236}">
                            <a16:creationId xmlns:a16="http://schemas.microsoft.com/office/drawing/2014/main" id="{D69AE1A5-A5EE-4AD6-A292-6084FA314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1" name="แผนผังลำดับงาน: ตัวเชื่อมต่อ 119">
                        <a:extLst>
                          <a:ext uri="{FF2B5EF4-FFF2-40B4-BE49-F238E27FC236}">
                            <a16:creationId xmlns:a16="http://schemas.microsoft.com/office/drawing/2014/main" id="{2608A4DC-C910-4716-AB6E-8704C73A14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2" name="แผนผังลำดับงาน: ตัวเชื่อมต่อ 120">
                        <a:extLst>
                          <a:ext uri="{FF2B5EF4-FFF2-40B4-BE49-F238E27FC236}">
                            <a16:creationId xmlns:a16="http://schemas.microsoft.com/office/drawing/2014/main" id="{EE5A13C1-9354-4335-9A73-CB6A1C6B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3" name="แผนผังลำดับงาน: ตัวเชื่อมต่อ 121">
                        <a:extLst>
                          <a:ext uri="{FF2B5EF4-FFF2-40B4-BE49-F238E27FC236}">
                            <a16:creationId xmlns:a16="http://schemas.microsoft.com/office/drawing/2014/main" id="{BC95DE2C-E6CB-4051-A2DC-B679B65859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4" name="แผนผังลำดับงาน: ตัวเชื่อมต่อ 122">
                        <a:extLst>
                          <a:ext uri="{FF2B5EF4-FFF2-40B4-BE49-F238E27FC236}">
                            <a16:creationId xmlns:a16="http://schemas.microsoft.com/office/drawing/2014/main" id="{FDD9C654-A2CC-4FDD-AE64-0D8CB5276D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5" name="แผนผังลำดับงาน: ตัวเชื่อมต่อ 123">
                        <a:extLst>
                          <a:ext uri="{FF2B5EF4-FFF2-40B4-BE49-F238E27FC236}">
                            <a16:creationId xmlns:a16="http://schemas.microsoft.com/office/drawing/2014/main" id="{FFE4BE1B-FE7C-415D-92F9-01627E98B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22" name="กลุ่ม 110">
                      <a:extLst>
                        <a:ext uri="{FF2B5EF4-FFF2-40B4-BE49-F238E27FC236}">
                          <a16:creationId xmlns:a16="http://schemas.microsoft.com/office/drawing/2014/main" id="{FEFFAA15-F479-4591-8A0E-27EC55905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7" name="ตัวเชื่อมต่อตรง 115">
                        <a:extLst>
                          <a:ext uri="{FF2B5EF4-FFF2-40B4-BE49-F238E27FC236}">
                            <a16:creationId xmlns:a16="http://schemas.microsoft.com/office/drawing/2014/main" id="{00A28A9A-7961-4912-B262-3A80941DD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8" name="ตัวเชื่อมต่อตรง 116">
                        <a:extLst>
                          <a:ext uri="{FF2B5EF4-FFF2-40B4-BE49-F238E27FC236}">
                            <a16:creationId xmlns:a16="http://schemas.microsoft.com/office/drawing/2014/main" id="{50D0CF08-B4C3-45B3-B12A-592B8FF60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9" name="ตัวเชื่อมต่อตรง 117">
                        <a:extLst>
                          <a:ext uri="{FF2B5EF4-FFF2-40B4-BE49-F238E27FC236}">
                            <a16:creationId xmlns:a16="http://schemas.microsoft.com/office/drawing/2014/main" id="{D32AE9E3-B1AF-4618-BC20-00520D1B8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3" name="กลุ่ม 111">
                      <a:extLst>
                        <a:ext uri="{FF2B5EF4-FFF2-40B4-BE49-F238E27FC236}">
                          <a16:creationId xmlns:a16="http://schemas.microsoft.com/office/drawing/2014/main" id="{D36E518F-7A8B-4D64-ADD7-FB0EF6EE1250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4" name="ตัวเชื่อมต่อตรง 112">
                        <a:extLst>
                          <a:ext uri="{FF2B5EF4-FFF2-40B4-BE49-F238E27FC236}">
                            <a16:creationId xmlns:a16="http://schemas.microsoft.com/office/drawing/2014/main" id="{166C67C1-D51F-4A3D-82D2-0B5ED2352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5" name="ตัวเชื่อมต่อตรง 113">
                        <a:extLst>
                          <a:ext uri="{FF2B5EF4-FFF2-40B4-BE49-F238E27FC236}">
                            <a16:creationId xmlns:a16="http://schemas.microsoft.com/office/drawing/2014/main" id="{69DB96CA-3134-486F-B4F7-575F278B15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6" name="ตัวเชื่อมต่อตรง 114">
                        <a:extLst>
                          <a:ext uri="{FF2B5EF4-FFF2-40B4-BE49-F238E27FC236}">
                            <a16:creationId xmlns:a16="http://schemas.microsoft.com/office/drawing/2014/main" id="{730217DA-6FD4-45FA-8CE1-11DD5235A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18" name="คอร์ด 106">
                    <a:extLst>
                      <a:ext uri="{FF2B5EF4-FFF2-40B4-BE49-F238E27FC236}">
                        <a16:creationId xmlns:a16="http://schemas.microsoft.com/office/drawing/2014/main" id="{A467A227-76FB-40E4-B22A-4576DC9920C1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9" name="คอร์ด 99">
                    <a:extLst>
                      <a:ext uri="{FF2B5EF4-FFF2-40B4-BE49-F238E27FC236}">
                        <a16:creationId xmlns:a16="http://schemas.microsoft.com/office/drawing/2014/main" id="{99FD9E69-186B-4AF4-A0E8-EA8A20F4805D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1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2463AE6D-2469-4ED9-A63A-6D1662E56BD8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" name="รูปแบบอิสระ: รูปร่าง 100">
                  <a:extLst>
                    <a:ext uri="{FF2B5EF4-FFF2-40B4-BE49-F238E27FC236}">
                      <a16:creationId xmlns:a16="http://schemas.microsoft.com/office/drawing/2014/main" id="{8D10526A-78CD-4D49-A7C2-290B65FE3372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9" name="รูปแบบอิสระ: รูปร่าง 97">
                <a:extLst>
                  <a:ext uri="{FF2B5EF4-FFF2-40B4-BE49-F238E27FC236}">
                    <a16:creationId xmlns:a16="http://schemas.microsoft.com/office/drawing/2014/main" id="{B0F9CD92-D6CA-494A-A159-9CF4B8AD3F10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5" name="สามเหลี่ยมหน้าจั่ว 872">
              <a:extLst>
                <a:ext uri="{FF2B5EF4-FFF2-40B4-BE49-F238E27FC236}">
                  <a16:creationId xmlns:a16="http://schemas.microsoft.com/office/drawing/2014/main" id="{A9A271F7-894B-4D72-B3BB-F580733013D2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" name="สามเหลี่ยมหน้าจั่ว 872">
              <a:extLst>
                <a:ext uri="{FF2B5EF4-FFF2-40B4-BE49-F238E27FC236}">
                  <a16:creationId xmlns:a16="http://schemas.microsoft.com/office/drawing/2014/main" id="{DC8180C9-CA96-454F-95BF-62B5345117A4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38" name="กลุ่ม 126">
            <a:extLst>
              <a:ext uri="{FF2B5EF4-FFF2-40B4-BE49-F238E27FC236}">
                <a16:creationId xmlns:a16="http://schemas.microsoft.com/office/drawing/2014/main" id="{3328B5E0-14B4-4C45-A9C2-0DC0F6826533}"/>
              </a:ext>
            </a:extLst>
          </p:cNvPr>
          <p:cNvGrpSpPr/>
          <p:nvPr/>
        </p:nvGrpSpPr>
        <p:grpSpPr>
          <a:xfrm>
            <a:off x="8214917" y="3694467"/>
            <a:ext cx="4887785" cy="2402806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39" name="แผนผังลำดับงาน: ตัวเชื่อมต่อ 127">
              <a:extLst>
                <a:ext uri="{FF2B5EF4-FFF2-40B4-BE49-F238E27FC236}">
                  <a16:creationId xmlns:a16="http://schemas.microsoft.com/office/drawing/2014/main" id="{10437276-D798-4523-9356-8BFBE3C7C59E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0" name="ส่วนโค้ง 930">
              <a:extLst>
                <a:ext uri="{FF2B5EF4-FFF2-40B4-BE49-F238E27FC236}">
                  <a16:creationId xmlns:a16="http://schemas.microsoft.com/office/drawing/2014/main" id="{EEDD9E18-8890-4504-9456-512BF4A63878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1" name="ส่วนโค้ง 931">
              <a:extLst>
                <a:ext uri="{FF2B5EF4-FFF2-40B4-BE49-F238E27FC236}">
                  <a16:creationId xmlns:a16="http://schemas.microsoft.com/office/drawing/2014/main" id="{50F8DB04-C132-4DB9-9DD9-322E8D8533D1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2" name="ส่วนโค้ง 931">
              <a:extLst>
                <a:ext uri="{FF2B5EF4-FFF2-40B4-BE49-F238E27FC236}">
                  <a16:creationId xmlns:a16="http://schemas.microsoft.com/office/drawing/2014/main" id="{E3AD5B59-EDF4-4FFA-8964-53C5953B8A59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3" name="ตัวเชื่อมต่อตรง 131">
              <a:extLst>
                <a:ext uri="{FF2B5EF4-FFF2-40B4-BE49-F238E27FC236}">
                  <a16:creationId xmlns:a16="http://schemas.microsoft.com/office/drawing/2014/main" id="{E86594D4-179B-4A39-90C9-E40554A3AA14}"/>
                </a:ext>
              </a:extLst>
            </p:cNvPr>
            <p:cNvCxnSpPr>
              <a:cxnSpLocks/>
              <a:stCxn id="39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132">
              <a:extLst>
                <a:ext uri="{FF2B5EF4-FFF2-40B4-BE49-F238E27FC236}">
                  <a16:creationId xmlns:a16="http://schemas.microsoft.com/office/drawing/2014/main" id="{06C78D18-EACF-411B-A39A-101AC2FB4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133">
              <a:extLst>
                <a:ext uri="{FF2B5EF4-FFF2-40B4-BE49-F238E27FC236}">
                  <a16:creationId xmlns:a16="http://schemas.microsoft.com/office/drawing/2014/main" id="{F2372CB6-2F30-46A3-9DA5-8F5BBBB03D48}"/>
                </a:ext>
              </a:extLst>
            </p:cNvPr>
            <p:cNvCxnSpPr>
              <a:cxnSpLocks/>
              <a:endCxn id="42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134">
              <a:extLst>
                <a:ext uri="{FF2B5EF4-FFF2-40B4-BE49-F238E27FC236}">
                  <a16:creationId xmlns:a16="http://schemas.microsoft.com/office/drawing/2014/main" id="{5BEE0FE5-6E6D-43CB-BE45-A0D10395E6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135">
              <a:extLst>
                <a:ext uri="{FF2B5EF4-FFF2-40B4-BE49-F238E27FC236}">
                  <a16:creationId xmlns:a16="http://schemas.microsoft.com/office/drawing/2014/main" id="{5ED821DC-7761-4001-A6D9-AFB43F47EDE2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136">
              <a:extLst>
                <a:ext uri="{FF2B5EF4-FFF2-40B4-BE49-F238E27FC236}">
                  <a16:creationId xmlns:a16="http://schemas.microsoft.com/office/drawing/2014/main" id="{8560AA3A-A29F-4B61-ADCB-BE68252E35EB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137">
              <a:extLst>
                <a:ext uri="{FF2B5EF4-FFF2-40B4-BE49-F238E27FC236}">
                  <a16:creationId xmlns:a16="http://schemas.microsoft.com/office/drawing/2014/main" id="{BE310675-7226-4C30-9838-1FD67561BB57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138">
              <a:extLst>
                <a:ext uri="{FF2B5EF4-FFF2-40B4-BE49-F238E27FC236}">
                  <a16:creationId xmlns:a16="http://schemas.microsoft.com/office/drawing/2014/main" id="{F3AA76FA-A2E0-448E-B90F-B3A090F70E69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139">
              <a:extLst>
                <a:ext uri="{FF2B5EF4-FFF2-40B4-BE49-F238E27FC236}">
                  <a16:creationId xmlns:a16="http://schemas.microsoft.com/office/drawing/2014/main" id="{F9E532DC-7AD0-4075-BA1F-44C523AEE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140">
              <a:extLst>
                <a:ext uri="{FF2B5EF4-FFF2-40B4-BE49-F238E27FC236}">
                  <a16:creationId xmlns:a16="http://schemas.microsoft.com/office/drawing/2014/main" id="{FC78CAD2-2F71-4092-948F-2A810C6EA7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141">
              <a:extLst>
                <a:ext uri="{FF2B5EF4-FFF2-40B4-BE49-F238E27FC236}">
                  <a16:creationId xmlns:a16="http://schemas.microsoft.com/office/drawing/2014/main" id="{0C90DD11-0B03-48B3-A086-E8B715AEB7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142">
              <a:extLst>
                <a:ext uri="{FF2B5EF4-FFF2-40B4-BE49-F238E27FC236}">
                  <a16:creationId xmlns:a16="http://schemas.microsoft.com/office/drawing/2014/main" id="{44BB0609-CAF7-4306-9EE9-F8FD1652F5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รูปแบบอิสระ: รูปร่าง 143">
              <a:extLst>
                <a:ext uri="{FF2B5EF4-FFF2-40B4-BE49-F238E27FC236}">
                  <a16:creationId xmlns:a16="http://schemas.microsoft.com/office/drawing/2014/main" id="{7A4F3D38-AB16-4C94-8B15-08BFD6EDEF90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56" name="กลุ่ม 207">
            <a:extLst>
              <a:ext uri="{FF2B5EF4-FFF2-40B4-BE49-F238E27FC236}">
                <a16:creationId xmlns:a16="http://schemas.microsoft.com/office/drawing/2014/main" id="{1E71EE3E-D89E-4E38-9B56-3F490061DF0C}"/>
              </a:ext>
            </a:extLst>
          </p:cNvPr>
          <p:cNvGrpSpPr/>
          <p:nvPr/>
        </p:nvGrpSpPr>
        <p:grpSpPr>
          <a:xfrm>
            <a:off x="4980141" y="5171143"/>
            <a:ext cx="3450988" cy="1593104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57" name="สี่เหลี่ยมคางหมู 26">
              <a:extLst>
                <a:ext uri="{FF2B5EF4-FFF2-40B4-BE49-F238E27FC236}">
                  <a16:creationId xmlns:a16="http://schemas.microsoft.com/office/drawing/2014/main" id="{3ADADA3E-B523-433C-8649-F716EC36DAC2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FDE65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58" name="วงรี 209">
              <a:extLst>
                <a:ext uri="{FF2B5EF4-FFF2-40B4-BE49-F238E27FC236}">
                  <a16:creationId xmlns:a16="http://schemas.microsoft.com/office/drawing/2014/main" id="{8FFBC04F-A0C1-4BF1-9ADF-CD324BDED403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FDC64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59" name="วงรี 210">
              <a:extLst>
                <a:ext uri="{FF2B5EF4-FFF2-40B4-BE49-F238E27FC236}">
                  <a16:creationId xmlns:a16="http://schemas.microsoft.com/office/drawing/2014/main" id="{27A031E6-D527-40D9-8392-44D71F5105AD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FDE65B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0" name="กลุ่ม 211">
              <a:extLst>
                <a:ext uri="{FF2B5EF4-FFF2-40B4-BE49-F238E27FC236}">
                  <a16:creationId xmlns:a16="http://schemas.microsoft.com/office/drawing/2014/main" id="{5596B151-71C2-4001-9B60-ACBF011763FA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72" name="รูปแบบอิสระ: รูปร่าง 223">
                <a:extLst>
                  <a:ext uri="{FF2B5EF4-FFF2-40B4-BE49-F238E27FC236}">
                    <a16:creationId xmlns:a16="http://schemas.microsoft.com/office/drawing/2014/main" id="{45134C53-6C78-49F8-B96A-B8E2B262E63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" name="วงรี 224">
                <a:extLst>
                  <a:ext uri="{FF2B5EF4-FFF2-40B4-BE49-F238E27FC236}">
                    <a16:creationId xmlns:a16="http://schemas.microsoft.com/office/drawing/2014/main" id="{8BCC2C46-612B-4737-B7C3-13BB2281285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225">
                <a:extLst>
                  <a:ext uri="{FF2B5EF4-FFF2-40B4-BE49-F238E27FC236}">
                    <a16:creationId xmlns:a16="http://schemas.microsoft.com/office/drawing/2014/main" id="{D0F32E3E-48B0-4377-92CC-0E2259F721D0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226">
                <a:extLst>
                  <a:ext uri="{FF2B5EF4-FFF2-40B4-BE49-F238E27FC236}">
                    <a16:creationId xmlns:a16="http://schemas.microsoft.com/office/drawing/2014/main" id="{370BA95B-0B95-43F7-8955-BDA265C2F8F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วงรี 227">
                <a:extLst>
                  <a:ext uri="{FF2B5EF4-FFF2-40B4-BE49-F238E27FC236}">
                    <a16:creationId xmlns:a16="http://schemas.microsoft.com/office/drawing/2014/main" id="{F1D37D5C-165B-4386-9CD9-2525305DAB93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รูปแบบอิสระ: รูปร่าง 228">
                <a:extLst>
                  <a:ext uri="{FF2B5EF4-FFF2-40B4-BE49-F238E27FC236}">
                    <a16:creationId xmlns:a16="http://schemas.microsoft.com/office/drawing/2014/main" id="{1DCDF101-4CF5-436F-ABAC-0AAC0C7848D9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วงรี 229">
                <a:extLst>
                  <a:ext uri="{FF2B5EF4-FFF2-40B4-BE49-F238E27FC236}">
                    <a16:creationId xmlns:a16="http://schemas.microsoft.com/office/drawing/2014/main" id="{3D6A6E42-87C7-4818-BD86-E0F8C7936A0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230">
                <a:extLst>
                  <a:ext uri="{FF2B5EF4-FFF2-40B4-BE49-F238E27FC236}">
                    <a16:creationId xmlns:a16="http://schemas.microsoft.com/office/drawing/2014/main" id="{9069D09E-8249-4484-BB9C-7F15D21B40C5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วงรี 231">
                <a:extLst>
                  <a:ext uri="{FF2B5EF4-FFF2-40B4-BE49-F238E27FC236}">
                    <a16:creationId xmlns:a16="http://schemas.microsoft.com/office/drawing/2014/main" id="{BBE0BDCD-778E-4865-82BF-4C3C097CC78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วงรี 232">
                <a:extLst>
                  <a:ext uri="{FF2B5EF4-FFF2-40B4-BE49-F238E27FC236}">
                    <a16:creationId xmlns:a16="http://schemas.microsoft.com/office/drawing/2014/main" id="{C34F7CB7-47B9-435C-9CC4-CC879A5BEA0D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รูปแบบอิสระ: รูปร่าง 233">
                <a:extLst>
                  <a:ext uri="{FF2B5EF4-FFF2-40B4-BE49-F238E27FC236}">
                    <a16:creationId xmlns:a16="http://schemas.microsoft.com/office/drawing/2014/main" id="{1CC94A4F-E345-42A4-BEA2-7FFB380E1F5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3" name="วงรี 234">
                <a:extLst>
                  <a:ext uri="{FF2B5EF4-FFF2-40B4-BE49-F238E27FC236}">
                    <a16:creationId xmlns:a16="http://schemas.microsoft.com/office/drawing/2014/main" id="{399C7069-E24A-4728-9BDC-1275886D7EFD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235">
                <a:extLst>
                  <a:ext uri="{FF2B5EF4-FFF2-40B4-BE49-F238E27FC236}">
                    <a16:creationId xmlns:a16="http://schemas.microsoft.com/office/drawing/2014/main" id="{31461564-8C53-40FF-9913-0A0CC4EDD9C5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236">
                <a:extLst>
                  <a:ext uri="{FF2B5EF4-FFF2-40B4-BE49-F238E27FC236}">
                    <a16:creationId xmlns:a16="http://schemas.microsoft.com/office/drawing/2014/main" id="{5E2EBB17-F99A-433A-8567-7ED760B03CBA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237">
                <a:extLst>
                  <a:ext uri="{FF2B5EF4-FFF2-40B4-BE49-F238E27FC236}">
                    <a16:creationId xmlns:a16="http://schemas.microsoft.com/office/drawing/2014/main" id="{E7A9FDAF-C0D2-4764-89E5-AC957A63EAB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212">
              <a:extLst>
                <a:ext uri="{FF2B5EF4-FFF2-40B4-BE49-F238E27FC236}">
                  <a16:creationId xmlns:a16="http://schemas.microsoft.com/office/drawing/2014/main" id="{E4D16C5D-184F-4FDA-BBC9-3D90DC2F1EF8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62" name="รูปแบบอิสระ: รูปร่าง 213">
                <a:extLst>
                  <a:ext uri="{FF2B5EF4-FFF2-40B4-BE49-F238E27FC236}">
                    <a16:creationId xmlns:a16="http://schemas.microsoft.com/office/drawing/2014/main" id="{170ECA35-E8A3-409F-AFC4-13654DAD331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214">
                <a:extLst>
                  <a:ext uri="{FF2B5EF4-FFF2-40B4-BE49-F238E27FC236}">
                    <a16:creationId xmlns:a16="http://schemas.microsoft.com/office/drawing/2014/main" id="{4985FA7A-3E04-4526-A511-556915AC558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215">
                <a:extLst>
                  <a:ext uri="{FF2B5EF4-FFF2-40B4-BE49-F238E27FC236}">
                    <a16:creationId xmlns:a16="http://schemas.microsoft.com/office/drawing/2014/main" id="{D08135BA-2D38-4810-8DB9-F1C21B295C8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216">
                <a:extLst>
                  <a:ext uri="{FF2B5EF4-FFF2-40B4-BE49-F238E27FC236}">
                    <a16:creationId xmlns:a16="http://schemas.microsoft.com/office/drawing/2014/main" id="{352A953F-B8FD-4AB2-A7FA-612EE1154356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217">
                <a:extLst>
                  <a:ext uri="{FF2B5EF4-FFF2-40B4-BE49-F238E27FC236}">
                    <a16:creationId xmlns:a16="http://schemas.microsoft.com/office/drawing/2014/main" id="{53209579-FD6B-4369-A162-D304392225C8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รูปแบบอิสระ: รูปร่าง 218">
                <a:extLst>
                  <a:ext uri="{FF2B5EF4-FFF2-40B4-BE49-F238E27FC236}">
                    <a16:creationId xmlns:a16="http://schemas.microsoft.com/office/drawing/2014/main" id="{8A6D6520-0E60-4CC7-8C86-F6FCA928ACA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" name="วงรี 219">
                <a:extLst>
                  <a:ext uri="{FF2B5EF4-FFF2-40B4-BE49-F238E27FC236}">
                    <a16:creationId xmlns:a16="http://schemas.microsoft.com/office/drawing/2014/main" id="{0D1833BE-72D3-4C73-A55C-036B386EB2E8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220">
                <a:extLst>
                  <a:ext uri="{FF2B5EF4-FFF2-40B4-BE49-F238E27FC236}">
                    <a16:creationId xmlns:a16="http://schemas.microsoft.com/office/drawing/2014/main" id="{5D5DBC47-442A-4215-9A43-AE2BF42CFD87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วงรี 221">
                <a:extLst>
                  <a:ext uri="{FF2B5EF4-FFF2-40B4-BE49-F238E27FC236}">
                    <a16:creationId xmlns:a16="http://schemas.microsoft.com/office/drawing/2014/main" id="{AC545991-9657-4917-AC0D-78179BB8FD9E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วงรี 222">
                <a:extLst>
                  <a:ext uri="{FF2B5EF4-FFF2-40B4-BE49-F238E27FC236}">
                    <a16:creationId xmlns:a16="http://schemas.microsoft.com/office/drawing/2014/main" id="{E20B0D24-2423-4908-83A0-4EC228B1DC0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7" name="กลุ่ม 238">
            <a:extLst>
              <a:ext uri="{FF2B5EF4-FFF2-40B4-BE49-F238E27FC236}">
                <a16:creationId xmlns:a16="http://schemas.microsoft.com/office/drawing/2014/main" id="{43E97ECA-1726-42DE-B98F-C137043DD6DB}"/>
              </a:ext>
            </a:extLst>
          </p:cNvPr>
          <p:cNvGrpSpPr/>
          <p:nvPr/>
        </p:nvGrpSpPr>
        <p:grpSpPr>
          <a:xfrm>
            <a:off x="20853" y="5507267"/>
            <a:ext cx="1752271" cy="2695865"/>
            <a:chOff x="1777678" y="1219637"/>
            <a:chExt cx="3612645" cy="5251251"/>
          </a:xfrm>
        </p:grpSpPr>
        <p:grpSp>
          <p:nvGrpSpPr>
            <p:cNvPr id="88" name="กลุ่ม 239">
              <a:extLst>
                <a:ext uri="{FF2B5EF4-FFF2-40B4-BE49-F238E27FC236}">
                  <a16:creationId xmlns:a16="http://schemas.microsoft.com/office/drawing/2014/main" id="{CD369377-36B6-486B-8B13-56D34A9E72D9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37" name="กลุ่ม 288">
                <a:extLst>
                  <a:ext uri="{FF2B5EF4-FFF2-40B4-BE49-F238E27FC236}">
                    <a16:creationId xmlns:a16="http://schemas.microsoft.com/office/drawing/2014/main" id="{3C7DA8BC-0205-4608-B4AF-4C5752A5DF0C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51" name="กลุ่ม 302">
                  <a:extLst>
                    <a:ext uri="{FF2B5EF4-FFF2-40B4-BE49-F238E27FC236}">
                      <a16:creationId xmlns:a16="http://schemas.microsoft.com/office/drawing/2014/main" id="{B62866C9-07A8-48EA-ABD6-6F736D0CE009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83" name="รูปแบบอิสระ: รูปร่าง 334">
                    <a:extLst>
                      <a:ext uri="{FF2B5EF4-FFF2-40B4-BE49-F238E27FC236}">
                        <a16:creationId xmlns:a16="http://schemas.microsoft.com/office/drawing/2014/main" id="{74A90460-9DD4-42DC-99A8-492C380E4AD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84" name="ตัวเชื่อมต่อตรง 335">
                    <a:extLst>
                      <a:ext uri="{FF2B5EF4-FFF2-40B4-BE49-F238E27FC236}">
                        <a16:creationId xmlns:a16="http://schemas.microsoft.com/office/drawing/2014/main" id="{3C908660-3793-470E-AE01-8F547E230AD3}"/>
                      </a:ext>
                    </a:extLst>
                  </p:cNvPr>
                  <p:cNvCxnSpPr>
                    <a:cxnSpLocks/>
                    <a:stCxn id="1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5" name="รูปแบบอิสระ: รูปร่าง 336">
                    <a:extLst>
                      <a:ext uri="{FF2B5EF4-FFF2-40B4-BE49-F238E27FC236}">
                        <a16:creationId xmlns:a16="http://schemas.microsoft.com/office/drawing/2014/main" id="{F2DD9AA9-5B94-4487-970F-21B906F69EED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6" name="รูปแบบอิสระ: รูปร่าง 337">
                    <a:extLst>
                      <a:ext uri="{FF2B5EF4-FFF2-40B4-BE49-F238E27FC236}">
                        <a16:creationId xmlns:a16="http://schemas.microsoft.com/office/drawing/2014/main" id="{C102B9E7-A9A1-4B20-836F-4A3A1A88C0E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7" name="รูปแบบอิสระ: รูปร่าง 338">
                    <a:extLst>
                      <a:ext uri="{FF2B5EF4-FFF2-40B4-BE49-F238E27FC236}">
                        <a16:creationId xmlns:a16="http://schemas.microsoft.com/office/drawing/2014/main" id="{D6637515-F5E4-46FD-8672-DAFCAD7864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8" name="รูปแบบอิสระ: รูปร่าง 339">
                    <a:extLst>
                      <a:ext uri="{FF2B5EF4-FFF2-40B4-BE49-F238E27FC236}">
                        <a16:creationId xmlns:a16="http://schemas.microsoft.com/office/drawing/2014/main" id="{262623DF-FC87-4983-B65A-E3A296EE1D42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2" name="กลุ่ม 303">
                  <a:extLst>
                    <a:ext uri="{FF2B5EF4-FFF2-40B4-BE49-F238E27FC236}">
                      <a16:creationId xmlns:a16="http://schemas.microsoft.com/office/drawing/2014/main" id="{FCD3514E-19AC-4840-9AC0-57DAD0C9869F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77" name="รูปแบบอิสระ: รูปร่าง 328">
                    <a:extLst>
                      <a:ext uri="{FF2B5EF4-FFF2-40B4-BE49-F238E27FC236}">
                        <a16:creationId xmlns:a16="http://schemas.microsoft.com/office/drawing/2014/main" id="{B6689688-A199-4DE7-A8A7-9ED66767911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8" name="ตัวเชื่อมต่อตรง 329">
                    <a:extLst>
                      <a:ext uri="{FF2B5EF4-FFF2-40B4-BE49-F238E27FC236}">
                        <a16:creationId xmlns:a16="http://schemas.microsoft.com/office/drawing/2014/main" id="{C759288E-E9F6-46B2-8E24-09BF05D80D52}"/>
                      </a:ext>
                    </a:extLst>
                  </p:cNvPr>
                  <p:cNvCxnSpPr>
                    <a:cxnSpLocks/>
                    <a:stCxn id="17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รูปแบบอิสระ: รูปร่าง 330">
                    <a:extLst>
                      <a:ext uri="{FF2B5EF4-FFF2-40B4-BE49-F238E27FC236}">
                        <a16:creationId xmlns:a16="http://schemas.microsoft.com/office/drawing/2014/main" id="{F145C6ED-DE73-40B3-AAC2-E3A73808866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0" name="รูปแบบอิสระ: รูปร่าง 331">
                    <a:extLst>
                      <a:ext uri="{FF2B5EF4-FFF2-40B4-BE49-F238E27FC236}">
                        <a16:creationId xmlns:a16="http://schemas.microsoft.com/office/drawing/2014/main" id="{987BFB74-E97A-4AE9-ACD8-E0CD66241BB2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1" name="รูปแบบอิสระ: รูปร่าง 332">
                    <a:extLst>
                      <a:ext uri="{FF2B5EF4-FFF2-40B4-BE49-F238E27FC236}">
                        <a16:creationId xmlns:a16="http://schemas.microsoft.com/office/drawing/2014/main" id="{0FCF05A8-89D8-4A7F-9D5F-CCB74108B94E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2" name="รูปแบบอิสระ: รูปร่าง 333">
                    <a:extLst>
                      <a:ext uri="{FF2B5EF4-FFF2-40B4-BE49-F238E27FC236}">
                        <a16:creationId xmlns:a16="http://schemas.microsoft.com/office/drawing/2014/main" id="{E47FC7DF-99C9-4D14-9242-780FADAECA0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3" name="กลุ่ม 304">
                  <a:extLst>
                    <a:ext uri="{FF2B5EF4-FFF2-40B4-BE49-F238E27FC236}">
                      <a16:creationId xmlns:a16="http://schemas.microsoft.com/office/drawing/2014/main" id="{995F0B9C-6B6B-4A60-BC04-B890C5593462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75" name="สี่เหลี่ยมผืนผ้า 5">
                    <a:extLst>
                      <a:ext uri="{FF2B5EF4-FFF2-40B4-BE49-F238E27FC236}">
                        <a16:creationId xmlns:a16="http://schemas.microsoft.com/office/drawing/2014/main" id="{EF6F7A61-51B2-4E60-9DE7-E65BAEF7E3EE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6" name="สี่เหลี่ยมผืนผ้า 5">
                    <a:extLst>
                      <a:ext uri="{FF2B5EF4-FFF2-40B4-BE49-F238E27FC236}">
                        <a16:creationId xmlns:a16="http://schemas.microsoft.com/office/drawing/2014/main" id="{0465AC4F-3598-4F33-82EC-2CCF3AAF423E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54" name="กลุ่ม 305">
                  <a:extLst>
                    <a:ext uri="{FF2B5EF4-FFF2-40B4-BE49-F238E27FC236}">
                      <a16:creationId xmlns:a16="http://schemas.microsoft.com/office/drawing/2014/main" id="{A0446F06-489F-45C4-85FF-431AF215FC87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69" name="รูปแบบอิสระ: รูปร่าง 320">
                    <a:extLst>
                      <a:ext uri="{FF2B5EF4-FFF2-40B4-BE49-F238E27FC236}">
                        <a16:creationId xmlns:a16="http://schemas.microsoft.com/office/drawing/2014/main" id="{CEACD3D3-AD2A-402C-9AB6-C214310C58C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0" name="ตัวเชื่อมต่อตรง 321">
                    <a:extLst>
                      <a:ext uri="{FF2B5EF4-FFF2-40B4-BE49-F238E27FC236}">
                        <a16:creationId xmlns:a16="http://schemas.microsoft.com/office/drawing/2014/main" id="{DFEEB892-022E-4066-9742-20AFDE427FB8}"/>
                      </a:ext>
                    </a:extLst>
                  </p:cNvPr>
                  <p:cNvCxnSpPr>
                    <a:cxnSpLocks/>
                    <a:stCxn id="1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1" name="รูปแบบอิสระ: รูปร่าง 322">
                    <a:extLst>
                      <a:ext uri="{FF2B5EF4-FFF2-40B4-BE49-F238E27FC236}">
                        <a16:creationId xmlns:a16="http://schemas.microsoft.com/office/drawing/2014/main" id="{E064FAFD-A9E5-49D5-A79C-0FC51B220E7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2" name="รูปแบบอิสระ: รูปร่าง 323">
                    <a:extLst>
                      <a:ext uri="{FF2B5EF4-FFF2-40B4-BE49-F238E27FC236}">
                        <a16:creationId xmlns:a16="http://schemas.microsoft.com/office/drawing/2014/main" id="{DFDE542A-1ECC-4385-8ACA-7B3A78FC515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3" name="รูปแบบอิสระ: รูปร่าง 324">
                    <a:extLst>
                      <a:ext uri="{FF2B5EF4-FFF2-40B4-BE49-F238E27FC236}">
                        <a16:creationId xmlns:a16="http://schemas.microsoft.com/office/drawing/2014/main" id="{AA6C0F9C-E299-4793-8C76-19BF62BCCEB4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325">
                    <a:extLst>
                      <a:ext uri="{FF2B5EF4-FFF2-40B4-BE49-F238E27FC236}">
                        <a16:creationId xmlns:a16="http://schemas.microsoft.com/office/drawing/2014/main" id="{F3087990-83C2-46BD-A917-F8F9558B3F4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5" name="กลุ่ม 306">
                  <a:extLst>
                    <a:ext uri="{FF2B5EF4-FFF2-40B4-BE49-F238E27FC236}">
                      <a16:creationId xmlns:a16="http://schemas.microsoft.com/office/drawing/2014/main" id="{EF66228B-9D4B-4D5B-8643-F6708E5631FC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3" name="รูปแบบอิสระ: รูปร่าง 314">
                    <a:extLst>
                      <a:ext uri="{FF2B5EF4-FFF2-40B4-BE49-F238E27FC236}">
                        <a16:creationId xmlns:a16="http://schemas.microsoft.com/office/drawing/2014/main" id="{7894AE56-0B1B-45E4-8609-6F6219EA295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4" name="ตัวเชื่อมต่อตรง 315">
                    <a:extLst>
                      <a:ext uri="{FF2B5EF4-FFF2-40B4-BE49-F238E27FC236}">
                        <a16:creationId xmlns:a16="http://schemas.microsoft.com/office/drawing/2014/main" id="{DE8CEAC9-59E8-49B7-BD09-579E5416E9E2}"/>
                      </a:ext>
                    </a:extLst>
                  </p:cNvPr>
                  <p:cNvCxnSpPr>
                    <a:cxnSpLocks/>
                    <a:stCxn id="1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0D10B360-46DF-46B3-9521-B2BAA9569E5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6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7B839D64-A454-4C9B-91EE-F4FDDCFA0EE8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7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3BF14E20-CF5C-4346-9EDD-4F2F97948B4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319">
                    <a:extLst>
                      <a:ext uri="{FF2B5EF4-FFF2-40B4-BE49-F238E27FC236}">
                        <a16:creationId xmlns:a16="http://schemas.microsoft.com/office/drawing/2014/main" id="{7C65AA9E-9F6B-4917-B043-54882557334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6" name="กลุ่ม 307">
                  <a:extLst>
                    <a:ext uri="{FF2B5EF4-FFF2-40B4-BE49-F238E27FC236}">
                      <a16:creationId xmlns:a16="http://schemas.microsoft.com/office/drawing/2014/main" id="{BB5DC447-011E-4E76-A061-537A58F348D2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57" name="รูปแบบอิสระ: รูปร่าง 308">
                    <a:extLst>
                      <a:ext uri="{FF2B5EF4-FFF2-40B4-BE49-F238E27FC236}">
                        <a16:creationId xmlns:a16="http://schemas.microsoft.com/office/drawing/2014/main" id="{D1F8D006-1D9E-4B03-95F4-E9C2DF3C6BD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8" name="ตัวเชื่อมต่อตรง 309">
                    <a:extLst>
                      <a:ext uri="{FF2B5EF4-FFF2-40B4-BE49-F238E27FC236}">
                        <a16:creationId xmlns:a16="http://schemas.microsoft.com/office/drawing/2014/main" id="{CBAF321D-E9EA-4D13-8AEA-4F640D3E0108}"/>
                      </a:ext>
                    </a:extLst>
                  </p:cNvPr>
                  <p:cNvCxnSpPr>
                    <a:cxnSpLocks/>
                    <a:stCxn id="1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9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D36EEB8B-A622-4823-839F-426CD6DB922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0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8366BC21-5EF3-47B9-BC55-6F8F2E4D636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1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0C4C2B0F-BDC5-44DD-AF81-854A6237A86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2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2BE780D7-E6B5-4CBA-9892-8031F78351D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38" name="กลุ่ม 289">
                <a:extLst>
                  <a:ext uri="{FF2B5EF4-FFF2-40B4-BE49-F238E27FC236}">
                    <a16:creationId xmlns:a16="http://schemas.microsoft.com/office/drawing/2014/main" id="{B1C4CC35-E7F4-481F-B941-5117455AB9C4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39" name="รูปแบบอิสระ: รูปร่าง 290">
                  <a:extLst>
                    <a:ext uri="{FF2B5EF4-FFF2-40B4-BE49-F238E27FC236}">
                      <a16:creationId xmlns:a16="http://schemas.microsoft.com/office/drawing/2014/main" id="{2B58A1F3-95E1-4227-949A-898CC3A41EF4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รูปแบบอิสระ: รูปร่าง 291">
                  <a:extLst>
                    <a:ext uri="{FF2B5EF4-FFF2-40B4-BE49-F238E27FC236}">
                      <a16:creationId xmlns:a16="http://schemas.microsoft.com/office/drawing/2014/main" id="{9969387E-560E-447B-B6DB-27549213F325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1" name="ตัวเชื่อมต่อตรง 292">
                  <a:extLst>
                    <a:ext uri="{FF2B5EF4-FFF2-40B4-BE49-F238E27FC236}">
                      <a16:creationId xmlns:a16="http://schemas.microsoft.com/office/drawing/2014/main" id="{E9DF90CD-09E1-4E84-B895-11A7244D6E26}"/>
                    </a:ext>
                  </a:extLst>
                </p:cNvPr>
                <p:cNvCxnSpPr>
                  <a:cxnSpLocks/>
                  <a:endCxn id="140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2" name="กลุ่ม 293">
                  <a:extLst>
                    <a:ext uri="{FF2B5EF4-FFF2-40B4-BE49-F238E27FC236}">
                      <a16:creationId xmlns:a16="http://schemas.microsoft.com/office/drawing/2014/main" id="{57FAA1CD-74DA-45FF-B28D-9CE026EBF58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9" name="รูปแบบอิสระ: รูปร่าง 300">
                    <a:extLst>
                      <a:ext uri="{FF2B5EF4-FFF2-40B4-BE49-F238E27FC236}">
                        <a16:creationId xmlns:a16="http://schemas.microsoft.com/office/drawing/2014/main" id="{422B6C5F-5695-4CAF-9EFB-DE659E5F790C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0" name="วงรี 77">
                    <a:extLst>
                      <a:ext uri="{FF2B5EF4-FFF2-40B4-BE49-F238E27FC236}">
                        <a16:creationId xmlns:a16="http://schemas.microsoft.com/office/drawing/2014/main" id="{F86DCF2F-B16A-4CEA-9E61-32E505F3C5B4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3" name="กลุ่ม 294">
                  <a:extLst>
                    <a:ext uri="{FF2B5EF4-FFF2-40B4-BE49-F238E27FC236}">
                      <a16:creationId xmlns:a16="http://schemas.microsoft.com/office/drawing/2014/main" id="{F4C00297-20A4-4470-95CC-8B7131C16ADB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7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A44416F7-F080-4074-B990-15D51E29336F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8" name="วงรี 77">
                    <a:extLst>
                      <a:ext uri="{FF2B5EF4-FFF2-40B4-BE49-F238E27FC236}">
                        <a16:creationId xmlns:a16="http://schemas.microsoft.com/office/drawing/2014/main" id="{06FD95E2-8A82-49B4-A930-24B570D7E465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4" name="กลุ่ม 295">
                  <a:extLst>
                    <a:ext uri="{FF2B5EF4-FFF2-40B4-BE49-F238E27FC236}">
                      <a16:creationId xmlns:a16="http://schemas.microsoft.com/office/drawing/2014/main" id="{DB9B4ABD-546A-46A7-A526-E6A7F153DBB1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5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45A30B07-C887-464E-A229-4597E88C1940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46" name="วงรี 77">
                    <a:extLst>
                      <a:ext uri="{FF2B5EF4-FFF2-40B4-BE49-F238E27FC236}">
                        <a16:creationId xmlns:a16="http://schemas.microsoft.com/office/drawing/2014/main" id="{5DAB1BB9-0658-4F52-841A-DA5AF23EBB6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89" name="กลุ่ม 240">
              <a:extLst>
                <a:ext uri="{FF2B5EF4-FFF2-40B4-BE49-F238E27FC236}">
                  <a16:creationId xmlns:a16="http://schemas.microsoft.com/office/drawing/2014/main" id="{361BC430-C13C-4AA6-B01C-A6C5DA4A329C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20" name="กลุ่ม 271">
                <a:extLst>
                  <a:ext uri="{FF2B5EF4-FFF2-40B4-BE49-F238E27FC236}">
                    <a16:creationId xmlns:a16="http://schemas.microsoft.com/office/drawing/2014/main" id="{B263D907-49E6-43BD-BF01-70C97FC8DF3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27" name="รูปแบบอิสระ: รูปร่าง 278">
                  <a:extLst>
                    <a:ext uri="{FF2B5EF4-FFF2-40B4-BE49-F238E27FC236}">
                      <a16:creationId xmlns:a16="http://schemas.microsoft.com/office/drawing/2014/main" id="{6171DA63-3C6C-4B4F-B568-9FC1AB17068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8" name="วงรี 279">
                  <a:extLst>
                    <a:ext uri="{FF2B5EF4-FFF2-40B4-BE49-F238E27FC236}">
                      <a16:creationId xmlns:a16="http://schemas.microsoft.com/office/drawing/2014/main" id="{B6EA2DFB-9E62-4446-B062-983D525EFC47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280">
                  <a:extLst>
                    <a:ext uri="{FF2B5EF4-FFF2-40B4-BE49-F238E27FC236}">
                      <a16:creationId xmlns:a16="http://schemas.microsoft.com/office/drawing/2014/main" id="{D0FEEA10-D2D5-486A-B308-7320CCDC3290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281">
                  <a:extLst>
                    <a:ext uri="{FF2B5EF4-FFF2-40B4-BE49-F238E27FC236}">
                      <a16:creationId xmlns:a16="http://schemas.microsoft.com/office/drawing/2014/main" id="{89A0C5DC-7DC0-4466-8144-60C17DBB408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282">
                  <a:extLst>
                    <a:ext uri="{FF2B5EF4-FFF2-40B4-BE49-F238E27FC236}">
                      <a16:creationId xmlns:a16="http://schemas.microsoft.com/office/drawing/2014/main" id="{BDDDC25C-88FF-42BE-861A-3BB462BCF06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2267B250-18B8-446F-A7E2-D5DC7D80A18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3" name="วงรี 284">
                  <a:extLst>
                    <a:ext uri="{FF2B5EF4-FFF2-40B4-BE49-F238E27FC236}">
                      <a16:creationId xmlns:a16="http://schemas.microsoft.com/office/drawing/2014/main" id="{D2159087-55AA-40DB-BE98-B88158D1C6F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4" name="วงรี 285">
                  <a:extLst>
                    <a:ext uri="{FF2B5EF4-FFF2-40B4-BE49-F238E27FC236}">
                      <a16:creationId xmlns:a16="http://schemas.microsoft.com/office/drawing/2014/main" id="{6CFD9EC5-B9AD-4BA3-8587-C96F4E7D3A4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5" name="วงรี 286">
                  <a:extLst>
                    <a:ext uri="{FF2B5EF4-FFF2-40B4-BE49-F238E27FC236}">
                      <a16:creationId xmlns:a16="http://schemas.microsoft.com/office/drawing/2014/main" id="{649811BB-F8AC-4121-AF68-0306A830B4C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6" name="วงรี 287">
                  <a:extLst>
                    <a:ext uri="{FF2B5EF4-FFF2-40B4-BE49-F238E27FC236}">
                      <a16:creationId xmlns:a16="http://schemas.microsoft.com/office/drawing/2014/main" id="{EA5EA537-3A85-4991-9809-2DD42887BB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1" name="กลุ่ม 272">
                <a:extLst>
                  <a:ext uri="{FF2B5EF4-FFF2-40B4-BE49-F238E27FC236}">
                    <a16:creationId xmlns:a16="http://schemas.microsoft.com/office/drawing/2014/main" id="{088BA04F-0D40-452F-A0AF-E642C2B39DD4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22" name="รูปแบบอิสระ: รูปร่าง 273">
                  <a:extLst>
                    <a:ext uri="{FF2B5EF4-FFF2-40B4-BE49-F238E27FC236}">
                      <a16:creationId xmlns:a16="http://schemas.microsoft.com/office/drawing/2014/main" id="{C0ABB82D-1CBA-444D-B050-18EC449230F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3" name="วงรี 274">
                  <a:extLst>
                    <a:ext uri="{FF2B5EF4-FFF2-40B4-BE49-F238E27FC236}">
                      <a16:creationId xmlns:a16="http://schemas.microsoft.com/office/drawing/2014/main" id="{17CE368E-2058-4F8A-A3EB-D8871A587DBD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275">
                  <a:extLst>
                    <a:ext uri="{FF2B5EF4-FFF2-40B4-BE49-F238E27FC236}">
                      <a16:creationId xmlns:a16="http://schemas.microsoft.com/office/drawing/2014/main" id="{4029B24C-E38B-44F0-AA88-CCBFA59A8323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276">
                  <a:extLst>
                    <a:ext uri="{FF2B5EF4-FFF2-40B4-BE49-F238E27FC236}">
                      <a16:creationId xmlns:a16="http://schemas.microsoft.com/office/drawing/2014/main" id="{ECFBF877-6648-4277-9D64-97E1517047F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277">
                  <a:extLst>
                    <a:ext uri="{FF2B5EF4-FFF2-40B4-BE49-F238E27FC236}">
                      <a16:creationId xmlns:a16="http://schemas.microsoft.com/office/drawing/2014/main" id="{480073F9-6910-4EB5-8107-DD3A17F5E68A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0" name="กลุ่ม 241">
              <a:extLst>
                <a:ext uri="{FF2B5EF4-FFF2-40B4-BE49-F238E27FC236}">
                  <a16:creationId xmlns:a16="http://schemas.microsoft.com/office/drawing/2014/main" id="{E2543546-B5D2-4F54-A4A6-3459733D127A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103" name="กลุ่ม 254">
                <a:extLst>
                  <a:ext uri="{FF2B5EF4-FFF2-40B4-BE49-F238E27FC236}">
                    <a16:creationId xmlns:a16="http://schemas.microsoft.com/office/drawing/2014/main" id="{437EB866-51C8-4A22-BD1C-22E437701171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0" name="รูปแบบอิสระ: รูปร่าง 261">
                  <a:extLst>
                    <a:ext uri="{FF2B5EF4-FFF2-40B4-BE49-F238E27FC236}">
                      <a16:creationId xmlns:a16="http://schemas.microsoft.com/office/drawing/2014/main" id="{357EEC5A-6479-4BB4-A422-B22E4CE408E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262">
                  <a:extLst>
                    <a:ext uri="{FF2B5EF4-FFF2-40B4-BE49-F238E27FC236}">
                      <a16:creationId xmlns:a16="http://schemas.microsoft.com/office/drawing/2014/main" id="{DB09B2B8-46A2-4578-BEAA-2BDC4B4C5912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263">
                  <a:extLst>
                    <a:ext uri="{FF2B5EF4-FFF2-40B4-BE49-F238E27FC236}">
                      <a16:creationId xmlns:a16="http://schemas.microsoft.com/office/drawing/2014/main" id="{E7D6350F-E2E9-4AE2-ABAB-6DA47E5FCA05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264">
                  <a:extLst>
                    <a:ext uri="{FF2B5EF4-FFF2-40B4-BE49-F238E27FC236}">
                      <a16:creationId xmlns:a16="http://schemas.microsoft.com/office/drawing/2014/main" id="{25145459-218A-42AA-A4BF-52DBD093CAF1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265">
                  <a:extLst>
                    <a:ext uri="{FF2B5EF4-FFF2-40B4-BE49-F238E27FC236}">
                      <a16:creationId xmlns:a16="http://schemas.microsoft.com/office/drawing/2014/main" id="{CDD9F8D9-7181-4425-9999-5665E6B7C3A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5" name="รูปแบบอิสระ: รูปร่าง 266">
                  <a:extLst>
                    <a:ext uri="{FF2B5EF4-FFF2-40B4-BE49-F238E27FC236}">
                      <a16:creationId xmlns:a16="http://schemas.microsoft.com/office/drawing/2014/main" id="{80F0B66C-D48B-41B8-B5FE-FD598068472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6" name="วงรี 267">
                  <a:extLst>
                    <a:ext uri="{FF2B5EF4-FFF2-40B4-BE49-F238E27FC236}">
                      <a16:creationId xmlns:a16="http://schemas.microsoft.com/office/drawing/2014/main" id="{AB6A58FA-DAC2-4DA5-95DB-05D44803FC7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268">
                  <a:extLst>
                    <a:ext uri="{FF2B5EF4-FFF2-40B4-BE49-F238E27FC236}">
                      <a16:creationId xmlns:a16="http://schemas.microsoft.com/office/drawing/2014/main" id="{C55CDAB7-90D0-40FE-AEF0-7F40817A510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269">
                  <a:extLst>
                    <a:ext uri="{FF2B5EF4-FFF2-40B4-BE49-F238E27FC236}">
                      <a16:creationId xmlns:a16="http://schemas.microsoft.com/office/drawing/2014/main" id="{FD102DD7-263E-495A-8967-33FF66AF137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270">
                  <a:extLst>
                    <a:ext uri="{FF2B5EF4-FFF2-40B4-BE49-F238E27FC236}">
                      <a16:creationId xmlns:a16="http://schemas.microsoft.com/office/drawing/2014/main" id="{8181B439-AA48-4430-930D-851509D70143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4" name="กลุ่ม 255">
                <a:extLst>
                  <a:ext uri="{FF2B5EF4-FFF2-40B4-BE49-F238E27FC236}">
                    <a16:creationId xmlns:a16="http://schemas.microsoft.com/office/drawing/2014/main" id="{6AD7F110-0C32-4431-859D-D50CD97F9CB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05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15AD5046-CDE7-4E9B-91CC-54908A76F60B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6" name="วงรี 257">
                  <a:extLst>
                    <a:ext uri="{FF2B5EF4-FFF2-40B4-BE49-F238E27FC236}">
                      <a16:creationId xmlns:a16="http://schemas.microsoft.com/office/drawing/2014/main" id="{4810A47F-73FA-4E0A-8743-17530E00038A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258">
                  <a:extLst>
                    <a:ext uri="{FF2B5EF4-FFF2-40B4-BE49-F238E27FC236}">
                      <a16:creationId xmlns:a16="http://schemas.microsoft.com/office/drawing/2014/main" id="{6A24076F-BAC0-4766-ADBB-C33F8ED5E347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8" name="วงรี 259">
                  <a:extLst>
                    <a:ext uri="{FF2B5EF4-FFF2-40B4-BE49-F238E27FC236}">
                      <a16:creationId xmlns:a16="http://schemas.microsoft.com/office/drawing/2014/main" id="{C32E21A8-BB35-4638-86C0-13BE0C46869B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9" name="วงรี 260">
                  <a:extLst>
                    <a:ext uri="{FF2B5EF4-FFF2-40B4-BE49-F238E27FC236}">
                      <a16:creationId xmlns:a16="http://schemas.microsoft.com/office/drawing/2014/main" id="{3230EE81-E8FF-4B9A-9BE3-AC07FF43FC16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1" name="กลุ่ม 242">
              <a:extLst>
                <a:ext uri="{FF2B5EF4-FFF2-40B4-BE49-F238E27FC236}">
                  <a16:creationId xmlns:a16="http://schemas.microsoft.com/office/drawing/2014/main" id="{AA79F4FF-D308-481E-A40E-D143903E8C01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98" name="รูปแบบอิสระ: รูปร่าง 249">
                <a:extLst>
                  <a:ext uri="{FF2B5EF4-FFF2-40B4-BE49-F238E27FC236}">
                    <a16:creationId xmlns:a16="http://schemas.microsoft.com/office/drawing/2014/main" id="{5CC5F691-1C53-4930-91D3-32045731DBB4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9" name="วงรี 250">
                <a:extLst>
                  <a:ext uri="{FF2B5EF4-FFF2-40B4-BE49-F238E27FC236}">
                    <a16:creationId xmlns:a16="http://schemas.microsoft.com/office/drawing/2014/main" id="{F0B3D9A3-EA8E-4C26-A7A5-A0CFD192E95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วงรี 251">
                <a:extLst>
                  <a:ext uri="{FF2B5EF4-FFF2-40B4-BE49-F238E27FC236}">
                    <a16:creationId xmlns:a16="http://schemas.microsoft.com/office/drawing/2014/main" id="{C449A319-D5BB-4937-9D3C-FA695D03C492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1" name="วงรี 252">
                <a:extLst>
                  <a:ext uri="{FF2B5EF4-FFF2-40B4-BE49-F238E27FC236}">
                    <a16:creationId xmlns:a16="http://schemas.microsoft.com/office/drawing/2014/main" id="{B3A3C834-8411-4DB1-8973-E2D7917CD51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253">
                <a:extLst>
                  <a:ext uri="{FF2B5EF4-FFF2-40B4-BE49-F238E27FC236}">
                    <a16:creationId xmlns:a16="http://schemas.microsoft.com/office/drawing/2014/main" id="{A2ACBD77-463D-4B88-917E-7EB7EF8A45D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2" name="กลุ่ม 243">
              <a:extLst>
                <a:ext uri="{FF2B5EF4-FFF2-40B4-BE49-F238E27FC236}">
                  <a16:creationId xmlns:a16="http://schemas.microsoft.com/office/drawing/2014/main" id="{28CA0543-9AB4-4A2F-9F72-14FB4E9D632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93" name="รูปแบบอิสระ: รูปร่าง 244">
                <a:extLst>
                  <a:ext uri="{FF2B5EF4-FFF2-40B4-BE49-F238E27FC236}">
                    <a16:creationId xmlns:a16="http://schemas.microsoft.com/office/drawing/2014/main" id="{1DF08E86-5167-4E9A-81BF-C1A6C31276AE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4" name="วงรี 245">
                <a:extLst>
                  <a:ext uri="{FF2B5EF4-FFF2-40B4-BE49-F238E27FC236}">
                    <a16:creationId xmlns:a16="http://schemas.microsoft.com/office/drawing/2014/main" id="{87A694B7-7F74-4C47-BE7F-4109EB6291E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246">
                <a:extLst>
                  <a:ext uri="{FF2B5EF4-FFF2-40B4-BE49-F238E27FC236}">
                    <a16:creationId xmlns:a16="http://schemas.microsoft.com/office/drawing/2014/main" id="{9F58772A-0181-4ABA-A52A-44428D01F8B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วงรี 247">
                <a:extLst>
                  <a:ext uri="{FF2B5EF4-FFF2-40B4-BE49-F238E27FC236}">
                    <a16:creationId xmlns:a16="http://schemas.microsoft.com/office/drawing/2014/main" id="{B9758AD5-0382-4F76-BC35-C178CDF9BE5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248">
                <a:extLst>
                  <a:ext uri="{FF2B5EF4-FFF2-40B4-BE49-F238E27FC236}">
                    <a16:creationId xmlns:a16="http://schemas.microsoft.com/office/drawing/2014/main" id="{D553AAD0-6B45-4AD7-9DC0-DC81EDBD3350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89" name="กลุ่ม 340">
            <a:extLst>
              <a:ext uri="{FF2B5EF4-FFF2-40B4-BE49-F238E27FC236}">
                <a16:creationId xmlns:a16="http://schemas.microsoft.com/office/drawing/2014/main" id="{E856E685-453E-4DB5-B2CC-99E105D9974E}"/>
              </a:ext>
            </a:extLst>
          </p:cNvPr>
          <p:cNvGrpSpPr/>
          <p:nvPr/>
        </p:nvGrpSpPr>
        <p:grpSpPr>
          <a:xfrm>
            <a:off x="1662909" y="5999284"/>
            <a:ext cx="1122083" cy="1812724"/>
            <a:chOff x="2492332" y="582689"/>
            <a:chExt cx="4146187" cy="6074613"/>
          </a:xfrm>
        </p:grpSpPr>
        <p:grpSp>
          <p:nvGrpSpPr>
            <p:cNvPr id="190" name="กลุ่ม 341">
              <a:extLst>
                <a:ext uri="{FF2B5EF4-FFF2-40B4-BE49-F238E27FC236}">
                  <a16:creationId xmlns:a16="http://schemas.microsoft.com/office/drawing/2014/main" id="{3687EF6A-0D35-4A99-8F72-BD827FB9E6B3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22" name="รูปแบบอิสระ: รูปร่าง 373">
                <a:extLst>
                  <a:ext uri="{FF2B5EF4-FFF2-40B4-BE49-F238E27FC236}">
                    <a16:creationId xmlns:a16="http://schemas.microsoft.com/office/drawing/2014/main" id="{6049B3C9-96AF-4D5F-95AF-CD00FE9425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23" name="ตัวเชื่อมต่อตรง 374">
                <a:extLst>
                  <a:ext uri="{FF2B5EF4-FFF2-40B4-BE49-F238E27FC236}">
                    <a16:creationId xmlns:a16="http://schemas.microsoft.com/office/drawing/2014/main" id="{501CECE0-F655-49D6-8A68-F20D528C400B}"/>
                  </a:ext>
                </a:extLst>
              </p:cNvPr>
              <p:cNvCxnSpPr>
                <a:cxnSpLocks/>
                <a:stCxn id="2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รูปแบบอิสระ: รูปร่าง 375">
                <a:extLst>
                  <a:ext uri="{FF2B5EF4-FFF2-40B4-BE49-F238E27FC236}">
                    <a16:creationId xmlns:a16="http://schemas.microsoft.com/office/drawing/2014/main" id="{4C34B105-732C-46F8-A197-1D613998796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5" name="รูปแบบอิสระ: รูปร่าง 376">
                <a:extLst>
                  <a:ext uri="{FF2B5EF4-FFF2-40B4-BE49-F238E27FC236}">
                    <a16:creationId xmlns:a16="http://schemas.microsoft.com/office/drawing/2014/main" id="{2B0078CD-F4A7-4F8E-86DD-FA3420095E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รูปแบบอิสระ: รูปร่าง 377">
                <a:extLst>
                  <a:ext uri="{FF2B5EF4-FFF2-40B4-BE49-F238E27FC236}">
                    <a16:creationId xmlns:a16="http://schemas.microsoft.com/office/drawing/2014/main" id="{F75D6AF3-732D-4071-9F2E-7CEF0FEDE2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รูปแบบอิสระ: รูปร่าง 378">
                <a:extLst>
                  <a:ext uri="{FF2B5EF4-FFF2-40B4-BE49-F238E27FC236}">
                    <a16:creationId xmlns:a16="http://schemas.microsoft.com/office/drawing/2014/main" id="{67F77C42-D4B4-44FA-882D-D2E04826954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1" name="กลุ่ม 342">
              <a:extLst>
                <a:ext uri="{FF2B5EF4-FFF2-40B4-BE49-F238E27FC236}">
                  <a16:creationId xmlns:a16="http://schemas.microsoft.com/office/drawing/2014/main" id="{66AC5118-8BEF-4896-8E89-BB62F94B41BD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16" name="รูปแบบอิสระ: รูปร่าง 367">
                <a:extLst>
                  <a:ext uri="{FF2B5EF4-FFF2-40B4-BE49-F238E27FC236}">
                    <a16:creationId xmlns:a16="http://schemas.microsoft.com/office/drawing/2014/main" id="{A7796F05-2865-410D-9833-FB68BBC8338F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7" name="ตัวเชื่อมต่อตรง 368">
                <a:extLst>
                  <a:ext uri="{FF2B5EF4-FFF2-40B4-BE49-F238E27FC236}">
                    <a16:creationId xmlns:a16="http://schemas.microsoft.com/office/drawing/2014/main" id="{B1B805B7-C80C-46EB-A722-9BF4FA473085}"/>
                  </a:ext>
                </a:extLst>
              </p:cNvPr>
              <p:cNvCxnSpPr>
                <a:cxnSpLocks/>
                <a:stCxn id="2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รูปแบบอิสระ: รูปร่าง 369">
                <a:extLst>
                  <a:ext uri="{FF2B5EF4-FFF2-40B4-BE49-F238E27FC236}">
                    <a16:creationId xmlns:a16="http://schemas.microsoft.com/office/drawing/2014/main" id="{9C6D9F52-C26E-4174-91FA-170718EA6E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รูปแบบอิสระ: รูปร่าง 370">
                <a:extLst>
                  <a:ext uri="{FF2B5EF4-FFF2-40B4-BE49-F238E27FC236}">
                    <a16:creationId xmlns:a16="http://schemas.microsoft.com/office/drawing/2014/main" id="{B936F385-1A5D-4B2B-9948-DDEB1F62442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0" name="รูปแบบอิสระ: รูปร่าง 371">
                <a:extLst>
                  <a:ext uri="{FF2B5EF4-FFF2-40B4-BE49-F238E27FC236}">
                    <a16:creationId xmlns:a16="http://schemas.microsoft.com/office/drawing/2014/main" id="{3DC9CE80-C757-4E7B-8271-986A544B802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1" name="รูปแบบอิสระ: รูปร่าง 372">
                <a:extLst>
                  <a:ext uri="{FF2B5EF4-FFF2-40B4-BE49-F238E27FC236}">
                    <a16:creationId xmlns:a16="http://schemas.microsoft.com/office/drawing/2014/main" id="{EF429BC9-7418-4B05-92B0-8E09EB793D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2" name="กลุ่ม 343">
              <a:extLst>
                <a:ext uri="{FF2B5EF4-FFF2-40B4-BE49-F238E27FC236}">
                  <a16:creationId xmlns:a16="http://schemas.microsoft.com/office/drawing/2014/main" id="{2FE79B74-6BED-4987-A3D6-103EA40534A1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14" name="สี่เหลี่ยมผืนผ้า 5">
                <a:extLst>
                  <a:ext uri="{FF2B5EF4-FFF2-40B4-BE49-F238E27FC236}">
                    <a16:creationId xmlns:a16="http://schemas.microsoft.com/office/drawing/2014/main" id="{2C7B711F-484A-4155-9FC1-4A5ED8C6CF32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5" name="สี่เหลี่ยมผืนผ้า 5">
                <a:extLst>
                  <a:ext uri="{FF2B5EF4-FFF2-40B4-BE49-F238E27FC236}">
                    <a16:creationId xmlns:a16="http://schemas.microsoft.com/office/drawing/2014/main" id="{A8EED3EC-A887-4CD5-AE8A-2871F2A4F2CF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93" name="กลุ่ม 344">
              <a:extLst>
                <a:ext uri="{FF2B5EF4-FFF2-40B4-BE49-F238E27FC236}">
                  <a16:creationId xmlns:a16="http://schemas.microsoft.com/office/drawing/2014/main" id="{FD7AB7D1-AADF-4932-B0E8-949DA0D83C37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08" name="รูปแบบอิสระ: รูปร่าง 359">
                <a:extLst>
                  <a:ext uri="{FF2B5EF4-FFF2-40B4-BE49-F238E27FC236}">
                    <a16:creationId xmlns:a16="http://schemas.microsoft.com/office/drawing/2014/main" id="{FDEADA76-8003-41A5-9945-71507ACC1A03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9" name="ตัวเชื่อมต่อตรง 360">
                <a:extLst>
                  <a:ext uri="{FF2B5EF4-FFF2-40B4-BE49-F238E27FC236}">
                    <a16:creationId xmlns:a16="http://schemas.microsoft.com/office/drawing/2014/main" id="{DB6A4AC6-BE2E-4DC2-BBB3-AD9122AD369F}"/>
                  </a:ext>
                </a:extLst>
              </p:cNvPr>
              <p:cNvCxnSpPr>
                <a:cxnSpLocks/>
                <a:stCxn id="20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0" name="รูปแบบอิสระ: รูปร่าง 361">
                <a:extLst>
                  <a:ext uri="{FF2B5EF4-FFF2-40B4-BE49-F238E27FC236}">
                    <a16:creationId xmlns:a16="http://schemas.microsoft.com/office/drawing/2014/main" id="{7CAEA233-4CD3-4F37-941B-BD383C0B33D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1" name="รูปแบบอิสระ: รูปร่าง 362">
                <a:extLst>
                  <a:ext uri="{FF2B5EF4-FFF2-40B4-BE49-F238E27FC236}">
                    <a16:creationId xmlns:a16="http://schemas.microsoft.com/office/drawing/2014/main" id="{61F08E5B-F1C6-4D5F-8A29-C186EE3DD68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2" name="รูปแบบอิสระ: รูปร่าง 363">
                <a:extLst>
                  <a:ext uri="{FF2B5EF4-FFF2-40B4-BE49-F238E27FC236}">
                    <a16:creationId xmlns:a16="http://schemas.microsoft.com/office/drawing/2014/main" id="{13873F69-B8A8-4856-B6EB-1B7156F23AE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3" name="รูปแบบอิสระ: รูปร่าง 364">
                <a:extLst>
                  <a:ext uri="{FF2B5EF4-FFF2-40B4-BE49-F238E27FC236}">
                    <a16:creationId xmlns:a16="http://schemas.microsoft.com/office/drawing/2014/main" id="{CE375BD0-A25C-4D88-AF28-65762C18D1F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4" name="กลุ่ม 345">
              <a:extLst>
                <a:ext uri="{FF2B5EF4-FFF2-40B4-BE49-F238E27FC236}">
                  <a16:creationId xmlns:a16="http://schemas.microsoft.com/office/drawing/2014/main" id="{62F18DE2-3729-4D9F-A8FD-CF1434D388A2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02" name="รูปแบบอิสระ: รูปร่าง 353">
                <a:extLst>
                  <a:ext uri="{FF2B5EF4-FFF2-40B4-BE49-F238E27FC236}">
                    <a16:creationId xmlns:a16="http://schemas.microsoft.com/office/drawing/2014/main" id="{0ED84E63-ABE4-40CB-AEB2-622107D1E63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3" name="ตัวเชื่อมต่อตรง 354">
                <a:extLst>
                  <a:ext uri="{FF2B5EF4-FFF2-40B4-BE49-F238E27FC236}">
                    <a16:creationId xmlns:a16="http://schemas.microsoft.com/office/drawing/2014/main" id="{B5F8B572-F78E-4CC7-BF4A-F71DFD5422B4}"/>
                  </a:ext>
                </a:extLst>
              </p:cNvPr>
              <p:cNvCxnSpPr>
                <a:cxnSpLocks/>
                <a:stCxn id="2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รูปแบบอิสระ: รูปร่าง 355">
                <a:extLst>
                  <a:ext uri="{FF2B5EF4-FFF2-40B4-BE49-F238E27FC236}">
                    <a16:creationId xmlns:a16="http://schemas.microsoft.com/office/drawing/2014/main" id="{C85591EE-D41A-413E-A3FB-C175F92CE4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5" name="รูปแบบอิสระ: รูปร่าง 356">
                <a:extLst>
                  <a:ext uri="{FF2B5EF4-FFF2-40B4-BE49-F238E27FC236}">
                    <a16:creationId xmlns:a16="http://schemas.microsoft.com/office/drawing/2014/main" id="{2D84E899-E1B6-4DFA-B985-3D5DF2796C9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รูปแบบอิสระ: รูปร่าง 357">
                <a:extLst>
                  <a:ext uri="{FF2B5EF4-FFF2-40B4-BE49-F238E27FC236}">
                    <a16:creationId xmlns:a16="http://schemas.microsoft.com/office/drawing/2014/main" id="{2132A53B-849E-44F2-9464-B09FEBE9749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รูปแบบอิสระ: รูปร่าง 358">
                <a:extLst>
                  <a:ext uri="{FF2B5EF4-FFF2-40B4-BE49-F238E27FC236}">
                    <a16:creationId xmlns:a16="http://schemas.microsoft.com/office/drawing/2014/main" id="{5D209A1C-5A6A-4F5F-B470-6F55330605BB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5" name="กลุ่ม 346">
              <a:extLst>
                <a:ext uri="{FF2B5EF4-FFF2-40B4-BE49-F238E27FC236}">
                  <a16:creationId xmlns:a16="http://schemas.microsoft.com/office/drawing/2014/main" id="{523E5B11-7FE4-4A79-A4DE-CCDF668DD89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196" name="รูปแบบอิสระ: รูปร่าง 347">
                <a:extLst>
                  <a:ext uri="{FF2B5EF4-FFF2-40B4-BE49-F238E27FC236}">
                    <a16:creationId xmlns:a16="http://schemas.microsoft.com/office/drawing/2014/main" id="{83134067-E942-4046-A995-8641D8FFED5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7" name="ตัวเชื่อมต่อตรง 348">
                <a:extLst>
                  <a:ext uri="{FF2B5EF4-FFF2-40B4-BE49-F238E27FC236}">
                    <a16:creationId xmlns:a16="http://schemas.microsoft.com/office/drawing/2014/main" id="{0FC05176-653F-439C-8467-5C7844772463}"/>
                  </a:ext>
                </a:extLst>
              </p:cNvPr>
              <p:cNvCxnSpPr>
                <a:cxnSpLocks/>
                <a:stCxn id="1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8" name="รูปแบบอิสระ: รูปร่าง 349">
                <a:extLst>
                  <a:ext uri="{FF2B5EF4-FFF2-40B4-BE49-F238E27FC236}">
                    <a16:creationId xmlns:a16="http://schemas.microsoft.com/office/drawing/2014/main" id="{04DEB5C2-271B-4B62-960B-448F2BA1B2E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9" name="รูปแบบอิสระ: รูปร่าง 350">
                <a:extLst>
                  <a:ext uri="{FF2B5EF4-FFF2-40B4-BE49-F238E27FC236}">
                    <a16:creationId xmlns:a16="http://schemas.microsoft.com/office/drawing/2014/main" id="{B0A5849A-1B81-462A-859E-6B853E5066C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รูปแบบอิสระ: รูปร่าง 351">
                <a:extLst>
                  <a:ext uri="{FF2B5EF4-FFF2-40B4-BE49-F238E27FC236}">
                    <a16:creationId xmlns:a16="http://schemas.microsoft.com/office/drawing/2014/main" id="{A1B95322-4603-4093-A188-310482C1978C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รูปแบบอิสระ: รูปร่าง 352">
                <a:extLst>
                  <a:ext uri="{FF2B5EF4-FFF2-40B4-BE49-F238E27FC236}">
                    <a16:creationId xmlns:a16="http://schemas.microsoft.com/office/drawing/2014/main" id="{A4108A61-7539-48C6-B797-E6F6EDDFF22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08583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13193FA2-C15F-4BE2-86BE-9F667374E8CD}"/>
              </a:ext>
            </a:extLst>
          </p:cNvPr>
          <p:cNvGrpSpPr/>
          <p:nvPr/>
        </p:nvGrpSpPr>
        <p:grpSpPr>
          <a:xfrm>
            <a:off x="2957001" y="1495480"/>
            <a:ext cx="2387718" cy="2565565"/>
            <a:chOff x="6925084" y="939609"/>
            <a:chExt cx="3027518" cy="3188928"/>
          </a:xfrm>
        </p:grpSpPr>
        <p:grpSp>
          <p:nvGrpSpPr>
            <p:cNvPr id="6" name="กลุ่ม 5">
              <a:extLst>
                <a:ext uri="{FF2B5EF4-FFF2-40B4-BE49-F238E27FC236}">
                  <a16:creationId xmlns:a16="http://schemas.microsoft.com/office/drawing/2014/main" id="{BC55EC7E-BBB7-430D-AF22-E849EDC3F35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D5EC5BD0-DD00-4F83-88EC-343C9F064CC4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" name="สามเหลี่ยมหน้าจั่ว 474">
                <a:extLst>
                  <a:ext uri="{FF2B5EF4-FFF2-40B4-BE49-F238E27FC236}">
                    <a16:creationId xmlns:a16="http://schemas.microsoft.com/office/drawing/2014/main" id="{3002CAE6-6788-4CC6-BB9F-ACDB481995B1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สามเหลี่ยมหน้าจั่ว 474">
                <a:extLst>
                  <a:ext uri="{FF2B5EF4-FFF2-40B4-BE49-F238E27FC236}">
                    <a16:creationId xmlns:a16="http://schemas.microsoft.com/office/drawing/2014/main" id="{D8DAE7D6-5362-4AD5-81D0-16501F12CF43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5" name="สามเหลี่ยมหน้าจั่ว 474">
                <a:extLst>
                  <a:ext uri="{FF2B5EF4-FFF2-40B4-BE49-F238E27FC236}">
                    <a16:creationId xmlns:a16="http://schemas.microsoft.com/office/drawing/2014/main" id="{B14D7115-C95B-4AC4-8103-B1F5B837E427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87F5FF84-F098-4A08-B311-4E9B79CF792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8" name="กลุ่ม 7">
                <a:extLst>
                  <a:ext uri="{FF2B5EF4-FFF2-40B4-BE49-F238E27FC236}">
                    <a16:creationId xmlns:a16="http://schemas.microsoft.com/office/drawing/2014/main" id="{CB2027AC-CA85-4339-A7F7-FF64E4D64BEF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9" name="รูปแบบอิสระ: รูปร่าง 18">
                  <a:extLst>
                    <a:ext uri="{FF2B5EF4-FFF2-40B4-BE49-F238E27FC236}">
                      <a16:creationId xmlns:a16="http://schemas.microsoft.com/office/drawing/2014/main" id="{3AB57D15-42EC-4E4F-B8DF-D38D35609192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" name="กลุ่ม 19">
                  <a:extLst>
                    <a:ext uri="{FF2B5EF4-FFF2-40B4-BE49-F238E27FC236}">
                      <a16:creationId xmlns:a16="http://schemas.microsoft.com/office/drawing/2014/main" id="{D692A379-E99A-4AE4-B0BB-199CD80EB8F8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49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FB68A57D-3876-400B-BA62-E51BDA41F1F8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58A3D387-CEC8-4D6D-B6B6-2373DBAA7D3D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1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DB0DB80F-BEE8-402A-B5AD-2DCDA1B669F3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2EEBA7FE-5DD4-49BB-9C5B-102810F6C3D6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47" name="รูปแบบอิสระ: รูปร่าง 46">
                    <a:extLst>
                      <a:ext uri="{FF2B5EF4-FFF2-40B4-BE49-F238E27FC236}">
                        <a16:creationId xmlns:a16="http://schemas.microsoft.com/office/drawing/2014/main" id="{0D3BF13F-B758-4932-B0E4-1C5534157585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8" name="รูปแบบอิสระ: รูปร่าง 47">
                    <a:extLst>
                      <a:ext uri="{FF2B5EF4-FFF2-40B4-BE49-F238E27FC236}">
                        <a16:creationId xmlns:a16="http://schemas.microsoft.com/office/drawing/2014/main" id="{58800227-E3FB-4008-8B66-79BAB0D40955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2" name="กลุ่ม 21">
                  <a:extLst>
                    <a:ext uri="{FF2B5EF4-FFF2-40B4-BE49-F238E27FC236}">
                      <a16:creationId xmlns:a16="http://schemas.microsoft.com/office/drawing/2014/main" id="{21622279-0E87-4487-A8C7-71C6D16A67F7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41" name="แผนผังลำดับงาน: ตัวเชื่อมต่อ 40">
                    <a:extLst>
                      <a:ext uri="{FF2B5EF4-FFF2-40B4-BE49-F238E27FC236}">
                        <a16:creationId xmlns:a16="http://schemas.microsoft.com/office/drawing/2014/main" id="{D48F4A80-E7A1-4512-8806-0A4840C057CD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2" name="แผนผังลำดับงาน: ตัวเชื่อมต่อ 41">
                    <a:extLst>
                      <a:ext uri="{FF2B5EF4-FFF2-40B4-BE49-F238E27FC236}">
                        <a16:creationId xmlns:a16="http://schemas.microsoft.com/office/drawing/2014/main" id="{503B6CC7-1B57-4E4D-8AD6-F7E061461679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3" name="แผนผังลำดับงาน: ตัวเชื่อมต่อ 42">
                    <a:extLst>
                      <a:ext uri="{FF2B5EF4-FFF2-40B4-BE49-F238E27FC236}">
                        <a16:creationId xmlns:a16="http://schemas.microsoft.com/office/drawing/2014/main" id="{42535210-0379-428A-8E30-C7B66E275972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แผนผังลำดับงาน: ตัวเชื่อมต่อ 43">
                    <a:extLst>
                      <a:ext uri="{FF2B5EF4-FFF2-40B4-BE49-F238E27FC236}">
                        <a16:creationId xmlns:a16="http://schemas.microsoft.com/office/drawing/2014/main" id="{E39E8650-157D-49C1-8DE2-704C59D2F243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แผนผังลำดับงาน: ตัวเชื่อมต่อ 44">
                    <a:extLst>
                      <a:ext uri="{FF2B5EF4-FFF2-40B4-BE49-F238E27FC236}">
                        <a16:creationId xmlns:a16="http://schemas.microsoft.com/office/drawing/2014/main" id="{A0BBBC42-6F7F-41B4-A0F5-716009EACCF6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6" name="แผนผังลำดับงาน: ตัวเชื่อมต่อ 45">
                    <a:extLst>
                      <a:ext uri="{FF2B5EF4-FFF2-40B4-BE49-F238E27FC236}">
                        <a16:creationId xmlns:a16="http://schemas.microsoft.com/office/drawing/2014/main" id="{8B82511A-3EED-41F7-B452-DB51BA90205F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3D87BA1D-4127-4C4B-B052-2B6D1DEDD0AB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" name="รูปแบบอิสระ: รูปร่าง 23">
                  <a:extLst>
                    <a:ext uri="{FF2B5EF4-FFF2-40B4-BE49-F238E27FC236}">
                      <a16:creationId xmlns:a16="http://schemas.microsoft.com/office/drawing/2014/main" id="{E879DD0B-F651-46CB-8D5C-76BC3898BC7D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5" name="กลุ่ม 24">
                  <a:extLst>
                    <a:ext uri="{FF2B5EF4-FFF2-40B4-BE49-F238E27FC236}">
                      <a16:creationId xmlns:a16="http://schemas.microsoft.com/office/drawing/2014/main" id="{750E34B2-7B8F-447F-A135-3FF9FE1EA732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38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DDC48A9D-5F4C-48F9-94A3-92AD5A236E86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9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43057B4A-79D6-48EA-B89A-C999340851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0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64C5FFF0-89F5-4253-B322-31CF45675B3F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6" name="กลุ่ม 25">
                  <a:extLst>
                    <a:ext uri="{FF2B5EF4-FFF2-40B4-BE49-F238E27FC236}">
                      <a16:creationId xmlns:a16="http://schemas.microsoft.com/office/drawing/2014/main" id="{74867C48-2ADD-4EF4-8A32-6B31166248F7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35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7672FA42-1B1E-41ED-9313-ED771DFF76BD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6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F3E4A7C4-7720-4B96-9476-AEA2480E7C5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7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FDE76A9E-099F-4D40-ABB3-990741BBAFF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7" name="กลุ่ม 26">
                  <a:extLst>
                    <a:ext uri="{FF2B5EF4-FFF2-40B4-BE49-F238E27FC236}">
                      <a16:creationId xmlns:a16="http://schemas.microsoft.com/office/drawing/2014/main" id="{15098D39-327D-4E22-9224-CA2373A2B75E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32" name="ตัวเชื่อมต่อตรง 31">
                    <a:extLst>
                      <a:ext uri="{FF2B5EF4-FFF2-40B4-BE49-F238E27FC236}">
                        <a16:creationId xmlns:a16="http://schemas.microsoft.com/office/drawing/2014/main" id="{A8F89AEE-A892-40B1-839C-55B87FEE28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ตัวเชื่อมต่อตรง 32">
                    <a:extLst>
                      <a:ext uri="{FF2B5EF4-FFF2-40B4-BE49-F238E27FC236}">
                        <a16:creationId xmlns:a16="http://schemas.microsoft.com/office/drawing/2014/main" id="{8F27CB0E-BAF5-45C4-9835-661E3A91E1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ตัวเชื่อมต่อตรง 33">
                    <a:extLst>
                      <a:ext uri="{FF2B5EF4-FFF2-40B4-BE49-F238E27FC236}">
                        <a16:creationId xmlns:a16="http://schemas.microsoft.com/office/drawing/2014/main" id="{E8A2F2EC-E32F-4B44-B3F8-8434207554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" name="กลุ่ม 27">
                  <a:extLst>
                    <a:ext uri="{FF2B5EF4-FFF2-40B4-BE49-F238E27FC236}">
                      <a16:creationId xmlns:a16="http://schemas.microsoft.com/office/drawing/2014/main" id="{3265C32A-E350-4780-AF35-C40DEC6E59F9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9" name="ตัวเชื่อมต่อตรง 28">
                    <a:extLst>
                      <a:ext uri="{FF2B5EF4-FFF2-40B4-BE49-F238E27FC236}">
                        <a16:creationId xmlns:a16="http://schemas.microsoft.com/office/drawing/2014/main" id="{BA02E693-35BA-42AD-AD2F-6EB87DB14E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ตัวเชื่อมต่อตรง 29">
                    <a:extLst>
                      <a:ext uri="{FF2B5EF4-FFF2-40B4-BE49-F238E27FC236}">
                        <a16:creationId xmlns:a16="http://schemas.microsoft.com/office/drawing/2014/main" id="{1D3A0753-F00C-40DA-A05B-4842956031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ตัวเชื่อมต่อตรง 30">
                    <a:extLst>
                      <a:ext uri="{FF2B5EF4-FFF2-40B4-BE49-F238E27FC236}">
                        <a16:creationId xmlns:a16="http://schemas.microsoft.com/office/drawing/2014/main" id="{83AE934B-515A-4D7F-BB0E-2722282B4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กลุ่ม 8">
                <a:extLst>
                  <a:ext uri="{FF2B5EF4-FFF2-40B4-BE49-F238E27FC236}">
                    <a16:creationId xmlns:a16="http://schemas.microsoft.com/office/drawing/2014/main" id="{3037A0C6-155E-4AD7-B8DD-8852CED6E9C4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0" name="รูปแบบอิสระ: รูปร่าง 9">
                  <a:extLst>
                    <a:ext uri="{FF2B5EF4-FFF2-40B4-BE49-F238E27FC236}">
                      <a16:creationId xmlns:a16="http://schemas.microsoft.com/office/drawing/2014/main" id="{99EC06C4-3774-4494-BB5C-B546F3BA2FCB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1" name="กลุ่ม 10">
                  <a:extLst>
                    <a:ext uri="{FF2B5EF4-FFF2-40B4-BE49-F238E27FC236}">
                      <a16:creationId xmlns:a16="http://schemas.microsoft.com/office/drawing/2014/main" id="{20310D06-27C3-4C99-973D-48CDC5366B51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15" name="รูปแบบอิสระ: รูปร่าง 14">
                    <a:extLst>
                      <a:ext uri="{FF2B5EF4-FFF2-40B4-BE49-F238E27FC236}">
                        <a16:creationId xmlns:a16="http://schemas.microsoft.com/office/drawing/2014/main" id="{07BB1BA8-EF2E-49FF-A7AC-A25649C84FFD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DC13470A-3D68-426D-A9BA-4ED97598FB29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06DADDC1-69D1-45A2-A408-9B9770208AFA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D33D7034-7644-4132-A62F-E587A2FB9C6F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BF1B2737-0D12-40F1-AC0C-4F1CF4C5683B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EE3A5794-B786-4821-A0F5-A2389C3B532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1D052312-A5F7-49E6-A5DA-6B3F773405DB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</p:grpSp>
      </p:grpSp>
      <p:grpSp>
        <p:nvGrpSpPr>
          <p:cNvPr id="56" name="กลุ่ม 55">
            <a:extLst>
              <a:ext uri="{FF2B5EF4-FFF2-40B4-BE49-F238E27FC236}">
                <a16:creationId xmlns:a16="http://schemas.microsoft.com/office/drawing/2014/main" id="{EA9A7DD7-9414-44BF-8024-6FF498A4EC47}"/>
              </a:ext>
            </a:extLst>
          </p:cNvPr>
          <p:cNvGrpSpPr/>
          <p:nvPr/>
        </p:nvGrpSpPr>
        <p:grpSpPr>
          <a:xfrm>
            <a:off x="5470768" y="1514865"/>
            <a:ext cx="2400863" cy="2586694"/>
            <a:chOff x="3843071" y="2015305"/>
            <a:chExt cx="3099471" cy="3214427"/>
          </a:xfrm>
        </p:grpSpPr>
        <p:sp>
          <p:nvSpPr>
            <p:cNvPr id="57" name="รูปแบบอิสระ: รูปร่าง 56">
              <a:extLst>
                <a:ext uri="{FF2B5EF4-FFF2-40B4-BE49-F238E27FC236}">
                  <a16:creationId xmlns:a16="http://schemas.microsoft.com/office/drawing/2014/main" id="{3B644E52-3666-47ED-A6AF-717733704BB9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58" name="กลุ่ม 57">
              <a:extLst>
                <a:ext uri="{FF2B5EF4-FFF2-40B4-BE49-F238E27FC236}">
                  <a16:creationId xmlns:a16="http://schemas.microsoft.com/office/drawing/2014/main" id="{9D997C67-0732-4ACF-B8A9-76B40ED8366E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63" name="กลุ่ม 62">
                <a:extLst>
                  <a:ext uri="{FF2B5EF4-FFF2-40B4-BE49-F238E27FC236}">
                    <a16:creationId xmlns:a16="http://schemas.microsoft.com/office/drawing/2014/main" id="{1653923D-082D-4040-94CB-A44EA73CF80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6" name="รูปแบบอิสระ: รูปร่าง 65">
                  <a:extLst>
                    <a:ext uri="{FF2B5EF4-FFF2-40B4-BE49-F238E27FC236}">
                      <a16:creationId xmlns:a16="http://schemas.microsoft.com/office/drawing/2014/main" id="{6DB8FDA2-2343-4E3F-8AAC-7B7B899811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67" name="กลุ่ม 66">
                  <a:extLst>
                    <a:ext uri="{FF2B5EF4-FFF2-40B4-BE49-F238E27FC236}">
                      <a16:creationId xmlns:a16="http://schemas.microsoft.com/office/drawing/2014/main" id="{BBB1C070-8D59-4168-BD91-AAFCCB4C5384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90" name="รูปแบบอิสระ: รูปร่าง 89">
                    <a:extLst>
                      <a:ext uri="{FF2B5EF4-FFF2-40B4-BE49-F238E27FC236}">
                        <a16:creationId xmlns:a16="http://schemas.microsoft.com/office/drawing/2014/main" id="{1D081CDB-C78F-4988-8A84-1E2D65E52FEE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91" name="รูปแบบอิสระ: รูปร่าง 90">
                    <a:extLst>
                      <a:ext uri="{FF2B5EF4-FFF2-40B4-BE49-F238E27FC236}">
                        <a16:creationId xmlns:a16="http://schemas.microsoft.com/office/drawing/2014/main" id="{4977218E-9729-44CA-9DD7-55E055EB1C4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68" name="รูปแบบอิสระ: รูปร่าง 67">
                  <a:extLst>
                    <a:ext uri="{FF2B5EF4-FFF2-40B4-BE49-F238E27FC236}">
                      <a16:creationId xmlns:a16="http://schemas.microsoft.com/office/drawing/2014/main" id="{981C1D7D-6A34-42A1-B11D-B5E531C639C6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9" name="รูปแบบอิสระ: รูปร่าง 68">
                  <a:extLst>
                    <a:ext uri="{FF2B5EF4-FFF2-40B4-BE49-F238E27FC236}">
                      <a16:creationId xmlns:a16="http://schemas.microsoft.com/office/drawing/2014/main" id="{CE539057-1020-4B10-BE21-775C6EDD5F0B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0" name="แผนผังลำดับงาน: ตัวเชื่อมต่อ 69">
                  <a:extLst>
                    <a:ext uri="{FF2B5EF4-FFF2-40B4-BE49-F238E27FC236}">
                      <a16:creationId xmlns:a16="http://schemas.microsoft.com/office/drawing/2014/main" id="{1D0AA6AE-D3EC-46CD-94B2-19114453D0CA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1" name="กลุ่ม 70">
                  <a:extLst>
                    <a:ext uri="{FF2B5EF4-FFF2-40B4-BE49-F238E27FC236}">
                      <a16:creationId xmlns:a16="http://schemas.microsoft.com/office/drawing/2014/main" id="{19870FCE-963C-4662-8081-F911213A5FC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75" name="กลุ่ม 74">
                    <a:extLst>
                      <a:ext uri="{FF2B5EF4-FFF2-40B4-BE49-F238E27FC236}">
                        <a16:creationId xmlns:a16="http://schemas.microsoft.com/office/drawing/2014/main" id="{9BA66848-2E51-4189-8DD2-3DF77EE4F369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88" name="รูปแบบอิสระ: รูปร่าง 87">
                      <a:extLst>
                        <a:ext uri="{FF2B5EF4-FFF2-40B4-BE49-F238E27FC236}">
                          <a16:creationId xmlns:a16="http://schemas.microsoft.com/office/drawing/2014/main" id="{4C699227-01ED-4B61-8A95-8E1C219D812F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9" name="รูปแบบอิสระ: รูปร่าง 88">
                      <a:extLst>
                        <a:ext uri="{FF2B5EF4-FFF2-40B4-BE49-F238E27FC236}">
                          <a16:creationId xmlns:a16="http://schemas.microsoft.com/office/drawing/2014/main" id="{653A42C3-406B-4FB7-8F3C-F902014B58BD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6" name="กลุ่ม 75">
                    <a:extLst>
                      <a:ext uri="{FF2B5EF4-FFF2-40B4-BE49-F238E27FC236}">
                        <a16:creationId xmlns:a16="http://schemas.microsoft.com/office/drawing/2014/main" id="{8B6E849E-2BC1-4DCC-99A4-C99EEEA840A7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85" name="แผนผังลำดับงาน: ตัวเชื่อมต่อ 84">
                      <a:extLst>
                        <a:ext uri="{FF2B5EF4-FFF2-40B4-BE49-F238E27FC236}">
                          <a16:creationId xmlns:a16="http://schemas.microsoft.com/office/drawing/2014/main" id="{48F1996A-9FF4-4588-A70D-56BA5A269E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6" name="แผนผังลำดับงาน: ตัวเชื่อมต่อ 85">
                      <a:extLst>
                        <a:ext uri="{FF2B5EF4-FFF2-40B4-BE49-F238E27FC236}">
                          <a16:creationId xmlns:a16="http://schemas.microsoft.com/office/drawing/2014/main" id="{B2A3AE8A-8BDE-406B-805F-81A83D9B7B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7" name="แผนผังลำดับงาน: ตัวเชื่อมต่อ 86">
                      <a:extLst>
                        <a:ext uri="{FF2B5EF4-FFF2-40B4-BE49-F238E27FC236}">
                          <a16:creationId xmlns:a16="http://schemas.microsoft.com/office/drawing/2014/main" id="{46C7F6FB-BC4D-427F-93AC-74C186E3F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7" name="กลุ่ม 76">
                    <a:extLst>
                      <a:ext uri="{FF2B5EF4-FFF2-40B4-BE49-F238E27FC236}">
                        <a16:creationId xmlns:a16="http://schemas.microsoft.com/office/drawing/2014/main" id="{E687725D-C0B2-451F-93E1-9F1E1036766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82" name="ตัวเชื่อมต่อตรง 81">
                      <a:extLst>
                        <a:ext uri="{FF2B5EF4-FFF2-40B4-BE49-F238E27FC236}">
                          <a16:creationId xmlns:a16="http://schemas.microsoft.com/office/drawing/2014/main" id="{0EC3B943-0A21-40DF-A040-1E0346C6A3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" name="ตัวเชื่อมต่อตรง 82">
                      <a:extLst>
                        <a:ext uri="{FF2B5EF4-FFF2-40B4-BE49-F238E27FC236}">
                          <a16:creationId xmlns:a16="http://schemas.microsoft.com/office/drawing/2014/main" id="{BCB45831-6687-46C6-A38B-1FD617B21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" name="ตัวเชื่อมต่อตรง 83">
                      <a:extLst>
                        <a:ext uri="{FF2B5EF4-FFF2-40B4-BE49-F238E27FC236}">
                          <a16:creationId xmlns:a16="http://schemas.microsoft.com/office/drawing/2014/main" id="{BA52A724-1A76-4BA4-BD7A-64F6B706F1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8" name="กลุ่ม 77">
                    <a:extLst>
                      <a:ext uri="{FF2B5EF4-FFF2-40B4-BE49-F238E27FC236}">
                        <a16:creationId xmlns:a16="http://schemas.microsoft.com/office/drawing/2014/main" id="{B4F16CDD-8349-4972-BFEC-331320250B0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9" name="ตัวเชื่อมต่อตรง 78">
                      <a:extLst>
                        <a:ext uri="{FF2B5EF4-FFF2-40B4-BE49-F238E27FC236}">
                          <a16:creationId xmlns:a16="http://schemas.microsoft.com/office/drawing/2014/main" id="{AA8A68BA-C1A8-476F-B2B2-9E1047B562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" name="ตัวเชื่อมต่อตรง 79">
                      <a:extLst>
                        <a:ext uri="{FF2B5EF4-FFF2-40B4-BE49-F238E27FC236}">
                          <a16:creationId xmlns:a16="http://schemas.microsoft.com/office/drawing/2014/main" id="{4443474F-DCC4-40AF-B8D1-B9ECAE4C0F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" name="ตัวเชื่อมต่อตรง 80">
                      <a:extLst>
                        <a:ext uri="{FF2B5EF4-FFF2-40B4-BE49-F238E27FC236}">
                          <a16:creationId xmlns:a16="http://schemas.microsoft.com/office/drawing/2014/main" id="{ABBBC5BC-2C4A-4B4A-81BD-0BC0BF69DC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2" name="กลุ่ม 71">
                  <a:extLst>
                    <a:ext uri="{FF2B5EF4-FFF2-40B4-BE49-F238E27FC236}">
                      <a16:creationId xmlns:a16="http://schemas.microsoft.com/office/drawing/2014/main" id="{7B7E40D1-315E-47E0-9A65-A7B5E04FC7B4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73" name="ตัวเชื่อมต่อตรง 72">
                    <a:extLst>
                      <a:ext uri="{FF2B5EF4-FFF2-40B4-BE49-F238E27FC236}">
                        <a16:creationId xmlns:a16="http://schemas.microsoft.com/office/drawing/2014/main" id="{A49C4366-6F84-4AD9-A87B-B2D48632D3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ตัวเชื่อมต่อตรง 73">
                    <a:extLst>
                      <a:ext uri="{FF2B5EF4-FFF2-40B4-BE49-F238E27FC236}">
                        <a16:creationId xmlns:a16="http://schemas.microsoft.com/office/drawing/2014/main" id="{A37DD139-6B54-4D18-92A7-B34682E6E2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64" name="รูปแบบอิสระ: รูปร่าง 63">
                <a:extLst>
                  <a:ext uri="{FF2B5EF4-FFF2-40B4-BE49-F238E27FC236}">
                    <a16:creationId xmlns:a16="http://schemas.microsoft.com/office/drawing/2014/main" id="{E30728A1-0B12-4169-B15F-F25D54457DC7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4F1A4420-0865-485A-B444-373B809883EC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59" name="รูปแบบอิสระ: รูปร่าง 58">
              <a:extLst>
                <a:ext uri="{FF2B5EF4-FFF2-40B4-BE49-F238E27FC236}">
                  <a16:creationId xmlns:a16="http://schemas.microsoft.com/office/drawing/2014/main" id="{B99D2DDA-2F18-4518-9411-F0CA0D709337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0" name="รูปแบบอิสระ: รูปร่าง 59">
              <a:extLst>
                <a:ext uri="{FF2B5EF4-FFF2-40B4-BE49-F238E27FC236}">
                  <a16:creationId xmlns:a16="http://schemas.microsoft.com/office/drawing/2014/main" id="{0256A9CC-E899-44C3-AA9B-6B3891A24D83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1" name="รูปแบบอิสระ: รูปร่าง 60">
              <a:extLst>
                <a:ext uri="{FF2B5EF4-FFF2-40B4-BE49-F238E27FC236}">
                  <a16:creationId xmlns:a16="http://schemas.microsoft.com/office/drawing/2014/main" id="{2916BFCF-3790-4502-B39B-DEBD0E1DF75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2" name="รูปแบบอิสระ: รูปร่าง 61">
              <a:extLst>
                <a:ext uri="{FF2B5EF4-FFF2-40B4-BE49-F238E27FC236}">
                  <a16:creationId xmlns:a16="http://schemas.microsoft.com/office/drawing/2014/main" id="{EF79D24D-EE8F-4E4C-97DF-90765ABFFABB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6551A6E9-5A55-40E2-95F7-CB2286528D8F}"/>
              </a:ext>
            </a:extLst>
          </p:cNvPr>
          <p:cNvGrpSpPr/>
          <p:nvPr/>
        </p:nvGrpSpPr>
        <p:grpSpPr>
          <a:xfrm>
            <a:off x="216615" y="1495480"/>
            <a:ext cx="2404860" cy="2552772"/>
            <a:chOff x="68370" y="1997785"/>
            <a:chExt cx="3078739" cy="3214425"/>
          </a:xfrm>
        </p:grpSpPr>
        <p:grpSp>
          <p:nvGrpSpPr>
            <p:cNvPr id="93" name="กลุ่ม 92">
              <a:extLst>
                <a:ext uri="{FF2B5EF4-FFF2-40B4-BE49-F238E27FC236}">
                  <a16:creationId xmlns:a16="http://schemas.microsoft.com/office/drawing/2014/main" id="{A43750E4-8BBA-4E2C-83E3-832F0FBDBACD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96" name="รูปแบบอิสระ: รูปร่าง 95">
                <a:extLst>
                  <a:ext uri="{FF2B5EF4-FFF2-40B4-BE49-F238E27FC236}">
                    <a16:creationId xmlns:a16="http://schemas.microsoft.com/office/drawing/2014/main" id="{EB939065-8AD6-41FE-828E-9C958E2DB40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D2BFBC65-F8A7-4F10-A9A1-CA31E7819D6C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99" name="กลุ่ม 98">
                  <a:extLst>
                    <a:ext uri="{FF2B5EF4-FFF2-40B4-BE49-F238E27FC236}">
                      <a16:creationId xmlns:a16="http://schemas.microsoft.com/office/drawing/2014/main" id="{7E35F0E5-6851-47AF-802B-07865BED327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2" name="รูปแบบอิสระ: รูปร่าง 101">
                    <a:extLst>
                      <a:ext uri="{FF2B5EF4-FFF2-40B4-BE49-F238E27FC236}">
                        <a16:creationId xmlns:a16="http://schemas.microsoft.com/office/drawing/2014/main" id="{C3322A26-19E8-4D81-A845-2657B4BD48B0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3" name="รูปแบบอิสระ: รูปร่าง 102">
                    <a:extLst>
                      <a:ext uri="{FF2B5EF4-FFF2-40B4-BE49-F238E27FC236}">
                        <a16:creationId xmlns:a16="http://schemas.microsoft.com/office/drawing/2014/main" id="{D1846504-FCB5-4C8B-8D34-1FF0E3AE8A79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4" name="รูปแบบอิสระ: รูปร่าง 103">
                    <a:extLst>
                      <a:ext uri="{FF2B5EF4-FFF2-40B4-BE49-F238E27FC236}">
                        <a16:creationId xmlns:a16="http://schemas.microsoft.com/office/drawing/2014/main" id="{3F34823B-728A-41E3-ABAA-F8CFC3C149B8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5" name="รูปแบบอิสระ: รูปร่าง 104">
                    <a:extLst>
                      <a:ext uri="{FF2B5EF4-FFF2-40B4-BE49-F238E27FC236}">
                        <a16:creationId xmlns:a16="http://schemas.microsoft.com/office/drawing/2014/main" id="{CFF9ADBF-40AE-45B0-AA94-8CE4B2D95AE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106" name="กลุ่ม 105">
                    <a:extLst>
                      <a:ext uri="{FF2B5EF4-FFF2-40B4-BE49-F238E27FC236}">
                        <a16:creationId xmlns:a16="http://schemas.microsoft.com/office/drawing/2014/main" id="{6FEFDCE6-ED96-4E9F-875A-FDABF3B234D8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109" name="กลุ่ม 108">
                      <a:extLst>
                        <a:ext uri="{FF2B5EF4-FFF2-40B4-BE49-F238E27FC236}">
                          <a16:creationId xmlns:a16="http://schemas.microsoft.com/office/drawing/2014/main" id="{14D74FB8-15F6-4C01-A23C-C48CE46780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125" name="รูปแบบอิสระ: รูปร่าง 124">
                        <a:extLst>
                          <a:ext uri="{FF2B5EF4-FFF2-40B4-BE49-F238E27FC236}">
                            <a16:creationId xmlns:a16="http://schemas.microsoft.com/office/drawing/2014/main" id="{7F53A2D4-5DCB-4DF6-BD10-127E2AA3409B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6" name="รูปแบบอิสระ: รูปร่าง 125">
                        <a:extLst>
                          <a:ext uri="{FF2B5EF4-FFF2-40B4-BE49-F238E27FC236}">
                            <a16:creationId xmlns:a16="http://schemas.microsoft.com/office/drawing/2014/main" id="{3FECE6C0-B2F0-49B3-A12B-790564CA22D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110" name="กลุ่ม 109">
                      <a:extLst>
                        <a:ext uri="{FF2B5EF4-FFF2-40B4-BE49-F238E27FC236}">
                          <a16:creationId xmlns:a16="http://schemas.microsoft.com/office/drawing/2014/main" id="{B2A2C96F-206D-4834-9636-924CAC7562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119" name="แผนผังลำดับงาน: ตัวเชื่อมต่อ 118">
                        <a:extLst>
                          <a:ext uri="{FF2B5EF4-FFF2-40B4-BE49-F238E27FC236}">
                            <a16:creationId xmlns:a16="http://schemas.microsoft.com/office/drawing/2014/main" id="{D69AE1A5-A5EE-4AD6-A292-6084FA314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0" name="แผนผังลำดับงาน: ตัวเชื่อมต่อ 119">
                        <a:extLst>
                          <a:ext uri="{FF2B5EF4-FFF2-40B4-BE49-F238E27FC236}">
                            <a16:creationId xmlns:a16="http://schemas.microsoft.com/office/drawing/2014/main" id="{2608A4DC-C910-4716-AB6E-8704C73A14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1" name="แผนผังลำดับงาน: ตัวเชื่อมต่อ 120">
                        <a:extLst>
                          <a:ext uri="{FF2B5EF4-FFF2-40B4-BE49-F238E27FC236}">
                            <a16:creationId xmlns:a16="http://schemas.microsoft.com/office/drawing/2014/main" id="{EE5A13C1-9354-4335-9A73-CB6A1C6B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2" name="แผนผังลำดับงาน: ตัวเชื่อมต่อ 121">
                        <a:extLst>
                          <a:ext uri="{FF2B5EF4-FFF2-40B4-BE49-F238E27FC236}">
                            <a16:creationId xmlns:a16="http://schemas.microsoft.com/office/drawing/2014/main" id="{BC95DE2C-E6CB-4051-A2DC-B679B65859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3" name="แผนผังลำดับงาน: ตัวเชื่อมต่อ 122">
                        <a:extLst>
                          <a:ext uri="{FF2B5EF4-FFF2-40B4-BE49-F238E27FC236}">
                            <a16:creationId xmlns:a16="http://schemas.microsoft.com/office/drawing/2014/main" id="{FDD9C654-A2CC-4FDD-AE64-0D8CB5276D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4" name="แผนผังลำดับงาน: ตัวเชื่อมต่อ 123">
                        <a:extLst>
                          <a:ext uri="{FF2B5EF4-FFF2-40B4-BE49-F238E27FC236}">
                            <a16:creationId xmlns:a16="http://schemas.microsoft.com/office/drawing/2014/main" id="{FFE4BE1B-FE7C-415D-92F9-01627E98B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111" name="กลุ่ม 110">
                      <a:extLst>
                        <a:ext uri="{FF2B5EF4-FFF2-40B4-BE49-F238E27FC236}">
                          <a16:creationId xmlns:a16="http://schemas.microsoft.com/office/drawing/2014/main" id="{FEFFAA15-F479-4591-8A0E-27EC55905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116" name="ตัวเชื่อมต่อตรง 115">
                        <a:extLst>
                          <a:ext uri="{FF2B5EF4-FFF2-40B4-BE49-F238E27FC236}">
                            <a16:creationId xmlns:a16="http://schemas.microsoft.com/office/drawing/2014/main" id="{00A28A9A-7961-4912-B262-3A80941DD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7" name="ตัวเชื่อมต่อตรง 116">
                        <a:extLst>
                          <a:ext uri="{FF2B5EF4-FFF2-40B4-BE49-F238E27FC236}">
                            <a16:creationId xmlns:a16="http://schemas.microsoft.com/office/drawing/2014/main" id="{50D0CF08-B4C3-45B3-B12A-592B8FF60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8" name="ตัวเชื่อมต่อตรง 117">
                        <a:extLst>
                          <a:ext uri="{FF2B5EF4-FFF2-40B4-BE49-F238E27FC236}">
                            <a16:creationId xmlns:a16="http://schemas.microsoft.com/office/drawing/2014/main" id="{D32AE9E3-B1AF-4618-BC20-00520D1B8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2" name="กลุ่ม 111">
                      <a:extLst>
                        <a:ext uri="{FF2B5EF4-FFF2-40B4-BE49-F238E27FC236}">
                          <a16:creationId xmlns:a16="http://schemas.microsoft.com/office/drawing/2014/main" id="{D36E518F-7A8B-4D64-ADD7-FB0EF6EE1250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113" name="ตัวเชื่อมต่อตรง 112">
                        <a:extLst>
                          <a:ext uri="{FF2B5EF4-FFF2-40B4-BE49-F238E27FC236}">
                            <a16:creationId xmlns:a16="http://schemas.microsoft.com/office/drawing/2014/main" id="{166C67C1-D51F-4A3D-82D2-0B5ED2352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" name="ตัวเชื่อมต่อตรง 113">
                        <a:extLst>
                          <a:ext uri="{FF2B5EF4-FFF2-40B4-BE49-F238E27FC236}">
                            <a16:creationId xmlns:a16="http://schemas.microsoft.com/office/drawing/2014/main" id="{69DB96CA-3134-486F-B4F7-575F278B15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5" name="ตัวเชื่อมต่อตรง 114">
                        <a:extLst>
                          <a:ext uri="{FF2B5EF4-FFF2-40B4-BE49-F238E27FC236}">
                            <a16:creationId xmlns:a16="http://schemas.microsoft.com/office/drawing/2014/main" id="{730217DA-6FD4-45FA-8CE1-11DD5235A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107" name="คอร์ด 106">
                    <a:extLst>
                      <a:ext uri="{FF2B5EF4-FFF2-40B4-BE49-F238E27FC236}">
                        <a16:creationId xmlns:a16="http://schemas.microsoft.com/office/drawing/2014/main" id="{A467A227-76FB-40E4-B22A-4576DC9920C1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8" name="คอร์ด 99">
                    <a:extLst>
                      <a:ext uri="{FF2B5EF4-FFF2-40B4-BE49-F238E27FC236}">
                        <a16:creationId xmlns:a16="http://schemas.microsoft.com/office/drawing/2014/main" id="{99FD9E69-186B-4AF4-A0E8-EA8A20F4805D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2463AE6D-2469-4ED9-A63A-6D1662E56BD8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รูปแบบอิสระ: รูปร่าง 100">
                  <a:extLst>
                    <a:ext uri="{FF2B5EF4-FFF2-40B4-BE49-F238E27FC236}">
                      <a16:creationId xmlns:a16="http://schemas.microsoft.com/office/drawing/2014/main" id="{8D10526A-78CD-4D49-A7C2-290B65FE3372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98" name="รูปแบบอิสระ: รูปร่าง 97">
                <a:extLst>
                  <a:ext uri="{FF2B5EF4-FFF2-40B4-BE49-F238E27FC236}">
                    <a16:creationId xmlns:a16="http://schemas.microsoft.com/office/drawing/2014/main" id="{B0F9CD92-D6CA-494A-A159-9CF4B8AD3F10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94" name="สามเหลี่ยมหน้าจั่ว 872">
              <a:extLst>
                <a:ext uri="{FF2B5EF4-FFF2-40B4-BE49-F238E27FC236}">
                  <a16:creationId xmlns:a16="http://schemas.microsoft.com/office/drawing/2014/main" id="{A9A271F7-894B-4D72-B3BB-F580733013D2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5" name="สามเหลี่ยมหน้าจั่ว 872">
              <a:extLst>
                <a:ext uri="{FF2B5EF4-FFF2-40B4-BE49-F238E27FC236}">
                  <a16:creationId xmlns:a16="http://schemas.microsoft.com/office/drawing/2014/main" id="{DC8180C9-CA96-454F-95BF-62B5345117A4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27" name="กลุ่ม 126">
            <a:extLst>
              <a:ext uri="{FF2B5EF4-FFF2-40B4-BE49-F238E27FC236}">
                <a16:creationId xmlns:a16="http://schemas.microsoft.com/office/drawing/2014/main" id="{3328B5E0-14B4-4C45-A9C2-0DC0F6826533}"/>
              </a:ext>
            </a:extLst>
          </p:cNvPr>
          <p:cNvGrpSpPr/>
          <p:nvPr/>
        </p:nvGrpSpPr>
        <p:grpSpPr>
          <a:xfrm>
            <a:off x="7450976" y="4283774"/>
            <a:ext cx="1841788" cy="941953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128" name="แผนผังลำดับงาน: ตัวเชื่อมต่อ 127">
              <a:extLst>
                <a:ext uri="{FF2B5EF4-FFF2-40B4-BE49-F238E27FC236}">
                  <a16:creationId xmlns:a16="http://schemas.microsoft.com/office/drawing/2014/main" id="{10437276-D798-4523-9356-8BFBE3C7C59E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9" name="ส่วนโค้ง 930">
              <a:extLst>
                <a:ext uri="{FF2B5EF4-FFF2-40B4-BE49-F238E27FC236}">
                  <a16:creationId xmlns:a16="http://schemas.microsoft.com/office/drawing/2014/main" id="{EEDD9E18-8890-4504-9456-512BF4A63878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30" name="ส่วนโค้ง 931">
              <a:extLst>
                <a:ext uri="{FF2B5EF4-FFF2-40B4-BE49-F238E27FC236}">
                  <a16:creationId xmlns:a16="http://schemas.microsoft.com/office/drawing/2014/main" id="{50F8DB04-C132-4DB9-9DD9-322E8D8533D1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31" name="ส่วนโค้ง 931">
              <a:extLst>
                <a:ext uri="{FF2B5EF4-FFF2-40B4-BE49-F238E27FC236}">
                  <a16:creationId xmlns:a16="http://schemas.microsoft.com/office/drawing/2014/main" id="{E3AD5B59-EDF4-4FFA-8964-53C5953B8A59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E86594D4-179B-4A39-90C9-E40554A3AA14}"/>
                </a:ext>
              </a:extLst>
            </p:cNvPr>
            <p:cNvCxnSpPr>
              <a:cxnSpLocks/>
              <a:stCxn id="128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06C78D18-EACF-411B-A39A-101AC2FB4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F2372CB6-2F30-46A3-9DA5-8F5BBBB03D48}"/>
                </a:ext>
              </a:extLst>
            </p:cNvPr>
            <p:cNvCxnSpPr>
              <a:cxnSpLocks/>
              <a:endCxn id="131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5BEE0FE5-6E6D-43CB-BE45-A0D10395E6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5ED821DC-7761-4001-A6D9-AFB43F47EDE2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8560AA3A-A29F-4B61-ADCB-BE68252E35EB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BE310675-7226-4C30-9838-1FD67561BB57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ตัวเชื่อมต่อตรง 138">
              <a:extLst>
                <a:ext uri="{FF2B5EF4-FFF2-40B4-BE49-F238E27FC236}">
                  <a16:creationId xmlns:a16="http://schemas.microsoft.com/office/drawing/2014/main" id="{F3AA76FA-A2E0-448E-B90F-B3A090F70E69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F9E532DC-7AD0-4075-BA1F-44C523AEE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FC78CAD2-2F71-4092-948F-2A810C6EA7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0C90DD11-0B03-48B3-A086-E8B715AEB7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4BB0609-CAF7-4306-9EE9-F8FD1652F5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A4F3D38-AB16-4C94-8B15-08BFD6EDEF90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45" name="แผนผังลำดับงาน: ตัวเชื่อมต่อ 144">
            <a:extLst>
              <a:ext uri="{FF2B5EF4-FFF2-40B4-BE49-F238E27FC236}">
                <a16:creationId xmlns:a16="http://schemas.microsoft.com/office/drawing/2014/main" id="{E0A7D666-F6C7-44EB-B894-07F62D7242B4}"/>
              </a:ext>
            </a:extLst>
          </p:cNvPr>
          <p:cNvSpPr/>
          <p:nvPr/>
        </p:nvSpPr>
        <p:spPr>
          <a:xfrm>
            <a:off x="8764850" y="4306778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7C53954B-29DC-4165-AFF9-8CEE6708AED2}"/>
              </a:ext>
            </a:extLst>
          </p:cNvPr>
          <p:cNvGrpSpPr/>
          <p:nvPr/>
        </p:nvGrpSpPr>
        <p:grpSpPr>
          <a:xfrm>
            <a:off x="9472719" y="5556794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47" name="สี่เหลี่ยมคางหมู 26">
              <a:extLst>
                <a:ext uri="{FF2B5EF4-FFF2-40B4-BE49-F238E27FC236}">
                  <a16:creationId xmlns:a16="http://schemas.microsoft.com/office/drawing/2014/main" id="{CD610FA6-9511-4E43-87AF-F5EB69F3754B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8" name="วงรี 147">
              <a:extLst>
                <a:ext uri="{FF2B5EF4-FFF2-40B4-BE49-F238E27FC236}">
                  <a16:creationId xmlns:a16="http://schemas.microsoft.com/office/drawing/2014/main" id="{C298FA0A-CD02-4766-89DE-F5B5DCFF0675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DDA0BA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วงรี 148">
              <a:extLst>
                <a:ext uri="{FF2B5EF4-FFF2-40B4-BE49-F238E27FC236}">
                  <a16:creationId xmlns:a16="http://schemas.microsoft.com/office/drawing/2014/main" id="{8BA1300F-A017-43C7-87EF-D7D36685F09C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DC516E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0" name="กลุ่ม 149">
              <a:extLst>
                <a:ext uri="{FF2B5EF4-FFF2-40B4-BE49-F238E27FC236}">
                  <a16:creationId xmlns:a16="http://schemas.microsoft.com/office/drawing/2014/main" id="{DD689ED5-1099-4764-B3D2-CFF1AF0F7775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162" name="รูปแบบอิสระ: รูปร่าง 161">
                <a:extLst>
                  <a:ext uri="{FF2B5EF4-FFF2-40B4-BE49-F238E27FC236}">
                    <a16:creationId xmlns:a16="http://schemas.microsoft.com/office/drawing/2014/main" id="{E174FB93-ECF5-4C15-ADAC-14582F2210D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63" name="วงรี 162">
                <a:extLst>
                  <a:ext uri="{FF2B5EF4-FFF2-40B4-BE49-F238E27FC236}">
                    <a16:creationId xmlns:a16="http://schemas.microsoft.com/office/drawing/2014/main" id="{9FE7989D-F507-42E2-995B-9ECB1A7ABFDB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4" name="วงรี 163">
                <a:extLst>
                  <a:ext uri="{FF2B5EF4-FFF2-40B4-BE49-F238E27FC236}">
                    <a16:creationId xmlns:a16="http://schemas.microsoft.com/office/drawing/2014/main" id="{02B3D4F7-91C5-4369-ACBE-B4E775763033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5" name="วงรี 164">
                <a:extLst>
                  <a:ext uri="{FF2B5EF4-FFF2-40B4-BE49-F238E27FC236}">
                    <a16:creationId xmlns:a16="http://schemas.microsoft.com/office/drawing/2014/main" id="{A8F2D6C1-C456-420F-8E88-AF7B5BD1850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6" name="วงรี 165">
                <a:extLst>
                  <a:ext uri="{FF2B5EF4-FFF2-40B4-BE49-F238E27FC236}">
                    <a16:creationId xmlns:a16="http://schemas.microsoft.com/office/drawing/2014/main" id="{6BD74428-D806-4C97-BBCF-B6DB47FA001D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7" name="รูปแบบอิสระ: รูปร่าง 166">
                <a:extLst>
                  <a:ext uri="{FF2B5EF4-FFF2-40B4-BE49-F238E27FC236}">
                    <a16:creationId xmlns:a16="http://schemas.microsoft.com/office/drawing/2014/main" id="{EA2E3255-F238-4BD6-AC4B-97F7AEF4847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68" name="วงรี 167">
                <a:extLst>
                  <a:ext uri="{FF2B5EF4-FFF2-40B4-BE49-F238E27FC236}">
                    <a16:creationId xmlns:a16="http://schemas.microsoft.com/office/drawing/2014/main" id="{C67C4DD7-7CDA-4855-AC06-736C66706451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9" name="วงรี 168">
                <a:extLst>
                  <a:ext uri="{FF2B5EF4-FFF2-40B4-BE49-F238E27FC236}">
                    <a16:creationId xmlns:a16="http://schemas.microsoft.com/office/drawing/2014/main" id="{C254F082-4454-41C9-AC3F-93A5EA17D9E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0" name="วงรี 169">
                <a:extLst>
                  <a:ext uri="{FF2B5EF4-FFF2-40B4-BE49-F238E27FC236}">
                    <a16:creationId xmlns:a16="http://schemas.microsoft.com/office/drawing/2014/main" id="{F029EFAF-EB6C-4D9B-B835-5BCD57C7D40C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1" name="วงรี 170">
                <a:extLst>
                  <a:ext uri="{FF2B5EF4-FFF2-40B4-BE49-F238E27FC236}">
                    <a16:creationId xmlns:a16="http://schemas.microsoft.com/office/drawing/2014/main" id="{4BE13278-1302-4854-BDEB-291BEEC33E57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2" name="รูปแบบอิสระ: รูปร่าง 171">
                <a:extLst>
                  <a:ext uri="{FF2B5EF4-FFF2-40B4-BE49-F238E27FC236}">
                    <a16:creationId xmlns:a16="http://schemas.microsoft.com/office/drawing/2014/main" id="{07882B83-56CB-45D7-8CA3-E3C7F279DC9E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73" name="วงรี 172">
                <a:extLst>
                  <a:ext uri="{FF2B5EF4-FFF2-40B4-BE49-F238E27FC236}">
                    <a16:creationId xmlns:a16="http://schemas.microsoft.com/office/drawing/2014/main" id="{761664D6-6AD6-4A92-A8F0-23B52883A10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4" name="วงรี 173">
                <a:extLst>
                  <a:ext uri="{FF2B5EF4-FFF2-40B4-BE49-F238E27FC236}">
                    <a16:creationId xmlns:a16="http://schemas.microsoft.com/office/drawing/2014/main" id="{C28B0D1E-A885-47EC-B821-8E634A916FC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5" name="วงรี 174">
                <a:extLst>
                  <a:ext uri="{FF2B5EF4-FFF2-40B4-BE49-F238E27FC236}">
                    <a16:creationId xmlns:a16="http://schemas.microsoft.com/office/drawing/2014/main" id="{6F5A3525-2B6B-4DD5-B138-29B9F224295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6" name="วงรี 175">
                <a:extLst>
                  <a:ext uri="{FF2B5EF4-FFF2-40B4-BE49-F238E27FC236}">
                    <a16:creationId xmlns:a16="http://schemas.microsoft.com/office/drawing/2014/main" id="{12157672-BB8B-4BB3-BD4B-5B2F38211DA8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1" name="กลุ่ม 150">
              <a:extLst>
                <a:ext uri="{FF2B5EF4-FFF2-40B4-BE49-F238E27FC236}">
                  <a16:creationId xmlns:a16="http://schemas.microsoft.com/office/drawing/2014/main" id="{770D80BF-20BD-4124-B339-1B6C5C9441BB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152" name="รูปแบบอิสระ: รูปร่าง 151">
                <a:extLst>
                  <a:ext uri="{FF2B5EF4-FFF2-40B4-BE49-F238E27FC236}">
                    <a16:creationId xmlns:a16="http://schemas.microsoft.com/office/drawing/2014/main" id="{2FE5460F-7B47-491A-BB39-4980FE7181DD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53" name="วงรี 152">
                <a:extLst>
                  <a:ext uri="{FF2B5EF4-FFF2-40B4-BE49-F238E27FC236}">
                    <a16:creationId xmlns:a16="http://schemas.microsoft.com/office/drawing/2014/main" id="{E539C4CA-ED2D-47EF-B00F-6F2FE1CA8B23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4" name="วงรี 153">
                <a:extLst>
                  <a:ext uri="{FF2B5EF4-FFF2-40B4-BE49-F238E27FC236}">
                    <a16:creationId xmlns:a16="http://schemas.microsoft.com/office/drawing/2014/main" id="{777AC1F5-6375-4403-A31A-CB5CF37B0F59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5" name="วงรี 154">
                <a:extLst>
                  <a:ext uri="{FF2B5EF4-FFF2-40B4-BE49-F238E27FC236}">
                    <a16:creationId xmlns:a16="http://schemas.microsoft.com/office/drawing/2014/main" id="{2503AEB0-15FE-4AD3-867F-749626CD41A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6" name="วงรี 155">
                <a:extLst>
                  <a:ext uri="{FF2B5EF4-FFF2-40B4-BE49-F238E27FC236}">
                    <a16:creationId xmlns:a16="http://schemas.microsoft.com/office/drawing/2014/main" id="{B98CF4A4-4D64-4086-B1B2-41E621F441F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7" name="รูปแบบอิสระ: รูปร่าง 156">
                <a:extLst>
                  <a:ext uri="{FF2B5EF4-FFF2-40B4-BE49-F238E27FC236}">
                    <a16:creationId xmlns:a16="http://schemas.microsoft.com/office/drawing/2014/main" id="{670B72CE-7AF4-42A1-958E-BF1EB20A9F58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58" name="วงรี 157">
                <a:extLst>
                  <a:ext uri="{FF2B5EF4-FFF2-40B4-BE49-F238E27FC236}">
                    <a16:creationId xmlns:a16="http://schemas.microsoft.com/office/drawing/2014/main" id="{5134E2AF-0438-43F0-B557-8BA43D4D649A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9" name="วงรี 158">
                <a:extLst>
                  <a:ext uri="{FF2B5EF4-FFF2-40B4-BE49-F238E27FC236}">
                    <a16:creationId xmlns:a16="http://schemas.microsoft.com/office/drawing/2014/main" id="{FFD6C1E6-8F1D-47AE-83C8-5DF6AF57EB61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0" name="วงรี 159">
                <a:extLst>
                  <a:ext uri="{FF2B5EF4-FFF2-40B4-BE49-F238E27FC236}">
                    <a16:creationId xmlns:a16="http://schemas.microsoft.com/office/drawing/2014/main" id="{42C55A17-774D-4671-9B4D-4F60F7320C35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1" name="วงรี 160">
                <a:extLst>
                  <a:ext uri="{FF2B5EF4-FFF2-40B4-BE49-F238E27FC236}">
                    <a16:creationId xmlns:a16="http://schemas.microsoft.com/office/drawing/2014/main" id="{47E1F621-D510-42DD-9A4C-1D1AA7AD91D6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77" name="กลุ่ม 176">
            <a:extLst>
              <a:ext uri="{FF2B5EF4-FFF2-40B4-BE49-F238E27FC236}">
                <a16:creationId xmlns:a16="http://schemas.microsoft.com/office/drawing/2014/main" id="{B984C86B-852E-4F7E-8046-CBC84A5BD2F3}"/>
              </a:ext>
            </a:extLst>
          </p:cNvPr>
          <p:cNvGrpSpPr/>
          <p:nvPr/>
        </p:nvGrpSpPr>
        <p:grpSpPr>
          <a:xfrm>
            <a:off x="8414871" y="5580607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78" name="สี่เหลี่ยมคางหมู 26">
              <a:extLst>
                <a:ext uri="{FF2B5EF4-FFF2-40B4-BE49-F238E27FC236}">
                  <a16:creationId xmlns:a16="http://schemas.microsoft.com/office/drawing/2014/main" id="{B6104A5E-43D3-48A1-9641-4B7FDB1AD090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วงรี 178">
              <a:extLst>
                <a:ext uri="{FF2B5EF4-FFF2-40B4-BE49-F238E27FC236}">
                  <a16:creationId xmlns:a16="http://schemas.microsoft.com/office/drawing/2014/main" id="{D350BBB0-4B0C-4932-B2B2-F0170ADF2A06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BFCFE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0" name="วงรี 179">
              <a:extLst>
                <a:ext uri="{FF2B5EF4-FFF2-40B4-BE49-F238E27FC236}">
                  <a16:creationId xmlns:a16="http://schemas.microsoft.com/office/drawing/2014/main" id="{C8FD507B-CDE7-48B7-915F-0AAE3C6D177F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C0EEE6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0E72BE61-FEED-41F0-AFE8-98C518956A8B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193" name="รูปแบบอิสระ: รูปร่าง 192">
                <a:extLst>
                  <a:ext uri="{FF2B5EF4-FFF2-40B4-BE49-F238E27FC236}">
                    <a16:creationId xmlns:a16="http://schemas.microsoft.com/office/drawing/2014/main" id="{FD371C6B-9BEB-4004-B808-DC0B5B40E921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วงรี 193">
                <a:extLst>
                  <a:ext uri="{FF2B5EF4-FFF2-40B4-BE49-F238E27FC236}">
                    <a16:creationId xmlns:a16="http://schemas.microsoft.com/office/drawing/2014/main" id="{4BB5FAB1-FD9F-449A-867A-0C9678798852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วงรี 194">
                <a:extLst>
                  <a:ext uri="{FF2B5EF4-FFF2-40B4-BE49-F238E27FC236}">
                    <a16:creationId xmlns:a16="http://schemas.microsoft.com/office/drawing/2014/main" id="{BD90A60A-6E8D-4611-8EB7-BA1BA44F8DF7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6" name="วงรี 195">
                <a:extLst>
                  <a:ext uri="{FF2B5EF4-FFF2-40B4-BE49-F238E27FC236}">
                    <a16:creationId xmlns:a16="http://schemas.microsoft.com/office/drawing/2014/main" id="{904AA943-38E2-4D52-9051-F890D1817A1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วงรี 196">
                <a:extLst>
                  <a:ext uri="{FF2B5EF4-FFF2-40B4-BE49-F238E27FC236}">
                    <a16:creationId xmlns:a16="http://schemas.microsoft.com/office/drawing/2014/main" id="{CF122AFE-9397-42F8-B360-E68458F87DEC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16C20B71-8BF8-48D5-95BA-256237F14D2C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E46F7D65-7C37-4198-904A-4C73C9BDCAD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วงรี 199">
                <a:extLst>
                  <a:ext uri="{FF2B5EF4-FFF2-40B4-BE49-F238E27FC236}">
                    <a16:creationId xmlns:a16="http://schemas.microsoft.com/office/drawing/2014/main" id="{9CF445D2-59DD-4B01-BD69-26EDD93B600B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วงรี 200">
                <a:extLst>
                  <a:ext uri="{FF2B5EF4-FFF2-40B4-BE49-F238E27FC236}">
                    <a16:creationId xmlns:a16="http://schemas.microsoft.com/office/drawing/2014/main" id="{9B879F08-F6AE-4A93-9BE1-8B1B6E003251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2" name="วงรี 201">
                <a:extLst>
                  <a:ext uri="{FF2B5EF4-FFF2-40B4-BE49-F238E27FC236}">
                    <a16:creationId xmlns:a16="http://schemas.microsoft.com/office/drawing/2014/main" id="{66C9A14E-D1AB-4846-877D-1C165117085B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AD08F676-39E5-4D92-A119-3AFD270071A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4" name="วงรี 203">
                <a:extLst>
                  <a:ext uri="{FF2B5EF4-FFF2-40B4-BE49-F238E27FC236}">
                    <a16:creationId xmlns:a16="http://schemas.microsoft.com/office/drawing/2014/main" id="{9B4E8588-7634-4CA6-B0B3-154D5DB9569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5" name="วงรี 204">
                <a:extLst>
                  <a:ext uri="{FF2B5EF4-FFF2-40B4-BE49-F238E27FC236}">
                    <a16:creationId xmlns:a16="http://schemas.microsoft.com/office/drawing/2014/main" id="{8F158F4C-2C13-46F4-B797-6258F98D42AB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วงรี 205">
                <a:extLst>
                  <a:ext uri="{FF2B5EF4-FFF2-40B4-BE49-F238E27FC236}">
                    <a16:creationId xmlns:a16="http://schemas.microsoft.com/office/drawing/2014/main" id="{CB3605E9-333E-4BA2-9242-A2D18C8A2406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วงรี 206">
                <a:extLst>
                  <a:ext uri="{FF2B5EF4-FFF2-40B4-BE49-F238E27FC236}">
                    <a16:creationId xmlns:a16="http://schemas.microsoft.com/office/drawing/2014/main" id="{7E090018-992C-4CDC-84CA-593A99B70C12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57B164B9-2F1D-4E31-9368-E2EB576469AE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183" name="รูปแบบอิสระ: รูปร่าง 182">
                <a:extLst>
                  <a:ext uri="{FF2B5EF4-FFF2-40B4-BE49-F238E27FC236}">
                    <a16:creationId xmlns:a16="http://schemas.microsoft.com/office/drawing/2014/main" id="{3FE44617-E06C-4C2C-9625-784D47D47944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4" name="วงรี 183">
                <a:extLst>
                  <a:ext uri="{FF2B5EF4-FFF2-40B4-BE49-F238E27FC236}">
                    <a16:creationId xmlns:a16="http://schemas.microsoft.com/office/drawing/2014/main" id="{5630083D-8EE1-4501-9C11-B95B5B45A29D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5" name="วงรี 184">
                <a:extLst>
                  <a:ext uri="{FF2B5EF4-FFF2-40B4-BE49-F238E27FC236}">
                    <a16:creationId xmlns:a16="http://schemas.microsoft.com/office/drawing/2014/main" id="{A567C4D1-85A2-4614-9644-88D7A578C011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6" name="วงรี 185">
                <a:extLst>
                  <a:ext uri="{FF2B5EF4-FFF2-40B4-BE49-F238E27FC236}">
                    <a16:creationId xmlns:a16="http://schemas.microsoft.com/office/drawing/2014/main" id="{A3A1142C-D46D-41E6-BBA1-E800B6EB1D5A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7" name="วงรี 186">
                <a:extLst>
                  <a:ext uri="{FF2B5EF4-FFF2-40B4-BE49-F238E27FC236}">
                    <a16:creationId xmlns:a16="http://schemas.microsoft.com/office/drawing/2014/main" id="{BC65F19A-710D-478D-93D8-FEB8841791CB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8" name="รูปแบบอิสระ: รูปร่าง 187">
                <a:extLst>
                  <a:ext uri="{FF2B5EF4-FFF2-40B4-BE49-F238E27FC236}">
                    <a16:creationId xmlns:a16="http://schemas.microsoft.com/office/drawing/2014/main" id="{9778CD14-1032-4EAF-80AC-3E285662E92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9" name="วงรี 188">
                <a:extLst>
                  <a:ext uri="{FF2B5EF4-FFF2-40B4-BE49-F238E27FC236}">
                    <a16:creationId xmlns:a16="http://schemas.microsoft.com/office/drawing/2014/main" id="{21E3C858-DFCC-48C4-8830-CB56A0D8ADD1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0" name="วงรี 189">
                <a:extLst>
                  <a:ext uri="{FF2B5EF4-FFF2-40B4-BE49-F238E27FC236}">
                    <a16:creationId xmlns:a16="http://schemas.microsoft.com/office/drawing/2014/main" id="{F5BFBEA7-A913-496C-9108-5FBBD2012233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1" name="วงรี 190">
                <a:extLst>
                  <a:ext uri="{FF2B5EF4-FFF2-40B4-BE49-F238E27FC236}">
                    <a16:creationId xmlns:a16="http://schemas.microsoft.com/office/drawing/2014/main" id="{803A3D1C-8AEB-4455-BE51-3F52558D3076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วงรี 191">
                <a:extLst>
                  <a:ext uri="{FF2B5EF4-FFF2-40B4-BE49-F238E27FC236}">
                    <a16:creationId xmlns:a16="http://schemas.microsoft.com/office/drawing/2014/main" id="{661E955E-9D2C-483C-9CB5-A163F3310687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08" name="กลุ่ม 207">
            <a:extLst>
              <a:ext uri="{FF2B5EF4-FFF2-40B4-BE49-F238E27FC236}">
                <a16:creationId xmlns:a16="http://schemas.microsoft.com/office/drawing/2014/main" id="{1E71EE3E-D89E-4E38-9B56-3F490061DF0C}"/>
              </a:ext>
            </a:extLst>
          </p:cNvPr>
          <p:cNvGrpSpPr/>
          <p:nvPr/>
        </p:nvGrpSpPr>
        <p:grpSpPr>
          <a:xfrm>
            <a:off x="7335377" y="5586647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209" name="สี่เหลี่ยมคางหมู 26">
              <a:extLst>
                <a:ext uri="{FF2B5EF4-FFF2-40B4-BE49-F238E27FC236}">
                  <a16:creationId xmlns:a16="http://schemas.microsoft.com/office/drawing/2014/main" id="{3ADADA3E-B523-433C-8649-F716EC36DAC2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FDE65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8FFBC04F-A0C1-4BF1-9ADF-CD324BDED403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FDC64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27A031E6-D527-40D9-8392-44D71F5105AD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FDE65B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2" name="กลุ่ม 211">
              <a:extLst>
                <a:ext uri="{FF2B5EF4-FFF2-40B4-BE49-F238E27FC236}">
                  <a16:creationId xmlns:a16="http://schemas.microsoft.com/office/drawing/2014/main" id="{5596B151-71C2-4001-9B60-ACBF011763FA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45134C53-6C78-49F8-B96A-B8E2B262E63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8BCC2C46-612B-4737-B7C3-13BB2281285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D0F32E3E-48B0-4377-92CC-0E2259F721D0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370BA95B-0B95-43F7-8955-BDA265C2F8F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F1D37D5C-165B-4386-9CD9-2525305DAB93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1DCDF101-4CF5-436F-ABAC-0AAC0C7848D9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3D6A6E42-87C7-4818-BD86-E0F8C7936A0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9069D09E-8249-4484-BB9C-7F15D21B40C5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BBE0BDCD-778E-4865-82BF-4C3C097CC78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C34F7CB7-47B9-435C-9CC4-CC879A5BEA0D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4" name="รูปแบบอิสระ: รูปร่าง 233">
                <a:extLst>
                  <a:ext uri="{FF2B5EF4-FFF2-40B4-BE49-F238E27FC236}">
                    <a16:creationId xmlns:a16="http://schemas.microsoft.com/office/drawing/2014/main" id="{1CC94A4F-E345-42A4-BEA2-7FFB380E1F5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5" name="วงรี 234">
                <a:extLst>
                  <a:ext uri="{FF2B5EF4-FFF2-40B4-BE49-F238E27FC236}">
                    <a16:creationId xmlns:a16="http://schemas.microsoft.com/office/drawing/2014/main" id="{399C7069-E24A-4728-9BDC-1275886D7EFD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6" name="วงรี 235">
                <a:extLst>
                  <a:ext uri="{FF2B5EF4-FFF2-40B4-BE49-F238E27FC236}">
                    <a16:creationId xmlns:a16="http://schemas.microsoft.com/office/drawing/2014/main" id="{31461564-8C53-40FF-9913-0A0CC4EDD9C5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7" name="วงรี 236">
                <a:extLst>
                  <a:ext uri="{FF2B5EF4-FFF2-40B4-BE49-F238E27FC236}">
                    <a16:creationId xmlns:a16="http://schemas.microsoft.com/office/drawing/2014/main" id="{5E2EBB17-F99A-433A-8567-7ED760B03CBA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8" name="วงรี 237">
                <a:extLst>
                  <a:ext uri="{FF2B5EF4-FFF2-40B4-BE49-F238E27FC236}">
                    <a16:creationId xmlns:a16="http://schemas.microsoft.com/office/drawing/2014/main" id="{E7A9FDAF-C0D2-4764-89E5-AC957A63EAB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E4D16C5D-184F-4FDA-BBC9-3D90DC2F1EF8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214" name="รูปแบบอิสระ: รูปร่าง 213">
                <a:extLst>
                  <a:ext uri="{FF2B5EF4-FFF2-40B4-BE49-F238E27FC236}">
                    <a16:creationId xmlns:a16="http://schemas.microsoft.com/office/drawing/2014/main" id="{170ECA35-E8A3-409F-AFC4-13654DAD331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5" name="วงรี 214">
                <a:extLst>
                  <a:ext uri="{FF2B5EF4-FFF2-40B4-BE49-F238E27FC236}">
                    <a16:creationId xmlns:a16="http://schemas.microsoft.com/office/drawing/2014/main" id="{4985FA7A-3E04-4526-A511-556915AC558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6" name="วงรี 215">
                <a:extLst>
                  <a:ext uri="{FF2B5EF4-FFF2-40B4-BE49-F238E27FC236}">
                    <a16:creationId xmlns:a16="http://schemas.microsoft.com/office/drawing/2014/main" id="{D08135BA-2D38-4810-8DB9-F1C21B295C8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7" name="วงรี 216">
                <a:extLst>
                  <a:ext uri="{FF2B5EF4-FFF2-40B4-BE49-F238E27FC236}">
                    <a16:creationId xmlns:a16="http://schemas.microsoft.com/office/drawing/2014/main" id="{352A953F-B8FD-4AB2-A7FA-612EE1154356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8" name="วงรี 217">
                <a:extLst>
                  <a:ext uri="{FF2B5EF4-FFF2-40B4-BE49-F238E27FC236}">
                    <a16:creationId xmlns:a16="http://schemas.microsoft.com/office/drawing/2014/main" id="{53209579-FD6B-4369-A162-D304392225C8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รูปแบบอิสระ: รูปร่าง 218">
                <a:extLst>
                  <a:ext uri="{FF2B5EF4-FFF2-40B4-BE49-F238E27FC236}">
                    <a16:creationId xmlns:a16="http://schemas.microsoft.com/office/drawing/2014/main" id="{8A6D6520-0E60-4CC7-8C86-F6FCA928ACA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0" name="วงรี 219">
                <a:extLst>
                  <a:ext uri="{FF2B5EF4-FFF2-40B4-BE49-F238E27FC236}">
                    <a16:creationId xmlns:a16="http://schemas.microsoft.com/office/drawing/2014/main" id="{0D1833BE-72D3-4C73-A55C-036B386EB2E8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1" name="วงรี 220">
                <a:extLst>
                  <a:ext uri="{FF2B5EF4-FFF2-40B4-BE49-F238E27FC236}">
                    <a16:creationId xmlns:a16="http://schemas.microsoft.com/office/drawing/2014/main" id="{5D5DBC47-442A-4215-9A43-AE2BF42CFD87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วงรี 221">
                <a:extLst>
                  <a:ext uri="{FF2B5EF4-FFF2-40B4-BE49-F238E27FC236}">
                    <a16:creationId xmlns:a16="http://schemas.microsoft.com/office/drawing/2014/main" id="{AC545991-9657-4917-AC0D-78179BB8FD9E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วงรี 222">
                <a:extLst>
                  <a:ext uri="{FF2B5EF4-FFF2-40B4-BE49-F238E27FC236}">
                    <a16:creationId xmlns:a16="http://schemas.microsoft.com/office/drawing/2014/main" id="{E20B0D24-2423-4908-83A0-4EC228B1DC0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39" name="กลุ่ม 238">
            <a:extLst>
              <a:ext uri="{FF2B5EF4-FFF2-40B4-BE49-F238E27FC236}">
                <a16:creationId xmlns:a16="http://schemas.microsoft.com/office/drawing/2014/main" id="{43E97ECA-1726-42DE-B98F-C137043DD6DB}"/>
              </a:ext>
            </a:extLst>
          </p:cNvPr>
          <p:cNvGrpSpPr/>
          <p:nvPr/>
        </p:nvGrpSpPr>
        <p:grpSpPr>
          <a:xfrm>
            <a:off x="8235374" y="1295015"/>
            <a:ext cx="1752271" cy="2695865"/>
            <a:chOff x="1777678" y="1219637"/>
            <a:chExt cx="3612645" cy="5251251"/>
          </a:xfrm>
        </p:grpSpPr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CD369377-36B6-486B-8B13-56D34A9E72D9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89" name="กลุ่ม 288">
                <a:extLst>
                  <a:ext uri="{FF2B5EF4-FFF2-40B4-BE49-F238E27FC236}">
                    <a16:creationId xmlns:a16="http://schemas.microsoft.com/office/drawing/2014/main" id="{3C7DA8BC-0205-4608-B4AF-4C5752A5DF0C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303" name="กลุ่ม 302">
                  <a:extLst>
                    <a:ext uri="{FF2B5EF4-FFF2-40B4-BE49-F238E27FC236}">
                      <a16:creationId xmlns:a16="http://schemas.microsoft.com/office/drawing/2014/main" id="{B62866C9-07A8-48EA-ABD6-6F736D0CE009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35" name="รูปแบบอิสระ: รูปร่าง 334">
                    <a:extLst>
                      <a:ext uri="{FF2B5EF4-FFF2-40B4-BE49-F238E27FC236}">
                        <a16:creationId xmlns:a16="http://schemas.microsoft.com/office/drawing/2014/main" id="{74A90460-9DD4-42DC-99A8-492C380E4AD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36" name="ตัวเชื่อมต่อตรง 335">
                    <a:extLst>
                      <a:ext uri="{FF2B5EF4-FFF2-40B4-BE49-F238E27FC236}">
                        <a16:creationId xmlns:a16="http://schemas.microsoft.com/office/drawing/2014/main" id="{3C908660-3793-470E-AE01-8F547E230AD3}"/>
                      </a:ext>
                    </a:extLst>
                  </p:cNvPr>
                  <p:cNvCxnSpPr>
                    <a:cxnSpLocks/>
                    <a:stCxn id="33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7" name="รูปแบบอิสระ: รูปร่าง 336">
                    <a:extLst>
                      <a:ext uri="{FF2B5EF4-FFF2-40B4-BE49-F238E27FC236}">
                        <a16:creationId xmlns:a16="http://schemas.microsoft.com/office/drawing/2014/main" id="{F2DD9AA9-5B94-4487-970F-21B906F69EED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8" name="รูปแบบอิสระ: รูปร่าง 337">
                    <a:extLst>
                      <a:ext uri="{FF2B5EF4-FFF2-40B4-BE49-F238E27FC236}">
                        <a16:creationId xmlns:a16="http://schemas.microsoft.com/office/drawing/2014/main" id="{C102B9E7-A9A1-4B20-836F-4A3A1A88C0E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9" name="รูปแบบอิสระ: รูปร่าง 338">
                    <a:extLst>
                      <a:ext uri="{FF2B5EF4-FFF2-40B4-BE49-F238E27FC236}">
                        <a16:creationId xmlns:a16="http://schemas.microsoft.com/office/drawing/2014/main" id="{D6637515-F5E4-46FD-8672-DAFCAD7864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40" name="รูปแบบอิสระ: รูปร่าง 339">
                    <a:extLst>
                      <a:ext uri="{FF2B5EF4-FFF2-40B4-BE49-F238E27FC236}">
                        <a16:creationId xmlns:a16="http://schemas.microsoft.com/office/drawing/2014/main" id="{262623DF-FC87-4983-B65A-E3A296EE1D42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4" name="กลุ่ม 303">
                  <a:extLst>
                    <a:ext uri="{FF2B5EF4-FFF2-40B4-BE49-F238E27FC236}">
                      <a16:creationId xmlns:a16="http://schemas.microsoft.com/office/drawing/2014/main" id="{FCD3514E-19AC-4840-9AC0-57DAD0C9869F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29" name="รูปแบบอิสระ: รูปร่าง 328">
                    <a:extLst>
                      <a:ext uri="{FF2B5EF4-FFF2-40B4-BE49-F238E27FC236}">
                        <a16:creationId xmlns:a16="http://schemas.microsoft.com/office/drawing/2014/main" id="{B6689688-A199-4DE7-A8A7-9ED66767911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30" name="ตัวเชื่อมต่อตรง 329">
                    <a:extLst>
                      <a:ext uri="{FF2B5EF4-FFF2-40B4-BE49-F238E27FC236}">
                        <a16:creationId xmlns:a16="http://schemas.microsoft.com/office/drawing/2014/main" id="{C759288E-E9F6-46B2-8E24-09BF05D80D52}"/>
                      </a:ext>
                    </a:extLst>
                  </p:cNvPr>
                  <p:cNvCxnSpPr>
                    <a:cxnSpLocks/>
                    <a:stCxn id="32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1" name="รูปแบบอิสระ: รูปร่าง 330">
                    <a:extLst>
                      <a:ext uri="{FF2B5EF4-FFF2-40B4-BE49-F238E27FC236}">
                        <a16:creationId xmlns:a16="http://schemas.microsoft.com/office/drawing/2014/main" id="{F145C6ED-DE73-40B3-AAC2-E3A73808866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2" name="รูปแบบอิสระ: รูปร่าง 331">
                    <a:extLst>
                      <a:ext uri="{FF2B5EF4-FFF2-40B4-BE49-F238E27FC236}">
                        <a16:creationId xmlns:a16="http://schemas.microsoft.com/office/drawing/2014/main" id="{987BFB74-E97A-4AE9-ACD8-E0CD66241BB2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3" name="รูปแบบอิสระ: รูปร่าง 332">
                    <a:extLst>
                      <a:ext uri="{FF2B5EF4-FFF2-40B4-BE49-F238E27FC236}">
                        <a16:creationId xmlns:a16="http://schemas.microsoft.com/office/drawing/2014/main" id="{0FCF05A8-89D8-4A7F-9D5F-CCB74108B94E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4" name="รูปแบบอิสระ: รูปร่าง 333">
                    <a:extLst>
                      <a:ext uri="{FF2B5EF4-FFF2-40B4-BE49-F238E27FC236}">
                        <a16:creationId xmlns:a16="http://schemas.microsoft.com/office/drawing/2014/main" id="{E47FC7DF-99C9-4D14-9242-780FADAECA0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5" name="กลุ่ม 304">
                  <a:extLst>
                    <a:ext uri="{FF2B5EF4-FFF2-40B4-BE49-F238E27FC236}">
                      <a16:creationId xmlns:a16="http://schemas.microsoft.com/office/drawing/2014/main" id="{995F0B9C-6B6B-4A60-BC04-B890C5593462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27" name="สี่เหลี่ยมผืนผ้า 5">
                    <a:extLst>
                      <a:ext uri="{FF2B5EF4-FFF2-40B4-BE49-F238E27FC236}">
                        <a16:creationId xmlns:a16="http://schemas.microsoft.com/office/drawing/2014/main" id="{EF6F7A61-51B2-4E60-9DE7-E65BAEF7E3EE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8" name="สี่เหลี่ยมผืนผ้า 5">
                    <a:extLst>
                      <a:ext uri="{FF2B5EF4-FFF2-40B4-BE49-F238E27FC236}">
                        <a16:creationId xmlns:a16="http://schemas.microsoft.com/office/drawing/2014/main" id="{0465AC4F-3598-4F33-82EC-2CCF3AAF423E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306" name="กลุ่ม 305">
                  <a:extLst>
                    <a:ext uri="{FF2B5EF4-FFF2-40B4-BE49-F238E27FC236}">
                      <a16:creationId xmlns:a16="http://schemas.microsoft.com/office/drawing/2014/main" id="{A0446F06-489F-45C4-85FF-431AF215FC87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21" name="รูปแบบอิสระ: รูปร่าง 320">
                    <a:extLst>
                      <a:ext uri="{FF2B5EF4-FFF2-40B4-BE49-F238E27FC236}">
                        <a16:creationId xmlns:a16="http://schemas.microsoft.com/office/drawing/2014/main" id="{CEACD3D3-AD2A-402C-9AB6-C214310C58C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22" name="ตัวเชื่อมต่อตรง 321">
                    <a:extLst>
                      <a:ext uri="{FF2B5EF4-FFF2-40B4-BE49-F238E27FC236}">
                        <a16:creationId xmlns:a16="http://schemas.microsoft.com/office/drawing/2014/main" id="{DFEEB892-022E-4066-9742-20AFDE427FB8}"/>
                      </a:ext>
                    </a:extLst>
                  </p:cNvPr>
                  <p:cNvCxnSpPr>
                    <a:cxnSpLocks/>
                    <a:stCxn id="32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23" name="รูปแบบอิสระ: รูปร่าง 322">
                    <a:extLst>
                      <a:ext uri="{FF2B5EF4-FFF2-40B4-BE49-F238E27FC236}">
                        <a16:creationId xmlns:a16="http://schemas.microsoft.com/office/drawing/2014/main" id="{E064FAFD-A9E5-49D5-A79C-0FC51B220E7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4" name="รูปแบบอิสระ: รูปร่าง 323">
                    <a:extLst>
                      <a:ext uri="{FF2B5EF4-FFF2-40B4-BE49-F238E27FC236}">
                        <a16:creationId xmlns:a16="http://schemas.microsoft.com/office/drawing/2014/main" id="{DFDE542A-1ECC-4385-8ACA-7B3A78FC515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5" name="รูปแบบอิสระ: รูปร่าง 324">
                    <a:extLst>
                      <a:ext uri="{FF2B5EF4-FFF2-40B4-BE49-F238E27FC236}">
                        <a16:creationId xmlns:a16="http://schemas.microsoft.com/office/drawing/2014/main" id="{AA6C0F9C-E299-4793-8C76-19BF62BCCEB4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6" name="รูปแบบอิสระ: รูปร่าง 325">
                    <a:extLst>
                      <a:ext uri="{FF2B5EF4-FFF2-40B4-BE49-F238E27FC236}">
                        <a16:creationId xmlns:a16="http://schemas.microsoft.com/office/drawing/2014/main" id="{F3087990-83C2-46BD-A917-F8F9558B3F4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7" name="กลุ่ม 306">
                  <a:extLst>
                    <a:ext uri="{FF2B5EF4-FFF2-40B4-BE49-F238E27FC236}">
                      <a16:creationId xmlns:a16="http://schemas.microsoft.com/office/drawing/2014/main" id="{EF66228B-9D4B-4D5B-8643-F6708E5631FC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15" name="รูปแบบอิสระ: รูปร่าง 314">
                    <a:extLst>
                      <a:ext uri="{FF2B5EF4-FFF2-40B4-BE49-F238E27FC236}">
                        <a16:creationId xmlns:a16="http://schemas.microsoft.com/office/drawing/2014/main" id="{7894AE56-0B1B-45E4-8609-6F6219EA295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6" name="ตัวเชื่อมต่อตรง 315">
                    <a:extLst>
                      <a:ext uri="{FF2B5EF4-FFF2-40B4-BE49-F238E27FC236}">
                        <a16:creationId xmlns:a16="http://schemas.microsoft.com/office/drawing/2014/main" id="{DE8CEAC9-59E8-49B7-BD09-579E5416E9E2}"/>
                      </a:ext>
                    </a:extLst>
                  </p:cNvPr>
                  <p:cNvCxnSpPr>
                    <a:cxnSpLocks/>
                    <a:stCxn id="31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0D10B360-46DF-46B3-9521-B2BAA9569E5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7B839D64-A454-4C9B-91EE-F4FDDCFA0EE8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3BF14E20-CF5C-4346-9EDD-4F2F97948B4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0" name="รูปแบบอิสระ: รูปร่าง 319">
                    <a:extLst>
                      <a:ext uri="{FF2B5EF4-FFF2-40B4-BE49-F238E27FC236}">
                        <a16:creationId xmlns:a16="http://schemas.microsoft.com/office/drawing/2014/main" id="{7C65AA9E-9F6B-4917-B043-54882557334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8" name="กลุ่ม 307">
                  <a:extLst>
                    <a:ext uri="{FF2B5EF4-FFF2-40B4-BE49-F238E27FC236}">
                      <a16:creationId xmlns:a16="http://schemas.microsoft.com/office/drawing/2014/main" id="{BB5DC447-011E-4E76-A061-537A58F348D2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9" name="รูปแบบอิสระ: รูปร่าง 308">
                    <a:extLst>
                      <a:ext uri="{FF2B5EF4-FFF2-40B4-BE49-F238E27FC236}">
                        <a16:creationId xmlns:a16="http://schemas.microsoft.com/office/drawing/2014/main" id="{D1F8D006-1D9E-4B03-95F4-E9C2DF3C6BD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0" name="ตัวเชื่อมต่อตรง 309">
                    <a:extLst>
                      <a:ext uri="{FF2B5EF4-FFF2-40B4-BE49-F238E27FC236}">
                        <a16:creationId xmlns:a16="http://schemas.microsoft.com/office/drawing/2014/main" id="{CBAF321D-E9EA-4D13-8AEA-4F640D3E0108}"/>
                      </a:ext>
                    </a:extLst>
                  </p:cNvPr>
                  <p:cNvCxnSpPr>
                    <a:cxnSpLocks/>
                    <a:stCxn id="30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D36EEB8B-A622-4823-839F-426CD6DB922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8366BC21-5EF3-47B9-BC55-6F8F2E4D636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0C4C2B0F-BDC5-44DD-AF81-854A6237A86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2BE780D7-E6B5-4CBA-9892-8031F78351D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90" name="กลุ่ม 289">
                <a:extLst>
                  <a:ext uri="{FF2B5EF4-FFF2-40B4-BE49-F238E27FC236}">
                    <a16:creationId xmlns:a16="http://schemas.microsoft.com/office/drawing/2014/main" id="{B1C4CC35-E7F4-481F-B941-5117455AB9C4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91" name="รูปแบบอิสระ: รูปร่าง 290">
                  <a:extLst>
                    <a:ext uri="{FF2B5EF4-FFF2-40B4-BE49-F238E27FC236}">
                      <a16:creationId xmlns:a16="http://schemas.microsoft.com/office/drawing/2014/main" id="{2B58A1F3-95E1-4227-949A-898CC3A41EF4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2" name="รูปแบบอิสระ: รูปร่าง 291">
                  <a:extLst>
                    <a:ext uri="{FF2B5EF4-FFF2-40B4-BE49-F238E27FC236}">
                      <a16:creationId xmlns:a16="http://schemas.microsoft.com/office/drawing/2014/main" id="{9969387E-560E-447B-B6DB-27549213F325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93" name="ตัวเชื่อมต่อตรง 292">
                  <a:extLst>
                    <a:ext uri="{FF2B5EF4-FFF2-40B4-BE49-F238E27FC236}">
                      <a16:creationId xmlns:a16="http://schemas.microsoft.com/office/drawing/2014/main" id="{E9DF90CD-09E1-4E84-B895-11A7244D6E26}"/>
                    </a:ext>
                  </a:extLst>
                </p:cNvPr>
                <p:cNvCxnSpPr>
                  <a:cxnSpLocks/>
                  <a:endCxn id="292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4" name="กลุ่ม 293">
                  <a:extLst>
                    <a:ext uri="{FF2B5EF4-FFF2-40B4-BE49-F238E27FC236}">
                      <a16:creationId xmlns:a16="http://schemas.microsoft.com/office/drawing/2014/main" id="{57FAA1CD-74DA-45FF-B28D-9CE026EBF58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301" name="รูปแบบอิสระ: รูปร่าง 300">
                    <a:extLst>
                      <a:ext uri="{FF2B5EF4-FFF2-40B4-BE49-F238E27FC236}">
                        <a16:creationId xmlns:a16="http://schemas.microsoft.com/office/drawing/2014/main" id="{422B6C5F-5695-4CAF-9EFB-DE659E5F790C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2" name="วงรี 77">
                    <a:extLst>
                      <a:ext uri="{FF2B5EF4-FFF2-40B4-BE49-F238E27FC236}">
                        <a16:creationId xmlns:a16="http://schemas.microsoft.com/office/drawing/2014/main" id="{F86DCF2F-B16A-4CEA-9E61-32E505F3C5B4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95" name="กลุ่ม 294">
                  <a:extLst>
                    <a:ext uri="{FF2B5EF4-FFF2-40B4-BE49-F238E27FC236}">
                      <a16:creationId xmlns:a16="http://schemas.microsoft.com/office/drawing/2014/main" id="{F4C00297-20A4-4470-95CC-8B7131C16ADB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A44416F7-F080-4074-B990-15D51E29336F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0" name="วงรี 77">
                    <a:extLst>
                      <a:ext uri="{FF2B5EF4-FFF2-40B4-BE49-F238E27FC236}">
                        <a16:creationId xmlns:a16="http://schemas.microsoft.com/office/drawing/2014/main" id="{06FD95E2-8A82-49B4-A930-24B570D7E465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96" name="กลุ่ม 295">
                  <a:extLst>
                    <a:ext uri="{FF2B5EF4-FFF2-40B4-BE49-F238E27FC236}">
                      <a16:creationId xmlns:a16="http://schemas.microsoft.com/office/drawing/2014/main" id="{DB9B4ABD-546A-46A7-A526-E6A7F153DBB1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45A30B07-C887-464E-A229-4597E88C1940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8" name="วงรี 77">
                    <a:extLst>
                      <a:ext uri="{FF2B5EF4-FFF2-40B4-BE49-F238E27FC236}">
                        <a16:creationId xmlns:a16="http://schemas.microsoft.com/office/drawing/2014/main" id="{5DAB1BB9-0658-4F52-841A-DA5AF23EBB6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361BC430-C13C-4AA6-B01C-A6C5DA4A329C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72" name="กลุ่ม 271">
                <a:extLst>
                  <a:ext uri="{FF2B5EF4-FFF2-40B4-BE49-F238E27FC236}">
                    <a16:creationId xmlns:a16="http://schemas.microsoft.com/office/drawing/2014/main" id="{B263D907-49E6-43BD-BF01-70C97FC8DF3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79" name="รูปแบบอิสระ: รูปร่าง 278">
                  <a:extLst>
                    <a:ext uri="{FF2B5EF4-FFF2-40B4-BE49-F238E27FC236}">
                      <a16:creationId xmlns:a16="http://schemas.microsoft.com/office/drawing/2014/main" id="{6171DA63-3C6C-4B4F-B568-9FC1AB17068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0" name="วงรี 279">
                  <a:extLst>
                    <a:ext uri="{FF2B5EF4-FFF2-40B4-BE49-F238E27FC236}">
                      <a16:creationId xmlns:a16="http://schemas.microsoft.com/office/drawing/2014/main" id="{B6EA2DFB-9E62-4446-B062-983D525EFC47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1" name="วงรี 280">
                  <a:extLst>
                    <a:ext uri="{FF2B5EF4-FFF2-40B4-BE49-F238E27FC236}">
                      <a16:creationId xmlns:a16="http://schemas.microsoft.com/office/drawing/2014/main" id="{D0FEEA10-D2D5-486A-B308-7320CCDC3290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2" name="วงรี 281">
                  <a:extLst>
                    <a:ext uri="{FF2B5EF4-FFF2-40B4-BE49-F238E27FC236}">
                      <a16:creationId xmlns:a16="http://schemas.microsoft.com/office/drawing/2014/main" id="{89A0C5DC-7DC0-4466-8144-60C17DBB408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3" name="วงรี 282">
                  <a:extLst>
                    <a:ext uri="{FF2B5EF4-FFF2-40B4-BE49-F238E27FC236}">
                      <a16:creationId xmlns:a16="http://schemas.microsoft.com/office/drawing/2014/main" id="{BDDDC25C-88FF-42BE-861A-3BB462BCF06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2267B250-18B8-446F-A7E2-D5DC7D80A18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5" name="วงรี 284">
                  <a:extLst>
                    <a:ext uri="{FF2B5EF4-FFF2-40B4-BE49-F238E27FC236}">
                      <a16:creationId xmlns:a16="http://schemas.microsoft.com/office/drawing/2014/main" id="{D2159087-55AA-40DB-BE98-B88158D1C6F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6" name="วงรี 285">
                  <a:extLst>
                    <a:ext uri="{FF2B5EF4-FFF2-40B4-BE49-F238E27FC236}">
                      <a16:creationId xmlns:a16="http://schemas.microsoft.com/office/drawing/2014/main" id="{6CFD9EC5-B9AD-4BA3-8587-C96F4E7D3A4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วงรี 286">
                  <a:extLst>
                    <a:ext uri="{FF2B5EF4-FFF2-40B4-BE49-F238E27FC236}">
                      <a16:creationId xmlns:a16="http://schemas.microsoft.com/office/drawing/2014/main" id="{649811BB-F8AC-4121-AF68-0306A830B4C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8" name="วงรี 287">
                  <a:extLst>
                    <a:ext uri="{FF2B5EF4-FFF2-40B4-BE49-F238E27FC236}">
                      <a16:creationId xmlns:a16="http://schemas.microsoft.com/office/drawing/2014/main" id="{EA5EA537-3A85-4991-9809-2DD42887BB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73" name="กลุ่ม 272">
                <a:extLst>
                  <a:ext uri="{FF2B5EF4-FFF2-40B4-BE49-F238E27FC236}">
                    <a16:creationId xmlns:a16="http://schemas.microsoft.com/office/drawing/2014/main" id="{088BA04F-0D40-452F-A0AF-E642C2B39DD4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74" name="รูปแบบอิสระ: รูปร่าง 273">
                  <a:extLst>
                    <a:ext uri="{FF2B5EF4-FFF2-40B4-BE49-F238E27FC236}">
                      <a16:creationId xmlns:a16="http://schemas.microsoft.com/office/drawing/2014/main" id="{C0ABB82D-1CBA-444D-B050-18EC449230F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5" name="วงรี 274">
                  <a:extLst>
                    <a:ext uri="{FF2B5EF4-FFF2-40B4-BE49-F238E27FC236}">
                      <a16:creationId xmlns:a16="http://schemas.microsoft.com/office/drawing/2014/main" id="{17CE368E-2058-4F8A-A3EB-D8871A587DBD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6" name="วงรี 275">
                  <a:extLst>
                    <a:ext uri="{FF2B5EF4-FFF2-40B4-BE49-F238E27FC236}">
                      <a16:creationId xmlns:a16="http://schemas.microsoft.com/office/drawing/2014/main" id="{4029B24C-E38B-44F0-AA88-CCBFA59A8323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7" name="วงรี 276">
                  <a:extLst>
                    <a:ext uri="{FF2B5EF4-FFF2-40B4-BE49-F238E27FC236}">
                      <a16:creationId xmlns:a16="http://schemas.microsoft.com/office/drawing/2014/main" id="{ECFBF877-6648-4277-9D64-97E1517047F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8" name="วงรี 277">
                  <a:extLst>
                    <a:ext uri="{FF2B5EF4-FFF2-40B4-BE49-F238E27FC236}">
                      <a16:creationId xmlns:a16="http://schemas.microsoft.com/office/drawing/2014/main" id="{480073F9-6910-4EB5-8107-DD3A17F5E68A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E2543546-B5D2-4F54-A4A6-3459733D127A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55" name="กลุ่ม 254">
                <a:extLst>
                  <a:ext uri="{FF2B5EF4-FFF2-40B4-BE49-F238E27FC236}">
                    <a16:creationId xmlns:a16="http://schemas.microsoft.com/office/drawing/2014/main" id="{437EB866-51C8-4A22-BD1C-22E437701171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62" name="รูปแบบอิสระ: รูปร่าง 261">
                  <a:extLst>
                    <a:ext uri="{FF2B5EF4-FFF2-40B4-BE49-F238E27FC236}">
                      <a16:creationId xmlns:a16="http://schemas.microsoft.com/office/drawing/2014/main" id="{357EEC5A-6479-4BB4-A422-B22E4CE408E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3" name="วงรี 262">
                  <a:extLst>
                    <a:ext uri="{FF2B5EF4-FFF2-40B4-BE49-F238E27FC236}">
                      <a16:creationId xmlns:a16="http://schemas.microsoft.com/office/drawing/2014/main" id="{DB09B2B8-46A2-4578-BEAA-2BDC4B4C5912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E7D6350F-E2E9-4AE2-ABAB-6DA47E5FCA05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25145459-218A-42AA-A4BF-52DBD093CAF1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CDD9F8D9-7181-4425-9999-5665E6B7C3A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รูปแบบอิสระ: รูปร่าง 266">
                  <a:extLst>
                    <a:ext uri="{FF2B5EF4-FFF2-40B4-BE49-F238E27FC236}">
                      <a16:creationId xmlns:a16="http://schemas.microsoft.com/office/drawing/2014/main" id="{80F0B66C-D48B-41B8-B5FE-FD598068472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8" name="วงรี 267">
                  <a:extLst>
                    <a:ext uri="{FF2B5EF4-FFF2-40B4-BE49-F238E27FC236}">
                      <a16:creationId xmlns:a16="http://schemas.microsoft.com/office/drawing/2014/main" id="{AB6A58FA-DAC2-4DA5-95DB-05D44803FC7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วงรี 268">
                  <a:extLst>
                    <a:ext uri="{FF2B5EF4-FFF2-40B4-BE49-F238E27FC236}">
                      <a16:creationId xmlns:a16="http://schemas.microsoft.com/office/drawing/2014/main" id="{C55CDAB7-90D0-40FE-AEF0-7F40817A510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0" name="วงรี 269">
                  <a:extLst>
                    <a:ext uri="{FF2B5EF4-FFF2-40B4-BE49-F238E27FC236}">
                      <a16:creationId xmlns:a16="http://schemas.microsoft.com/office/drawing/2014/main" id="{FD102DD7-263E-495A-8967-33FF66AF137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วงรี 270">
                  <a:extLst>
                    <a:ext uri="{FF2B5EF4-FFF2-40B4-BE49-F238E27FC236}">
                      <a16:creationId xmlns:a16="http://schemas.microsoft.com/office/drawing/2014/main" id="{8181B439-AA48-4430-930D-851509D70143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56" name="กลุ่ม 255">
                <a:extLst>
                  <a:ext uri="{FF2B5EF4-FFF2-40B4-BE49-F238E27FC236}">
                    <a16:creationId xmlns:a16="http://schemas.microsoft.com/office/drawing/2014/main" id="{6AD7F110-0C32-4431-859D-D50CD97F9CB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15AD5046-CDE7-4E9B-91CC-54908A76F60B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8" name="วงรี 257">
                  <a:extLst>
                    <a:ext uri="{FF2B5EF4-FFF2-40B4-BE49-F238E27FC236}">
                      <a16:creationId xmlns:a16="http://schemas.microsoft.com/office/drawing/2014/main" id="{4810A47F-73FA-4E0A-8743-17530E00038A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6A24076F-BAC0-4766-ADBB-C33F8ED5E347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C32E21A8-BB35-4638-86C0-13BE0C46869B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3230EE81-E8FF-4B9A-9BE3-AC07FF43FC16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AA79F4FF-D308-481E-A40E-D143903E8C01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5CC5F691-1C53-4930-91D3-32045731DBB4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51" name="วงรี 250">
                <a:extLst>
                  <a:ext uri="{FF2B5EF4-FFF2-40B4-BE49-F238E27FC236}">
                    <a16:creationId xmlns:a16="http://schemas.microsoft.com/office/drawing/2014/main" id="{F0B3D9A3-EA8E-4C26-A7A5-A0CFD192E95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2" name="วงรี 251">
                <a:extLst>
                  <a:ext uri="{FF2B5EF4-FFF2-40B4-BE49-F238E27FC236}">
                    <a16:creationId xmlns:a16="http://schemas.microsoft.com/office/drawing/2014/main" id="{C449A319-D5BB-4937-9D3C-FA695D03C492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3" name="วงรี 252">
                <a:extLst>
                  <a:ext uri="{FF2B5EF4-FFF2-40B4-BE49-F238E27FC236}">
                    <a16:creationId xmlns:a16="http://schemas.microsoft.com/office/drawing/2014/main" id="{B3A3C834-8411-4DB1-8973-E2D7917CD51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4" name="วงรี 253">
                <a:extLst>
                  <a:ext uri="{FF2B5EF4-FFF2-40B4-BE49-F238E27FC236}">
                    <a16:creationId xmlns:a16="http://schemas.microsoft.com/office/drawing/2014/main" id="{A2ACBD77-463D-4B88-917E-7EB7EF8A45D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28CA0543-9AB4-4A2F-9F72-14FB4E9D632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45" name="รูปแบบอิสระ: รูปร่าง 244">
                <a:extLst>
                  <a:ext uri="{FF2B5EF4-FFF2-40B4-BE49-F238E27FC236}">
                    <a16:creationId xmlns:a16="http://schemas.microsoft.com/office/drawing/2014/main" id="{1DF08E86-5167-4E9A-81BF-C1A6C31276AE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6" name="วงรี 245">
                <a:extLst>
                  <a:ext uri="{FF2B5EF4-FFF2-40B4-BE49-F238E27FC236}">
                    <a16:creationId xmlns:a16="http://schemas.microsoft.com/office/drawing/2014/main" id="{87A694B7-7F74-4C47-BE7F-4109EB6291E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7" name="วงรี 246">
                <a:extLst>
                  <a:ext uri="{FF2B5EF4-FFF2-40B4-BE49-F238E27FC236}">
                    <a16:creationId xmlns:a16="http://schemas.microsoft.com/office/drawing/2014/main" id="{9F58772A-0181-4ABA-A52A-44428D01F8B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8" name="วงรี 247">
                <a:extLst>
                  <a:ext uri="{FF2B5EF4-FFF2-40B4-BE49-F238E27FC236}">
                    <a16:creationId xmlns:a16="http://schemas.microsoft.com/office/drawing/2014/main" id="{B9758AD5-0382-4F76-BC35-C178CDF9BE5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9" name="วงรี 248">
                <a:extLst>
                  <a:ext uri="{FF2B5EF4-FFF2-40B4-BE49-F238E27FC236}">
                    <a16:creationId xmlns:a16="http://schemas.microsoft.com/office/drawing/2014/main" id="{D553AAD0-6B45-4AD7-9DC0-DC81EDBD3350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41" name="กลุ่ม 340">
            <a:extLst>
              <a:ext uri="{FF2B5EF4-FFF2-40B4-BE49-F238E27FC236}">
                <a16:creationId xmlns:a16="http://schemas.microsoft.com/office/drawing/2014/main" id="{E856E685-453E-4DB5-B2CC-99E105D9974E}"/>
              </a:ext>
            </a:extLst>
          </p:cNvPr>
          <p:cNvGrpSpPr/>
          <p:nvPr/>
        </p:nvGrpSpPr>
        <p:grpSpPr>
          <a:xfrm>
            <a:off x="10408756" y="2189266"/>
            <a:ext cx="1122083" cy="1812724"/>
            <a:chOff x="2492332" y="582689"/>
            <a:chExt cx="4146187" cy="6074613"/>
          </a:xfrm>
        </p:grpSpPr>
        <p:grpSp>
          <p:nvGrpSpPr>
            <p:cNvPr id="342" name="กลุ่ม 341">
              <a:extLst>
                <a:ext uri="{FF2B5EF4-FFF2-40B4-BE49-F238E27FC236}">
                  <a16:creationId xmlns:a16="http://schemas.microsoft.com/office/drawing/2014/main" id="{3687EF6A-0D35-4A99-8F72-BD827FB9E6B3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6049B3C9-96AF-4D5F-95AF-CD00FE9425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75" name="ตัวเชื่อมต่อตรง 374">
                <a:extLst>
                  <a:ext uri="{FF2B5EF4-FFF2-40B4-BE49-F238E27FC236}">
                    <a16:creationId xmlns:a16="http://schemas.microsoft.com/office/drawing/2014/main" id="{501CECE0-F655-49D6-8A68-F20D528C400B}"/>
                  </a:ext>
                </a:extLst>
              </p:cNvPr>
              <p:cNvCxnSpPr>
                <a:cxnSpLocks/>
                <a:stCxn id="37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6" name="รูปแบบอิสระ: รูปร่าง 375">
                <a:extLst>
                  <a:ext uri="{FF2B5EF4-FFF2-40B4-BE49-F238E27FC236}">
                    <a16:creationId xmlns:a16="http://schemas.microsoft.com/office/drawing/2014/main" id="{4C34B105-732C-46F8-A197-1D613998796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2B0078CD-F4A7-4F8E-86DD-FA3420095E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5D6AF3-732D-4071-9F2E-7CEF0FEDE2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67F77C42-D4B4-44FA-882D-D2E04826954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66AC5118-8BEF-4896-8E89-BB62F94B41BD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8" name="รูปแบบอิสระ: รูปร่าง 367">
                <a:extLst>
                  <a:ext uri="{FF2B5EF4-FFF2-40B4-BE49-F238E27FC236}">
                    <a16:creationId xmlns:a16="http://schemas.microsoft.com/office/drawing/2014/main" id="{A7796F05-2865-410D-9833-FB68BBC8338F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69" name="ตัวเชื่อมต่อตรง 368">
                <a:extLst>
                  <a:ext uri="{FF2B5EF4-FFF2-40B4-BE49-F238E27FC236}">
                    <a16:creationId xmlns:a16="http://schemas.microsoft.com/office/drawing/2014/main" id="{B1B805B7-C80C-46EB-A722-9BF4FA473085}"/>
                  </a:ext>
                </a:extLst>
              </p:cNvPr>
              <p:cNvCxnSpPr>
                <a:cxnSpLocks/>
                <a:stCxn id="36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0" name="รูปแบบอิสระ: รูปร่าง 369">
                <a:extLst>
                  <a:ext uri="{FF2B5EF4-FFF2-40B4-BE49-F238E27FC236}">
                    <a16:creationId xmlns:a16="http://schemas.microsoft.com/office/drawing/2014/main" id="{9C6D9F52-C26E-4174-91FA-170718EA6E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B936F385-1A5D-4B2B-9948-DDEB1F62442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3DC9CE80-C757-4E7B-8271-986A544B802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EF429BC9-7418-4B05-92B0-8E09EB793D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2FE79B74-6BED-4987-A3D6-103EA40534A1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6" name="สี่เหลี่ยมผืนผ้า 5">
                <a:extLst>
                  <a:ext uri="{FF2B5EF4-FFF2-40B4-BE49-F238E27FC236}">
                    <a16:creationId xmlns:a16="http://schemas.microsoft.com/office/drawing/2014/main" id="{2C7B711F-484A-4155-9FC1-4A5ED8C6CF32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A8EED3EC-A887-4CD5-AE8A-2871F2A4F2CF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FD7AB7D1-AADF-4932-B0E8-949DA0D83C37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FDEADA76-8003-41A5-9945-71507ACC1A03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61" name="ตัวเชื่อมต่อตรง 360">
                <a:extLst>
                  <a:ext uri="{FF2B5EF4-FFF2-40B4-BE49-F238E27FC236}">
                    <a16:creationId xmlns:a16="http://schemas.microsoft.com/office/drawing/2014/main" id="{DB6A4AC6-BE2E-4DC2-BBB3-AD9122AD369F}"/>
                  </a:ext>
                </a:extLst>
              </p:cNvPr>
              <p:cNvCxnSpPr>
                <a:cxnSpLocks/>
                <a:stCxn id="36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2" name="รูปแบบอิสระ: รูปร่าง 361">
                <a:extLst>
                  <a:ext uri="{FF2B5EF4-FFF2-40B4-BE49-F238E27FC236}">
                    <a16:creationId xmlns:a16="http://schemas.microsoft.com/office/drawing/2014/main" id="{7CAEA233-4CD3-4F37-941B-BD383C0B33D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61F08E5B-F1C6-4D5F-8A29-C186EE3DD68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13873F69-B8A8-4856-B6EB-1B7156F23AE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CE375BD0-A25C-4D88-AF28-65762C18D1F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62F18DE2-3729-4D9F-A8FD-CF1434D388A2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0ED84E63-ABE4-40CB-AEB2-622107D1E63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55" name="ตัวเชื่อมต่อตรง 354">
                <a:extLst>
                  <a:ext uri="{FF2B5EF4-FFF2-40B4-BE49-F238E27FC236}">
                    <a16:creationId xmlns:a16="http://schemas.microsoft.com/office/drawing/2014/main" id="{B5F8B572-F78E-4CC7-BF4A-F71DFD5422B4}"/>
                  </a:ext>
                </a:extLst>
              </p:cNvPr>
              <p:cNvCxnSpPr>
                <a:cxnSpLocks/>
                <a:stCxn id="35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6" name="รูปแบบอิสระ: รูปร่าง 355">
                <a:extLst>
                  <a:ext uri="{FF2B5EF4-FFF2-40B4-BE49-F238E27FC236}">
                    <a16:creationId xmlns:a16="http://schemas.microsoft.com/office/drawing/2014/main" id="{C85591EE-D41A-413E-A3FB-C175F92CE4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2D84E899-E1B6-4DFA-B985-3D5DF2796C9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2132A53B-849E-44F2-9464-B09FEBE9749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D209A1C-5A6A-4F5F-B470-6F55330605BB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523E5B11-7FE4-4A79-A4DE-CCDF668DD89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8" name="รูปแบบอิสระ: รูปร่าง 347">
                <a:extLst>
                  <a:ext uri="{FF2B5EF4-FFF2-40B4-BE49-F238E27FC236}">
                    <a16:creationId xmlns:a16="http://schemas.microsoft.com/office/drawing/2014/main" id="{83134067-E942-4046-A995-8641D8FFED5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49" name="ตัวเชื่อมต่อตรง 348">
                <a:extLst>
                  <a:ext uri="{FF2B5EF4-FFF2-40B4-BE49-F238E27FC236}">
                    <a16:creationId xmlns:a16="http://schemas.microsoft.com/office/drawing/2014/main" id="{0FC05176-653F-439C-8467-5C7844772463}"/>
                  </a:ext>
                </a:extLst>
              </p:cNvPr>
              <p:cNvCxnSpPr>
                <a:cxnSpLocks/>
                <a:stCxn id="3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รูปแบบอิสระ: รูปร่าง 349">
                <a:extLst>
                  <a:ext uri="{FF2B5EF4-FFF2-40B4-BE49-F238E27FC236}">
                    <a16:creationId xmlns:a16="http://schemas.microsoft.com/office/drawing/2014/main" id="{04DEB5C2-271B-4B62-960B-448F2BA1B2E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B0A5849A-1B81-462A-859E-6B853E5066C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A1B95322-4603-4093-A188-310482C1978C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4108A61-7539-48C6-B797-E6F6EDDFF22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97" name="กลุ่ม 396">
            <a:extLst>
              <a:ext uri="{FF2B5EF4-FFF2-40B4-BE49-F238E27FC236}">
                <a16:creationId xmlns:a16="http://schemas.microsoft.com/office/drawing/2014/main" id="{262DA3CD-F804-427A-BBEA-AE5E10AACCBB}"/>
              </a:ext>
            </a:extLst>
          </p:cNvPr>
          <p:cNvGrpSpPr/>
          <p:nvPr/>
        </p:nvGrpSpPr>
        <p:grpSpPr>
          <a:xfrm>
            <a:off x="2890475" y="4465833"/>
            <a:ext cx="1890118" cy="1644816"/>
            <a:chOff x="477874" y="4449141"/>
            <a:chExt cx="2783713" cy="2402704"/>
          </a:xfrm>
        </p:grpSpPr>
        <p:grpSp>
          <p:nvGrpSpPr>
            <p:cNvPr id="398" name="กลุ่ม 397">
              <a:extLst>
                <a:ext uri="{FF2B5EF4-FFF2-40B4-BE49-F238E27FC236}">
                  <a16:creationId xmlns:a16="http://schemas.microsoft.com/office/drawing/2014/main" id="{8A8DC8D0-CC7F-432A-B918-5E851CAB332F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409" name="รูปแบบอิสระ: รูปร่าง 408">
                <a:extLst>
                  <a:ext uri="{FF2B5EF4-FFF2-40B4-BE49-F238E27FC236}">
                    <a16:creationId xmlns:a16="http://schemas.microsoft.com/office/drawing/2014/main" id="{1E35548D-CA2C-4EBF-A0DE-3505C527937F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0" name="วงรี 409">
                <a:extLst>
                  <a:ext uri="{FF2B5EF4-FFF2-40B4-BE49-F238E27FC236}">
                    <a16:creationId xmlns:a16="http://schemas.microsoft.com/office/drawing/2014/main" id="{E109641C-0FEC-4320-8EE0-A286A008817F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1" name="วงรี 410">
                <a:extLst>
                  <a:ext uri="{FF2B5EF4-FFF2-40B4-BE49-F238E27FC236}">
                    <a16:creationId xmlns:a16="http://schemas.microsoft.com/office/drawing/2014/main" id="{F3252EA5-6766-4C07-8E0B-C77C501342D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2" name="วงรี 411">
                <a:extLst>
                  <a:ext uri="{FF2B5EF4-FFF2-40B4-BE49-F238E27FC236}">
                    <a16:creationId xmlns:a16="http://schemas.microsoft.com/office/drawing/2014/main" id="{19405E57-02C6-4F13-A38D-AAC1083C0466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3" name="วงรี 412">
                <a:extLst>
                  <a:ext uri="{FF2B5EF4-FFF2-40B4-BE49-F238E27FC236}">
                    <a16:creationId xmlns:a16="http://schemas.microsoft.com/office/drawing/2014/main" id="{042C5293-FD00-403C-B7A2-95492B964D64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4" name="หัวใจ 413">
                <a:extLst>
                  <a:ext uri="{FF2B5EF4-FFF2-40B4-BE49-F238E27FC236}">
                    <a16:creationId xmlns:a16="http://schemas.microsoft.com/office/drawing/2014/main" id="{44185226-806E-4FE0-822A-2E6652599DAA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5" name="สามเหลี่ยมหน้าจั่ว 414">
                <a:extLst>
                  <a:ext uri="{FF2B5EF4-FFF2-40B4-BE49-F238E27FC236}">
                    <a16:creationId xmlns:a16="http://schemas.microsoft.com/office/drawing/2014/main" id="{B6A7DCEC-89C0-4504-8FB9-525C55CE9BF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6" name="สามเหลี่ยมหน้าจั่ว 26">
                <a:extLst>
                  <a:ext uri="{FF2B5EF4-FFF2-40B4-BE49-F238E27FC236}">
                    <a16:creationId xmlns:a16="http://schemas.microsoft.com/office/drawing/2014/main" id="{3F7C5192-866F-44C9-8428-605B903BD5BC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7" name="สามเหลี่ยมหน้าจั่ว 416">
                <a:extLst>
                  <a:ext uri="{FF2B5EF4-FFF2-40B4-BE49-F238E27FC236}">
                    <a16:creationId xmlns:a16="http://schemas.microsoft.com/office/drawing/2014/main" id="{499ADE53-4887-4002-91E4-5051637C0C9C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99" name="กลุ่ม 398">
              <a:extLst>
                <a:ext uri="{FF2B5EF4-FFF2-40B4-BE49-F238E27FC236}">
                  <a16:creationId xmlns:a16="http://schemas.microsoft.com/office/drawing/2014/main" id="{9E3B05A3-5A90-4B41-9F07-2A50E07C6FCC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400" name="รูปแบบอิสระ: รูปร่าง 399">
                <a:extLst>
                  <a:ext uri="{FF2B5EF4-FFF2-40B4-BE49-F238E27FC236}">
                    <a16:creationId xmlns:a16="http://schemas.microsoft.com/office/drawing/2014/main" id="{8C2E20BF-616D-46DF-98E0-10DD8D8B8902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01" name="วงรี 400">
                <a:extLst>
                  <a:ext uri="{FF2B5EF4-FFF2-40B4-BE49-F238E27FC236}">
                    <a16:creationId xmlns:a16="http://schemas.microsoft.com/office/drawing/2014/main" id="{872D7341-3774-4A41-B534-6B1A7E48BC31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2" name="วงรี 401">
                <a:extLst>
                  <a:ext uri="{FF2B5EF4-FFF2-40B4-BE49-F238E27FC236}">
                    <a16:creationId xmlns:a16="http://schemas.microsoft.com/office/drawing/2014/main" id="{9D1F6338-26FC-45ED-A49D-C9883600BE17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3" name="วงรี 402">
                <a:extLst>
                  <a:ext uri="{FF2B5EF4-FFF2-40B4-BE49-F238E27FC236}">
                    <a16:creationId xmlns:a16="http://schemas.microsoft.com/office/drawing/2014/main" id="{22E4A421-96DC-4144-AB4C-39FD2248F0BD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4" name="วงรี 403">
                <a:extLst>
                  <a:ext uri="{FF2B5EF4-FFF2-40B4-BE49-F238E27FC236}">
                    <a16:creationId xmlns:a16="http://schemas.microsoft.com/office/drawing/2014/main" id="{E5EA692D-9872-443D-A025-683EBAF3DF09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5" name="หัวใจ 404">
                <a:extLst>
                  <a:ext uri="{FF2B5EF4-FFF2-40B4-BE49-F238E27FC236}">
                    <a16:creationId xmlns:a16="http://schemas.microsoft.com/office/drawing/2014/main" id="{FC9211D4-8B7C-4CEF-8530-8614CAD89EBC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6" name="สามเหลี่ยมหน้าจั่ว 405">
                <a:extLst>
                  <a:ext uri="{FF2B5EF4-FFF2-40B4-BE49-F238E27FC236}">
                    <a16:creationId xmlns:a16="http://schemas.microsoft.com/office/drawing/2014/main" id="{92AA2E13-F2B1-46B9-B6C7-8F2DB30B274E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7" name="สามเหลี่ยมหน้าจั่ว 26">
                <a:extLst>
                  <a:ext uri="{FF2B5EF4-FFF2-40B4-BE49-F238E27FC236}">
                    <a16:creationId xmlns:a16="http://schemas.microsoft.com/office/drawing/2014/main" id="{67711626-97CC-4E67-9960-C5403930F26A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8" name="สามเหลี่ยมหน้าจั่ว 407">
                <a:extLst>
                  <a:ext uri="{FF2B5EF4-FFF2-40B4-BE49-F238E27FC236}">
                    <a16:creationId xmlns:a16="http://schemas.microsoft.com/office/drawing/2014/main" id="{5C6ED801-0AA5-46E8-B9B6-7466928F2E54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18" name="กลุ่ม 417">
            <a:extLst>
              <a:ext uri="{FF2B5EF4-FFF2-40B4-BE49-F238E27FC236}">
                <a16:creationId xmlns:a16="http://schemas.microsoft.com/office/drawing/2014/main" id="{F96BC16C-FDE1-4E2C-B2D9-9AF83238E05F}"/>
              </a:ext>
            </a:extLst>
          </p:cNvPr>
          <p:cNvGrpSpPr/>
          <p:nvPr/>
        </p:nvGrpSpPr>
        <p:grpSpPr>
          <a:xfrm>
            <a:off x="579276" y="4418303"/>
            <a:ext cx="1976488" cy="1888434"/>
            <a:chOff x="8586514" y="4441384"/>
            <a:chExt cx="2918545" cy="2732381"/>
          </a:xfrm>
        </p:grpSpPr>
        <p:grpSp>
          <p:nvGrpSpPr>
            <p:cNvPr id="419" name="กลุ่ม 418">
              <a:extLst>
                <a:ext uri="{FF2B5EF4-FFF2-40B4-BE49-F238E27FC236}">
                  <a16:creationId xmlns:a16="http://schemas.microsoft.com/office/drawing/2014/main" id="{2AB61DB5-43CB-48AC-B1C6-EB150EC372F0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428" name="รูปแบบอิสระ: รูปร่าง 427">
                <a:extLst>
                  <a:ext uri="{FF2B5EF4-FFF2-40B4-BE49-F238E27FC236}">
                    <a16:creationId xmlns:a16="http://schemas.microsoft.com/office/drawing/2014/main" id="{56D5CCCD-12DE-46E7-8718-DD621DADB661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29" name="วงรี 428">
                <a:extLst>
                  <a:ext uri="{FF2B5EF4-FFF2-40B4-BE49-F238E27FC236}">
                    <a16:creationId xmlns:a16="http://schemas.microsoft.com/office/drawing/2014/main" id="{8A52AB56-3C1D-40E6-8B7B-73F7E0B9104F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0" name="วงรี 429">
                <a:extLst>
                  <a:ext uri="{FF2B5EF4-FFF2-40B4-BE49-F238E27FC236}">
                    <a16:creationId xmlns:a16="http://schemas.microsoft.com/office/drawing/2014/main" id="{85AC4357-DDA0-4556-884B-28B640332F7C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1" name="วงรี 430">
                <a:extLst>
                  <a:ext uri="{FF2B5EF4-FFF2-40B4-BE49-F238E27FC236}">
                    <a16:creationId xmlns:a16="http://schemas.microsoft.com/office/drawing/2014/main" id="{D36E288E-3A5A-474A-9415-92431DB6946D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2" name="วงรี 431">
                <a:extLst>
                  <a:ext uri="{FF2B5EF4-FFF2-40B4-BE49-F238E27FC236}">
                    <a16:creationId xmlns:a16="http://schemas.microsoft.com/office/drawing/2014/main" id="{3F21433D-AA8A-43BD-A29C-1B243D3FFD22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3" name="วงรี 432">
                <a:extLst>
                  <a:ext uri="{FF2B5EF4-FFF2-40B4-BE49-F238E27FC236}">
                    <a16:creationId xmlns:a16="http://schemas.microsoft.com/office/drawing/2014/main" id="{10B2EF64-9A41-495D-AFB9-FD7E5FA70122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4" name="สามเหลี่ยมหน้าจั่ว 41">
                <a:extLst>
                  <a:ext uri="{FF2B5EF4-FFF2-40B4-BE49-F238E27FC236}">
                    <a16:creationId xmlns:a16="http://schemas.microsoft.com/office/drawing/2014/main" id="{C5101EA4-6515-4AF3-B658-BC33148DCC77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20" name="กลุ่ม 419">
              <a:extLst>
                <a:ext uri="{FF2B5EF4-FFF2-40B4-BE49-F238E27FC236}">
                  <a16:creationId xmlns:a16="http://schemas.microsoft.com/office/drawing/2014/main" id="{2210E0CF-F10E-440C-8BF7-CE95CB576F91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421" name="รูปแบบอิสระ: รูปร่าง 420">
                <a:extLst>
                  <a:ext uri="{FF2B5EF4-FFF2-40B4-BE49-F238E27FC236}">
                    <a16:creationId xmlns:a16="http://schemas.microsoft.com/office/drawing/2014/main" id="{EC43D1ED-88DF-4F65-AE6C-657182B14EA2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22" name="วงรี 421">
                <a:extLst>
                  <a:ext uri="{FF2B5EF4-FFF2-40B4-BE49-F238E27FC236}">
                    <a16:creationId xmlns:a16="http://schemas.microsoft.com/office/drawing/2014/main" id="{1721ED1D-09D8-48C9-A9E6-CC047C7A3F4E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3" name="วงรี 422">
                <a:extLst>
                  <a:ext uri="{FF2B5EF4-FFF2-40B4-BE49-F238E27FC236}">
                    <a16:creationId xmlns:a16="http://schemas.microsoft.com/office/drawing/2014/main" id="{D2B85024-C834-427E-A21E-6B7DCA87B7B9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4" name="วงรี 423">
                <a:extLst>
                  <a:ext uri="{FF2B5EF4-FFF2-40B4-BE49-F238E27FC236}">
                    <a16:creationId xmlns:a16="http://schemas.microsoft.com/office/drawing/2014/main" id="{57001714-DC5A-4C74-A701-199050E81848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5" name="วงรี 424">
                <a:extLst>
                  <a:ext uri="{FF2B5EF4-FFF2-40B4-BE49-F238E27FC236}">
                    <a16:creationId xmlns:a16="http://schemas.microsoft.com/office/drawing/2014/main" id="{6D6BF984-0DFF-4E23-94E8-44544C7D2014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6" name="วงรี 425">
                <a:extLst>
                  <a:ext uri="{FF2B5EF4-FFF2-40B4-BE49-F238E27FC236}">
                    <a16:creationId xmlns:a16="http://schemas.microsoft.com/office/drawing/2014/main" id="{8CFA0251-C1C7-4DE2-93C6-C12C24C5C1A0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7" name="สามเหลี่ยมหน้าจั่ว 41">
                <a:extLst>
                  <a:ext uri="{FF2B5EF4-FFF2-40B4-BE49-F238E27FC236}">
                    <a16:creationId xmlns:a16="http://schemas.microsoft.com/office/drawing/2014/main" id="{741CB01E-6001-40FE-A81D-0ABD66331F3C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80" name="กลุ่ม 379">
            <a:extLst>
              <a:ext uri="{FF2B5EF4-FFF2-40B4-BE49-F238E27FC236}">
                <a16:creationId xmlns:a16="http://schemas.microsoft.com/office/drawing/2014/main" id="{2C299897-4064-48FB-9973-A93540AB5CE5}"/>
              </a:ext>
            </a:extLst>
          </p:cNvPr>
          <p:cNvGrpSpPr/>
          <p:nvPr/>
        </p:nvGrpSpPr>
        <p:grpSpPr>
          <a:xfrm>
            <a:off x="5097440" y="4452530"/>
            <a:ext cx="1899053" cy="1647250"/>
            <a:chOff x="3681935" y="4432175"/>
            <a:chExt cx="2773069" cy="2415508"/>
          </a:xfrm>
        </p:grpSpPr>
        <p:grpSp>
          <p:nvGrpSpPr>
            <p:cNvPr id="381" name="กลุ่ม 380">
              <a:extLst>
                <a:ext uri="{FF2B5EF4-FFF2-40B4-BE49-F238E27FC236}">
                  <a16:creationId xmlns:a16="http://schemas.microsoft.com/office/drawing/2014/main" id="{F37A52EB-3DBD-49B7-81CF-0C0050F108B8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390" name="รูปแบบอิสระ: รูปร่าง 389">
                <a:extLst>
                  <a:ext uri="{FF2B5EF4-FFF2-40B4-BE49-F238E27FC236}">
                    <a16:creationId xmlns:a16="http://schemas.microsoft.com/office/drawing/2014/main" id="{EC02A131-974F-4BF1-99C4-57E718271E4A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91" name="วงรี 390">
                <a:extLst>
                  <a:ext uri="{FF2B5EF4-FFF2-40B4-BE49-F238E27FC236}">
                    <a16:creationId xmlns:a16="http://schemas.microsoft.com/office/drawing/2014/main" id="{FB9614A4-19E4-46B3-BBA2-D271E68BCC27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2" name="วงรี 391">
                <a:extLst>
                  <a:ext uri="{FF2B5EF4-FFF2-40B4-BE49-F238E27FC236}">
                    <a16:creationId xmlns:a16="http://schemas.microsoft.com/office/drawing/2014/main" id="{45FE7B5D-3AF2-473B-AEC7-B6358EDDAFEA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3" name="วงรี 392">
                <a:extLst>
                  <a:ext uri="{FF2B5EF4-FFF2-40B4-BE49-F238E27FC236}">
                    <a16:creationId xmlns:a16="http://schemas.microsoft.com/office/drawing/2014/main" id="{D7A8D38E-118D-4578-8F07-5247E9845DC3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4" name="วงรี 393">
                <a:extLst>
                  <a:ext uri="{FF2B5EF4-FFF2-40B4-BE49-F238E27FC236}">
                    <a16:creationId xmlns:a16="http://schemas.microsoft.com/office/drawing/2014/main" id="{C0D8C126-4D0E-4B47-887D-58D142694CBF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5" name="รูปแบบอิสระ: รูปร่าง 394">
                <a:extLst>
                  <a:ext uri="{FF2B5EF4-FFF2-40B4-BE49-F238E27FC236}">
                    <a16:creationId xmlns:a16="http://schemas.microsoft.com/office/drawing/2014/main" id="{34091AD5-6862-42A5-81CD-FB77085305AF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6" name="แผนผังลำดับงาน: หน่วงเวลา 395">
                <a:extLst>
                  <a:ext uri="{FF2B5EF4-FFF2-40B4-BE49-F238E27FC236}">
                    <a16:creationId xmlns:a16="http://schemas.microsoft.com/office/drawing/2014/main" id="{B9BC2356-F47A-4886-B88B-99CFA8419FA6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82" name="กลุ่ม 381">
              <a:extLst>
                <a:ext uri="{FF2B5EF4-FFF2-40B4-BE49-F238E27FC236}">
                  <a16:creationId xmlns:a16="http://schemas.microsoft.com/office/drawing/2014/main" id="{C48A57B6-BE00-4A22-9656-B6B0BED16E9E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383" name="รูปแบบอิสระ: รูปร่าง 382">
                <a:extLst>
                  <a:ext uri="{FF2B5EF4-FFF2-40B4-BE49-F238E27FC236}">
                    <a16:creationId xmlns:a16="http://schemas.microsoft.com/office/drawing/2014/main" id="{7F422C73-9D97-4D92-9B7F-896C667CEB75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4" name="วงรี 383">
                <a:extLst>
                  <a:ext uri="{FF2B5EF4-FFF2-40B4-BE49-F238E27FC236}">
                    <a16:creationId xmlns:a16="http://schemas.microsoft.com/office/drawing/2014/main" id="{6C2E6778-9421-48D0-AE3D-5E7ADD3D71BC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5" name="วงรี 384">
                <a:extLst>
                  <a:ext uri="{FF2B5EF4-FFF2-40B4-BE49-F238E27FC236}">
                    <a16:creationId xmlns:a16="http://schemas.microsoft.com/office/drawing/2014/main" id="{E2681846-130B-4BDA-BD77-16BCB91BF3C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6" name="วงรี 385">
                <a:extLst>
                  <a:ext uri="{FF2B5EF4-FFF2-40B4-BE49-F238E27FC236}">
                    <a16:creationId xmlns:a16="http://schemas.microsoft.com/office/drawing/2014/main" id="{0E16A686-CAE3-4710-ACEA-48563825E0E7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7" name="วงรี 386">
                <a:extLst>
                  <a:ext uri="{FF2B5EF4-FFF2-40B4-BE49-F238E27FC236}">
                    <a16:creationId xmlns:a16="http://schemas.microsoft.com/office/drawing/2014/main" id="{996C4D77-4BF8-42C0-AB54-2F7211111324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8" name="รูปแบบอิสระ: รูปร่าง 387">
                <a:extLst>
                  <a:ext uri="{FF2B5EF4-FFF2-40B4-BE49-F238E27FC236}">
                    <a16:creationId xmlns:a16="http://schemas.microsoft.com/office/drawing/2014/main" id="{C372A607-48B7-4590-9475-CB42F16B05D2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9" name="แผนผังลำดับงาน: หน่วงเวลา 388">
                <a:extLst>
                  <a:ext uri="{FF2B5EF4-FFF2-40B4-BE49-F238E27FC236}">
                    <a16:creationId xmlns:a16="http://schemas.microsoft.com/office/drawing/2014/main" id="{7510868A-E668-4416-A933-FA9760D36658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35" name="กลุ่ม 434">
            <a:extLst>
              <a:ext uri="{FF2B5EF4-FFF2-40B4-BE49-F238E27FC236}">
                <a16:creationId xmlns:a16="http://schemas.microsoft.com/office/drawing/2014/main" id="{E9F00252-E1AB-4F4C-83E2-BADF3B2A6E72}"/>
              </a:ext>
            </a:extLst>
          </p:cNvPr>
          <p:cNvGrpSpPr/>
          <p:nvPr/>
        </p:nvGrpSpPr>
        <p:grpSpPr>
          <a:xfrm>
            <a:off x="10588461" y="5292724"/>
            <a:ext cx="689162" cy="784815"/>
            <a:chOff x="6145132" y="281941"/>
            <a:chExt cx="673638" cy="849236"/>
          </a:xfrm>
        </p:grpSpPr>
        <p:sp>
          <p:nvSpPr>
            <p:cNvPr id="436" name="สี่เหลี่ยมคางหมู 435">
              <a:extLst>
                <a:ext uri="{FF2B5EF4-FFF2-40B4-BE49-F238E27FC236}">
                  <a16:creationId xmlns:a16="http://schemas.microsoft.com/office/drawing/2014/main" id="{532CC9B0-B195-4E5E-865A-3B0D43969BCA}"/>
                </a:ext>
              </a:extLst>
            </p:cNvPr>
            <p:cNvSpPr/>
            <p:nvPr/>
          </p:nvSpPr>
          <p:spPr>
            <a:xfrm>
              <a:off x="6145132" y="703889"/>
              <a:ext cx="673638" cy="427288"/>
            </a:xfrm>
            <a:prstGeom prst="trapezoid">
              <a:avLst/>
            </a:prstGeom>
            <a:solidFill>
              <a:srgbClr val="69A3E2"/>
            </a:solidFill>
            <a:ln w="57150"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7" name="สามเหลี่ยมหน้าจั่ว 436">
              <a:extLst>
                <a:ext uri="{FF2B5EF4-FFF2-40B4-BE49-F238E27FC236}">
                  <a16:creationId xmlns:a16="http://schemas.microsoft.com/office/drawing/2014/main" id="{F6C27870-5B82-4AD0-ABAF-A5FAD0A6D3BA}"/>
                </a:ext>
              </a:extLst>
            </p:cNvPr>
            <p:cNvSpPr/>
            <p:nvPr/>
          </p:nvSpPr>
          <p:spPr>
            <a:xfrm rot="10800000">
              <a:off x="6259354" y="555343"/>
              <a:ext cx="471661" cy="489841"/>
            </a:xfrm>
            <a:prstGeom prst="triangle">
              <a:avLst/>
            </a:prstGeom>
            <a:solidFill>
              <a:srgbClr val="D84B37"/>
            </a:solidFill>
            <a:ln w="57150"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8" name="รูปแบบอิสระ: รูปร่าง 437">
              <a:extLst>
                <a:ext uri="{FF2B5EF4-FFF2-40B4-BE49-F238E27FC236}">
                  <a16:creationId xmlns:a16="http://schemas.microsoft.com/office/drawing/2014/main" id="{9C064265-2DCF-4AFF-A9DD-39AF5BEFD50D}"/>
                </a:ext>
              </a:extLst>
            </p:cNvPr>
            <p:cNvSpPr/>
            <p:nvPr/>
          </p:nvSpPr>
          <p:spPr>
            <a:xfrm>
              <a:off x="6221906" y="281941"/>
              <a:ext cx="546559" cy="355994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D84B37"/>
            </a:solidFill>
            <a:ln w="5715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3" name="กลุ่ม 502">
            <a:extLst>
              <a:ext uri="{FF2B5EF4-FFF2-40B4-BE49-F238E27FC236}">
                <a16:creationId xmlns:a16="http://schemas.microsoft.com/office/drawing/2014/main" id="{8B4294D1-5D73-47DE-BC78-11AFD4A0EFC8}"/>
              </a:ext>
            </a:extLst>
          </p:cNvPr>
          <p:cNvGrpSpPr/>
          <p:nvPr/>
        </p:nvGrpSpPr>
        <p:grpSpPr>
          <a:xfrm>
            <a:off x="879143" y="1028075"/>
            <a:ext cx="315384" cy="285434"/>
            <a:chOff x="879143" y="1028075"/>
            <a:chExt cx="315384" cy="285434"/>
          </a:xfrm>
        </p:grpSpPr>
        <p:sp>
          <p:nvSpPr>
            <p:cNvPr id="447" name="รูปแบบอิสระ: รูปร่าง 446">
              <a:extLst>
                <a:ext uri="{FF2B5EF4-FFF2-40B4-BE49-F238E27FC236}">
                  <a16:creationId xmlns:a16="http://schemas.microsoft.com/office/drawing/2014/main" id="{38DF6C14-3226-4C2E-B87A-DACBE7BD7598}"/>
                </a:ext>
              </a:extLst>
            </p:cNvPr>
            <p:cNvSpPr/>
            <p:nvPr/>
          </p:nvSpPr>
          <p:spPr>
            <a:xfrm rot="20412328">
              <a:off x="952090" y="1131363"/>
              <a:ext cx="228500" cy="182146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48" name="วงรี 447">
              <a:extLst>
                <a:ext uri="{FF2B5EF4-FFF2-40B4-BE49-F238E27FC236}">
                  <a16:creationId xmlns:a16="http://schemas.microsoft.com/office/drawing/2014/main" id="{0CFB42BA-EA55-42F4-ABFA-F371CF303C70}"/>
                </a:ext>
              </a:extLst>
            </p:cNvPr>
            <p:cNvSpPr/>
            <p:nvPr/>
          </p:nvSpPr>
          <p:spPr>
            <a:xfrm rot="18708561">
              <a:off x="889762" y="1138373"/>
              <a:ext cx="68950" cy="90188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9" name="วงรี 448">
              <a:extLst>
                <a:ext uri="{FF2B5EF4-FFF2-40B4-BE49-F238E27FC236}">
                  <a16:creationId xmlns:a16="http://schemas.microsoft.com/office/drawing/2014/main" id="{16B0B734-C6C2-4CDF-B57A-19A1ADB7C79C}"/>
                </a:ext>
              </a:extLst>
            </p:cNvPr>
            <p:cNvSpPr/>
            <p:nvPr/>
          </p:nvSpPr>
          <p:spPr>
            <a:xfrm rot="19620141">
              <a:off x="943131" y="1047239"/>
              <a:ext cx="73184" cy="100073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0" name="วงรี 449">
              <a:extLst>
                <a:ext uri="{FF2B5EF4-FFF2-40B4-BE49-F238E27FC236}">
                  <a16:creationId xmlns:a16="http://schemas.microsoft.com/office/drawing/2014/main" id="{761449D9-95D6-4B9A-995E-A2ED9DD9D9BD}"/>
                </a:ext>
              </a:extLst>
            </p:cNvPr>
            <p:cNvSpPr/>
            <p:nvPr/>
          </p:nvSpPr>
          <p:spPr>
            <a:xfrm rot="58302">
              <a:off x="1042402" y="1028075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1" name="วงรี 450">
              <a:extLst>
                <a:ext uri="{FF2B5EF4-FFF2-40B4-BE49-F238E27FC236}">
                  <a16:creationId xmlns:a16="http://schemas.microsoft.com/office/drawing/2014/main" id="{CAF611C0-EA1C-4455-B5D1-132FEB11FB13}"/>
                </a:ext>
              </a:extLst>
            </p:cNvPr>
            <p:cNvSpPr/>
            <p:nvPr/>
          </p:nvSpPr>
          <p:spPr>
            <a:xfrm rot="486115">
              <a:off x="1125514" y="1064130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4" name="กลุ่ม 503">
            <a:extLst>
              <a:ext uri="{FF2B5EF4-FFF2-40B4-BE49-F238E27FC236}">
                <a16:creationId xmlns:a16="http://schemas.microsoft.com/office/drawing/2014/main" id="{E521F538-40E7-46ED-BB10-CF44EB4997EA}"/>
              </a:ext>
            </a:extLst>
          </p:cNvPr>
          <p:cNvGrpSpPr/>
          <p:nvPr/>
        </p:nvGrpSpPr>
        <p:grpSpPr>
          <a:xfrm>
            <a:off x="2028756" y="1006349"/>
            <a:ext cx="315383" cy="285434"/>
            <a:chOff x="2028756" y="1006349"/>
            <a:chExt cx="315383" cy="285434"/>
          </a:xfrm>
        </p:grpSpPr>
        <p:sp>
          <p:nvSpPr>
            <p:cNvPr id="452" name="รูปแบบอิสระ: รูปร่าง 451">
              <a:extLst>
                <a:ext uri="{FF2B5EF4-FFF2-40B4-BE49-F238E27FC236}">
                  <a16:creationId xmlns:a16="http://schemas.microsoft.com/office/drawing/2014/main" id="{9B801FBD-5548-448D-B7CC-A50A9CD76349}"/>
                </a:ext>
              </a:extLst>
            </p:cNvPr>
            <p:cNvSpPr/>
            <p:nvPr/>
          </p:nvSpPr>
          <p:spPr>
            <a:xfrm rot="20412328">
              <a:off x="2101703" y="1109637"/>
              <a:ext cx="228500" cy="182146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53" name="วงรี 452">
              <a:extLst>
                <a:ext uri="{FF2B5EF4-FFF2-40B4-BE49-F238E27FC236}">
                  <a16:creationId xmlns:a16="http://schemas.microsoft.com/office/drawing/2014/main" id="{ABC689E2-9389-4B09-87C5-7D44412DF4DC}"/>
                </a:ext>
              </a:extLst>
            </p:cNvPr>
            <p:cNvSpPr/>
            <p:nvPr/>
          </p:nvSpPr>
          <p:spPr>
            <a:xfrm rot="18708561">
              <a:off x="2039375" y="1116647"/>
              <a:ext cx="68950" cy="90188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4" name="วงรี 453">
              <a:extLst>
                <a:ext uri="{FF2B5EF4-FFF2-40B4-BE49-F238E27FC236}">
                  <a16:creationId xmlns:a16="http://schemas.microsoft.com/office/drawing/2014/main" id="{43C0718C-71A8-496F-BEC1-3428B1097DC1}"/>
                </a:ext>
              </a:extLst>
            </p:cNvPr>
            <p:cNvSpPr/>
            <p:nvPr/>
          </p:nvSpPr>
          <p:spPr>
            <a:xfrm rot="19620141">
              <a:off x="2092744" y="1025513"/>
              <a:ext cx="73184" cy="100073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5" name="วงรี 454">
              <a:extLst>
                <a:ext uri="{FF2B5EF4-FFF2-40B4-BE49-F238E27FC236}">
                  <a16:creationId xmlns:a16="http://schemas.microsoft.com/office/drawing/2014/main" id="{BD84A9CC-9275-4482-AAFE-AE6371C8B1B6}"/>
                </a:ext>
              </a:extLst>
            </p:cNvPr>
            <p:cNvSpPr/>
            <p:nvPr/>
          </p:nvSpPr>
          <p:spPr>
            <a:xfrm rot="58302">
              <a:off x="2192015" y="1006349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6" name="วงรี 455">
              <a:extLst>
                <a:ext uri="{FF2B5EF4-FFF2-40B4-BE49-F238E27FC236}">
                  <a16:creationId xmlns:a16="http://schemas.microsoft.com/office/drawing/2014/main" id="{6023AEAB-58A8-433C-A231-F2901DC75F2C}"/>
                </a:ext>
              </a:extLst>
            </p:cNvPr>
            <p:cNvSpPr/>
            <p:nvPr/>
          </p:nvSpPr>
          <p:spPr>
            <a:xfrm rot="486115">
              <a:off x="2275126" y="1042404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41" name="กลุ่ม 440">
            <a:extLst>
              <a:ext uri="{FF2B5EF4-FFF2-40B4-BE49-F238E27FC236}">
                <a16:creationId xmlns:a16="http://schemas.microsoft.com/office/drawing/2014/main" id="{64C9F64A-BB8F-4F08-84A2-37F27ACA9983}"/>
              </a:ext>
            </a:extLst>
          </p:cNvPr>
          <p:cNvGrpSpPr/>
          <p:nvPr/>
        </p:nvGrpSpPr>
        <p:grpSpPr>
          <a:xfrm rot="658354">
            <a:off x="1560532" y="736739"/>
            <a:ext cx="305720" cy="292204"/>
            <a:chOff x="1187573" y="6247766"/>
            <a:chExt cx="450097" cy="430590"/>
          </a:xfrm>
        </p:grpSpPr>
        <p:sp>
          <p:nvSpPr>
            <p:cNvPr id="442" name="รูปแบบอิสระ: รูปร่าง 441">
              <a:extLst>
                <a:ext uri="{FF2B5EF4-FFF2-40B4-BE49-F238E27FC236}">
                  <a16:creationId xmlns:a16="http://schemas.microsoft.com/office/drawing/2014/main" id="{DB08274A-5FAF-4FE3-B49C-A1C7D9A57FAD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43" name="วงรี 442">
              <a:extLst>
                <a:ext uri="{FF2B5EF4-FFF2-40B4-BE49-F238E27FC236}">
                  <a16:creationId xmlns:a16="http://schemas.microsoft.com/office/drawing/2014/main" id="{5BD18F37-3EDE-42E6-AED4-9120A1B3F7CE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4" name="วงรี 443">
              <a:extLst>
                <a:ext uri="{FF2B5EF4-FFF2-40B4-BE49-F238E27FC236}">
                  <a16:creationId xmlns:a16="http://schemas.microsoft.com/office/drawing/2014/main" id="{C502251A-D613-457F-942F-2BCFBA31C084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5" name="วงรี 444">
              <a:extLst>
                <a:ext uri="{FF2B5EF4-FFF2-40B4-BE49-F238E27FC236}">
                  <a16:creationId xmlns:a16="http://schemas.microsoft.com/office/drawing/2014/main" id="{A91AD8A9-F59C-4359-9313-96C2C4A464C9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6" name="วงรี 445">
              <a:extLst>
                <a:ext uri="{FF2B5EF4-FFF2-40B4-BE49-F238E27FC236}">
                  <a16:creationId xmlns:a16="http://schemas.microsoft.com/office/drawing/2014/main" id="{C556B25B-6FFC-4A80-BC89-571C64F818A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57" name="กลุ่ม 456">
            <a:extLst>
              <a:ext uri="{FF2B5EF4-FFF2-40B4-BE49-F238E27FC236}">
                <a16:creationId xmlns:a16="http://schemas.microsoft.com/office/drawing/2014/main" id="{29BAC416-05F6-4213-982F-1EF2D9DFD75A}"/>
              </a:ext>
            </a:extLst>
          </p:cNvPr>
          <p:cNvGrpSpPr/>
          <p:nvPr/>
        </p:nvGrpSpPr>
        <p:grpSpPr>
          <a:xfrm rot="1210339">
            <a:off x="9705403" y="4268738"/>
            <a:ext cx="419553" cy="949891"/>
            <a:chOff x="866990" y="1648087"/>
            <a:chExt cx="419553" cy="949891"/>
          </a:xfrm>
          <a:solidFill>
            <a:srgbClr val="DDA0BA"/>
          </a:solidFill>
        </p:grpSpPr>
        <p:grpSp>
          <p:nvGrpSpPr>
            <p:cNvPr id="458" name="กลุ่ม 457">
              <a:extLst>
                <a:ext uri="{FF2B5EF4-FFF2-40B4-BE49-F238E27FC236}">
                  <a16:creationId xmlns:a16="http://schemas.microsoft.com/office/drawing/2014/main" id="{9266011E-9DE8-4D7C-92FA-88FA681B094A}"/>
                </a:ext>
              </a:extLst>
            </p:cNvPr>
            <p:cNvGrpSpPr/>
            <p:nvPr/>
          </p:nvGrpSpPr>
          <p:grpSpPr>
            <a:xfrm rot="21357020">
              <a:off x="890729" y="1648087"/>
              <a:ext cx="395814" cy="949891"/>
              <a:chOff x="937181" y="1734702"/>
              <a:chExt cx="395814" cy="949891"/>
            </a:xfrm>
            <a:grpFill/>
          </p:grpSpPr>
          <p:sp>
            <p:nvSpPr>
              <p:cNvPr id="463" name="แผนผังลำดับงาน: ผสาน 462">
                <a:extLst>
                  <a:ext uri="{FF2B5EF4-FFF2-40B4-BE49-F238E27FC236}">
                    <a16:creationId xmlns:a16="http://schemas.microsoft.com/office/drawing/2014/main" id="{8C0B376F-E7E9-4475-9FA1-E3B644795F58}"/>
                  </a:ext>
                </a:extLst>
              </p:cNvPr>
              <p:cNvSpPr/>
              <p:nvPr/>
            </p:nvSpPr>
            <p:spPr>
              <a:xfrm rot="20677832">
                <a:off x="937181" y="1734702"/>
                <a:ext cx="329490" cy="661813"/>
              </a:xfrm>
              <a:prstGeom prst="flowChartMerg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4" name="แผนผังลำดับงาน: ตัวเชื่อมต่อ 463">
                <a:extLst>
                  <a:ext uri="{FF2B5EF4-FFF2-40B4-BE49-F238E27FC236}">
                    <a16:creationId xmlns:a16="http://schemas.microsoft.com/office/drawing/2014/main" id="{88063411-44F4-40DB-92FA-794DBB925EE9}"/>
                  </a:ext>
                </a:extLst>
              </p:cNvPr>
              <p:cNvSpPr/>
              <p:nvPr/>
            </p:nvSpPr>
            <p:spPr>
              <a:xfrm>
                <a:off x="1173382" y="2515096"/>
                <a:ext cx="159613" cy="169497"/>
              </a:xfrm>
              <a:prstGeom prst="flowChartConnector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cxnSp>
          <p:nvCxnSpPr>
            <p:cNvPr id="461" name="ตัวเชื่อมต่อตรง 460">
              <a:extLst>
                <a:ext uri="{FF2B5EF4-FFF2-40B4-BE49-F238E27FC236}">
                  <a16:creationId xmlns:a16="http://schemas.microsoft.com/office/drawing/2014/main" id="{E14F4EE2-46CB-40EC-A83F-5B5B933B1698}"/>
                </a:ext>
              </a:extLst>
            </p:cNvPr>
            <p:cNvCxnSpPr>
              <a:stCxn id="463" idx="1"/>
              <a:endCxn id="463" idx="3"/>
            </p:cNvCxnSpPr>
            <p:nvPr/>
          </p:nvCxnSpPr>
          <p:spPr>
            <a:xfrm flipV="1">
              <a:off x="967699" y="1954309"/>
              <a:ext cx="155373" cy="54774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ตัวเชื่อมต่อตรง 461">
              <a:extLst>
                <a:ext uri="{FF2B5EF4-FFF2-40B4-BE49-F238E27FC236}">
                  <a16:creationId xmlns:a16="http://schemas.microsoft.com/office/drawing/2014/main" id="{C4C4AD09-8C8E-46D6-A6BF-8E901E8161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6990" y="1795529"/>
              <a:ext cx="241967" cy="7720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5" name="รูปแบบอิสระ: รูปร่าง 464">
            <a:extLst>
              <a:ext uri="{FF2B5EF4-FFF2-40B4-BE49-F238E27FC236}">
                <a16:creationId xmlns:a16="http://schemas.microsoft.com/office/drawing/2014/main" id="{6502BE54-D136-4380-808D-F97183A7E4EB}"/>
              </a:ext>
            </a:extLst>
          </p:cNvPr>
          <p:cNvSpPr/>
          <p:nvPr/>
        </p:nvSpPr>
        <p:spPr>
          <a:xfrm>
            <a:off x="10530826" y="4251549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66" name="รูปแบบอิสระ: รูปร่าง 465">
            <a:extLst>
              <a:ext uri="{FF2B5EF4-FFF2-40B4-BE49-F238E27FC236}">
                <a16:creationId xmlns:a16="http://schemas.microsoft.com/office/drawing/2014/main" id="{8621850E-DAC2-42C6-BBC3-C0B16EB18194}"/>
              </a:ext>
            </a:extLst>
          </p:cNvPr>
          <p:cNvSpPr/>
          <p:nvPr/>
        </p:nvSpPr>
        <p:spPr>
          <a:xfrm>
            <a:off x="11150847" y="4262055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C0EEE6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7" name="รูปแบบอิสระ: รูปร่าง 466">
            <a:extLst>
              <a:ext uri="{FF2B5EF4-FFF2-40B4-BE49-F238E27FC236}">
                <a16:creationId xmlns:a16="http://schemas.microsoft.com/office/drawing/2014/main" id="{8DECDEA7-2F45-401A-BA55-75C935F1223B}"/>
              </a:ext>
            </a:extLst>
          </p:cNvPr>
          <p:cNvSpPr/>
          <p:nvPr/>
        </p:nvSpPr>
        <p:spPr>
          <a:xfrm>
            <a:off x="10542699" y="4756638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8" name="รูปแบบอิสระ: รูปร่าง 467">
            <a:extLst>
              <a:ext uri="{FF2B5EF4-FFF2-40B4-BE49-F238E27FC236}">
                <a16:creationId xmlns:a16="http://schemas.microsoft.com/office/drawing/2014/main" id="{B3A9506C-9C0D-42FB-9D18-DCC7FB0074C5}"/>
              </a:ext>
            </a:extLst>
          </p:cNvPr>
          <p:cNvSpPr/>
          <p:nvPr/>
        </p:nvSpPr>
        <p:spPr>
          <a:xfrm>
            <a:off x="11175098" y="4736252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F3E53D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9" name="เมฆ 256">
            <a:extLst>
              <a:ext uri="{FF2B5EF4-FFF2-40B4-BE49-F238E27FC236}">
                <a16:creationId xmlns:a16="http://schemas.microsoft.com/office/drawing/2014/main" id="{6001372A-AC23-498E-BCBD-ABE99884B56F}"/>
              </a:ext>
            </a:extLst>
          </p:cNvPr>
          <p:cNvSpPr/>
          <p:nvPr/>
        </p:nvSpPr>
        <p:spPr>
          <a:xfrm rot="459428">
            <a:off x="3459682" y="815692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495" name="กลุ่ม 494">
            <a:extLst>
              <a:ext uri="{FF2B5EF4-FFF2-40B4-BE49-F238E27FC236}">
                <a16:creationId xmlns:a16="http://schemas.microsoft.com/office/drawing/2014/main" id="{AAB617C6-FE8F-4662-A585-A359FA40FE7F}"/>
              </a:ext>
            </a:extLst>
          </p:cNvPr>
          <p:cNvGrpSpPr/>
          <p:nvPr/>
        </p:nvGrpSpPr>
        <p:grpSpPr>
          <a:xfrm>
            <a:off x="3453107" y="6340665"/>
            <a:ext cx="419645" cy="357636"/>
            <a:chOff x="346238" y="3311271"/>
            <a:chExt cx="419645" cy="357636"/>
          </a:xfrm>
        </p:grpSpPr>
        <p:sp>
          <p:nvSpPr>
            <p:cNvPr id="478" name="รูปแบบอิสระ: รูปร่าง 477">
              <a:extLst>
                <a:ext uri="{FF2B5EF4-FFF2-40B4-BE49-F238E27FC236}">
                  <a16:creationId xmlns:a16="http://schemas.microsoft.com/office/drawing/2014/main" id="{48AB9966-F564-4F6D-A7BE-888B4A12106D}"/>
                </a:ext>
              </a:extLst>
            </p:cNvPr>
            <p:cNvSpPr/>
            <p:nvPr/>
          </p:nvSpPr>
          <p:spPr>
            <a:xfrm>
              <a:off x="346238" y="3311271"/>
              <a:ext cx="419645" cy="35763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8E939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79" name="วงรี 77">
              <a:extLst>
                <a:ext uri="{FF2B5EF4-FFF2-40B4-BE49-F238E27FC236}">
                  <a16:creationId xmlns:a16="http://schemas.microsoft.com/office/drawing/2014/main" id="{5F3921B1-ED66-41A3-A7BF-853A0BB6C6F0}"/>
                </a:ext>
              </a:extLst>
            </p:cNvPr>
            <p:cNvSpPr/>
            <p:nvPr/>
          </p:nvSpPr>
          <p:spPr>
            <a:xfrm>
              <a:off x="524903" y="3464197"/>
              <a:ext cx="62315" cy="62571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7" name="กลุ่ม 496">
            <a:extLst>
              <a:ext uri="{FF2B5EF4-FFF2-40B4-BE49-F238E27FC236}">
                <a16:creationId xmlns:a16="http://schemas.microsoft.com/office/drawing/2014/main" id="{EF6F21BB-C19F-4304-86BB-A34E05864F40}"/>
              </a:ext>
            </a:extLst>
          </p:cNvPr>
          <p:cNvGrpSpPr/>
          <p:nvPr/>
        </p:nvGrpSpPr>
        <p:grpSpPr>
          <a:xfrm>
            <a:off x="4690619" y="6330235"/>
            <a:ext cx="417954" cy="354335"/>
            <a:chOff x="1360152" y="3166534"/>
            <a:chExt cx="417954" cy="354335"/>
          </a:xfrm>
        </p:grpSpPr>
        <p:sp>
          <p:nvSpPr>
            <p:cNvPr id="480" name="รูปแบบอิสระ: รูปร่าง 479">
              <a:extLst>
                <a:ext uri="{FF2B5EF4-FFF2-40B4-BE49-F238E27FC236}">
                  <a16:creationId xmlns:a16="http://schemas.microsoft.com/office/drawing/2014/main" id="{1C9542F8-2664-47F6-ABE9-B38142FDB21C}"/>
                </a:ext>
              </a:extLst>
            </p:cNvPr>
            <p:cNvSpPr/>
            <p:nvPr/>
          </p:nvSpPr>
          <p:spPr>
            <a:xfrm>
              <a:off x="1360152" y="3166534"/>
              <a:ext cx="417954" cy="35433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E7B9F7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1" name="วงรี 77">
              <a:extLst>
                <a:ext uri="{FF2B5EF4-FFF2-40B4-BE49-F238E27FC236}">
                  <a16:creationId xmlns:a16="http://schemas.microsoft.com/office/drawing/2014/main" id="{9E85333F-9B65-4CFB-BA27-1D362B20BC79}"/>
                </a:ext>
              </a:extLst>
            </p:cNvPr>
            <p:cNvSpPr/>
            <p:nvPr/>
          </p:nvSpPr>
          <p:spPr>
            <a:xfrm>
              <a:off x="1538097" y="3318048"/>
              <a:ext cx="62064" cy="61993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0" name="กลุ่ม 499">
            <a:extLst>
              <a:ext uri="{FF2B5EF4-FFF2-40B4-BE49-F238E27FC236}">
                <a16:creationId xmlns:a16="http://schemas.microsoft.com/office/drawing/2014/main" id="{F427100C-EA5E-4B93-AE6F-112020922F65}"/>
              </a:ext>
            </a:extLst>
          </p:cNvPr>
          <p:cNvGrpSpPr/>
          <p:nvPr/>
        </p:nvGrpSpPr>
        <p:grpSpPr>
          <a:xfrm>
            <a:off x="6601938" y="6344586"/>
            <a:ext cx="443442" cy="354031"/>
            <a:chOff x="10442054" y="3255726"/>
            <a:chExt cx="443442" cy="354031"/>
          </a:xfrm>
        </p:grpSpPr>
        <p:sp>
          <p:nvSpPr>
            <p:cNvPr id="482" name="รูปแบบอิสระ: รูปร่าง 481">
              <a:extLst>
                <a:ext uri="{FF2B5EF4-FFF2-40B4-BE49-F238E27FC236}">
                  <a16:creationId xmlns:a16="http://schemas.microsoft.com/office/drawing/2014/main" id="{8E3B98BF-D0A6-43BB-9AE9-C331A660D1D7}"/>
                </a:ext>
              </a:extLst>
            </p:cNvPr>
            <p:cNvSpPr/>
            <p:nvPr/>
          </p:nvSpPr>
          <p:spPr>
            <a:xfrm>
              <a:off x="10442054" y="3255726"/>
              <a:ext cx="443442" cy="354031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EC3D4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83" name="วงรี 77">
              <a:extLst>
                <a:ext uri="{FF2B5EF4-FFF2-40B4-BE49-F238E27FC236}">
                  <a16:creationId xmlns:a16="http://schemas.microsoft.com/office/drawing/2014/main" id="{40106113-2F07-40FA-B8C3-A9CA102BD718}"/>
                </a:ext>
              </a:extLst>
            </p:cNvPr>
            <p:cNvSpPr/>
            <p:nvPr/>
          </p:nvSpPr>
          <p:spPr>
            <a:xfrm>
              <a:off x="10630851" y="3407110"/>
              <a:ext cx="65849" cy="61940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2" name="กลุ่ม 501">
            <a:extLst>
              <a:ext uri="{FF2B5EF4-FFF2-40B4-BE49-F238E27FC236}">
                <a16:creationId xmlns:a16="http://schemas.microsoft.com/office/drawing/2014/main" id="{EECE873C-1701-4939-AE7F-9C98E84A939B}"/>
              </a:ext>
            </a:extLst>
          </p:cNvPr>
          <p:cNvGrpSpPr/>
          <p:nvPr/>
        </p:nvGrpSpPr>
        <p:grpSpPr>
          <a:xfrm>
            <a:off x="7698528" y="6316077"/>
            <a:ext cx="443442" cy="378150"/>
            <a:chOff x="11476287" y="3380041"/>
            <a:chExt cx="443442" cy="378150"/>
          </a:xfrm>
        </p:grpSpPr>
        <p:sp>
          <p:nvSpPr>
            <p:cNvPr id="484" name="รูปแบบอิสระ: รูปร่าง 483">
              <a:extLst>
                <a:ext uri="{FF2B5EF4-FFF2-40B4-BE49-F238E27FC236}">
                  <a16:creationId xmlns:a16="http://schemas.microsoft.com/office/drawing/2014/main" id="{6891214B-E2DF-4948-B5E9-BFFF9CB1A786}"/>
                </a:ext>
              </a:extLst>
            </p:cNvPr>
            <p:cNvSpPr/>
            <p:nvPr/>
          </p:nvSpPr>
          <p:spPr>
            <a:xfrm>
              <a:off x="11476287" y="3380041"/>
              <a:ext cx="443442" cy="378150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0070C0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5" name="วงรี 77">
              <a:extLst>
                <a:ext uri="{FF2B5EF4-FFF2-40B4-BE49-F238E27FC236}">
                  <a16:creationId xmlns:a16="http://schemas.microsoft.com/office/drawing/2014/main" id="{CB27664E-C53A-427E-A39B-2D957B1F233D}"/>
                </a:ext>
              </a:extLst>
            </p:cNvPr>
            <p:cNvSpPr/>
            <p:nvPr/>
          </p:nvSpPr>
          <p:spPr>
            <a:xfrm>
              <a:off x="11665084" y="3541739"/>
              <a:ext cx="65849" cy="66160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1" name="กลุ่ม 500">
            <a:extLst>
              <a:ext uri="{FF2B5EF4-FFF2-40B4-BE49-F238E27FC236}">
                <a16:creationId xmlns:a16="http://schemas.microsoft.com/office/drawing/2014/main" id="{76FEE5B0-A6AD-4287-AD62-5EA567B944B6}"/>
              </a:ext>
            </a:extLst>
          </p:cNvPr>
          <p:cNvGrpSpPr/>
          <p:nvPr/>
        </p:nvGrpSpPr>
        <p:grpSpPr>
          <a:xfrm>
            <a:off x="7166335" y="6307017"/>
            <a:ext cx="411552" cy="377905"/>
            <a:chOff x="10922249" y="3758495"/>
            <a:chExt cx="411552" cy="377905"/>
          </a:xfrm>
        </p:grpSpPr>
        <p:sp>
          <p:nvSpPr>
            <p:cNvPr id="486" name="รูปแบบอิสระ: รูปร่าง 485">
              <a:extLst>
                <a:ext uri="{FF2B5EF4-FFF2-40B4-BE49-F238E27FC236}">
                  <a16:creationId xmlns:a16="http://schemas.microsoft.com/office/drawing/2014/main" id="{A39E7CDC-88BF-4579-861D-B9B92C8E5EA4}"/>
                </a:ext>
              </a:extLst>
            </p:cNvPr>
            <p:cNvSpPr/>
            <p:nvPr/>
          </p:nvSpPr>
          <p:spPr>
            <a:xfrm>
              <a:off x="10922249" y="3758495"/>
              <a:ext cx="411552" cy="37790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F714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7" name="วงรี 77">
              <a:extLst>
                <a:ext uri="{FF2B5EF4-FFF2-40B4-BE49-F238E27FC236}">
                  <a16:creationId xmlns:a16="http://schemas.microsoft.com/office/drawing/2014/main" id="{F236EE09-9710-4A32-85D9-AA71D688FF41}"/>
                </a:ext>
              </a:extLst>
            </p:cNvPr>
            <p:cNvSpPr/>
            <p:nvPr/>
          </p:nvSpPr>
          <p:spPr>
            <a:xfrm>
              <a:off x="11097468" y="3920088"/>
              <a:ext cx="61113" cy="6611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6" name="กลุ่ม 495">
            <a:extLst>
              <a:ext uri="{FF2B5EF4-FFF2-40B4-BE49-F238E27FC236}">
                <a16:creationId xmlns:a16="http://schemas.microsoft.com/office/drawing/2014/main" id="{F15D91F0-5535-487C-A59E-3C355F70A869}"/>
              </a:ext>
            </a:extLst>
          </p:cNvPr>
          <p:cNvGrpSpPr/>
          <p:nvPr/>
        </p:nvGrpSpPr>
        <p:grpSpPr>
          <a:xfrm>
            <a:off x="4045043" y="6289628"/>
            <a:ext cx="455127" cy="407925"/>
            <a:chOff x="999257" y="3664915"/>
            <a:chExt cx="455127" cy="407925"/>
          </a:xfrm>
        </p:grpSpPr>
        <p:sp>
          <p:nvSpPr>
            <p:cNvPr id="488" name="รูปแบบอิสระ: รูปร่าง 487">
              <a:extLst>
                <a:ext uri="{FF2B5EF4-FFF2-40B4-BE49-F238E27FC236}">
                  <a16:creationId xmlns:a16="http://schemas.microsoft.com/office/drawing/2014/main" id="{EBFAA0F2-1625-443B-A534-7D32E5C13EA1}"/>
                </a:ext>
              </a:extLst>
            </p:cNvPr>
            <p:cNvSpPr/>
            <p:nvPr/>
          </p:nvSpPr>
          <p:spPr>
            <a:xfrm>
              <a:off x="999257" y="3664915"/>
              <a:ext cx="455127" cy="40792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09B58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89" name="วงรี 77">
              <a:extLst>
                <a:ext uri="{FF2B5EF4-FFF2-40B4-BE49-F238E27FC236}">
                  <a16:creationId xmlns:a16="http://schemas.microsoft.com/office/drawing/2014/main" id="{2451007E-2852-4D8D-BF72-EE8DC884BA2D}"/>
                </a:ext>
              </a:extLst>
            </p:cNvPr>
            <p:cNvSpPr/>
            <p:nvPr/>
          </p:nvSpPr>
          <p:spPr>
            <a:xfrm>
              <a:off x="1193028" y="3839344"/>
              <a:ext cx="67584" cy="7136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8" name="กลุ่ม 497">
            <a:extLst>
              <a:ext uri="{FF2B5EF4-FFF2-40B4-BE49-F238E27FC236}">
                <a16:creationId xmlns:a16="http://schemas.microsoft.com/office/drawing/2014/main" id="{F6DA5CF1-7FD7-4EA5-9868-2BD71053E056}"/>
              </a:ext>
            </a:extLst>
          </p:cNvPr>
          <p:cNvGrpSpPr/>
          <p:nvPr/>
        </p:nvGrpSpPr>
        <p:grpSpPr>
          <a:xfrm>
            <a:off x="5299022" y="6275498"/>
            <a:ext cx="492298" cy="419803"/>
            <a:chOff x="4348779" y="3338388"/>
            <a:chExt cx="492298" cy="419803"/>
          </a:xfrm>
        </p:grpSpPr>
        <p:sp>
          <p:nvSpPr>
            <p:cNvPr id="490" name="รูปแบบอิสระ: รูปร่าง 489">
              <a:extLst>
                <a:ext uri="{FF2B5EF4-FFF2-40B4-BE49-F238E27FC236}">
                  <a16:creationId xmlns:a16="http://schemas.microsoft.com/office/drawing/2014/main" id="{F02A4B9F-E867-4219-B523-8DB4575592A5}"/>
                </a:ext>
              </a:extLst>
            </p:cNvPr>
            <p:cNvSpPr/>
            <p:nvPr/>
          </p:nvSpPr>
          <p:spPr>
            <a:xfrm>
              <a:off x="4348779" y="3338388"/>
              <a:ext cx="492298" cy="419803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91" name="วงรี 77">
              <a:extLst>
                <a:ext uri="{FF2B5EF4-FFF2-40B4-BE49-F238E27FC236}">
                  <a16:creationId xmlns:a16="http://schemas.microsoft.com/office/drawing/2014/main" id="{6F547E1C-9760-4D62-B816-7994B7934F7A}"/>
                </a:ext>
              </a:extLst>
            </p:cNvPr>
            <p:cNvSpPr/>
            <p:nvPr/>
          </p:nvSpPr>
          <p:spPr>
            <a:xfrm>
              <a:off x="4558376" y="3517896"/>
              <a:ext cx="73104" cy="7344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9" name="กลุ่ม 498">
            <a:extLst>
              <a:ext uri="{FF2B5EF4-FFF2-40B4-BE49-F238E27FC236}">
                <a16:creationId xmlns:a16="http://schemas.microsoft.com/office/drawing/2014/main" id="{CBA39AAC-7597-4E3E-9BD0-3E0E4201E835}"/>
              </a:ext>
            </a:extLst>
          </p:cNvPr>
          <p:cNvGrpSpPr/>
          <p:nvPr/>
        </p:nvGrpSpPr>
        <p:grpSpPr>
          <a:xfrm>
            <a:off x="5949794" y="6269271"/>
            <a:ext cx="492299" cy="424956"/>
            <a:chOff x="7237131" y="3351648"/>
            <a:chExt cx="492299" cy="424956"/>
          </a:xfrm>
        </p:grpSpPr>
        <p:sp>
          <p:nvSpPr>
            <p:cNvPr id="492" name="รูปแบบอิสระ: รูปร่าง 491">
              <a:extLst>
                <a:ext uri="{FF2B5EF4-FFF2-40B4-BE49-F238E27FC236}">
                  <a16:creationId xmlns:a16="http://schemas.microsoft.com/office/drawing/2014/main" id="{642E3A40-13AA-409C-8029-6E2E38686BF6}"/>
                </a:ext>
              </a:extLst>
            </p:cNvPr>
            <p:cNvSpPr/>
            <p:nvPr/>
          </p:nvSpPr>
          <p:spPr>
            <a:xfrm>
              <a:off x="7237131" y="3351648"/>
              <a:ext cx="492299" cy="42495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A9D3D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93" name="วงรี 77">
              <a:extLst>
                <a:ext uri="{FF2B5EF4-FFF2-40B4-BE49-F238E27FC236}">
                  <a16:creationId xmlns:a16="http://schemas.microsoft.com/office/drawing/2014/main" id="{6F29A0CB-F25D-4B34-B4A0-DD816BA8B1E2}"/>
                </a:ext>
              </a:extLst>
            </p:cNvPr>
            <p:cNvSpPr/>
            <p:nvPr/>
          </p:nvSpPr>
          <p:spPr>
            <a:xfrm>
              <a:off x="7446729" y="3533360"/>
              <a:ext cx="73104" cy="7434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17" name="กลุ่ม 516">
            <a:extLst>
              <a:ext uri="{FF2B5EF4-FFF2-40B4-BE49-F238E27FC236}">
                <a16:creationId xmlns:a16="http://schemas.microsoft.com/office/drawing/2014/main" id="{DDEF1E01-ED59-4AA1-B8F1-CE3E2C419739}"/>
              </a:ext>
            </a:extLst>
          </p:cNvPr>
          <p:cNvGrpSpPr/>
          <p:nvPr/>
        </p:nvGrpSpPr>
        <p:grpSpPr>
          <a:xfrm>
            <a:off x="7343552" y="1367484"/>
            <a:ext cx="735433" cy="994643"/>
            <a:chOff x="9051534" y="3848262"/>
            <a:chExt cx="847495" cy="1155505"/>
          </a:xfrm>
        </p:grpSpPr>
        <p:grpSp>
          <p:nvGrpSpPr>
            <p:cNvPr id="518" name="กลุ่ม 517">
              <a:extLst>
                <a:ext uri="{FF2B5EF4-FFF2-40B4-BE49-F238E27FC236}">
                  <a16:creationId xmlns:a16="http://schemas.microsoft.com/office/drawing/2014/main" id="{700AD326-57EF-4292-8FBB-9E442BFB3529}"/>
                </a:ext>
              </a:extLst>
            </p:cNvPr>
            <p:cNvGrpSpPr/>
            <p:nvPr/>
          </p:nvGrpSpPr>
          <p:grpSpPr>
            <a:xfrm>
              <a:off x="9051534" y="3848262"/>
              <a:ext cx="847495" cy="1155505"/>
              <a:chOff x="9133794" y="3783819"/>
              <a:chExt cx="847495" cy="1155505"/>
            </a:xfrm>
          </p:grpSpPr>
          <p:sp>
            <p:nvSpPr>
              <p:cNvPr id="525" name="สี่เหลี่ยมคางหมู 524">
                <a:extLst>
                  <a:ext uri="{FF2B5EF4-FFF2-40B4-BE49-F238E27FC236}">
                    <a16:creationId xmlns:a16="http://schemas.microsoft.com/office/drawing/2014/main" id="{42B290A9-4199-40E3-A0C7-C43B9ADAB420}"/>
                  </a:ext>
                </a:extLst>
              </p:cNvPr>
              <p:cNvSpPr/>
              <p:nvPr/>
            </p:nvSpPr>
            <p:spPr>
              <a:xfrm>
                <a:off x="9133794" y="4145284"/>
                <a:ext cx="847495" cy="794040"/>
              </a:xfrm>
              <a:prstGeom prst="trapezoid">
                <a:avLst/>
              </a:pr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6" name="สี่เหลี่ยมผืนผ้า 525">
                <a:extLst>
                  <a:ext uri="{FF2B5EF4-FFF2-40B4-BE49-F238E27FC236}">
                    <a16:creationId xmlns:a16="http://schemas.microsoft.com/office/drawing/2014/main" id="{A219CF32-C8DE-4B96-B759-04391B9F544C}"/>
                  </a:ext>
                </a:extLst>
              </p:cNvPr>
              <p:cNvSpPr/>
              <p:nvPr/>
            </p:nvSpPr>
            <p:spPr>
              <a:xfrm>
                <a:off x="9469120" y="3947902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7" name="สี่เหลี่ยมผืนผ้า 526">
                <a:extLst>
                  <a:ext uri="{FF2B5EF4-FFF2-40B4-BE49-F238E27FC236}">
                    <a16:creationId xmlns:a16="http://schemas.microsoft.com/office/drawing/2014/main" id="{7C5AE6E4-563C-4BA4-A3F0-E0AE974329FD}"/>
                  </a:ext>
                </a:extLst>
              </p:cNvPr>
              <p:cNvSpPr/>
              <p:nvPr/>
            </p:nvSpPr>
            <p:spPr>
              <a:xfrm>
                <a:off x="9469120" y="3783819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9" name="กลุ่ม 518">
              <a:extLst>
                <a:ext uri="{FF2B5EF4-FFF2-40B4-BE49-F238E27FC236}">
                  <a16:creationId xmlns:a16="http://schemas.microsoft.com/office/drawing/2014/main" id="{A2C0FF39-C37A-411D-8D9A-83648408F648}"/>
                </a:ext>
              </a:extLst>
            </p:cNvPr>
            <p:cNvGrpSpPr/>
            <p:nvPr/>
          </p:nvGrpSpPr>
          <p:grpSpPr>
            <a:xfrm>
              <a:off x="9301106" y="4494657"/>
              <a:ext cx="348535" cy="309745"/>
              <a:chOff x="4057334" y="2365810"/>
              <a:chExt cx="348535" cy="309745"/>
            </a:xfrm>
          </p:grpSpPr>
          <p:sp>
            <p:nvSpPr>
              <p:cNvPr id="520" name="รูปแบบอิสระ: รูปร่าง 519">
                <a:extLst>
                  <a:ext uri="{FF2B5EF4-FFF2-40B4-BE49-F238E27FC236}">
                    <a16:creationId xmlns:a16="http://schemas.microsoft.com/office/drawing/2014/main" id="{0728A376-0854-43DF-A924-BD75BCB3CED2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21" name="วงรี 520">
                <a:extLst>
                  <a:ext uri="{FF2B5EF4-FFF2-40B4-BE49-F238E27FC236}">
                    <a16:creationId xmlns:a16="http://schemas.microsoft.com/office/drawing/2014/main" id="{BE5BB137-E096-4BBE-8261-177748C45BC6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22" name="วงรี 521">
                <a:extLst>
                  <a:ext uri="{FF2B5EF4-FFF2-40B4-BE49-F238E27FC236}">
                    <a16:creationId xmlns:a16="http://schemas.microsoft.com/office/drawing/2014/main" id="{98AAAE18-9D69-4520-A6A9-85969DF9F2D7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3" name="วงรี 522">
                <a:extLst>
                  <a:ext uri="{FF2B5EF4-FFF2-40B4-BE49-F238E27FC236}">
                    <a16:creationId xmlns:a16="http://schemas.microsoft.com/office/drawing/2014/main" id="{ACB73082-7145-49D3-89E7-94767CEDDBCC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4" name="วงรี 523">
                <a:extLst>
                  <a:ext uri="{FF2B5EF4-FFF2-40B4-BE49-F238E27FC236}">
                    <a16:creationId xmlns:a16="http://schemas.microsoft.com/office/drawing/2014/main" id="{CF9C65DF-1C31-444F-8CC9-330FE5EF3B21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28" name="กลุ่ม 527">
            <a:extLst>
              <a:ext uri="{FF2B5EF4-FFF2-40B4-BE49-F238E27FC236}">
                <a16:creationId xmlns:a16="http://schemas.microsoft.com/office/drawing/2014/main" id="{D4ADFAF1-7227-4B47-B17B-9457DA80B12B}"/>
              </a:ext>
            </a:extLst>
          </p:cNvPr>
          <p:cNvGrpSpPr/>
          <p:nvPr/>
        </p:nvGrpSpPr>
        <p:grpSpPr>
          <a:xfrm>
            <a:off x="10301942" y="1191440"/>
            <a:ext cx="457767" cy="812923"/>
            <a:chOff x="8226194" y="4068589"/>
            <a:chExt cx="527519" cy="944395"/>
          </a:xfrm>
        </p:grpSpPr>
        <p:grpSp>
          <p:nvGrpSpPr>
            <p:cNvPr id="529" name="กลุ่ม 528">
              <a:extLst>
                <a:ext uri="{FF2B5EF4-FFF2-40B4-BE49-F238E27FC236}">
                  <a16:creationId xmlns:a16="http://schemas.microsoft.com/office/drawing/2014/main" id="{3B874D13-80E7-4F86-8FA5-498910199D97}"/>
                </a:ext>
              </a:extLst>
            </p:cNvPr>
            <p:cNvGrpSpPr/>
            <p:nvPr/>
          </p:nvGrpSpPr>
          <p:grpSpPr>
            <a:xfrm>
              <a:off x="8226194" y="4068589"/>
              <a:ext cx="527519" cy="944395"/>
              <a:chOff x="8355668" y="4008335"/>
              <a:chExt cx="527519" cy="944395"/>
            </a:xfrm>
          </p:grpSpPr>
          <p:sp>
            <p:nvSpPr>
              <p:cNvPr id="536" name="สี่เหลี่ยมผืนผ้า 535">
                <a:extLst>
                  <a:ext uri="{FF2B5EF4-FFF2-40B4-BE49-F238E27FC236}">
                    <a16:creationId xmlns:a16="http://schemas.microsoft.com/office/drawing/2014/main" id="{E08053FB-05E3-4379-BEA6-536799555477}"/>
                  </a:ext>
                </a:extLst>
              </p:cNvPr>
              <p:cNvSpPr/>
              <p:nvPr/>
            </p:nvSpPr>
            <p:spPr>
              <a:xfrm>
                <a:off x="8513431" y="4172418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7" name="สี่เหลี่ยมผืนผ้า 536">
                <a:extLst>
                  <a:ext uri="{FF2B5EF4-FFF2-40B4-BE49-F238E27FC236}">
                    <a16:creationId xmlns:a16="http://schemas.microsoft.com/office/drawing/2014/main" id="{07D1318E-25FC-4F4B-99ED-4F15DA2B6F74}"/>
                  </a:ext>
                </a:extLst>
              </p:cNvPr>
              <p:cNvSpPr/>
              <p:nvPr/>
            </p:nvSpPr>
            <p:spPr>
              <a:xfrm>
                <a:off x="8513431" y="4008335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8" name="สี่เหลี่ยมผืนผ้า: มุมมน 537">
                <a:extLst>
                  <a:ext uri="{FF2B5EF4-FFF2-40B4-BE49-F238E27FC236}">
                    <a16:creationId xmlns:a16="http://schemas.microsoft.com/office/drawing/2014/main" id="{2B6700B6-C2EE-4636-8EA8-631331F934A0}"/>
                  </a:ext>
                </a:extLst>
              </p:cNvPr>
              <p:cNvSpPr/>
              <p:nvPr/>
            </p:nvSpPr>
            <p:spPr>
              <a:xfrm>
                <a:off x="8355668" y="4315143"/>
                <a:ext cx="527519" cy="637587"/>
              </a:xfrm>
              <a:prstGeom prst="roundRect">
                <a:avLst/>
              </a:pr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0" name="กลุ่ม 529">
              <a:extLst>
                <a:ext uri="{FF2B5EF4-FFF2-40B4-BE49-F238E27FC236}">
                  <a16:creationId xmlns:a16="http://schemas.microsoft.com/office/drawing/2014/main" id="{AEEAE14B-BDC4-422E-9AFF-41FF9EB92810}"/>
                </a:ext>
              </a:extLst>
            </p:cNvPr>
            <p:cNvGrpSpPr/>
            <p:nvPr/>
          </p:nvGrpSpPr>
          <p:grpSpPr>
            <a:xfrm>
              <a:off x="8333696" y="4559616"/>
              <a:ext cx="316967" cy="247111"/>
              <a:chOff x="4057334" y="2365810"/>
              <a:chExt cx="348535" cy="309745"/>
            </a:xfrm>
          </p:grpSpPr>
          <p:sp>
            <p:nvSpPr>
              <p:cNvPr id="531" name="รูปแบบอิสระ: รูปร่าง 530">
                <a:extLst>
                  <a:ext uri="{FF2B5EF4-FFF2-40B4-BE49-F238E27FC236}">
                    <a16:creationId xmlns:a16="http://schemas.microsoft.com/office/drawing/2014/main" id="{D490F37E-64BA-4A6A-8773-9EE75122C250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2" name="วงรี 531">
                <a:extLst>
                  <a:ext uri="{FF2B5EF4-FFF2-40B4-BE49-F238E27FC236}">
                    <a16:creationId xmlns:a16="http://schemas.microsoft.com/office/drawing/2014/main" id="{31733FB9-DDCF-44F2-AB94-22D22F41DA38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3" name="วงรี 532">
                <a:extLst>
                  <a:ext uri="{FF2B5EF4-FFF2-40B4-BE49-F238E27FC236}">
                    <a16:creationId xmlns:a16="http://schemas.microsoft.com/office/drawing/2014/main" id="{AC996B85-84B9-4483-BE1E-77792F54FD61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4" name="วงรี 533">
                <a:extLst>
                  <a:ext uri="{FF2B5EF4-FFF2-40B4-BE49-F238E27FC236}">
                    <a16:creationId xmlns:a16="http://schemas.microsoft.com/office/drawing/2014/main" id="{E27C5C10-CF58-418F-9EE0-D48567FBC9C0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5" name="วงรี 534">
                <a:extLst>
                  <a:ext uri="{FF2B5EF4-FFF2-40B4-BE49-F238E27FC236}">
                    <a16:creationId xmlns:a16="http://schemas.microsoft.com/office/drawing/2014/main" id="{FCCD667D-15EC-4588-94C9-EDDF1A8F4C1F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39" name="กลุ่ม 538">
            <a:extLst>
              <a:ext uri="{FF2B5EF4-FFF2-40B4-BE49-F238E27FC236}">
                <a16:creationId xmlns:a16="http://schemas.microsoft.com/office/drawing/2014/main" id="{E9BE3400-AAC8-4318-873E-0E43CF312F6F}"/>
              </a:ext>
            </a:extLst>
          </p:cNvPr>
          <p:cNvGrpSpPr/>
          <p:nvPr/>
        </p:nvGrpSpPr>
        <p:grpSpPr>
          <a:xfrm>
            <a:off x="11107774" y="1170201"/>
            <a:ext cx="525425" cy="822875"/>
            <a:chOff x="10224588" y="4046282"/>
            <a:chExt cx="605487" cy="955957"/>
          </a:xfrm>
        </p:grpSpPr>
        <p:grpSp>
          <p:nvGrpSpPr>
            <p:cNvPr id="540" name="กลุ่ม 539">
              <a:extLst>
                <a:ext uri="{FF2B5EF4-FFF2-40B4-BE49-F238E27FC236}">
                  <a16:creationId xmlns:a16="http://schemas.microsoft.com/office/drawing/2014/main" id="{17DBD9D4-B5D4-43D2-995D-F134D692BEF4}"/>
                </a:ext>
              </a:extLst>
            </p:cNvPr>
            <p:cNvGrpSpPr/>
            <p:nvPr/>
          </p:nvGrpSpPr>
          <p:grpSpPr>
            <a:xfrm>
              <a:off x="10224588" y="4046282"/>
              <a:ext cx="605487" cy="955957"/>
              <a:chOff x="10374505" y="3984908"/>
              <a:chExt cx="605487" cy="955957"/>
            </a:xfrm>
          </p:grpSpPr>
          <p:sp>
            <p:nvSpPr>
              <p:cNvPr id="547" name="สี่เหลี่ยมผืนผ้า 546">
                <a:extLst>
                  <a:ext uri="{FF2B5EF4-FFF2-40B4-BE49-F238E27FC236}">
                    <a16:creationId xmlns:a16="http://schemas.microsoft.com/office/drawing/2014/main" id="{5FB1E52E-9417-426D-8482-D73086C0D985}"/>
                  </a:ext>
                </a:extLst>
              </p:cNvPr>
              <p:cNvSpPr/>
              <p:nvPr/>
            </p:nvSpPr>
            <p:spPr>
              <a:xfrm>
                <a:off x="10575671" y="4127110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8" name="สี่เหลี่ยมผืนผ้า 547">
                <a:extLst>
                  <a:ext uri="{FF2B5EF4-FFF2-40B4-BE49-F238E27FC236}">
                    <a16:creationId xmlns:a16="http://schemas.microsoft.com/office/drawing/2014/main" id="{5085DDB3-5C7D-4A8A-A8C5-5BA27ED1F40A}"/>
                  </a:ext>
                </a:extLst>
              </p:cNvPr>
              <p:cNvSpPr/>
              <p:nvPr/>
            </p:nvSpPr>
            <p:spPr>
              <a:xfrm>
                <a:off x="10579347" y="3984908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9" name="แผนผังลำดับงาน: หน่วงเวลา 548">
                <a:extLst>
                  <a:ext uri="{FF2B5EF4-FFF2-40B4-BE49-F238E27FC236}">
                    <a16:creationId xmlns:a16="http://schemas.microsoft.com/office/drawing/2014/main" id="{21F4D4F6-D4C7-4C3E-B7B0-93580807DC28}"/>
                  </a:ext>
                </a:extLst>
              </p:cNvPr>
              <p:cNvSpPr/>
              <p:nvPr/>
            </p:nvSpPr>
            <p:spPr>
              <a:xfrm rot="16200000">
                <a:off x="10338516" y="4299388"/>
                <a:ext cx="677466" cy="605487"/>
              </a:xfrm>
              <a:prstGeom prst="flowChartDelay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1" name="กลุ่ม 540">
              <a:extLst>
                <a:ext uri="{FF2B5EF4-FFF2-40B4-BE49-F238E27FC236}">
                  <a16:creationId xmlns:a16="http://schemas.microsoft.com/office/drawing/2014/main" id="{87A8040D-6E2E-4896-9B43-D189E660A164}"/>
                </a:ext>
              </a:extLst>
            </p:cNvPr>
            <p:cNvGrpSpPr/>
            <p:nvPr/>
          </p:nvGrpSpPr>
          <p:grpSpPr>
            <a:xfrm>
              <a:off x="10370486" y="4544062"/>
              <a:ext cx="313689" cy="280568"/>
              <a:chOff x="4057334" y="2365810"/>
              <a:chExt cx="348535" cy="309745"/>
            </a:xfrm>
            <a:solidFill>
              <a:schemeClr val="bg1"/>
            </a:solidFill>
          </p:grpSpPr>
          <p:sp>
            <p:nvSpPr>
              <p:cNvPr id="542" name="รูปแบบอิสระ: รูปร่าง 541">
                <a:extLst>
                  <a:ext uri="{FF2B5EF4-FFF2-40B4-BE49-F238E27FC236}">
                    <a16:creationId xmlns:a16="http://schemas.microsoft.com/office/drawing/2014/main" id="{6495363F-1EB0-4115-B926-39B5961C6938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3" name="วงรี 542">
                <a:extLst>
                  <a:ext uri="{FF2B5EF4-FFF2-40B4-BE49-F238E27FC236}">
                    <a16:creationId xmlns:a16="http://schemas.microsoft.com/office/drawing/2014/main" id="{F3BCD69A-4F9D-4AFD-8D4A-6AB4AC66FC91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4" name="วงรี 543">
                <a:extLst>
                  <a:ext uri="{FF2B5EF4-FFF2-40B4-BE49-F238E27FC236}">
                    <a16:creationId xmlns:a16="http://schemas.microsoft.com/office/drawing/2014/main" id="{794D646B-503D-494E-B108-B657C32CB8C7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5" name="วงรี 544">
                <a:extLst>
                  <a:ext uri="{FF2B5EF4-FFF2-40B4-BE49-F238E27FC236}">
                    <a16:creationId xmlns:a16="http://schemas.microsoft.com/office/drawing/2014/main" id="{EA4A0E44-F663-4DD2-A056-603D7DE31408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6" name="วงรี 545">
                <a:extLst>
                  <a:ext uri="{FF2B5EF4-FFF2-40B4-BE49-F238E27FC236}">
                    <a16:creationId xmlns:a16="http://schemas.microsoft.com/office/drawing/2014/main" id="{8A6C0941-35D8-4B91-AC00-BF2E33DF846A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50" name="กลุ่ม 549">
            <a:extLst>
              <a:ext uri="{FF2B5EF4-FFF2-40B4-BE49-F238E27FC236}">
                <a16:creationId xmlns:a16="http://schemas.microsoft.com/office/drawing/2014/main" id="{530CEC54-1149-4A47-8025-472A672DF788}"/>
              </a:ext>
            </a:extLst>
          </p:cNvPr>
          <p:cNvGrpSpPr/>
          <p:nvPr/>
        </p:nvGrpSpPr>
        <p:grpSpPr>
          <a:xfrm rot="1776184">
            <a:off x="9897714" y="3540393"/>
            <a:ext cx="438553" cy="409365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551" name="รูปแบบอิสระ: รูปร่าง 550">
              <a:extLst>
                <a:ext uri="{FF2B5EF4-FFF2-40B4-BE49-F238E27FC236}">
                  <a16:creationId xmlns:a16="http://schemas.microsoft.com/office/drawing/2014/main" id="{F29BCAB8-3A7A-4F59-9038-85BF2B31001E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2" name="วงรี 551">
              <a:extLst>
                <a:ext uri="{FF2B5EF4-FFF2-40B4-BE49-F238E27FC236}">
                  <a16:creationId xmlns:a16="http://schemas.microsoft.com/office/drawing/2014/main" id="{4A5DD50D-72E8-4483-836B-029E5996674A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3" name="วงรี 552">
              <a:extLst>
                <a:ext uri="{FF2B5EF4-FFF2-40B4-BE49-F238E27FC236}">
                  <a16:creationId xmlns:a16="http://schemas.microsoft.com/office/drawing/2014/main" id="{320546E5-4F24-473A-9438-450CF27015D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4" name="วงรี 553">
              <a:extLst>
                <a:ext uri="{FF2B5EF4-FFF2-40B4-BE49-F238E27FC236}">
                  <a16:creationId xmlns:a16="http://schemas.microsoft.com/office/drawing/2014/main" id="{DD7698CE-1F56-4A32-8776-F97ECBE47B7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5" name="วงรี 554">
              <a:extLst>
                <a:ext uri="{FF2B5EF4-FFF2-40B4-BE49-F238E27FC236}">
                  <a16:creationId xmlns:a16="http://schemas.microsoft.com/office/drawing/2014/main" id="{765AB73D-C914-4515-9E56-4C348F3F87A6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45998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1636854" y="559054"/>
            <a:ext cx="9830005" cy="110799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6600" b="1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CHÚC CÁC EM HỌC TỐT!</a:t>
            </a:r>
            <a:endParaRPr lang="th-TH" sz="6600" b="1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" name="ชื่อเรื่อง 826">
            <a:extLst>
              <a:ext uri="{FF2B5EF4-FFF2-40B4-BE49-F238E27FC236}">
                <a16:creationId xmlns:a16="http://schemas.microsoft.com/office/drawing/2014/main" id="{6CD8181C-0044-4ED9-8576-429CB1D6D5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21436" y="553752"/>
            <a:ext cx="4811853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r>
              <a:rPr lang="en-US" dirty="0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+mj-lt"/>
              </a:rPr>
              <a:t>Mục tiêu cần đạt</a:t>
            </a:r>
            <a:r>
              <a:rPr lang="en-US" b="1" dirty="0">
                <a:ln>
                  <a:solidFill>
                    <a:schemeClr val="tx2">
                      <a:lumMod val="75000"/>
                    </a:schemeClr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+mj-lt"/>
              </a:rPr>
              <a:t> </a:t>
            </a:r>
            <a:endParaRPr lang="th-TH" b="1" dirty="0">
              <a:ln>
                <a:solidFill>
                  <a:schemeClr val="tx2">
                    <a:lumMod val="75000"/>
                  </a:schemeClr>
                </a:solidFill>
              </a:ln>
              <a:solidFill>
                <a:srgbClr val="FFFF0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latin typeface="+mj-lt"/>
            </a:endParaRPr>
          </a:p>
        </p:txBody>
      </p:sp>
      <p:sp>
        <p:nvSpPr>
          <p:cNvPr id="828" name="ตัวแทนเนื้อหา 827">
            <a:extLst>
              <a:ext uri="{FF2B5EF4-FFF2-40B4-BE49-F238E27FC236}">
                <a16:creationId xmlns:a16="http://schemas.microsoft.com/office/drawing/2014/main" id="{3ABA27DC-CDA0-4417-804A-D38929CF13E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690951" y="2889234"/>
            <a:ext cx="6882568" cy="1611313"/>
          </a:xfrm>
        </p:spPr>
        <p:txBody>
          <a:bodyPr anchor="ctr">
            <a:normAutofit/>
          </a:bodyPr>
          <a:lstStyle/>
          <a:p>
            <a:pPr marL="0" indent="0" algn="just">
              <a:buNone/>
            </a:pPr>
            <a:endParaRPr lang="en-US" sz="1800" dirty="0">
              <a:solidFill>
                <a:srgbClr val="5E2700"/>
              </a:solidFill>
              <a:latin typeface="Itim" panose="00000500000000000000" pitchFamily="2" charset="-34"/>
              <a:cs typeface="Itim" panose="00000500000000000000" pitchFamily="2" charset="-34"/>
            </a:endParaRPr>
          </a:p>
          <a:p>
            <a:pPr marL="0" indent="0">
              <a:buNone/>
            </a:pPr>
            <a:endParaRPr lang="en-US" sz="2200" dirty="0">
              <a:latin typeface="Itim" panose="00000500000000000000" pitchFamily="2" charset="-34"/>
              <a:cs typeface="Itim" panose="00000500000000000000" pitchFamily="2" charset="-34"/>
              <a:sym typeface="SukhumvitSet-Text"/>
              <a:rtl val="0"/>
            </a:endParaRPr>
          </a:p>
          <a:p>
            <a:endParaRPr lang="th-TH" dirty="0">
              <a:latin typeface="Itim" panose="00000500000000000000" pitchFamily="2" charset="-34"/>
              <a:cs typeface="Itim" panose="00000500000000000000" pitchFamily="2" charset="-34"/>
            </a:endParaRPr>
          </a:p>
        </p:txBody>
      </p:sp>
      <p:grpSp>
        <p:nvGrpSpPr>
          <p:cNvPr id="867" name="กลุ่ม 866">
            <a:extLst>
              <a:ext uri="{FF2B5EF4-FFF2-40B4-BE49-F238E27FC236}">
                <a16:creationId xmlns:a16="http://schemas.microsoft.com/office/drawing/2014/main" id="{04BE41DB-C6EC-4914-AF15-0417F0B0C17A}"/>
              </a:ext>
            </a:extLst>
          </p:cNvPr>
          <p:cNvGrpSpPr/>
          <p:nvPr/>
        </p:nvGrpSpPr>
        <p:grpSpPr>
          <a:xfrm>
            <a:off x="-299357" y="3910763"/>
            <a:ext cx="2375086" cy="3186671"/>
            <a:chOff x="740741" y="1997785"/>
            <a:chExt cx="2406368" cy="3214425"/>
          </a:xfrm>
        </p:grpSpPr>
        <p:grpSp>
          <p:nvGrpSpPr>
            <p:cNvPr id="872" name="กลุ่ม 871">
              <a:extLst>
                <a:ext uri="{FF2B5EF4-FFF2-40B4-BE49-F238E27FC236}">
                  <a16:creationId xmlns:a16="http://schemas.microsoft.com/office/drawing/2014/main" id="{01387FF8-6863-4A6D-A365-F560CBBDA140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874" name="กลุ่ม 873">
                <a:extLst>
                  <a:ext uri="{FF2B5EF4-FFF2-40B4-BE49-F238E27FC236}">
                    <a16:creationId xmlns:a16="http://schemas.microsoft.com/office/drawing/2014/main" id="{28FF463C-E4DD-47DB-AB2A-FC12CCF8A495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7" name="รูปแบบอิสระ: รูปร่าง 876">
                  <a:extLst>
                    <a:ext uri="{FF2B5EF4-FFF2-40B4-BE49-F238E27FC236}">
                      <a16:creationId xmlns:a16="http://schemas.microsoft.com/office/drawing/2014/main" id="{C7B37637-5ED4-47DB-985E-1FA85B1707E1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78" name="รูปแบบอิสระ: รูปร่าง 877">
                  <a:extLst>
                    <a:ext uri="{FF2B5EF4-FFF2-40B4-BE49-F238E27FC236}">
                      <a16:creationId xmlns:a16="http://schemas.microsoft.com/office/drawing/2014/main" id="{26E78CB0-C56B-480F-9376-5033798C3A17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79" name="รูปแบบอิสระ: รูปร่าง 878">
                  <a:extLst>
                    <a:ext uri="{FF2B5EF4-FFF2-40B4-BE49-F238E27FC236}">
                      <a16:creationId xmlns:a16="http://schemas.microsoft.com/office/drawing/2014/main" id="{9DD87591-DB27-4D6F-AA51-D5990317FAD4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80" name="รูปแบบอิสระ: รูปร่าง 879">
                  <a:extLst>
                    <a:ext uri="{FF2B5EF4-FFF2-40B4-BE49-F238E27FC236}">
                      <a16:creationId xmlns:a16="http://schemas.microsoft.com/office/drawing/2014/main" id="{C6D83F3D-7EBD-4A09-84D7-72075FD66624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881" name="กลุ่ม 880">
                  <a:extLst>
                    <a:ext uri="{FF2B5EF4-FFF2-40B4-BE49-F238E27FC236}">
                      <a16:creationId xmlns:a16="http://schemas.microsoft.com/office/drawing/2014/main" id="{481B4A3C-24BF-48CB-914E-A04E341EC911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884" name="กลุ่ม 883">
                    <a:extLst>
                      <a:ext uri="{FF2B5EF4-FFF2-40B4-BE49-F238E27FC236}">
                        <a16:creationId xmlns:a16="http://schemas.microsoft.com/office/drawing/2014/main" id="{4191F885-96B1-424F-8E27-29DC7106814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1009" name="รูปแบบอิสระ: รูปร่าง 1008">
                      <a:extLst>
                        <a:ext uri="{FF2B5EF4-FFF2-40B4-BE49-F238E27FC236}">
                          <a16:creationId xmlns:a16="http://schemas.microsoft.com/office/drawing/2014/main" id="{37B4C646-95EF-43F7-8723-869885DA2218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1010" name="รูปแบบอิสระ: รูปร่าง 1009">
                      <a:extLst>
                        <a:ext uri="{FF2B5EF4-FFF2-40B4-BE49-F238E27FC236}">
                          <a16:creationId xmlns:a16="http://schemas.microsoft.com/office/drawing/2014/main" id="{70A9B252-B199-484F-A2C1-F44EE1AC7518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grpSp>
                <p:nvGrpSpPr>
                  <p:cNvPr id="885" name="กลุ่ม 884">
                    <a:extLst>
                      <a:ext uri="{FF2B5EF4-FFF2-40B4-BE49-F238E27FC236}">
                        <a16:creationId xmlns:a16="http://schemas.microsoft.com/office/drawing/2014/main" id="{04E9187A-C8BF-4ADF-8FD4-F2C0139688E2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003" name="แผนผังลำดับงาน: ตัวเชื่อมต่อ 1002">
                      <a:extLst>
                        <a:ext uri="{FF2B5EF4-FFF2-40B4-BE49-F238E27FC236}">
                          <a16:creationId xmlns:a16="http://schemas.microsoft.com/office/drawing/2014/main" id="{6FD3C046-DC03-415C-A5ED-1F38D6CB04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004" name="แผนผังลำดับงาน: ตัวเชื่อมต่อ 1003">
                      <a:extLst>
                        <a:ext uri="{FF2B5EF4-FFF2-40B4-BE49-F238E27FC236}">
                          <a16:creationId xmlns:a16="http://schemas.microsoft.com/office/drawing/2014/main" id="{60ED9418-48E6-4B46-AF28-0043CB76C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1005" name="แผนผังลำดับงาน: ตัวเชื่อมต่อ 1004">
                      <a:extLst>
                        <a:ext uri="{FF2B5EF4-FFF2-40B4-BE49-F238E27FC236}">
                          <a16:creationId xmlns:a16="http://schemas.microsoft.com/office/drawing/2014/main" id="{07A74D44-C759-433C-924D-6230A2D2E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006" name="แผนผังลำดับงาน: ตัวเชื่อมต่อ 1005">
                      <a:extLst>
                        <a:ext uri="{FF2B5EF4-FFF2-40B4-BE49-F238E27FC236}">
                          <a16:creationId xmlns:a16="http://schemas.microsoft.com/office/drawing/2014/main" id="{6B15A6DB-1845-4B8B-9251-474A02BA95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1007" name="แผนผังลำดับงาน: ตัวเชื่อมต่อ 1006">
                      <a:extLst>
                        <a:ext uri="{FF2B5EF4-FFF2-40B4-BE49-F238E27FC236}">
                          <a16:creationId xmlns:a16="http://schemas.microsoft.com/office/drawing/2014/main" id="{3C0D2152-93D7-4E8D-88FB-F1685E657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008" name="แผนผังลำดับงาน: ตัวเชื่อมต่อ 1007">
                      <a:extLst>
                        <a:ext uri="{FF2B5EF4-FFF2-40B4-BE49-F238E27FC236}">
                          <a16:creationId xmlns:a16="http://schemas.microsoft.com/office/drawing/2014/main" id="{04660345-BD68-4579-99B4-9FAD8462D4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</p:grpSp>
              <p:grpSp>
                <p:nvGrpSpPr>
                  <p:cNvPr id="886" name="กลุ่ม 885">
                    <a:extLst>
                      <a:ext uri="{FF2B5EF4-FFF2-40B4-BE49-F238E27FC236}">
                        <a16:creationId xmlns:a16="http://schemas.microsoft.com/office/drawing/2014/main" id="{1415B221-4E86-49F5-8C16-E95ABC0DAD72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000" name="ตัวเชื่อมต่อตรง 999">
                      <a:extLst>
                        <a:ext uri="{FF2B5EF4-FFF2-40B4-BE49-F238E27FC236}">
                          <a16:creationId xmlns:a16="http://schemas.microsoft.com/office/drawing/2014/main" id="{4B542539-104D-446C-AE11-4EA45B97207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1" name="ตัวเชื่อมต่อตรง 1000">
                      <a:extLst>
                        <a:ext uri="{FF2B5EF4-FFF2-40B4-BE49-F238E27FC236}">
                          <a16:creationId xmlns:a16="http://schemas.microsoft.com/office/drawing/2014/main" id="{BFC323F2-CD8F-464A-A78D-247AA54074B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ตัวเชื่อมต่อตรง 1001">
                      <a:extLst>
                        <a:ext uri="{FF2B5EF4-FFF2-40B4-BE49-F238E27FC236}">
                          <a16:creationId xmlns:a16="http://schemas.microsoft.com/office/drawing/2014/main" id="{DFFC23DD-CA7A-4475-AA57-D1F57E2C4AA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87" name="กลุ่ม 886">
                    <a:extLst>
                      <a:ext uri="{FF2B5EF4-FFF2-40B4-BE49-F238E27FC236}">
                        <a16:creationId xmlns:a16="http://schemas.microsoft.com/office/drawing/2014/main" id="{3A26EE99-F2E7-4500-B52E-E108633B383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888" name="ตัวเชื่อมต่อตรง 887">
                      <a:extLst>
                        <a:ext uri="{FF2B5EF4-FFF2-40B4-BE49-F238E27FC236}">
                          <a16:creationId xmlns:a16="http://schemas.microsoft.com/office/drawing/2014/main" id="{85CC6DB5-FA48-4FA8-8AF5-796BE5DFA28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9" name="ตัวเชื่อมต่อตรง 888">
                      <a:extLst>
                        <a:ext uri="{FF2B5EF4-FFF2-40B4-BE49-F238E27FC236}">
                          <a16:creationId xmlns:a16="http://schemas.microsoft.com/office/drawing/2014/main" id="{2CFAB308-D7DC-4CF2-8E04-EFC9571879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0" name="ตัวเชื่อมต่อตรง 889">
                      <a:extLst>
                        <a:ext uri="{FF2B5EF4-FFF2-40B4-BE49-F238E27FC236}">
                          <a16:creationId xmlns:a16="http://schemas.microsoft.com/office/drawing/2014/main" id="{A780FEBC-A084-41DD-A661-CC21B47F26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882" name="คอร์ด 881">
                  <a:extLst>
                    <a:ext uri="{FF2B5EF4-FFF2-40B4-BE49-F238E27FC236}">
                      <a16:creationId xmlns:a16="http://schemas.microsoft.com/office/drawing/2014/main" id="{73971CFB-2026-4F70-9AAA-7A3E1A0A6B62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83" name="คอร์ด 99">
                  <a:extLst>
                    <a:ext uri="{FF2B5EF4-FFF2-40B4-BE49-F238E27FC236}">
                      <a16:creationId xmlns:a16="http://schemas.microsoft.com/office/drawing/2014/main" id="{2CD79544-EC2E-462C-B88A-544E38E5EC10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875" name="รูปแบบอิสระ: รูปร่าง 874">
                <a:extLst>
                  <a:ext uri="{FF2B5EF4-FFF2-40B4-BE49-F238E27FC236}">
                    <a16:creationId xmlns:a16="http://schemas.microsoft.com/office/drawing/2014/main" id="{10F5333E-C808-405B-8975-FBAE2976AF33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6" name="รูปแบบอิสระ: รูปร่าง 875">
                <a:extLst>
                  <a:ext uri="{FF2B5EF4-FFF2-40B4-BE49-F238E27FC236}">
                    <a16:creationId xmlns:a16="http://schemas.microsoft.com/office/drawing/2014/main" id="{EB7AAF1A-25EA-4625-AA1E-2375DCCB9A39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869" name="สามเหลี่ยมหน้าจั่ว 872">
              <a:extLst>
                <a:ext uri="{FF2B5EF4-FFF2-40B4-BE49-F238E27FC236}">
                  <a16:creationId xmlns:a16="http://schemas.microsoft.com/office/drawing/2014/main" id="{5FD53042-5A99-491D-B237-6DEF25F0D35A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870" name="สามเหลี่ยมหน้าจั่ว 872">
              <a:extLst>
                <a:ext uri="{FF2B5EF4-FFF2-40B4-BE49-F238E27FC236}">
                  <a16:creationId xmlns:a16="http://schemas.microsoft.com/office/drawing/2014/main" id="{BB60956B-75A1-4397-9CDE-384B090BA3B6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81" name="กลุ่ม 185">
            <a:extLst>
              <a:ext uri="{FF2B5EF4-FFF2-40B4-BE49-F238E27FC236}">
                <a16:creationId xmlns:a16="http://schemas.microsoft.com/office/drawing/2014/main" id="{56004699-37BF-445D-8367-9165E7712E20}"/>
              </a:ext>
            </a:extLst>
          </p:cNvPr>
          <p:cNvGrpSpPr/>
          <p:nvPr/>
        </p:nvGrpSpPr>
        <p:grpSpPr>
          <a:xfrm rot="19929849">
            <a:off x="177517" y="1238757"/>
            <a:ext cx="3445693" cy="1452717"/>
            <a:chOff x="10001184" y="5338622"/>
            <a:chExt cx="2106391" cy="1022263"/>
          </a:xfrm>
        </p:grpSpPr>
        <p:grpSp>
          <p:nvGrpSpPr>
            <p:cNvPr id="82" name="กลุ่ม 186">
              <a:extLst>
                <a:ext uri="{FF2B5EF4-FFF2-40B4-BE49-F238E27FC236}">
                  <a16:creationId xmlns:a16="http://schemas.microsoft.com/office/drawing/2014/main" id="{8B6E160D-8029-4213-8DEA-16E2E070B81C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89" name="รูปแบบอิสระ: รูปร่าง 193">
                <a:extLst>
                  <a:ext uri="{FF2B5EF4-FFF2-40B4-BE49-F238E27FC236}">
                    <a16:creationId xmlns:a16="http://schemas.microsoft.com/office/drawing/2014/main" id="{679BDE87-DF81-4FF6-80BC-E5AB34EA798F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0" name="วงรี 194">
                <a:extLst>
                  <a:ext uri="{FF2B5EF4-FFF2-40B4-BE49-F238E27FC236}">
                    <a16:creationId xmlns:a16="http://schemas.microsoft.com/office/drawing/2014/main" id="{B292B859-64A5-46E2-9864-7DF60D04045C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วงรี 195">
                <a:extLst>
                  <a:ext uri="{FF2B5EF4-FFF2-40B4-BE49-F238E27FC236}">
                    <a16:creationId xmlns:a16="http://schemas.microsoft.com/office/drawing/2014/main" id="{55B233C8-C44C-4C56-B1EB-343E07C76634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196">
                <a:extLst>
                  <a:ext uri="{FF2B5EF4-FFF2-40B4-BE49-F238E27FC236}">
                    <a16:creationId xmlns:a16="http://schemas.microsoft.com/office/drawing/2014/main" id="{8FCAE1F6-D42D-4621-8D1E-9C41DC44CEF1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197">
                <a:extLst>
                  <a:ext uri="{FF2B5EF4-FFF2-40B4-BE49-F238E27FC236}">
                    <a16:creationId xmlns:a16="http://schemas.microsoft.com/office/drawing/2014/main" id="{9A4A50A5-BCFC-470F-829F-CD3840CDDF28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รูปแบบอิสระ: รูปร่าง 198">
                <a:extLst>
                  <a:ext uri="{FF2B5EF4-FFF2-40B4-BE49-F238E27FC236}">
                    <a16:creationId xmlns:a16="http://schemas.microsoft.com/office/drawing/2014/main" id="{A7B5DB0A-C576-4538-8B27-CC95CBC12D49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5" name="วงรี 199">
                <a:extLst>
                  <a:ext uri="{FF2B5EF4-FFF2-40B4-BE49-F238E27FC236}">
                    <a16:creationId xmlns:a16="http://schemas.microsoft.com/office/drawing/2014/main" id="{26E9A81A-A950-41D3-9F65-CE41D03213FC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วงรี 200">
                <a:extLst>
                  <a:ext uri="{FF2B5EF4-FFF2-40B4-BE49-F238E27FC236}">
                    <a16:creationId xmlns:a16="http://schemas.microsoft.com/office/drawing/2014/main" id="{3C99D5D0-F7E1-46ED-A1B2-1448D100AD9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201">
                <a:extLst>
                  <a:ext uri="{FF2B5EF4-FFF2-40B4-BE49-F238E27FC236}">
                    <a16:creationId xmlns:a16="http://schemas.microsoft.com/office/drawing/2014/main" id="{734382FA-FA42-47B8-85FC-6CECB4951D0E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202">
                <a:extLst>
                  <a:ext uri="{FF2B5EF4-FFF2-40B4-BE49-F238E27FC236}">
                    <a16:creationId xmlns:a16="http://schemas.microsoft.com/office/drawing/2014/main" id="{AF8BBC49-5995-45B5-98A6-43E313A30C7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3" name="กลุ่ม 187">
              <a:extLst>
                <a:ext uri="{FF2B5EF4-FFF2-40B4-BE49-F238E27FC236}">
                  <a16:creationId xmlns:a16="http://schemas.microsoft.com/office/drawing/2014/main" id="{43EEBF54-F045-499C-9D85-1CE7E520575D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84" name="รูปแบบอิสระ: รูปร่าง 188">
                <a:extLst>
                  <a:ext uri="{FF2B5EF4-FFF2-40B4-BE49-F238E27FC236}">
                    <a16:creationId xmlns:a16="http://schemas.microsoft.com/office/drawing/2014/main" id="{4CAE7EAE-E7F2-4B30-B518-FCD83440B13A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5" name="วงรี 189">
                <a:extLst>
                  <a:ext uri="{FF2B5EF4-FFF2-40B4-BE49-F238E27FC236}">
                    <a16:creationId xmlns:a16="http://schemas.microsoft.com/office/drawing/2014/main" id="{EC675A88-ADAB-45CC-800C-32321F6F605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190">
                <a:extLst>
                  <a:ext uri="{FF2B5EF4-FFF2-40B4-BE49-F238E27FC236}">
                    <a16:creationId xmlns:a16="http://schemas.microsoft.com/office/drawing/2014/main" id="{0F6569F9-D390-48DB-992F-C7336F794E6F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191">
                <a:extLst>
                  <a:ext uri="{FF2B5EF4-FFF2-40B4-BE49-F238E27FC236}">
                    <a16:creationId xmlns:a16="http://schemas.microsoft.com/office/drawing/2014/main" id="{F99B7A9F-3895-4545-80F2-33B620F5CE87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192">
                <a:extLst>
                  <a:ext uri="{FF2B5EF4-FFF2-40B4-BE49-F238E27FC236}">
                    <a16:creationId xmlns:a16="http://schemas.microsoft.com/office/drawing/2014/main" id="{ACC1D042-03CF-4A7C-BC69-76C51073FC65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3937690" y="1824500"/>
            <a:ext cx="8696270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nl-NL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1. Kiến thức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Giúp HS luyện tập kiến thức về diện tích hình thoi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2. Kĩ năng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Giải được các bài toán về diện tích hình thoi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3. Phẩm chất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dirty="0">
                <a:latin typeface="Times New Roman" panose="02020603050405020304" pitchFamily="18" charset="0"/>
                <a:ea typeface="Times New Roman" panose="02020603050405020304" pitchFamily="18" charset="0"/>
              </a:rPr>
              <a:t>- Tự giác, cẩn thận, trình bày bài sạch sẽ.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4. Góp phần phát triển các NL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dirty="0">
                <a:latin typeface="Times New Roman" panose="02020603050405020304" pitchFamily="18" charset="0"/>
                <a:ea typeface="Times New Roman" panose="02020603050405020304" pitchFamily="18" charset="0"/>
              </a:rPr>
              <a:t>- NL tự học, làm việc nhóm, NL tính toán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* Bài tập cần làm: </a:t>
            </a:r>
            <a:r>
              <a:rPr lang="nl-NL" dirty="0">
                <a:latin typeface="Times New Roman" panose="02020603050405020304" pitchFamily="18" charset="0"/>
                <a:ea typeface="Times New Roman" panose="02020603050405020304" pitchFamily="18" charset="0"/>
              </a:rPr>
              <a:t>Bài 1 (a), bài 2, bài 4. </a:t>
            </a:r>
            <a:r>
              <a:rPr lang="nl-NL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HSNK làm tất cả bài tập</a:t>
            </a:r>
            <a:endParaRPr lang="en-US" sz="2400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nl-NL" b="1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* GT: Không làm ý b bài 1</a:t>
            </a:r>
            <a:endParaRPr lang="en-US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77128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400545" y="3897350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725268" y="4315014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9135171" y="3897350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788118" y="203570"/>
            <a:ext cx="6674927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Itim" panose="00000500000000000000" pitchFamily="2" charset="-34"/>
                <a:cs typeface="TH Mali Grade 6" panose="02000506000000020004" pitchFamily="2" charset="-34"/>
              </a:rPr>
              <a:t>Nội dung bài học</a:t>
            </a:r>
            <a:endParaRPr lang="th-TH" sz="60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tx2">
                  <a:lumMod val="50000"/>
                </a:schemeClr>
              </a:solidFill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72" name="กล่องข้อความ 771">
            <a:extLst>
              <a:ext uri="{FF2B5EF4-FFF2-40B4-BE49-F238E27FC236}">
                <a16:creationId xmlns:a16="http://schemas.microsoft.com/office/drawing/2014/main" id="{67EA61ED-5C98-4EFD-95D4-3C3C48E90536}"/>
              </a:ext>
            </a:extLst>
          </p:cNvPr>
          <p:cNvSpPr txBox="1"/>
          <p:nvPr/>
        </p:nvSpPr>
        <p:spPr>
          <a:xfrm>
            <a:off x="-38565" y="1255333"/>
            <a:ext cx="4704551" cy="2554545"/>
          </a:xfrm>
          <a:prstGeom prst="homePlate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algn="ctr"/>
            <a:r>
              <a:rPr lang="en-US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KHỞI ĐỘNG</a:t>
            </a:r>
            <a:endParaRPr lang="th-TH" sz="8000" b="1" dirty="0">
              <a:ln/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sp>
        <p:nvSpPr>
          <p:cNvPr id="140" name="กล่องข้อความ 139">
            <a:extLst>
              <a:ext uri="{FF2B5EF4-FFF2-40B4-BE49-F238E27FC236}">
                <a16:creationId xmlns:a16="http://schemas.microsoft.com/office/drawing/2014/main" id="{CF5EAD61-50E9-4DFE-A405-57EB827D65AC}"/>
              </a:ext>
            </a:extLst>
          </p:cNvPr>
          <p:cNvSpPr txBox="1"/>
          <p:nvPr/>
        </p:nvSpPr>
        <p:spPr>
          <a:xfrm>
            <a:off x="4292468" y="1509201"/>
            <a:ext cx="4704551" cy="2554545"/>
          </a:xfrm>
          <a:prstGeom prst="homePlate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algn="ctr"/>
            <a:r>
              <a:rPr lang="en-US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KHÁM PHÁ</a:t>
            </a:r>
            <a:endParaRPr lang="th-TH" sz="8000" b="1" dirty="0">
              <a:ln/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142" name="กลุ่ม 141">
            <a:extLst>
              <a:ext uri="{FF2B5EF4-FFF2-40B4-BE49-F238E27FC236}">
                <a16:creationId xmlns:a16="http://schemas.microsoft.com/office/drawing/2014/main" id="{A0E655F7-2E28-4113-91B0-E3610AFE6B50}"/>
              </a:ext>
            </a:extLst>
          </p:cNvPr>
          <p:cNvGrpSpPr/>
          <p:nvPr/>
        </p:nvGrpSpPr>
        <p:grpSpPr>
          <a:xfrm>
            <a:off x="8535739" y="1466921"/>
            <a:ext cx="4704551" cy="2554545"/>
            <a:chOff x="3611758" y="201192"/>
            <a:chExt cx="4704551" cy="2554545"/>
          </a:xfrm>
        </p:grpSpPr>
        <p:sp>
          <p:nvSpPr>
            <p:cNvPr id="143" name="กล่องข้อความ 142">
              <a:extLst>
                <a:ext uri="{FF2B5EF4-FFF2-40B4-BE49-F238E27FC236}">
                  <a16:creationId xmlns:a16="http://schemas.microsoft.com/office/drawing/2014/main" id="{222B067A-16FD-4911-9953-31D1D0CB1142}"/>
                </a:ext>
              </a:extLst>
            </p:cNvPr>
            <p:cNvSpPr txBox="1"/>
            <p:nvPr/>
          </p:nvSpPr>
          <p:spPr>
            <a:xfrm>
              <a:off x="3611758" y="201192"/>
              <a:ext cx="4704551" cy="2554545"/>
            </a:xfrm>
            <a:prstGeom prst="homePlate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5600000"/>
                </a:lightRig>
              </a:scene3d>
              <a:sp3d extrusionH="57150" prstMaterial="softEdge">
                <a:bevelT w="25400" h="38100" prst="angle"/>
              </a:sp3d>
            </a:bodyPr>
            <a:lstStyle/>
            <a:p>
              <a:pPr algn="ctr"/>
              <a:r>
                <a:rPr lang="en-US" sz="8000" b="1" dirty="0">
                  <a:ln/>
                  <a:solidFill>
                    <a:srgbClr val="5E2700"/>
                  </a:solidFill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  <a:latin typeface="Itim" panose="00000500000000000000" pitchFamily="2" charset="-34"/>
                  <a:cs typeface="TH Mali Grade 6" panose="02000506000000020004" pitchFamily="2" charset="-34"/>
                </a:rPr>
                <a:t>VẬN DỤNG</a:t>
              </a:r>
              <a:endParaRPr lang="th-TH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  <p:sp>
          <p:nvSpPr>
            <p:cNvPr id="144" name="สี่เหลี่ยมผืนผ้า 143">
              <a:extLst>
                <a:ext uri="{FF2B5EF4-FFF2-40B4-BE49-F238E27FC236}">
                  <a16:creationId xmlns:a16="http://schemas.microsoft.com/office/drawing/2014/main" id="{2823C7E3-76CA-4EBF-9500-AAFC58C43B76}"/>
                </a:ext>
              </a:extLst>
            </p:cNvPr>
            <p:cNvSpPr/>
            <p:nvPr/>
          </p:nvSpPr>
          <p:spPr>
            <a:xfrm>
              <a:off x="3637196" y="1490500"/>
              <a:ext cx="3145504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endParaRPr lang="en-US" sz="5400" dirty="0">
                <a:solidFill>
                  <a:srgbClr val="5E2700"/>
                </a:solidFill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341" name="รูปแบบอิสระ: รูปร่าง 340">
            <a:extLst>
              <a:ext uri="{FF2B5EF4-FFF2-40B4-BE49-F238E27FC236}">
                <a16:creationId xmlns:a16="http://schemas.microsoft.com/office/drawing/2014/main" id="{242B5B04-4EFD-43C6-AA20-FF523EC93097}"/>
              </a:ext>
            </a:extLst>
          </p:cNvPr>
          <p:cNvSpPr/>
          <p:nvPr/>
        </p:nvSpPr>
        <p:spPr>
          <a:xfrm>
            <a:off x="-38565" y="2254495"/>
            <a:ext cx="760129" cy="556220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42" name="รูปแบบอิสระ: รูปร่าง 341">
            <a:extLst>
              <a:ext uri="{FF2B5EF4-FFF2-40B4-BE49-F238E27FC236}">
                <a16:creationId xmlns:a16="http://schemas.microsoft.com/office/drawing/2014/main" id="{6936D961-3F3B-4509-BBB8-E5F9DEE96838}"/>
              </a:ext>
            </a:extLst>
          </p:cNvPr>
          <p:cNvSpPr/>
          <p:nvPr/>
        </p:nvSpPr>
        <p:spPr>
          <a:xfrm>
            <a:off x="3885321" y="2200136"/>
            <a:ext cx="849818" cy="698530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C0EEE6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43" name="รูปแบบอิสระ: รูปร่าง 342">
            <a:extLst>
              <a:ext uri="{FF2B5EF4-FFF2-40B4-BE49-F238E27FC236}">
                <a16:creationId xmlns:a16="http://schemas.microsoft.com/office/drawing/2014/main" id="{474ED21E-8B70-49C7-A05E-CDA1137B91D3}"/>
              </a:ext>
            </a:extLst>
          </p:cNvPr>
          <p:cNvSpPr/>
          <p:nvPr/>
        </p:nvSpPr>
        <p:spPr>
          <a:xfrm>
            <a:off x="8321216" y="2167531"/>
            <a:ext cx="825624" cy="589325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F3E53D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3578306" y="339686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386955" y="365174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B8EB73AF-3A87-4A2A-B3B0-55C938AF9EED}"/>
              </a:ext>
            </a:extLst>
          </p:cNvPr>
          <p:cNvSpPr/>
          <p:nvPr/>
        </p:nvSpPr>
        <p:spPr>
          <a:xfrm>
            <a:off x="3738324" y="1277726"/>
            <a:ext cx="4951012" cy="140817"/>
          </a:xfrm>
          <a:prstGeom prst="rect">
            <a:avLst/>
          </a:prstGeom>
          <a:solidFill>
            <a:srgbClr val="5E27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01013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  <p:bldP spid="772" grpId="0"/>
      <p:bldP spid="140" grpId="0"/>
      <p:bldP spid="341" grpId="0" animBg="1"/>
      <p:bldP spid="342" grpId="0" animBg="1"/>
      <p:bldP spid="34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กลุ่ม 60">
            <a:extLst>
              <a:ext uri="{FF2B5EF4-FFF2-40B4-BE49-F238E27FC236}">
                <a16:creationId xmlns:a16="http://schemas.microsoft.com/office/drawing/2014/main" id="{210FADFA-0F0D-47E3-B184-145BCBD2997D}"/>
              </a:ext>
            </a:extLst>
          </p:cNvPr>
          <p:cNvGrpSpPr/>
          <p:nvPr/>
        </p:nvGrpSpPr>
        <p:grpSpPr>
          <a:xfrm>
            <a:off x="5236794" y="1454474"/>
            <a:ext cx="5206875" cy="1676916"/>
            <a:chOff x="5236794" y="1394450"/>
            <a:chExt cx="5206875" cy="1676916"/>
          </a:xfrm>
        </p:grpSpPr>
        <p:sp>
          <p:nvSpPr>
            <p:cNvPr id="62" name="สี่เหลี่ยมผืนผ้า 61">
              <a:extLst>
                <a:ext uri="{FF2B5EF4-FFF2-40B4-BE49-F238E27FC236}">
                  <a16:creationId xmlns:a16="http://schemas.microsoft.com/office/drawing/2014/main" id="{C1C02B64-640D-4EE2-BB1C-51468F6F4CDD}"/>
                </a:ext>
              </a:extLst>
            </p:cNvPr>
            <p:cNvSpPr/>
            <p:nvPr/>
          </p:nvSpPr>
          <p:spPr>
            <a:xfrm>
              <a:off x="5236794" y="1394450"/>
              <a:ext cx="5206875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8000" b="1" dirty="0">
                  <a:ln>
                    <a:solidFill>
                      <a:srgbClr val="5E2700"/>
                    </a:solidFill>
                  </a:ln>
                  <a:solidFill>
                    <a:srgbClr val="5E2700"/>
                  </a:solidFill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  <a:latin typeface="Itim" panose="00000500000000000000" pitchFamily="2" charset="-34"/>
                  <a:cs typeface="TH Mali Grade 6" panose="02000506000000020004" pitchFamily="2" charset="-34"/>
                </a:rPr>
                <a:t>KHÁM PHÁ</a:t>
              </a:r>
              <a:endParaRPr lang="th-TH" sz="8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DD7F8E42-35BE-4869-AE2A-24C9FE150497}"/>
                </a:ext>
              </a:extLst>
            </p:cNvPr>
            <p:cNvSpPr/>
            <p:nvPr/>
          </p:nvSpPr>
          <p:spPr>
            <a:xfrm>
              <a:off x="5978902" y="2425035"/>
              <a:ext cx="423672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endParaRPr lang="en-US" sz="360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</p:grp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94050" y="1883455"/>
            <a:ext cx="475522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/>
                </a:solidFill>
              </a:rPr>
              <a:t>a)AB và DC là hai cạnh đối diện song song và bằng nhau.</a:t>
            </a:r>
          </a:p>
          <a:p>
            <a:endParaRPr lang="en-US" sz="4000" dirty="0"/>
          </a:p>
        </p:txBody>
      </p:sp>
      <p:sp>
        <p:nvSpPr>
          <p:cNvPr id="20" name="TextBox 19"/>
          <p:cNvSpPr txBox="1"/>
          <p:nvPr/>
        </p:nvSpPr>
        <p:spPr>
          <a:xfrm>
            <a:off x="158820" y="4833471"/>
            <a:ext cx="833433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c) Hình tứ giác ABCD có 4 góc vuông.</a:t>
            </a:r>
          </a:p>
          <a:p>
            <a:endParaRPr lang="en-US" sz="4000" dirty="0"/>
          </a:p>
        </p:txBody>
      </p:sp>
      <p:sp>
        <p:nvSpPr>
          <p:cNvPr id="22" name="TextBox 21"/>
          <p:cNvSpPr txBox="1"/>
          <p:nvPr/>
        </p:nvSpPr>
        <p:spPr>
          <a:xfrm>
            <a:off x="183968" y="5747085"/>
            <a:ext cx="966803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d) Hình tứ giác ABCD có 4 cạnh bằng nhau.</a:t>
            </a:r>
          </a:p>
          <a:p>
            <a:endParaRPr lang="en-US" sz="4000" dirty="0"/>
          </a:p>
        </p:txBody>
      </p:sp>
      <p:sp>
        <p:nvSpPr>
          <p:cNvPr id="23" name="Rectangle 22"/>
          <p:cNvSpPr/>
          <p:nvPr/>
        </p:nvSpPr>
        <p:spPr>
          <a:xfrm>
            <a:off x="4652544" y="234201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475342" y="4770476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9925943" y="5649172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638746" y="4725842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3" name="Rectangle 32"/>
          <p:cNvSpPr/>
          <p:nvPr/>
        </p:nvSpPr>
        <p:spPr>
          <a:xfrm>
            <a:off x="10065697" y="5587700"/>
            <a:ext cx="57419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34" name="Rectangle 33"/>
          <p:cNvSpPr/>
          <p:nvPr/>
        </p:nvSpPr>
        <p:spPr>
          <a:xfrm flipH="1">
            <a:off x="4689817" y="2273140"/>
            <a:ext cx="86590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37668849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94050" y="1883455"/>
            <a:ext cx="475522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/>
                </a:solidFill>
              </a:rPr>
              <a:t>a)AB và DC là hai cạnh đối diện song song và bằng nhau.</a:t>
            </a:r>
          </a:p>
          <a:p>
            <a:endParaRPr lang="en-US" sz="4000" dirty="0"/>
          </a:p>
        </p:txBody>
      </p:sp>
      <p:sp>
        <p:nvSpPr>
          <p:cNvPr id="23" name="Rectangle 22"/>
          <p:cNvSpPr/>
          <p:nvPr/>
        </p:nvSpPr>
        <p:spPr>
          <a:xfrm>
            <a:off x="4652544" y="234201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 flipH="1">
            <a:off x="4616263" y="2259420"/>
            <a:ext cx="86590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6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-2958577" y="6602574"/>
            <a:ext cx="2750651" cy="3692953"/>
            <a:chOff x="4715019" y="3596077"/>
            <a:chExt cx="2750651" cy="3692953"/>
          </a:xfrm>
        </p:grpSpPr>
        <p:grpSp>
          <p:nvGrpSpPr>
            <p:cNvPr id="37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4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4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62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3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sp>
            <p:nvSpPr>
              <p:cNvPr id="4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4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4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4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47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60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61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48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57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58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59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49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54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0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51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38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39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0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</p:grpSp>
      <p:grpSp>
        <p:nvGrpSpPr>
          <p:cNvPr id="6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-5721571" y="6274153"/>
            <a:ext cx="4929161" cy="3231594"/>
            <a:chOff x="628967" y="4135125"/>
            <a:chExt cx="4929161" cy="3231594"/>
          </a:xfrm>
        </p:grpSpPr>
        <p:sp>
          <p:nvSpPr>
            <p:cNvPr id="6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6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7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1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2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8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9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0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73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1870116" y="5326805"/>
            <a:ext cx="4929161" cy="3231594"/>
            <a:chOff x="6735268" y="4103746"/>
            <a:chExt cx="4929161" cy="3231594"/>
          </a:xfrm>
        </p:grpSpPr>
        <p:sp>
          <p:nvSpPr>
            <p:cNvPr id="7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75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79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0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6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77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pic>
        <p:nvPicPr>
          <p:cNvPr id="1026" name="Picture 2" descr="Hình ảnh Cá Vector Png, Cá, Cá Png, Cá Vector Png Vector và PNG với nền  trong suốt để tải xuống miễn phí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500" b="97188" l="3750" r="98125">
                        <a14:foregroundMark x1="24375" y1="32656" x2="18750" y2="39219"/>
                        <a14:foregroundMark x1="43906" y1="29219" x2="72656" y2="43438"/>
                        <a14:foregroundMark x1="60469" y1="33438" x2="67969" y2="396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5399" y="3114998"/>
            <a:ext cx="3721241" cy="37212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-622302" y="3854842"/>
            <a:ext cx="2825956" cy="3040194"/>
            <a:chOff x="6271035" y="3547038"/>
            <a:chExt cx="2825956" cy="3040194"/>
          </a:xfrm>
        </p:grpSpPr>
        <p:grpSp>
          <p:nvGrpSpPr>
            <p:cNvPr id="82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84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87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88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90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93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4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5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6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97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00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16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7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101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10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1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12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3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14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5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102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07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8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9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03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04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5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6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98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9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91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92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89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85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83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40174718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26819" y="2472255"/>
            <a:ext cx="502385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c) Hình tứ giác ABCD có 4 góc vuông.</a:t>
            </a:r>
          </a:p>
          <a:p>
            <a:endParaRPr lang="en-US" sz="4000" dirty="0"/>
          </a:p>
        </p:txBody>
      </p:sp>
      <p:sp>
        <p:nvSpPr>
          <p:cNvPr id="25" name="Rectangle 24"/>
          <p:cNvSpPr/>
          <p:nvPr/>
        </p:nvSpPr>
        <p:spPr>
          <a:xfrm>
            <a:off x="5299176" y="2729561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5462580" y="2684927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grpSp>
        <p:nvGrpSpPr>
          <p:cNvPr id="36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309426" y="4279451"/>
            <a:ext cx="1777474" cy="2595693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37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38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61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62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39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0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1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42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46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59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0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47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56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57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58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48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53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9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50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3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44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474690" y="5892998"/>
            <a:ext cx="4929161" cy="3231594"/>
            <a:chOff x="8243186" y="3299402"/>
            <a:chExt cx="4929161" cy="3231594"/>
          </a:xfrm>
        </p:grpSpPr>
        <p:sp>
          <p:nvSpPr>
            <p:cNvPr id="64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5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66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6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7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4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5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8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72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9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0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7378900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238942" y="31378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86693" y="2069210"/>
            <a:ext cx="534547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d) Hình tứ giác ABCD có 4 cạnh bằng nhau.</a:t>
            </a:r>
          </a:p>
          <a:p>
            <a:endParaRPr lang="en-US" sz="4000" dirty="0"/>
          </a:p>
        </p:txBody>
      </p:sp>
      <p:sp>
        <p:nvSpPr>
          <p:cNvPr id="26" name="Rectangle 25"/>
          <p:cNvSpPr/>
          <p:nvPr/>
        </p:nvSpPr>
        <p:spPr>
          <a:xfrm>
            <a:off x="5290530" y="2372013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3" name="Rectangle 32"/>
          <p:cNvSpPr/>
          <p:nvPr/>
        </p:nvSpPr>
        <p:spPr>
          <a:xfrm>
            <a:off x="5438122" y="2313759"/>
            <a:ext cx="57419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6" name="กลุ่ม 527">
            <a:extLst>
              <a:ext uri="{FF2B5EF4-FFF2-40B4-BE49-F238E27FC236}">
                <a16:creationId xmlns:a16="http://schemas.microsoft.com/office/drawing/2014/main" id="{F737C428-8226-4239-8FF7-A8E3B8AF82EB}"/>
              </a:ext>
            </a:extLst>
          </p:cNvPr>
          <p:cNvGrpSpPr/>
          <p:nvPr/>
        </p:nvGrpSpPr>
        <p:grpSpPr>
          <a:xfrm>
            <a:off x="11307491" y="5555341"/>
            <a:ext cx="863893" cy="1293175"/>
            <a:chOff x="2492332" y="582689"/>
            <a:chExt cx="4146187" cy="6074613"/>
          </a:xfrm>
        </p:grpSpPr>
        <p:grpSp>
          <p:nvGrpSpPr>
            <p:cNvPr id="37" name="กลุ่ม 528">
              <a:extLst>
                <a:ext uri="{FF2B5EF4-FFF2-40B4-BE49-F238E27FC236}">
                  <a16:creationId xmlns:a16="http://schemas.microsoft.com/office/drawing/2014/main" id="{C99C6A3A-466F-49EB-97DD-17E1016FE526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9" name="รูปแบบอิสระ: รูปร่าง 560">
                <a:extLst>
                  <a:ext uri="{FF2B5EF4-FFF2-40B4-BE49-F238E27FC236}">
                    <a16:creationId xmlns:a16="http://schemas.microsoft.com/office/drawing/2014/main" id="{604E5D43-5F11-4B81-AC1D-CCED32CFE4A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70" name="ตัวเชื่อมต่อตรง 561">
                <a:extLst>
                  <a:ext uri="{FF2B5EF4-FFF2-40B4-BE49-F238E27FC236}">
                    <a16:creationId xmlns:a16="http://schemas.microsoft.com/office/drawing/2014/main" id="{61A13E1A-FF61-49CF-8A30-2125214F0ED4}"/>
                  </a:ext>
                </a:extLst>
              </p:cNvPr>
              <p:cNvCxnSpPr>
                <a:cxnSpLocks/>
                <a:stCxn id="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รูปแบบอิสระ: รูปร่าง 562">
                <a:extLst>
                  <a:ext uri="{FF2B5EF4-FFF2-40B4-BE49-F238E27FC236}">
                    <a16:creationId xmlns:a16="http://schemas.microsoft.com/office/drawing/2014/main" id="{D9F64796-2B28-4E4C-BCE2-B2CFF98CDF0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รูปแบบอิสระ: รูปร่าง 563">
                <a:extLst>
                  <a:ext uri="{FF2B5EF4-FFF2-40B4-BE49-F238E27FC236}">
                    <a16:creationId xmlns:a16="http://schemas.microsoft.com/office/drawing/2014/main" id="{87500C29-1B17-4012-822C-83EAFB8DB9A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รูปแบบอิสระ: รูปร่าง 564">
                <a:extLst>
                  <a:ext uri="{FF2B5EF4-FFF2-40B4-BE49-F238E27FC236}">
                    <a16:creationId xmlns:a16="http://schemas.microsoft.com/office/drawing/2014/main" id="{0A1408C7-0ECC-4736-98F0-7D6982F7F0D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รูปแบบอิสระ: รูปร่าง 565">
                <a:extLst>
                  <a:ext uri="{FF2B5EF4-FFF2-40B4-BE49-F238E27FC236}">
                    <a16:creationId xmlns:a16="http://schemas.microsoft.com/office/drawing/2014/main" id="{B12C637F-6473-4291-8D79-420485806B0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8" name="กลุ่ม 529">
              <a:extLst>
                <a:ext uri="{FF2B5EF4-FFF2-40B4-BE49-F238E27FC236}">
                  <a16:creationId xmlns:a16="http://schemas.microsoft.com/office/drawing/2014/main" id="{63598469-9829-4C3D-A939-0BB6A9591DD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3" name="รูปแบบอิสระ: รูปร่าง 554">
                <a:extLst>
                  <a:ext uri="{FF2B5EF4-FFF2-40B4-BE49-F238E27FC236}">
                    <a16:creationId xmlns:a16="http://schemas.microsoft.com/office/drawing/2014/main" id="{163C7796-8D64-4F89-B468-DFBE1575CA7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" name="ตัวเชื่อมต่อตรง 555">
                <a:extLst>
                  <a:ext uri="{FF2B5EF4-FFF2-40B4-BE49-F238E27FC236}">
                    <a16:creationId xmlns:a16="http://schemas.microsoft.com/office/drawing/2014/main" id="{045A526E-FA86-4813-B3D7-C97DF28D640F}"/>
                  </a:ext>
                </a:extLst>
              </p:cNvPr>
              <p:cNvCxnSpPr>
                <a:cxnSpLocks/>
                <a:stCxn id="6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รูปแบบอิสระ: รูปร่าง 556">
                <a:extLst>
                  <a:ext uri="{FF2B5EF4-FFF2-40B4-BE49-F238E27FC236}">
                    <a16:creationId xmlns:a16="http://schemas.microsoft.com/office/drawing/2014/main" id="{0CECB66A-7321-4D9D-9E14-BFBFB47A051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รูปแบบอิสระ: รูปร่าง 557">
                <a:extLst>
                  <a:ext uri="{FF2B5EF4-FFF2-40B4-BE49-F238E27FC236}">
                    <a16:creationId xmlns:a16="http://schemas.microsoft.com/office/drawing/2014/main" id="{70B93969-8E20-4039-930F-B2A643A1CD8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รูปแบบอิสระ: รูปร่าง 558">
                <a:extLst>
                  <a:ext uri="{FF2B5EF4-FFF2-40B4-BE49-F238E27FC236}">
                    <a16:creationId xmlns:a16="http://schemas.microsoft.com/office/drawing/2014/main" id="{AB954DAD-179E-460C-9B05-23FB294EDB8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รูปแบบอิสระ: รูปร่าง 559">
                <a:extLst>
                  <a:ext uri="{FF2B5EF4-FFF2-40B4-BE49-F238E27FC236}">
                    <a16:creationId xmlns:a16="http://schemas.microsoft.com/office/drawing/2014/main" id="{9E9231C1-DFEA-40B2-B9A2-6162154CAC4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9" name="กลุ่ม 530">
              <a:extLst>
                <a:ext uri="{FF2B5EF4-FFF2-40B4-BE49-F238E27FC236}">
                  <a16:creationId xmlns:a16="http://schemas.microsoft.com/office/drawing/2014/main" id="{A035BD56-FA42-40A0-ABFD-4F08DD98B766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1" name="สี่เหลี่ยมผืนผ้า 5">
                <a:extLst>
                  <a:ext uri="{FF2B5EF4-FFF2-40B4-BE49-F238E27FC236}">
                    <a16:creationId xmlns:a16="http://schemas.microsoft.com/office/drawing/2014/main" id="{A49750D7-E40A-4018-99DC-C63D07BA6CD0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 5">
                <a:extLst>
                  <a:ext uri="{FF2B5EF4-FFF2-40B4-BE49-F238E27FC236}">
                    <a16:creationId xmlns:a16="http://schemas.microsoft.com/office/drawing/2014/main" id="{21D54816-7E78-4934-B2D6-02586880134C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40" name="กลุ่ม 531">
              <a:extLst>
                <a:ext uri="{FF2B5EF4-FFF2-40B4-BE49-F238E27FC236}">
                  <a16:creationId xmlns:a16="http://schemas.microsoft.com/office/drawing/2014/main" id="{9C8AB4C9-062D-42B3-AAE7-7A5BE79FFA4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55" name="รูปแบบอิสระ: รูปร่าง 546">
                <a:extLst>
                  <a:ext uri="{FF2B5EF4-FFF2-40B4-BE49-F238E27FC236}">
                    <a16:creationId xmlns:a16="http://schemas.microsoft.com/office/drawing/2014/main" id="{1F91D3D0-C050-4C5B-B68E-A32461BB75B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6" name="ตัวเชื่อมต่อตรง 547">
                <a:extLst>
                  <a:ext uri="{FF2B5EF4-FFF2-40B4-BE49-F238E27FC236}">
                    <a16:creationId xmlns:a16="http://schemas.microsoft.com/office/drawing/2014/main" id="{78ABDB53-E993-4F3B-B39F-945D09AF538B}"/>
                  </a:ext>
                </a:extLst>
              </p:cNvPr>
              <p:cNvCxnSpPr>
                <a:cxnSpLocks/>
                <a:stCxn id="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รูปแบบอิสระ: รูปร่าง 548">
                <a:extLst>
                  <a:ext uri="{FF2B5EF4-FFF2-40B4-BE49-F238E27FC236}">
                    <a16:creationId xmlns:a16="http://schemas.microsoft.com/office/drawing/2014/main" id="{0216DC5D-0CF5-4D75-BBFE-C0452A86755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รูปแบบอิสระ: รูปร่าง 549">
                <a:extLst>
                  <a:ext uri="{FF2B5EF4-FFF2-40B4-BE49-F238E27FC236}">
                    <a16:creationId xmlns:a16="http://schemas.microsoft.com/office/drawing/2014/main" id="{E484D5B0-8FF5-4F1F-846F-D39CF644E66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รูปแบบอิสระ: รูปร่าง 550">
                <a:extLst>
                  <a:ext uri="{FF2B5EF4-FFF2-40B4-BE49-F238E27FC236}">
                    <a16:creationId xmlns:a16="http://schemas.microsoft.com/office/drawing/2014/main" id="{CDBB8591-B38C-478C-B48C-17041E422BA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51">
                <a:extLst>
                  <a:ext uri="{FF2B5EF4-FFF2-40B4-BE49-F238E27FC236}">
                    <a16:creationId xmlns:a16="http://schemas.microsoft.com/office/drawing/2014/main" id="{4B572A00-7116-4ECD-818B-A59C9D9029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1" name="กลุ่ม 532">
              <a:extLst>
                <a:ext uri="{FF2B5EF4-FFF2-40B4-BE49-F238E27FC236}">
                  <a16:creationId xmlns:a16="http://schemas.microsoft.com/office/drawing/2014/main" id="{7E49B455-BB67-4782-B142-1737B60BF83A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49" name="รูปแบบอิสระ: รูปร่าง 540">
                <a:extLst>
                  <a:ext uri="{FF2B5EF4-FFF2-40B4-BE49-F238E27FC236}">
                    <a16:creationId xmlns:a16="http://schemas.microsoft.com/office/drawing/2014/main" id="{07027E57-2F64-4320-B139-FA89B26E12B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0" name="ตัวเชื่อมต่อตรง 541">
                <a:extLst>
                  <a:ext uri="{FF2B5EF4-FFF2-40B4-BE49-F238E27FC236}">
                    <a16:creationId xmlns:a16="http://schemas.microsoft.com/office/drawing/2014/main" id="{1E5179C9-8C65-4DD4-B378-D075BD7410FC}"/>
                  </a:ext>
                </a:extLst>
              </p:cNvPr>
              <p:cNvCxnSpPr>
                <a:cxnSpLocks/>
                <a:stCxn id="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รูปแบบอิสระ: รูปร่าง 542">
                <a:extLst>
                  <a:ext uri="{FF2B5EF4-FFF2-40B4-BE49-F238E27FC236}">
                    <a16:creationId xmlns:a16="http://schemas.microsoft.com/office/drawing/2014/main" id="{78FA93D8-FA90-4AC3-A1F9-3C90820600D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43">
                <a:extLst>
                  <a:ext uri="{FF2B5EF4-FFF2-40B4-BE49-F238E27FC236}">
                    <a16:creationId xmlns:a16="http://schemas.microsoft.com/office/drawing/2014/main" id="{4BA0817D-472E-40DA-B8AE-D108C7D8D5F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รูปแบบอิสระ: รูปร่าง 544">
                <a:extLst>
                  <a:ext uri="{FF2B5EF4-FFF2-40B4-BE49-F238E27FC236}">
                    <a16:creationId xmlns:a16="http://schemas.microsoft.com/office/drawing/2014/main" id="{5CDF37E2-B3E8-4F3E-90AE-2C54E9F5157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45">
                <a:extLst>
                  <a:ext uri="{FF2B5EF4-FFF2-40B4-BE49-F238E27FC236}">
                    <a16:creationId xmlns:a16="http://schemas.microsoft.com/office/drawing/2014/main" id="{AE80ABA4-6B05-4DE3-B835-1D707BD4C44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2" name="กลุ่ม 533">
              <a:extLst>
                <a:ext uri="{FF2B5EF4-FFF2-40B4-BE49-F238E27FC236}">
                  <a16:creationId xmlns:a16="http://schemas.microsoft.com/office/drawing/2014/main" id="{426D5C83-5EB0-4666-A289-C788584C6A4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43" name="รูปแบบอิสระ: รูปร่าง 534">
                <a:extLst>
                  <a:ext uri="{FF2B5EF4-FFF2-40B4-BE49-F238E27FC236}">
                    <a16:creationId xmlns:a16="http://schemas.microsoft.com/office/drawing/2014/main" id="{F790BFD4-A176-4501-99BE-1388F25A231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44" name="ตัวเชื่อมต่อตรง 535">
                <a:extLst>
                  <a:ext uri="{FF2B5EF4-FFF2-40B4-BE49-F238E27FC236}">
                    <a16:creationId xmlns:a16="http://schemas.microsoft.com/office/drawing/2014/main" id="{02ABDE74-2012-45E2-9903-EBCC27665CF1}"/>
                  </a:ext>
                </a:extLst>
              </p:cNvPr>
              <p:cNvCxnSpPr>
                <a:cxnSpLocks/>
                <a:stCxn id="4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รูปแบบอิสระ: รูปร่าง 536">
                <a:extLst>
                  <a:ext uri="{FF2B5EF4-FFF2-40B4-BE49-F238E27FC236}">
                    <a16:creationId xmlns:a16="http://schemas.microsoft.com/office/drawing/2014/main" id="{6E63470D-1DD1-41DF-8F3B-0DDD8DA26A3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รูปแบบอิสระ: รูปร่าง 537">
                <a:extLst>
                  <a:ext uri="{FF2B5EF4-FFF2-40B4-BE49-F238E27FC236}">
                    <a16:creationId xmlns:a16="http://schemas.microsoft.com/office/drawing/2014/main" id="{8CFE0F05-C2EA-4A4E-A280-304475C1885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รูปแบบอิสระ: รูปร่าง 538">
                <a:extLst>
                  <a:ext uri="{FF2B5EF4-FFF2-40B4-BE49-F238E27FC236}">
                    <a16:creationId xmlns:a16="http://schemas.microsoft.com/office/drawing/2014/main" id="{C3D07FF1-AD43-48C2-A8DB-2A1894D37DE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รูปแบบอิสระ: รูปร่าง 539">
                <a:extLst>
                  <a:ext uri="{FF2B5EF4-FFF2-40B4-BE49-F238E27FC236}">
                    <a16:creationId xmlns:a16="http://schemas.microsoft.com/office/drawing/2014/main" id="{5F177D84-674D-4226-A004-12BFE0971B3F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75" name="กลุ่ม 566">
            <a:extLst>
              <a:ext uri="{FF2B5EF4-FFF2-40B4-BE49-F238E27FC236}">
                <a16:creationId xmlns:a16="http://schemas.microsoft.com/office/drawing/2014/main" id="{84CEB2E1-C318-4932-99AC-EEB18F597269}"/>
              </a:ext>
            </a:extLst>
          </p:cNvPr>
          <p:cNvGrpSpPr/>
          <p:nvPr/>
        </p:nvGrpSpPr>
        <p:grpSpPr>
          <a:xfrm>
            <a:off x="20864" y="4375687"/>
            <a:ext cx="1544994" cy="2410375"/>
            <a:chOff x="1777678" y="1219637"/>
            <a:chExt cx="3612645" cy="5251251"/>
          </a:xfrm>
        </p:grpSpPr>
        <p:grpSp>
          <p:nvGrpSpPr>
            <p:cNvPr id="76" name="กลุ่ม 567">
              <a:extLst>
                <a:ext uri="{FF2B5EF4-FFF2-40B4-BE49-F238E27FC236}">
                  <a16:creationId xmlns:a16="http://schemas.microsoft.com/office/drawing/2014/main" id="{BC3BD4AF-9D1B-4A25-A772-E1C772BE5FC0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25" name="กลุ่ม 616">
                <a:extLst>
                  <a:ext uri="{FF2B5EF4-FFF2-40B4-BE49-F238E27FC236}">
                    <a16:creationId xmlns:a16="http://schemas.microsoft.com/office/drawing/2014/main" id="{54A16C82-1CA5-4EB1-B49C-06B8A7864919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39" name="กลุ่ม 630">
                  <a:extLst>
                    <a:ext uri="{FF2B5EF4-FFF2-40B4-BE49-F238E27FC236}">
                      <a16:creationId xmlns:a16="http://schemas.microsoft.com/office/drawing/2014/main" id="{C551E6FC-FC10-4429-8A4F-320A658F641E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71" name="รูปแบบอิสระ: รูปร่าง 665">
                    <a:extLst>
                      <a:ext uri="{FF2B5EF4-FFF2-40B4-BE49-F238E27FC236}">
                        <a16:creationId xmlns:a16="http://schemas.microsoft.com/office/drawing/2014/main" id="{97E2B837-61FA-4180-9237-E0B47505FA8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2" name="ตัวเชื่อมต่อตรง 666">
                    <a:extLst>
                      <a:ext uri="{FF2B5EF4-FFF2-40B4-BE49-F238E27FC236}">
                        <a16:creationId xmlns:a16="http://schemas.microsoft.com/office/drawing/2014/main" id="{AAF083BB-F510-41E0-9C2C-D807D1701A7E}"/>
                      </a:ext>
                    </a:extLst>
                  </p:cNvPr>
                  <p:cNvCxnSpPr>
                    <a:cxnSpLocks/>
                    <a:stCxn id="17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3" name="รูปแบบอิสระ: รูปร่าง 667">
                    <a:extLst>
                      <a:ext uri="{FF2B5EF4-FFF2-40B4-BE49-F238E27FC236}">
                        <a16:creationId xmlns:a16="http://schemas.microsoft.com/office/drawing/2014/main" id="{70CA8041-9974-486C-BA32-20ACCC84B24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668">
                    <a:extLst>
                      <a:ext uri="{FF2B5EF4-FFF2-40B4-BE49-F238E27FC236}">
                        <a16:creationId xmlns:a16="http://schemas.microsoft.com/office/drawing/2014/main" id="{A7CA7601-A9C2-43FA-8986-B35F5E3B30CA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5" name="รูปแบบอิสระ: รูปร่าง 669">
                    <a:extLst>
                      <a:ext uri="{FF2B5EF4-FFF2-40B4-BE49-F238E27FC236}">
                        <a16:creationId xmlns:a16="http://schemas.microsoft.com/office/drawing/2014/main" id="{EA06BF1F-4B33-48B3-8BB1-CE8D044C92C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6" name="รูปแบบอิสระ: รูปร่าง 670">
                    <a:extLst>
                      <a:ext uri="{FF2B5EF4-FFF2-40B4-BE49-F238E27FC236}">
                        <a16:creationId xmlns:a16="http://schemas.microsoft.com/office/drawing/2014/main" id="{EC01C6E7-4340-4343-9295-38CA0EF29F5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0" name="กลุ่ม 631">
                  <a:extLst>
                    <a:ext uri="{FF2B5EF4-FFF2-40B4-BE49-F238E27FC236}">
                      <a16:creationId xmlns:a16="http://schemas.microsoft.com/office/drawing/2014/main" id="{13E55C62-DB90-4A1E-B46F-BB65CC234406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5" name="รูปแบบอิสระ: รูปร่าง 659">
                    <a:extLst>
                      <a:ext uri="{FF2B5EF4-FFF2-40B4-BE49-F238E27FC236}">
                        <a16:creationId xmlns:a16="http://schemas.microsoft.com/office/drawing/2014/main" id="{1885D464-FB37-45FF-BE0C-FDF8C597103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6" name="ตัวเชื่อมต่อตรง 660">
                    <a:extLst>
                      <a:ext uri="{FF2B5EF4-FFF2-40B4-BE49-F238E27FC236}">
                        <a16:creationId xmlns:a16="http://schemas.microsoft.com/office/drawing/2014/main" id="{F74C0406-D0C2-4221-8D65-5AF23686CCF7}"/>
                      </a:ext>
                    </a:extLst>
                  </p:cNvPr>
                  <p:cNvCxnSpPr>
                    <a:cxnSpLocks/>
                    <a:stCxn id="16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7" name="รูปแบบอิสระ: รูปร่าง 661">
                    <a:extLst>
                      <a:ext uri="{FF2B5EF4-FFF2-40B4-BE49-F238E27FC236}">
                        <a16:creationId xmlns:a16="http://schemas.microsoft.com/office/drawing/2014/main" id="{C2C80D32-4584-4F05-9A84-C3C357515B0F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662">
                    <a:extLst>
                      <a:ext uri="{FF2B5EF4-FFF2-40B4-BE49-F238E27FC236}">
                        <a16:creationId xmlns:a16="http://schemas.microsoft.com/office/drawing/2014/main" id="{73F44B35-C489-476E-893D-D5649045F3F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9" name="รูปแบบอิสระ: รูปร่าง 663">
                    <a:extLst>
                      <a:ext uri="{FF2B5EF4-FFF2-40B4-BE49-F238E27FC236}">
                        <a16:creationId xmlns:a16="http://schemas.microsoft.com/office/drawing/2014/main" id="{FD45D850-3A09-4505-8A0F-79242EE1535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0" name="รูปแบบอิสระ: รูปร่าง 664">
                    <a:extLst>
                      <a:ext uri="{FF2B5EF4-FFF2-40B4-BE49-F238E27FC236}">
                        <a16:creationId xmlns:a16="http://schemas.microsoft.com/office/drawing/2014/main" id="{AFA536AD-7C17-4E69-A49A-28670CB883F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1" name="กลุ่ม 632">
                  <a:extLst>
                    <a:ext uri="{FF2B5EF4-FFF2-40B4-BE49-F238E27FC236}">
                      <a16:creationId xmlns:a16="http://schemas.microsoft.com/office/drawing/2014/main" id="{049EC6A2-A84C-4C02-A257-2D886FC03169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63" name="สี่เหลี่ยมผืนผ้า 5">
                    <a:extLst>
                      <a:ext uri="{FF2B5EF4-FFF2-40B4-BE49-F238E27FC236}">
                        <a16:creationId xmlns:a16="http://schemas.microsoft.com/office/drawing/2014/main" id="{C52F63CB-B3AB-4F66-8CA0-95A67E2FF836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4" name="สี่เหลี่ยมผืนผ้า 5">
                    <a:extLst>
                      <a:ext uri="{FF2B5EF4-FFF2-40B4-BE49-F238E27FC236}">
                        <a16:creationId xmlns:a16="http://schemas.microsoft.com/office/drawing/2014/main" id="{056BD565-7922-4D95-A988-E6F3605AD7E0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42" name="กลุ่ม 633">
                  <a:extLst>
                    <a:ext uri="{FF2B5EF4-FFF2-40B4-BE49-F238E27FC236}">
                      <a16:creationId xmlns:a16="http://schemas.microsoft.com/office/drawing/2014/main" id="{E7C961CA-E1C3-499C-90BE-51CBDDA0E41D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57" name="รูปแบบอิสระ: รูปร่าง 651">
                    <a:extLst>
                      <a:ext uri="{FF2B5EF4-FFF2-40B4-BE49-F238E27FC236}">
                        <a16:creationId xmlns:a16="http://schemas.microsoft.com/office/drawing/2014/main" id="{8EA77CAB-E872-4CDA-8AA0-710E4F9C341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8" name="ตัวเชื่อมต่อตรง 652">
                    <a:extLst>
                      <a:ext uri="{FF2B5EF4-FFF2-40B4-BE49-F238E27FC236}">
                        <a16:creationId xmlns:a16="http://schemas.microsoft.com/office/drawing/2014/main" id="{ED3D4C3C-EF21-4B8D-B415-2BEC4CBC6847}"/>
                      </a:ext>
                    </a:extLst>
                  </p:cNvPr>
                  <p:cNvCxnSpPr>
                    <a:cxnSpLocks/>
                    <a:stCxn id="1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9" name="รูปแบบอิสระ: รูปร่าง 653">
                    <a:extLst>
                      <a:ext uri="{FF2B5EF4-FFF2-40B4-BE49-F238E27FC236}">
                        <a16:creationId xmlns:a16="http://schemas.microsoft.com/office/drawing/2014/main" id="{0E835C69-1A80-4E45-B0DB-5EFA29BFAC75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0" name="รูปแบบอิสระ: รูปร่าง 654">
                    <a:extLst>
                      <a:ext uri="{FF2B5EF4-FFF2-40B4-BE49-F238E27FC236}">
                        <a16:creationId xmlns:a16="http://schemas.microsoft.com/office/drawing/2014/main" id="{5DB1B657-6120-4FD0-B7A7-B2164D02AF1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1" name="รูปแบบอิสระ: รูปร่าง 655">
                    <a:extLst>
                      <a:ext uri="{FF2B5EF4-FFF2-40B4-BE49-F238E27FC236}">
                        <a16:creationId xmlns:a16="http://schemas.microsoft.com/office/drawing/2014/main" id="{ABF4673C-592A-405A-9380-251FC2F58B6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2" name="รูปแบบอิสระ: รูปร่าง 656">
                    <a:extLst>
                      <a:ext uri="{FF2B5EF4-FFF2-40B4-BE49-F238E27FC236}">
                        <a16:creationId xmlns:a16="http://schemas.microsoft.com/office/drawing/2014/main" id="{08104985-8E9A-497D-AA98-142592B2EC3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3" name="กลุ่ม 634">
                  <a:extLst>
                    <a:ext uri="{FF2B5EF4-FFF2-40B4-BE49-F238E27FC236}">
                      <a16:creationId xmlns:a16="http://schemas.microsoft.com/office/drawing/2014/main" id="{798A7669-B336-481B-A384-A24433D05BAF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51" name="รูปแบบอิสระ: รูปร่าง 645">
                    <a:extLst>
                      <a:ext uri="{FF2B5EF4-FFF2-40B4-BE49-F238E27FC236}">
                        <a16:creationId xmlns:a16="http://schemas.microsoft.com/office/drawing/2014/main" id="{FF24AF2D-1F5C-48C8-8926-FD55547C50D5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2" name="ตัวเชื่อมต่อตรง 646">
                    <a:extLst>
                      <a:ext uri="{FF2B5EF4-FFF2-40B4-BE49-F238E27FC236}">
                        <a16:creationId xmlns:a16="http://schemas.microsoft.com/office/drawing/2014/main" id="{6962A52E-49E7-4161-AAC1-169F03EA1EDC}"/>
                      </a:ext>
                    </a:extLst>
                  </p:cNvPr>
                  <p:cNvCxnSpPr>
                    <a:cxnSpLocks/>
                    <a:stCxn id="15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" name="รูปแบบอิสระ: รูปร่าง 647">
                    <a:extLst>
                      <a:ext uri="{FF2B5EF4-FFF2-40B4-BE49-F238E27FC236}">
                        <a16:creationId xmlns:a16="http://schemas.microsoft.com/office/drawing/2014/main" id="{688CABAE-CC42-4EE6-B8C5-137B906EBED4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4" name="รูปแบบอิสระ: รูปร่าง 648">
                    <a:extLst>
                      <a:ext uri="{FF2B5EF4-FFF2-40B4-BE49-F238E27FC236}">
                        <a16:creationId xmlns:a16="http://schemas.microsoft.com/office/drawing/2014/main" id="{F835C06D-C77E-4DBE-A07B-7651EF901EE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5" name="รูปแบบอิสระ: รูปร่าง 649">
                    <a:extLst>
                      <a:ext uri="{FF2B5EF4-FFF2-40B4-BE49-F238E27FC236}">
                        <a16:creationId xmlns:a16="http://schemas.microsoft.com/office/drawing/2014/main" id="{8C56E866-22EF-46B7-906A-8CC0718E2ABC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6" name="รูปแบบอิสระ: รูปร่าง 650">
                    <a:extLst>
                      <a:ext uri="{FF2B5EF4-FFF2-40B4-BE49-F238E27FC236}">
                        <a16:creationId xmlns:a16="http://schemas.microsoft.com/office/drawing/2014/main" id="{EE0A364B-7543-4FD1-97B2-7B0C88C65AE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4" name="กลุ่ม 635">
                  <a:extLst>
                    <a:ext uri="{FF2B5EF4-FFF2-40B4-BE49-F238E27FC236}">
                      <a16:creationId xmlns:a16="http://schemas.microsoft.com/office/drawing/2014/main" id="{615DBA33-C683-4CE4-A96F-CBD84025219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45" name="รูปแบบอิสระ: รูปร่าง 636">
                    <a:extLst>
                      <a:ext uri="{FF2B5EF4-FFF2-40B4-BE49-F238E27FC236}">
                        <a16:creationId xmlns:a16="http://schemas.microsoft.com/office/drawing/2014/main" id="{00726D4C-9C73-4B03-8252-ED52B0A6046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46" name="ตัวเชื่อมต่อตรง 637">
                    <a:extLst>
                      <a:ext uri="{FF2B5EF4-FFF2-40B4-BE49-F238E27FC236}">
                        <a16:creationId xmlns:a16="http://schemas.microsoft.com/office/drawing/2014/main" id="{8BCD3994-C906-42AA-B08C-FE5090CCF328}"/>
                      </a:ext>
                    </a:extLst>
                  </p:cNvPr>
                  <p:cNvCxnSpPr>
                    <a:cxnSpLocks/>
                    <a:stCxn id="14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7" name="รูปแบบอิสระ: รูปร่าง 638">
                    <a:extLst>
                      <a:ext uri="{FF2B5EF4-FFF2-40B4-BE49-F238E27FC236}">
                        <a16:creationId xmlns:a16="http://schemas.microsoft.com/office/drawing/2014/main" id="{58A7E435-0141-48C1-8976-A6D13E597F31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8" name="รูปแบบอิสระ: รูปร่าง 639">
                    <a:extLst>
                      <a:ext uri="{FF2B5EF4-FFF2-40B4-BE49-F238E27FC236}">
                        <a16:creationId xmlns:a16="http://schemas.microsoft.com/office/drawing/2014/main" id="{A3D2CEA0-176D-4CAB-9D58-A974B67B7D7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9" name="รูปแบบอิสระ: รูปร่าง 640">
                    <a:extLst>
                      <a:ext uri="{FF2B5EF4-FFF2-40B4-BE49-F238E27FC236}">
                        <a16:creationId xmlns:a16="http://schemas.microsoft.com/office/drawing/2014/main" id="{DAFA71F9-C1C9-42E2-AC47-1CDB7AF56F2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0" name="รูปแบบอิสระ: รูปร่าง 644">
                    <a:extLst>
                      <a:ext uri="{FF2B5EF4-FFF2-40B4-BE49-F238E27FC236}">
                        <a16:creationId xmlns:a16="http://schemas.microsoft.com/office/drawing/2014/main" id="{8FA50B6E-9838-47EE-902F-A7BB60827BF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26" name="กลุ่ม 617">
                <a:extLst>
                  <a:ext uri="{FF2B5EF4-FFF2-40B4-BE49-F238E27FC236}">
                    <a16:creationId xmlns:a16="http://schemas.microsoft.com/office/drawing/2014/main" id="{6CBCAA52-6BB7-4830-AD17-BE679860DC0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27" name="รูปแบบอิสระ: รูปร่าง 618">
                  <a:extLst>
                    <a:ext uri="{FF2B5EF4-FFF2-40B4-BE49-F238E27FC236}">
                      <a16:creationId xmlns:a16="http://schemas.microsoft.com/office/drawing/2014/main" id="{B0AF87E9-F11D-4C91-924B-C33E339ADD8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รูปแบบอิสระ: รูปร่าง 619">
                  <a:extLst>
                    <a:ext uri="{FF2B5EF4-FFF2-40B4-BE49-F238E27FC236}">
                      <a16:creationId xmlns:a16="http://schemas.microsoft.com/office/drawing/2014/main" id="{8C08B41C-A313-42EC-843D-1ABE5E17E998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29" name="ตัวเชื่อมต่อตรง 620">
                  <a:extLst>
                    <a:ext uri="{FF2B5EF4-FFF2-40B4-BE49-F238E27FC236}">
                      <a16:creationId xmlns:a16="http://schemas.microsoft.com/office/drawing/2014/main" id="{9E327442-A629-4C55-A672-F26CC74DDF34}"/>
                    </a:ext>
                  </a:extLst>
                </p:cNvPr>
                <p:cNvCxnSpPr>
                  <a:cxnSpLocks/>
                  <a:endCxn id="128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0" name="กลุ่ม 621">
                  <a:extLst>
                    <a:ext uri="{FF2B5EF4-FFF2-40B4-BE49-F238E27FC236}">
                      <a16:creationId xmlns:a16="http://schemas.microsoft.com/office/drawing/2014/main" id="{2FA9A1A9-8B1B-49EA-93D1-69251CB8BA59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7" name="รูปแบบอิสระ: รูปร่าง 628">
                    <a:extLst>
                      <a:ext uri="{FF2B5EF4-FFF2-40B4-BE49-F238E27FC236}">
                        <a16:creationId xmlns:a16="http://schemas.microsoft.com/office/drawing/2014/main" id="{A5EA89BE-4F8B-4494-9724-0C852958449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77">
                    <a:extLst>
                      <a:ext uri="{FF2B5EF4-FFF2-40B4-BE49-F238E27FC236}">
                        <a16:creationId xmlns:a16="http://schemas.microsoft.com/office/drawing/2014/main" id="{03FB30B2-B8C1-4E90-9CDA-03EC4B3D03A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31" name="กลุ่ม 622">
                  <a:extLst>
                    <a:ext uri="{FF2B5EF4-FFF2-40B4-BE49-F238E27FC236}">
                      <a16:creationId xmlns:a16="http://schemas.microsoft.com/office/drawing/2014/main" id="{D57425AF-D48A-4970-B14D-5943ACA40F3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5" name="รูปแบบอิสระ: รูปร่าง 626">
                    <a:extLst>
                      <a:ext uri="{FF2B5EF4-FFF2-40B4-BE49-F238E27FC236}">
                        <a16:creationId xmlns:a16="http://schemas.microsoft.com/office/drawing/2014/main" id="{3DF38D53-3A57-4DD7-B04A-9ACB3A497ED4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6" name="วงรี 77">
                    <a:extLst>
                      <a:ext uri="{FF2B5EF4-FFF2-40B4-BE49-F238E27FC236}">
                        <a16:creationId xmlns:a16="http://schemas.microsoft.com/office/drawing/2014/main" id="{BAEBD3CC-B0FD-420F-8D3E-D4ED5C6D122F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32" name="กลุ่ม 623">
                  <a:extLst>
                    <a:ext uri="{FF2B5EF4-FFF2-40B4-BE49-F238E27FC236}">
                      <a16:creationId xmlns:a16="http://schemas.microsoft.com/office/drawing/2014/main" id="{F4F4A2CF-9ACA-497B-9A5A-DD56113402B7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3" name="รูปแบบอิสระ: รูปร่าง 624">
                    <a:extLst>
                      <a:ext uri="{FF2B5EF4-FFF2-40B4-BE49-F238E27FC236}">
                        <a16:creationId xmlns:a16="http://schemas.microsoft.com/office/drawing/2014/main" id="{F8DAA8FB-A9CC-4CDD-BD60-70BD3CBC58B9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4" name="วงรี 77">
                    <a:extLst>
                      <a:ext uri="{FF2B5EF4-FFF2-40B4-BE49-F238E27FC236}">
                        <a16:creationId xmlns:a16="http://schemas.microsoft.com/office/drawing/2014/main" id="{CCD9D02F-8456-464F-B75A-28A8DF5F4FB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77" name="กลุ่ม 568">
              <a:extLst>
                <a:ext uri="{FF2B5EF4-FFF2-40B4-BE49-F238E27FC236}">
                  <a16:creationId xmlns:a16="http://schemas.microsoft.com/office/drawing/2014/main" id="{935C87C4-CD9B-48A0-94B0-DBF6C54A382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08" name="กลุ่ม 599">
                <a:extLst>
                  <a:ext uri="{FF2B5EF4-FFF2-40B4-BE49-F238E27FC236}">
                    <a16:creationId xmlns:a16="http://schemas.microsoft.com/office/drawing/2014/main" id="{19D9F97F-3FCD-4526-8CED-4996F3D938EB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5" name="รูปแบบอิสระ: รูปร่าง 606">
                  <a:extLst>
                    <a:ext uri="{FF2B5EF4-FFF2-40B4-BE49-F238E27FC236}">
                      <a16:creationId xmlns:a16="http://schemas.microsoft.com/office/drawing/2014/main" id="{4894AECF-64AB-46C9-8E71-E71D5308B619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6" name="วงรี 607">
                  <a:extLst>
                    <a:ext uri="{FF2B5EF4-FFF2-40B4-BE49-F238E27FC236}">
                      <a16:creationId xmlns:a16="http://schemas.microsoft.com/office/drawing/2014/main" id="{CFB38781-F157-4F03-9815-A586CECB632B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608">
                  <a:extLst>
                    <a:ext uri="{FF2B5EF4-FFF2-40B4-BE49-F238E27FC236}">
                      <a16:creationId xmlns:a16="http://schemas.microsoft.com/office/drawing/2014/main" id="{21EA6E94-974C-47E2-A662-9C2CD7C5052B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609">
                  <a:extLst>
                    <a:ext uri="{FF2B5EF4-FFF2-40B4-BE49-F238E27FC236}">
                      <a16:creationId xmlns:a16="http://schemas.microsoft.com/office/drawing/2014/main" id="{2F0876AE-CFEF-45A9-9EAE-65F55C4D38B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610">
                  <a:extLst>
                    <a:ext uri="{FF2B5EF4-FFF2-40B4-BE49-F238E27FC236}">
                      <a16:creationId xmlns:a16="http://schemas.microsoft.com/office/drawing/2014/main" id="{BC635775-51EE-4640-9292-04860F3D483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รูปแบบอิสระ: รูปร่าง 611">
                  <a:extLst>
                    <a:ext uri="{FF2B5EF4-FFF2-40B4-BE49-F238E27FC236}">
                      <a16:creationId xmlns:a16="http://schemas.microsoft.com/office/drawing/2014/main" id="{AD818F12-BCC5-4C99-BBD1-FE950BDED12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1" name="วงรี 612">
                  <a:extLst>
                    <a:ext uri="{FF2B5EF4-FFF2-40B4-BE49-F238E27FC236}">
                      <a16:creationId xmlns:a16="http://schemas.microsoft.com/office/drawing/2014/main" id="{4C09D98A-5E3A-4EAF-AD65-55F1607E38B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613">
                  <a:extLst>
                    <a:ext uri="{FF2B5EF4-FFF2-40B4-BE49-F238E27FC236}">
                      <a16:creationId xmlns:a16="http://schemas.microsoft.com/office/drawing/2014/main" id="{969ED5FF-C1A3-4CA1-8843-32441610A7E7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614">
                  <a:extLst>
                    <a:ext uri="{FF2B5EF4-FFF2-40B4-BE49-F238E27FC236}">
                      <a16:creationId xmlns:a16="http://schemas.microsoft.com/office/drawing/2014/main" id="{0A4BF74A-F8B1-4650-AF4E-13F335983EA1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615">
                  <a:extLst>
                    <a:ext uri="{FF2B5EF4-FFF2-40B4-BE49-F238E27FC236}">
                      <a16:creationId xmlns:a16="http://schemas.microsoft.com/office/drawing/2014/main" id="{C4345E86-C035-42E9-A2FB-8860A9911C46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9" name="กลุ่ม 600">
                <a:extLst>
                  <a:ext uri="{FF2B5EF4-FFF2-40B4-BE49-F238E27FC236}">
                    <a16:creationId xmlns:a16="http://schemas.microsoft.com/office/drawing/2014/main" id="{B8C134E5-04F1-4317-8B2C-AADB5769005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10" name="รูปแบบอิสระ: รูปร่าง 601">
                  <a:extLst>
                    <a:ext uri="{FF2B5EF4-FFF2-40B4-BE49-F238E27FC236}">
                      <a16:creationId xmlns:a16="http://schemas.microsoft.com/office/drawing/2014/main" id="{3F22CEF7-68D8-42DD-A898-F02F4F34765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602">
                  <a:extLst>
                    <a:ext uri="{FF2B5EF4-FFF2-40B4-BE49-F238E27FC236}">
                      <a16:creationId xmlns:a16="http://schemas.microsoft.com/office/drawing/2014/main" id="{D60207D4-B852-456E-9C8D-87990E4108D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603">
                  <a:extLst>
                    <a:ext uri="{FF2B5EF4-FFF2-40B4-BE49-F238E27FC236}">
                      <a16:creationId xmlns:a16="http://schemas.microsoft.com/office/drawing/2014/main" id="{E242F48D-83E1-4ACB-B38A-2B5D99819AB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604">
                  <a:extLst>
                    <a:ext uri="{FF2B5EF4-FFF2-40B4-BE49-F238E27FC236}">
                      <a16:creationId xmlns:a16="http://schemas.microsoft.com/office/drawing/2014/main" id="{AA4C065A-5CAE-4C81-9567-E2433AAC57F3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605">
                  <a:extLst>
                    <a:ext uri="{FF2B5EF4-FFF2-40B4-BE49-F238E27FC236}">
                      <a16:creationId xmlns:a16="http://schemas.microsoft.com/office/drawing/2014/main" id="{81E5B529-5F25-4A66-9C43-E4BB8EAF34B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8" name="กลุ่ม 569">
              <a:extLst>
                <a:ext uri="{FF2B5EF4-FFF2-40B4-BE49-F238E27FC236}">
                  <a16:creationId xmlns:a16="http://schemas.microsoft.com/office/drawing/2014/main" id="{E802E5D4-5765-4EE7-A613-F5FEAC3C72F7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91" name="กลุ่ม 582">
                <a:extLst>
                  <a:ext uri="{FF2B5EF4-FFF2-40B4-BE49-F238E27FC236}">
                    <a16:creationId xmlns:a16="http://schemas.microsoft.com/office/drawing/2014/main" id="{85627DD6-4F17-4562-B55F-A694F9D78748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98" name="รูปแบบอิสระ: รูปร่าง 589">
                  <a:extLst>
                    <a:ext uri="{FF2B5EF4-FFF2-40B4-BE49-F238E27FC236}">
                      <a16:creationId xmlns:a16="http://schemas.microsoft.com/office/drawing/2014/main" id="{CCB885E8-F9C3-4214-B385-6206A8D43AC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9" name="วงรี 590">
                  <a:extLst>
                    <a:ext uri="{FF2B5EF4-FFF2-40B4-BE49-F238E27FC236}">
                      <a16:creationId xmlns:a16="http://schemas.microsoft.com/office/drawing/2014/main" id="{84430C69-082F-4022-9637-37A40C1414FA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0" name="วงรี 591">
                  <a:extLst>
                    <a:ext uri="{FF2B5EF4-FFF2-40B4-BE49-F238E27FC236}">
                      <a16:creationId xmlns:a16="http://schemas.microsoft.com/office/drawing/2014/main" id="{B0383C67-DBF5-4B74-A391-25C58622DE1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วงรี 592">
                  <a:extLst>
                    <a:ext uri="{FF2B5EF4-FFF2-40B4-BE49-F238E27FC236}">
                      <a16:creationId xmlns:a16="http://schemas.microsoft.com/office/drawing/2014/main" id="{2E1C368F-D960-4666-ADC4-005E5309A7EF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2" name="วงรี 593">
                  <a:extLst>
                    <a:ext uri="{FF2B5EF4-FFF2-40B4-BE49-F238E27FC236}">
                      <a16:creationId xmlns:a16="http://schemas.microsoft.com/office/drawing/2014/main" id="{AFA41654-B26C-4EF3-90EB-0F2BB427448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รูปแบบอิสระ: รูปร่าง 594">
                  <a:extLst>
                    <a:ext uri="{FF2B5EF4-FFF2-40B4-BE49-F238E27FC236}">
                      <a16:creationId xmlns:a16="http://schemas.microsoft.com/office/drawing/2014/main" id="{5F90DFF9-1B0F-400E-A3F2-74FED609260C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4" name="วงรี 595">
                  <a:extLst>
                    <a:ext uri="{FF2B5EF4-FFF2-40B4-BE49-F238E27FC236}">
                      <a16:creationId xmlns:a16="http://schemas.microsoft.com/office/drawing/2014/main" id="{E4292201-DF34-4CA5-BC1E-56D9087CA94B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5" name="วงรี 596">
                  <a:extLst>
                    <a:ext uri="{FF2B5EF4-FFF2-40B4-BE49-F238E27FC236}">
                      <a16:creationId xmlns:a16="http://schemas.microsoft.com/office/drawing/2014/main" id="{43C85C10-8ACB-4039-A00D-BFA3486EDF3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6" name="วงรี 597">
                  <a:extLst>
                    <a:ext uri="{FF2B5EF4-FFF2-40B4-BE49-F238E27FC236}">
                      <a16:creationId xmlns:a16="http://schemas.microsoft.com/office/drawing/2014/main" id="{CAA2664A-04E4-4717-92B4-620694B0BBF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598">
                  <a:extLst>
                    <a:ext uri="{FF2B5EF4-FFF2-40B4-BE49-F238E27FC236}">
                      <a16:creationId xmlns:a16="http://schemas.microsoft.com/office/drawing/2014/main" id="{D23B2DD7-BEED-424E-A2BD-A1E2C416CF9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2" name="กลุ่ม 583">
                <a:extLst>
                  <a:ext uri="{FF2B5EF4-FFF2-40B4-BE49-F238E27FC236}">
                    <a16:creationId xmlns:a16="http://schemas.microsoft.com/office/drawing/2014/main" id="{96FAF74D-C7DE-442A-9B40-38BFA264EFE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93" name="รูปแบบอิสระ: รูปร่าง 584">
                  <a:extLst>
                    <a:ext uri="{FF2B5EF4-FFF2-40B4-BE49-F238E27FC236}">
                      <a16:creationId xmlns:a16="http://schemas.microsoft.com/office/drawing/2014/main" id="{8D87A656-92D9-4066-9328-5F94B82DB5B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4" name="วงรี 585">
                  <a:extLst>
                    <a:ext uri="{FF2B5EF4-FFF2-40B4-BE49-F238E27FC236}">
                      <a16:creationId xmlns:a16="http://schemas.microsoft.com/office/drawing/2014/main" id="{FC8F090C-3C83-40D1-A449-0FE51A2A8786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586">
                  <a:extLst>
                    <a:ext uri="{FF2B5EF4-FFF2-40B4-BE49-F238E27FC236}">
                      <a16:creationId xmlns:a16="http://schemas.microsoft.com/office/drawing/2014/main" id="{7003E826-531D-4FCF-BF33-7F49B15FD0BD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6" name="วงรี 587">
                  <a:extLst>
                    <a:ext uri="{FF2B5EF4-FFF2-40B4-BE49-F238E27FC236}">
                      <a16:creationId xmlns:a16="http://schemas.microsoft.com/office/drawing/2014/main" id="{9D155256-9EBB-43ED-8AE2-07A24FC47FE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7" name="วงรี 588">
                  <a:extLst>
                    <a:ext uri="{FF2B5EF4-FFF2-40B4-BE49-F238E27FC236}">
                      <a16:creationId xmlns:a16="http://schemas.microsoft.com/office/drawing/2014/main" id="{170D2803-7B2A-4C4D-A235-9B935125010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9" name="กลุ่ม 570">
              <a:extLst>
                <a:ext uri="{FF2B5EF4-FFF2-40B4-BE49-F238E27FC236}">
                  <a16:creationId xmlns:a16="http://schemas.microsoft.com/office/drawing/2014/main" id="{01907EEE-8E56-4A4E-811E-A1B522E5B05B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86" name="รูปแบบอิสระ: รูปร่าง 577">
                <a:extLst>
                  <a:ext uri="{FF2B5EF4-FFF2-40B4-BE49-F238E27FC236}">
                    <a16:creationId xmlns:a16="http://schemas.microsoft.com/office/drawing/2014/main" id="{F6982D20-9D37-4B59-B45C-B944E1312EE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7" name="วงรี 578">
                <a:extLst>
                  <a:ext uri="{FF2B5EF4-FFF2-40B4-BE49-F238E27FC236}">
                    <a16:creationId xmlns:a16="http://schemas.microsoft.com/office/drawing/2014/main" id="{7C850260-8859-4D0F-B7BE-AC5BE82F40CD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579">
                <a:extLst>
                  <a:ext uri="{FF2B5EF4-FFF2-40B4-BE49-F238E27FC236}">
                    <a16:creationId xmlns:a16="http://schemas.microsoft.com/office/drawing/2014/main" id="{3563BB7F-6CBC-4684-B1A1-39249C1F0878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580">
                <a:extLst>
                  <a:ext uri="{FF2B5EF4-FFF2-40B4-BE49-F238E27FC236}">
                    <a16:creationId xmlns:a16="http://schemas.microsoft.com/office/drawing/2014/main" id="{BBF070DA-75A6-432D-B764-590B26034E21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วงรี 581">
                <a:extLst>
                  <a:ext uri="{FF2B5EF4-FFF2-40B4-BE49-F238E27FC236}">
                    <a16:creationId xmlns:a16="http://schemas.microsoft.com/office/drawing/2014/main" id="{4B9CCA10-FD65-4F23-91A0-6463B5979DB7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0" name="กลุ่ม 571">
              <a:extLst>
                <a:ext uri="{FF2B5EF4-FFF2-40B4-BE49-F238E27FC236}">
                  <a16:creationId xmlns:a16="http://schemas.microsoft.com/office/drawing/2014/main" id="{1BDCD02F-E2E8-4F1A-810B-E452B222F0EF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81" name="รูปแบบอิสระ: รูปร่าง 572">
                <a:extLst>
                  <a:ext uri="{FF2B5EF4-FFF2-40B4-BE49-F238E27FC236}">
                    <a16:creationId xmlns:a16="http://schemas.microsoft.com/office/drawing/2014/main" id="{1C336B86-6E56-4BD8-94D2-F030DB436576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2" name="วงรี 573">
                <a:extLst>
                  <a:ext uri="{FF2B5EF4-FFF2-40B4-BE49-F238E27FC236}">
                    <a16:creationId xmlns:a16="http://schemas.microsoft.com/office/drawing/2014/main" id="{8E7DA8B7-5468-4C59-B46F-CB4E9133AB3D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574">
                <a:extLst>
                  <a:ext uri="{FF2B5EF4-FFF2-40B4-BE49-F238E27FC236}">
                    <a16:creationId xmlns:a16="http://schemas.microsoft.com/office/drawing/2014/main" id="{8A932EAD-DC57-46BA-A5F5-0923999A6AC0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575">
                <a:extLst>
                  <a:ext uri="{FF2B5EF4-FFF2-40B4-BE49-F238E27FC236}">
                    <a16:creationId xmlns:a16="http://schemas.microsoft.com/office/drawing/2014/main" id="{62A48EDA-5C0F-420F-9FBB-312C79428B9B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576">
                <a:extLst>
                  <a:ext uri="{FF2B5EF4-FFF2-40B4-BE49-F238E27FC236}">
                    <a16:creationId xmlns:a16="http://schemas.microsoft.com/office/drawing/2014/main" id="{1F6E6CD2-38B3-42C2-847F-D56974BEE386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2981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7524243" y="5451369"/>
            <a:ext cx="1230586" cy="744900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8730722" y="5029827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44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5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6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47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3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4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8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0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2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3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8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1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2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3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8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41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2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3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74" name="กลุ่ม 273">
            <a:extLst>
              <a:ext uri="{FF2B5EF4-FFF2-40B4-BE49-F238E27FC236}">
                <a16:creationId xmlns:a16="http://schemas.microsoft.com/office/drawing/2014/main" id="{9D5C75E8-9E8D-4BD1-A7F2-A867E0EAB276}"/>
              </a:ext>
            </a:extLst>
          </p:cNvPr>
          <p:cNvGrpSpPr/>
          <p:nvPr/>
        </p:nvGrpSpPr>
        <p:grpSpPr>
          <a:xfrm>
            <a:off x="9961909" y="5572572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75" name="กลุ่ม 274">
              <a:extLst>
                <a:ext uri="{FF2B5EF4-FFF2-40B4-BE49-F238E27FC236}">
                  <a16:creationId xmlns:a16="http://schemas.microsoft.com/office/drawing/2014/main" id="{E626DD26-A0F4-4EF5-848C-F29448A06435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0" name="สี่เหลี่ยมคางหมู 26">
                <a:extLst>
                  <a:ext uri="{FF2B5EF4-FFF2-40B4-BE49-F238E27FC236}">
                    <a16:creationId xmlns:a16="http://schemas.microsoft.com/office/drawing/2014/main" id="{D09389E7-76C7-4092-8649-2A547CF5F943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1" name="วงรี 280">
                <a:extLst>
                  <a:ext uri="{FF2B5EF4-FFF2-40B4-BE49-F238E27FC236}">
                    <a16:creationId xmlns:a16="http://schemas.microsoft.com/office/drawing/2014/main" id="{2790A8D4-B852-4A5B-870A-38912CEBD711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2" name="วงรี 281">
                <a:extLst>
                  <a:ext uri="{FF2B5EF4-FFF2-40B4-BE49-F238E27FC236}">
                    <a16:creationId xmlns:a16="http://schemas.microsoft.com/office/drawing/2014/main" id="{CA3034FE-0228-4F83-9B4D-51771332BFCB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A10AFB8B-F312-4395-A5D4-6A51982C0975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95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62FBB76C-383D-4333-949D-E0DFD8A8958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96" name="วงรี 295">
                  <a:extLst>
                    <a:ext uri="{FF2B5EF4-FFF2-40B4-BE49-F238E27FC236}">
                      <a16:creationId xmlns:a16="http://schemas.microsoft.com/office/drawing/2014/main" id="{5E3E6D34-C331-4097-84D0-7B4272C7B4D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7" name="วงรี 296">
                  <a:extLst>
                    <a:ext uri="{FF2B5EF4-FFF2-40B4-BE49-F238E27FC236}">
                      <a16:creationId xmlns:a16="http://schemas.microsoft.com/office/drawing/2014/main" id="{03CACD59-FCDA-4B31-A2A0-2A4F36DDC62D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8" name="วงรี 297">
                  <a:extLst>
                    <a:ext uri="{FF2B5EF4-FFF2-40B4-BE49-F238E27FC236}">
                      <a16:creationId xmlns:a16="http://schemas.microsoft.com/office/drawing/2014/main" id="{8401C3C7-AF32-40A9-A95D-237544FDFD0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9" name="วงรี 298">
                  <a:extLst>
                    <a:ext uri="{FF2B5EF4-FFF2-40B4-BE49-F238E27FC236}">
                      <a16:creationId xmlns:a16="http://schemas.microsoft.com/office/drawing/2014/main" id="{B0C1A599-7B7B-4E83-B3F3-2A48648C730D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0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96F4214E-E067-42D7-BA11-5C21383AE172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1" name="วงรี 300">
                  <a:extLst>
                    <a:ext uri="{FF2B5EF4-FFF2-40B4-BE49-F238E27FC236}">
                      <a16:creationId xmlns:a16="http://schemas.microsoft.com/office/drawing/2014/main" id="{6A123429-D85A-4654-A8DF-B951CBD7197A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2" name="วงรี 301">
                  <a:extLst>
                    <a:ext uri="{FF2B5EF4-FFF2-40B4-BE49-F238E27FC236}">
                      <a16:creationId xmlns:a16="http://schemas.microsoft.com/office/drawing/2014/main" id="{50478A82-C820-4F6B-9D1D-813B216A4408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3" name="วงรี 302">
                  <a:extLst>
                    <a:ext uri="{FF2B5EF4-FFF2-40B4-BE49-F238E27FC236}">
                      <a16:creationId xmlns:a16="http://schemas.microsoft.com/office/drawing/2014/main" id="{ACB86D8F-D8FE-4F6A-B8A8-F63CDB05CB26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4" name="วงรี 303">
                  <a:extLst>
                    <a:ext uri="{FF2B5EF4-FFF2-40B4-BE49-F238E27FC236}">
                      <a16:creationId xmlns:a16="http://schemas.microsoft.com/office/drawing/2014/main" id="{76D9C8B9-0A29-4BCD-AA25-213D4FAC75FD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943B785D-EF00-4763-9840-F5246222494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6" name="วงรี 305">
                  <a:extLst>
                    <a:ext uri="{FF2B5EF4-FFF2-40B4-BE49-F238E27FC236}">
                      <a16:creationId xmlns:a16="http://schemas.microsoft.com/office/drawing/2014/main" id="{75E126A4-E285-43C2-872D-8FB88DA54F1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7" name="วงรี 306">
                  <a:extLst>
                    <a:ext uri="{FF2B5EF4-FFF2-40B4-BE49-F238E27FC236}">
                      <a16:creationId xmlns:a16="http://schemas.microsoft.com/office/drawing/2014/main" id="{2E1BDF75-20C8-4F42-BD7A-B5121E46D8FD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8" name="วงรี 307">
                  <a:extLst>
                    <a:ext uri="{FF2B5EF4-FFF2-40B4-BE49-F238E27FC236}">
                      <a16:creationId xmlns:a16="http://schemas.microsoft.com/office/drawing/2014/main" id="{F4317C82-D179-4B77-8E52-8385BEF4C8FC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9" name="วงรี 308">
                  <a:extLst>
                    <a:ext uri="{FF2B5EF4-FFF2-40B4-BE49-F238E27FC236}">
                      <a16:creationId xmlns:a16="http://schemas.microsoft.com/office/drawing/2014/main" id="{EDA44FB2-24E8-4DFA-B040-387EECCFB32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84" name="กลุ่ม 283">
                <a:extLst>
                  <a:ext uri="{FF2B5EF4-FFF2-40B4-BE49-F238E27FC236}">
                    <a16:creationId xmlns:a16="http://schemas.microsoft.com/office/drawing/2014/main" id="{DAAC21EC-CDEA-4CF5-A4A7-C0EB5E854274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A4A85C83-1DD4-4A52-B5E7-B08355DFBB9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6" name="วงรี 285">
                  <a:extLst>
                    <a:ext uri="{FF2B5EF4-FFF2-40B4-BE49-F238E27FC236}">
                      <a16:creationId xmlns:a16="http://schemas.microsoft.com/office/drawing/2014/main" id="{591FB3DC-D617-4168-8DB1-7AE0B08D0A0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วงรี 286">
                  <a:extLst>
                    <a:ext uri="{FF2B5EF4-FFF2-40B4-BE49-F238E27FC236}">
                      <a16:creationId xmlns:a16="http://schemas.microsoft.com/office/drawing/2014/main" id="{AE999528-1A1D-46A5-800B-7AEC4BA0E599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8" name="วงรี 287">
                  <a:extLst>
                    <a:ext uri="{FF2B5EF4-FFF2-40B4-BE49-F238E27FC236}">
                      <a16:creationId xmlns:a16="http://schemas.microsoft.com/office/drawing/2014/main" id="{F4E67F20-048F-47CF-97E7-19AEB13919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9" name="วงรี 288">
                  <a:extLst>
                    <a:ext uri="{FF2B5EF4-FFF2-40B4-BE49-F238E27FC236}">
                      <a16:creationId xmlns:a16="http://schemas.microsoft.com/office/drawing/2014/main" id="{D6373C19-0353-4219-A2E7-8060DDDAE2D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0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62459301-6C56-43F8-A07B-8761A18DB44F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91" name="วงรี 290">
                  <a:extLst>
                    <a:ext uri="{FF2B5EF4-FFF2-40B4-BE49-F238E27FC236}">
                      <a16:creationId xmlns:a16="http://schemas.microsoft.com/office/drawing/2014/main" id="{F149659E-81D9-49DD-B8D4-02DF38B16AD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2" name="วงรี 291">
                  <a:extLst>
                    <a:ext uri="{FF2B5EF4-FFF2-40B4-BE49-F238E27FC236}">
                      <a16:creationId xmlns:a16="http://schemas.microsoft.com/office/drawing/2014/main" id="{6B08FBB5-B630-4FEF-BE12-A9057C49FB23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3" name="วงรี 292">
                  <a:extLst>
                    <a:ext uri="{FF2B5EF4-FFF2-40B4-BE49-F238E27FC236}">
                      <a16:creationId xmlns:a16="http://schemas.microsoft.com/office/drawing/2014/main" id="{76BD68AA-6D25-4E66-BFC2-A7598656E50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4" name="วงรี 293">
                  <a:extLst>
                    <a:ext uri="{FF2B5EF4-FFF2-40B4-BE49-F238E27FC236}">
                      <a16:creationId xmlns:a16="http://schemas.microsoft.com/office/drawing/2014/main" id="{E95D95EB-8D35-4556-9BD6-519E74DABD4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0963EE1-CC8F-461A-8D59-6E375896BA74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77" name="รูปแบบอิสระ: รูปร่าง 276">
                <a:extLst>
                  <a:ext uri="{FF2B5EF4-FFF2-40B4-BE49-F238E27FC236}">
                    <a16:creationId xmlns:a16="http://schemas.microsoft.com/office/drawing/2014/main" id="{51E2BEF2-C898-4F54-8B7A-FA2D4E6B745B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8" name="รูปแบบอิสระ: รูปร่าง 277">
                <a:extLst>
                  <a:ext uri="{FF2B5EF4-FFF2-40B4-BE49-F238E27FC236}">
                    <a16:creationId xmlns:a16="http://schemas.microsoft.com/office/drawing/2014/main" id="{088192F4-D4F7-4410-85BA-FF15E4E6BEB4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9" name="รูปแบบอิสระ: รูปร่าง 278">
                <a:extLst>
                  <a:ext uri="{FF2B5EF4-FFF2-40B4-BE49-F238E27FC236}">
                    <a16:creationId xmlns:a16="http://schemas.microsoft.com/office/drawing/2014/main" id="{FE745B53-9045-4B1C-B46E-1B8B0D12319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4466604" y="2109594"/>
            <a:ext cx="7794494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6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Bài 2</a:t>
            </a:r>
            <a:endParaRPr lang="th-TH" sz="166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6220197" y="396669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</p:sld>
</file>

<file path=ppt/theme/theme1.xml><?xml version="1.0" encoding="utf-8"?>
<a:theme xmlns:a="http://schemas.openxmlformats.org/drawingml/2006/main" name="ธีมของ Office">
  <a:themeElements>
    <a:clrScheme name="PowerPointHub-The Kitten">
      <a:dk1>
        <a:srgbClr val="000000"/>
      </a:dk1>
      <a:lt1>
        <a:srgbClr val="5E2700"/>
      </a:lt1>
      <a:dk2>
        <a:srgbClr val="ECE289"/>
      </a:dk2>
      <a:lt2>
        <a:srgbClr val="A06A3E"/>
      </a:lt2>
      <a:accent1>
        <a:srgbClr val="F4B945"/>
      </a:accent1>
      <a:accent2>
        <a:srgbClr val="8CAD67"/>
      </a:accent2>
      <a:accent3>
        <a:srgbClr val="A7D1D3"/>
      </a:accent3>
      <a:accent4>
        <a:srgbClr val="FEC3BF"/>
      </a:accent4>
      <a:accent5>
        <a:srgbClr val="DAA2B9"/>
      </a:accent5>
      <a:accent6>
        <a:srgbClr val="CE7925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6303</TotalTime>
  <Words>443</Words>
  <Application>Microsoft Office PowerPoint</Application>
  <PresentationFormat>Widescreen</PresentationFormat>
  <Paragraphs>92</Paragraphs>
  <Slides>18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6" baseType="lpstr">
      <vt:lpstr>Itim</vt:lpstr>
      <vt:lpstr>Calibri</vt:lpstr>
      <vt:lpstr>Arial</vt:lpstr>
      <vt:lpstr>SVN-Newton</vt:lpstr>
      <vt:lpstr>#9Slide07 HoneyCream</vt:lpstr>
      <vt:lpstr>UVN Hoa Dao</vt:lpstr>
      <vt:lpstr>Times New Roman</vt:lpstr>
      <vt:lpstr>ธีมของ Office</vt:lpstr>
      <vt:lpstr>Toán</vt:lpstr>
      <vt:lpstr>Mục tiêu cần đạt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Trong các hình trên, hình có diện tích lớn nhất là:</vt:lpstr>
      <vt:lpstr>DẶN DÒ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งานนำเสนอ PowerPoint</dc:title>
  <dc:creator>Hi</dc:creator>
  <cp:lastModifiedBy>Nguyễn Thị Diệu Hiền_GV</cp:lastModifiedBy>
  <cp:revision>17</cp:revision>
  <dcterms:created xsi:type="dcterms:W3CDTF">2021-12-03T05:58:56Z</dcterms:created>
  <dcterms:modified xsi:type="dcterms:W3CDTF">2022-03-12T16:38:48Z</dcterms:modified>
</cp:coreProperties>
</file>