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3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264" r:id="rId21"/>
    <p:sldId id="27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>
        <p:scale>
          <a:sx n="50" d="100"/>
          <a:sy n="50" d="100"/>
        </p:scale>
        <p:origin x="12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30959" y="3606489"/>
            <a:ext cx="8390882" cy="1862048"/>
            <a:chOff x="-1407628" y="2639878"/>
            <a:chExt cx="8390882" cy="1862048"/>
          </a:xfrm>
        </p:grpSpPr>
        <p:sp>
          <p:nvSpPr>
            <p:cNvPr id="8" name="文本框 6"/>
            <p:cNvSpPr txBox="1"/>
            <p:nvPr/>
          </p:nvSpPr>
          <p:spPr>
            <a:xfrm>
              <a:off x="-735499" y="2639878"/>
              <a:ext cx="689323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07628" y="2639878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870336" y="3589555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3954554" y="3573698"/>
            <a:ext cx="5061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merican Sans" panose="02040603050506020204" pitchFamily="18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7453" y="3564362"/>
            <a:ext cx="6587062" cy="1600438"/>
            <a:chOff x="3187453" y="3564362"/>
            <a:chExt cx="6587062" cy="1600438"/>
          </a:xfrm>
        </p:grpSpPr>
        <p:sp>
          <p:nvSpPr>
            <p:cNvPr id="8" name="文本框 6"/>
            <p:cNvSpPr txBox="1"/>
            <p:nvPr/>
          </p:nvSpPr>
          <p:spPr>
            <a:xfrm>
              <a:off x="3187453" y="3589555"/>
              <a:ext cx="6426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219516" y="3564362"/>
              <a:ext cx="65549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583920" imgH="393480" progId="Equation.3">
                  <p:embed/>
                </p:oleObj>
              </mc:Choice>
              <mc:Fallback>
                <p:oleObj name="Equation" r:id="rId4" imgW="583920" imgH="393480" progId="Equation.3">
                  <p:embed/>
                  <p:pic>
                    <p:nvPicPr>
                      <p:cNvPr id="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469800" imgH="393480" progId="Equation.3">
                  <p:embed/>
                </p:oleObj>
              </mc:Choice>
              <mc:Fallback>
                <p:oleObj name="Equation" r:id="rId4" imgW="469800" imgH="393480" progId="Equation.3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77828" y="3589555"/>
            <a:ext cx="6154059" cy="1580538"/>
            <a:chOff x="3377828" y="3589555"/>
            <a:chExt cx="6154059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377828" y="3589555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485872" y="3600433"/>
              <a:ext cx="60460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532</TotalTime>
  <Words>432</Words>
  <Application>Microsoft Office PowerPoint</Application>
  <PresentationFormat>Widescreen</PresentationFormat>
  <Paragraphs>109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微软雅黑</vt:lpstr>
      <vt:lpstr>Algerian</vt:lpstr>
      <vt:lpstr>Arial</vt:lpstr>
      <vt:lpstr>Cambria Math</vt:lpstr>
      <vt:lpstr>Times New Roman</vt:lpstr>
      <vt:lpstr>UTM American Sans</vt:lpstr>
      <vt:lpstr>UTM Cookies</vt:lpstr>
      <vt:lpstr>UTM Davida</vt:lpstr>
      <vt:lpstr>UTM Showcard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WIN7</dc:creator>
  <cp:lastModifiedBy>PHAN HOÀNG PHƯỚC HẠNH</cp:lastModifiedBy>
  <cp:revision>133</cp:revision>
  <dcterms:created xsi:type="dcterms:W3CDTF">2017-08-18T03:02:00Z</dcterms:created>
  <dcterms:modified xsi:type="dcterms:W3CDTF">2022-02-27T13:38:19Z</dcterms:modified>
  <cp:version>R24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