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  <p:sldMasterId id="2147483698" r:id="rId4"/>
    <p:sldMasterId id="2147483713" r:id="rId5"/>
    <p:sldMasterId id="2147483726" r:id="rId6"/>
  </p:sldMasterIdLst>
  <p:notesMasterIdLst>
    <p:notesMasterId r:id="rId21"/>
  </p:notesMasterIdLst>
  <p:handoutMasterIdLst>
    <p:handoutMasterId r:id="rId22"/>
  </p:handoutMasterIdLst>
  <p:sldIdLst>
    <p:sldId id="2007577118" r:id="rId7"/>
    <p:sldId id="2007577095" r:id="rId8"/>
    <p:sldId id="2007577096" r:id="rId9"/>
    <p:sldId id="2007577128" r:id="rId10"/>
    <p:sldId id="2007577099" r:id="rId11"/>
    <p:sldId id="2007577111" r:id="rId12"/>
    <p:sldId id="2007577110" r:id="rId13"/>
    <p:sldId id="2007577112" r:id="rId14"/>
    <p:sldId id="2007577114" r:id="rId15"/>
    <p:sldId id="2007577113" r:id="rId16"/>
    <p:sldId id="2007577115" r:id="rId17"/>
    <p:sldId id="2007577117" r:id="rId18"/>
    <p:sldId id="2007577127" r:id="rId19"/>
    <p:sldId id="200757713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3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3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435208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639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8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14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46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53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6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43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93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24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3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02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46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9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7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304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34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8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5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687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205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73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6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883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24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36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507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050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184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5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6.jp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7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32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4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môn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83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E0DD9-7493-4716-BBDB-F8B7B9AC320B}"/>
              </a:ext>
            </a:extLst>
          </p:cNvPr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EFA9-45E9-4FB3-B3BB-BA9CCA416CCC}"/>
              </a:ext>
            </a:extLst>
          </p:cNvPr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F604-92B8-4B09-8935-043CF35F26D5}"/>
              </a:ext>
            </a:extLst>
          </p:cNvPr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34F4D-7031-424C-93C1-FEAFAB16921F}"/>
              </a:ext>
            </a:extLst>
          </p:cNvPr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179D1-6D93-43DB-A3AC-F1DBF56A208A}"/>
              </a:ext>
            </a:extLst>
          </p:cNvPr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20640-3FDE-4CA6-A771-039B6B940B47}"/>
              </a:ext>
            </a:extLst>
          </p:cNvPr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76B77-58CD-4D2F-B3FA-E700266900C5}"/>
              </a:ext>
            </a:extLst>
          </p:cNvPr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74CCB-66B4-42D6-BE64-58592189C5D0}"/>
              </a:ext>
            </a:extLst>
          </p:cNvPr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1131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5263"/>
              </p:ext>
            </p:extLst>
          </p:nvPr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5B73A83-4FB4-4041-A5AD-4A77A2DC4355}"/>
              </a:ext>
            </a:extLst>
          </p:cNvPr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7377209-C35E-439E-B7E6-B76C742CC1A7}"/>
              </a:ext>
            </a:extLst>
          </p:cNvPr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075090D-D746-4394-B58B-E1EE0E94F47A}"/>
              </a:ext>
            </a:extLst>
          </p:cNvPr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35BDA899-8194-4E11-91A0-8BAA25C33665}"/>
              </a:ext>
            </a:extLst>
          </p:cNvPr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E11EA39-2359-4DF1-84C2-3DFFC12B9E3F}"/>
              </a:ext>
            </a:extLst>
          </p:cNvPr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03FFFF4A-DC29-4958-910D-C8ABF859E004}"/>
              </a:ext>
            </a:extLst>
          </p:cNvPr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840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7A758-8267-402E-A218-2162F0DE041F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A5CA9-B2DD-4028-8819-E5C9BEAC95E3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471F3-7F32-4501-B896-D2F17A6E829D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97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50 – Tiết 1: So sánh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các số tròn trăm, tròn chục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trang 47, 48)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053350" y="2918372"/>
            <a:ext cx="10085299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49: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chục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Các số trong phạm vi 1000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046602" y="2126254"/>
            <a:ext cx="10366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TIẾT 2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</a:rPr>
              <a:t>Các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số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tròn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chục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3" y="2698792"/>
            <a:ext cx="6436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Nhận biết được cách đọc và viết các 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ố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tròn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chục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r>
              <a:rPr lang="en-US"/>
              <a:t>- </a:t>
            </a:r>
            <a:r>
              <a:rPr lang="vi-VN"/>
              <a:t>Củng cố kĩ năng ước lượng số lượng đồ vật theo s</a:t>
            </a:r>
            <a:r>
              <a:rPr lang="en-US"/>
              <a:t>ố</a:t>
            </a:r>
            <a:r>
              <a:rPr lang="vi-VN"/>
              <a:t> tròn chục.</a:t>
            </a:r>
            <a:endParaRPr lang="en-US"/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44" y="345020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99F29-DAE7-4852-8478-CB1A9E33B084}"/>
              </a:ext>
            </a:extLst>
          </p:cNvPr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3278DFB-9BD3-42B6-A631-DD8F0815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89404"/>
              </p:ext>
            </p:extLst>
          </p:nvPr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01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86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3786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073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5993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4BAF0-AE0E-429A-A789-0A4AE5E0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D362-2F6D-4552-B668-B9F49619FC3F}"/>
              </a:ext>
            </a:extLst>
          </p:cNvPr>
          <p:cNvSpPr/>
          <p:nvPr/>
        </p:nvSpPr>
        <p:spPr>
          <a:xfrm>
            <a:off x="5953744" y="147186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D7AC-04F6-47B0-804C-21631FD9EA2E}"/>
              </a:ext>
            </a:extLst>
          </p:cNvPr>
          <p:cNvSpPr/>
          <p:nvPr/>
        </p:nvSpPr>
        <p:spPr>
          <a:xfrm>
            <a:off x="6847881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8E5-C141-4E83-BAFE-D815177FBF4E}"/>
              </a:ext>
            </a:extLst>
          </p:cNvPr>
          <p:cNvSpPr/>
          <p:nvPr/>
        </p:nvSpPr>
        <p:spPr>
          <a:xfrm>
            <a:off x="7771998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CF4-E1AC-4145-9C98-43FCA9BE6056}"/>
              </a:ext>
            </a:extLst>
          </p:cNvPr>
          <p:cNvSpPr/>
          <p:nvPr/>
        </p:nvSpPr>
        <p:spPr>
          <a:xfrm>
            <a:off x="8696115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D3627-41CA-424E-B2F0-03F6278FF6F1}"/>
              </a:ext>
            </a:extLst>
          </p:cNvPr>
          <p:cNvSpPr/>
          <p:nvPr/>
        </p:nvSpPr>
        <p:spPr>
          <a:xfrm>
            <a:off x="9652571" y="147186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414E7-D88E-4B52-B7D5-B6816E25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2F15-6162-44BF-9730-3FEB265F6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8768-4B1C-4EFA-A9FD-F307FD31144D}"/>
              </a:ext>
            </a:extLst>
          </p:cNvPr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C0742-A0D0-4E6B-8195-FAA20F64A6E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6B620-0544-40D8-A3F7-5708071F2B8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5AD726-1E01-414C-AEF7-81AB6C898AA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3F22F-4326-4A82-8975-1805F50DD4F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C938E-03AD-4910-8E0C-83409ABE9F2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E8FA-A4CB-4C70-B6EE-0BFE70C13E9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970A2-A825-4BDE-A0F1-9630A2EE08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56DB82-1B05-4EEC-A438-2D5335EB5F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2ACC3-C0DD-4288-B2C0-468FD0BAEBE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36C29-5967-4900-93C9-B96792D10A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45216-DEA1-4C82-834F-790E723CCACE}"/>
              </a:ext>
            </a:extLst>
          </p:cNvPr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4FA0A2-CB32-4048-892C-615EF229D2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B864A-A662-4FBB-A2D7-5F37C625D1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E4D995-873B-4FDF-9A0B-6644054C24E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F028B1-3F9E-48CC-AD38-51ABC5B4396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490F85-F092-47D3-AB29-F0318AA0A04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1691D-7606-4747-8D39-3CFE15CA431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AAA6A-E2A5-425E-B4CC-1EDDDCBDA6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901D66-73AC-4653-AE37-9E4FE99D19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404041-3819-4770-9A3F-9EA58D63BF3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176EF8-7C2B-4B57-A68B-6CEB6D8071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6DCC4-33CC-4872-907C-9496A64D1823}"/>
              </a:ext>
            </a:extLst>
          </p:cNvPr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A2C42-ED51-4652-9F33-3BA58533570A}"/>
              </a:ext>
            </a:extLst>
          </p:cNvPr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18CC3-6238-46BC-B752-34FC6787E47E}"/>
              </a:ext>
            </a:extLst>
          </p:cNvPr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AF927-50A9-44D5-81D1-8E237DDFB3E9}"/>
              </a:ext>
            </a:extLst>
          </p:cNvPr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3FD08-360C-435E-A8BD-B5BC6FA97835}"/>
              </a:ext>
            </a:extLst>
          </p:cNvPr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F57A0-7604-4F23-966E-E1D48FF31665}"/>
              </a:ext>
            </a:extLst>
          </p:cNvPr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18FEE-E6C8-4921-8D01-4EDAF8926114}"/>
              </a:ext>
            </a:extLst>
          </p:cNvPr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E336F-DCE8-48A2-A80C-DD462024411B}"/>
              </a:ext>
            </a:extLst>
          </p:cNvPr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5FFCF-9C33-4CAD-A8C6-FED2A3E39A71}"/>
              </a:ext>
            </a:extLst>
          </p:cNvPr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EDF7DF-A00F-4611-8F4D-366E7FA8506C}"/>
              </a:ext>
            </a:extLst>
          </p:cNvPr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73B2C6-D91D-4A9A-A102-02DCF5F8B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36156-07E4-45D2-B5CC-35B718BE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BAA88A1-795B-47FD-84C7-7598284B61EF}"/>
              </a:ext>
            </a:extLst>
          </p:cNvPr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15FFD-7AA5-40B5-8F4B-1568EA4654F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A3E153-1D84-4BA1-8371-7BDE31554F1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609F51-B113-4F78-8CAC-1630629A0A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BE68C9-5714-4C68-890A-932DD61B6F4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FC5179-A442-406F-BC84-E7655782072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24DF9-4715-4C28-9665-E036FBDA40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452310-91CA-4086-A02B-3361856C29F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A21311-EE71-46C5-80FE-2ADA809764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7F085A-01A5-46E3-A134-48172A32378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D20FE4-5FED-45A6-8CA7-E482AE62DF4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D238150-54EB-4BCB-BD32-EDFD3B73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EC85753-DAEB-45A3-867A-705CD9AA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87D20A-2535-4409-A2D5-0B7E48E8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4353F4-83E3-4A60-9B76-B1098A2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056A9D5-BA66-46E0-B922-43EED1E88DE7}"/>
              </a:ext>
            </a:extLst>
          </p:cNvPr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8CDA1A-A9ED-4891-B6FB-D537D0715BE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7DB608-B32C-47E3-B4C2-E5673BB4B73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7B4D65-6925-4A5E-BC84-DC920D10AE4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334843-D491-46E2-B40F-F38213A86DB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71DD58-9DFB-4E7B-9555-0AE4A60F84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62D32BD-275C-48E0-8115-E466CB4002A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0D9FFE-52A3-4EDF-BC99-2037CF72A56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434C3C-2324-4E98-9317-AF958D77382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AF2499-5642-43FE-B7BC-92692507C3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5A75A1-3191-447F-B044-F086B70B0CC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846DB-32BB-4F67-9DB5-D72DF941DEE8}"/>
              </a:ext>
            </a:extLst>
          </p:cNvPr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4983BF-8EA2-4ADF-999E-038E181D8E4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26992C-5543-4873-ABFB-4014DECBD0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38C5DF-40D1-4107-A637-BE34E84C42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75C88E-2301-4327-8BDB-81263BA1C0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CE8518-524C-4A47-B094-ED004C26EC6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C9C40-AB5F-4D88-9DFF-A6AB303E4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6F71CC1-7186-4AC1-BC67-FF66DE3BB8A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77F096-65EC-4356-BA24-977727E065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F4DAF-3B7B-42C0-BD4D-05762C5069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3A6ABF-3D3B-4451-B874-E27C4A55047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A1D7AF-9ED3-499F-AB28-48C6DBE4517A}"/>
              </a:ext>
            </a:extLst>
          </p:cNvPr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734E99-1371-49A6-BB59-DB8058BDA24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CD6B05-818D-49ED-89A7-F6320C2F7E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82B8DE-EB98-421D-9EE2-FE7754EE3DC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6CEB7A-2943-4466-B7B9-743DC217895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326DCF-1C99-426E-94A7-BD3723ADA62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C279DF-80D5-4C50-8EAC-E497B9A3B3B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171418-1ECA-40AC-9762-F2696A483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D0CFCB-4A2F-45B3-977B-75097B324D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281D14-F106-4ACC-BD95-381986BD313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95D9E1-DFDC-4CD4-85C4-5CEF67BCF05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69B4FD-D740-4C47-85F9-C062E344DAB7}"/>
              </a:ext>
            </a:extLst>
          </p:cNvPr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2DF00F-BA05-4D70-91B9-995B13E0DE4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59976E-34F5-442B-B4E5-17A9C30F4B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7E49A2-D4F6-4E02-8EF5-BB7218554B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3AF3E7-C216-465A-A36F-CC3B146F466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DE1213-D202-4FE3-B2BE-92DDAD9FACF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9450745-E5F4-4D75-BA53-FE796367DF9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6E2456-2C71-4CDF-9A1C-51792F9B386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69A5409-5DC7-4CB4-AB04-D897D3A7CF0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53CB79-ACFC-4186-8552-2E3C66DB957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19C862-95CA-409D-A7ED-BBD2EB974E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521614-0E66-4B3F-B4C3-18C744DAAC4A}"/>
              </a:ext>
            </a:extLst>
          </p:cNvPr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56DE93-B7FA-4E2A-B0C3-C741C114357D}"/>
              </a:ext>
            </a:extLst>
          </p:cNvPr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4318BD-461C-460E-9F23-67B8B50959E5}"/>
              </a:ext>
            </a:extLst>
          </p:cNvPr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BC572B-68B1-424E-87AF-66E8033DF864}"/>
              </a:ext>
            </a:extLst>
          </p:cNvPr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81850B-1541-4282-ADD1-B5CD9BCA8A12}"/>
              </a:ext>
            </a:extLst>
          </p:cNvPr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86EE-6349-43E1-8A81-3B74375C7FFC}"/>
              </a:ext>
            </a:extLst>
          </p:cNvPr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80EE68D6-5957-4B32-9B82-CBB9D178C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542"/>
              </p:ext>
            </p:extLst>
          </p:nvPr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55C674-D66D-4996-970B-2CD62D4EC92F}"/>
              </a:ext>
            </a:extLst>
          </p:cNvPr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5B84C-9982-4090-BF1B-A78B25DACB4B}"/>
              </a:ext>
            </a:extLst>
          </p:cNvPr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33A0-47F7-4766-BE5D-EE12EC5BCCC9}"/>
              </a:ext>
            </a:extLst>
          </p:cNvPr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9B11E-B958-4DCB-A01C-C426E32D28A0}"/>
              </a:ext>
            </a:extLst>
          </p:cNvPr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EC862-AF01-43EB-A905-C4FDAD92722A}"/>
              </a:ext>
            </a:extLst>
          </p:cNvPr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CFD7B-3B7E-49B0-A7D1-B0B514E6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361D1-6BDC-4CA6-9C74-67D56A16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A4164-A0E1-488B-A5BB-244307A2A16A}"/>
              </a:ext>
            </a:extLst>
          </p:cNvPr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39BA8-63F2-4049-8EFD-3318D5AB9D0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8CF87D-D978-4876-8D71-4F42B238DF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D867C-7670-42B8-AC66-A119EB5A1D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70CC2F-3804-4B53-AB89-E63A0846A75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205CB3-57FB-4393-9694-2FFC43967A4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7E242-51C5-4119-B86B-248E8926A1A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DCDF0-BE16-493A-A508-DB0A08EFFCE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BDA835-77B3-4E02-A217-379053680BA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3BEA0-BF5A-4E30-A962-0BF9C29F0C0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DBBAC0-BCA2-4B31-A2A1-A8A5C345840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85A95-9997-4B1C-9AC8-6AFA076F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DA8389-A459-48CB-AADA-425DFEEC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C46153-CDA7-470C-AA3A-453E3D8F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27AD4D-835B-40E6-860B-8F1A893C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F44E5-3854-41FD-9086-8357F3ED302B}"/>
              </a:ext>
            </a:extLst>
          </p:cNvPr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A8F6A-6C76-41CC-9E49-5E9B2FD6458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369647-CA33-494C-BAED-A5685B55363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793CE0-83FA-4FF4-9E03-02E4033C6F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96C2F7-1638-4081-9389-7316E1A9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913FBC-2019-41C6-AA5F-57437BE2862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D96E0-8C9B-4CB2-8647-F318C0AC7A3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1BAAEF-1D5A-44C3-A8B2-79A9DD5696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B36CD-EBD0-464D-A87C-E2663041C43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F68A9-A4A1-4E62-A6F0-94EDC130DBB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1F91ED-615A-4BD5-BB8F-4FF1A3CEE0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7F65A-4C01-44AB-9384-C844CEC629FA}"/>
              </a:ext>
            </a:extLst>
          </p:cNvPr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D5A92-FDA3-4268-9463-66ABB2BEF7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79DF5-E0F4-4CC2-B014-3DE2CF6970A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C16D98-B600-424F-B262-C793A182D07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B9F3C6-80D6-4B16-A5C9-94909ADD6FC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169B1E-2DF2-4CAF-8100-0F738384B0E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3A500-1745-46C1-B1C7-4AF8621556C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A08D9A-84F8-47BC-B917-46D5AB8482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36DE72-6444-4B57-B21D-E0B90C89665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676093-CAE0-44D0-97CA-171A7982479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8B1F9F-4284-4296-AB18-BB84D5D0BDF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6C64FA-FC13-4E8F-94B3-10BD1A85AA43}"/>
              </a:ext>
            </a:extLst>
          </p:cNvPr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295B7E6-BC2A-4666-8471-3A92C5A6F52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CA0900-13F6-42DD-A0E8-90C2FE164F2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8EDF43-C04B-4F4D-BB5C-FE35E773231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AC8EFF-5EB0-4FB2-BB72-D0F6BE9A118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979847-D5E1-4894-B195-02AE1CCB3F7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3D594-747D-45BF-81F8-E62228BB016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9E6673-F76E-4C6E-B768-C4E60D9DB0F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8BE397-7BA7-425F-A53A-4BD6EF435A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785A9-9F92-4A52-AAA5-EA49F032C1A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BD288-206B-43A1-85CB-9B6BA0AEE0D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49BA34-B17A-4686-87F4-31687C39B4B4}"/>
              </a:ext>
            </a:extLst>
          </p:cNvPr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B8A1C2-0E44-40AF-96DE-931E0AF5C8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FB70EA-DFFD-4DFE-A1CB-74DD81F28A6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936AC5-97A6-4664-A47B-0A7548BDBF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B2F0A-545C-4580-A65F-3DB82DB2F4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206A49-1BFC-4CD0-BAF8-F7DA442110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0A41AC-F32A-4A1C-AA44-946CD37F140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19A9CD-FB77-4585-8C0B-F1068F9FC2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B027EF-E3FF-40E7-99A4-9BDADCE209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4002D6-0B9F-41A6-BBC0-B74C786FAC6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A588D2C-C7BA-46B7-AA05-E402A9FC6D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AF321B-A590-4A25-80A9-389963D8DAF9}"/>
              </a:ext>
            </a:extLst>
          </p:cNvPr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B1EEA7-A3E5-4692-829C-17AE7434FB8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94B6356-0204-4ACD-A26A-D6E44BDFCB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90CC3F-1139-4A11-9FB5-E66CDA66EF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41AEC0A-62A9-47EC-A8C7-ECB11069F4C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6FDE08-7B23-46EA-9209-37563D1B66E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40525E-6CB7-4BC3-B698-E0F9BDD0B09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0F8E1D-5DD7-4630-BB28-6A3802036BA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BE69CF-8040-4C9B-A73A-9E12857556F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D21003-9AD8-4584-B74C-DC4BA08CA03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BEAE93-00AC-4140-B55A-B810F88D937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363601-F826-4A43-8712-06B81D1CD3F3}"/>
              </a:ext>
            </a:extLst>
          </p:cNvPr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8B3D2-E1F4-4B88-9ED8-556A488F04A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62BB44-9B96-4EF6-8057-E33CA922D10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5886B13-323E-446A-AC3D-0ADE4B4E823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3781BF-A80C-4C93-8D33-CA38924AE3C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B1DB21-F11E-4BA4-B730-16D864608EB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26C79-B52F-42E7-9086-B9DDA008E14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F98C9A-BCA4-4D52-8559-4D7F3DFA68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C5EF18-E937-4C9B-8802-B27923A9924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6113C-5DB8-4525-B026-426D249CB2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5B3785-889F-487A-8565-D4BF9B0FA76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E46517-A4E2-4A30-A27A-DA6A7F267AD2}"/>
              </a:ext>
            </a:extLst>
          </p:cNvPr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FA523E-3E56-4A3C-817F-0469E8BD12F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5E389CE-1D44-4C92-A644-A95C2FA8330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413641-137A-4052-981B-B753288DFDE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B5D8BB-4751-40B9-811C-C31555E4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4E95ED-F82D-4DF8-9D82-63A4FAD0901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6629AF-4DEE-478A-A2E3-20C6E741633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9D1083-8B1C-4D54-9D5A-4A03B28A197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98A5528-9C7B-4FFC-A34A-33D49BC69A2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29B4FE-99BB-4BA1-AE28-F1F9830B80C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7887E1-1D98-41D4-B188-903BAE1FB7B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F14030-22AD-4CC0-B1F8-EF2199AD7E08}"/>
              </a:ext>
            </a:extLst>
          </p:cNvPr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4F3EF-CF5B-45E6-81A0-B451D1E40AB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A1E7861-4915-4B81-91AA-C25DB37BCF7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62DD49-57E4-47CC-81E7-5B065386D1E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524BD8-29E0-4EDA-88D5-15E6624F1EB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A75F60-B5BC-46F7-8462-C3D79B3D4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C7BB5-B49C-46ED-86F8-1DF83E037B6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645EA6-E6F4-43F6-9EDF-1AF8378E2D8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711F298-C344-4668-A309-DE8AC1EE1F0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B6A77-2B8A-4618-B7C3-A2CF26A7ED4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ED3BBC-DFF0-4DC4-B41E-7693D544CD7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5C79955-61A6-4E65-95EE-21E62D9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1EAB50-FCE2-4143-9052-A317C37D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20762D1-8376-4F2C-9540-36BB1F27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850D6A9-207D-4B4F-AC06-87242C26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4AC362-5F63-45FB-9E70-347D6855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87D7FC-E967-46BC-A28B-79BCB0DF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36A69D-24A9-40BF-8325-02C157ED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C3D4A8B-59C7-492E-8F44-A69ECF58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24341E0-FFBD-4F52-ADBA-52D8DFB4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00D11BC-450D-4692-BE2E-944B0809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807AD8F-D14F-434A-A6C3-9CFB0DE3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2A606-1F12-4635-AE3B-62E3E885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868C5C5-1AC1-4285-8072-6BC8ED4E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7D14C7C-EA47-4D9E-90C8-4ACF5E80721A}"/>
              </a:ext>
            </a:extLst>
          </p:cNvPr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28AF79D-AEF2-47C8-AA29-5A05FFDE4246}"/>
              </a:ext>
            </a:extLst>
          </p:cNvPr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88D1B6-BE36-4A32-8700-40E1AFC36BA0}"/>
              </a:ext>
            </a:extLst>
          </p:cNvPr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5CFB5-81E0-4E8D-BEAD-EE46889CDA0E}"/>
              </a:ext>
            </a:extLst>
          </p:cNvPr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BA1250-0ED6-47FA-9786-5E3FC1396787}"/>
              </a:ext>
            </a:extLst>
          </p:cNvPr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46917-5232-455A-8979-DE4833B8B16A}"/>
              </a:ext>
            </a:extLst>
          </p:cNvPr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BE2D-558F-406B-BEEB-A2738DF2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3295119D-F428-4CE5-BEDD-DB80E7582F4B}"/>
              </a:ext>
            </a:extLst>
          </p:cNvPr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28E06E34-F6A5-4061-90EA-DFBDC2F83DFE}"/>
              </a:ext>
            </a:extLst>
          </p:cNvPr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2650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265</Words>
  <Application>Microsoft Office PowerPoint</Application>
  <PresentationFormat>Widescreen</PresentationFormat>
  <Paragraphs>96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微软雅黑</vt:lpstr>
      <vt:lpstr>Arial</vt:lpstr>
      <vt:lpstr>Arial-Rounded</vt:lpstr>
      <vt:lpstr>Calibri</vt:lpstr>
      <vt:lpstr>Times New Roman</vt:lpstr>
      <vt:lpstr>Utm AVO</vt:lpstr>
      <vt:lpstr>Office Theme</vt:lpstr>
      <vt:lpstr>自定义设计方案</vt:lpstr>
      <vt:lpstr>1_自定义设计方案</vt:lpstr>
      <vt:lpstr>6_Office Theme</vt:lpstr>
      <vt:lpstr>5_Office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Huyền Đỗ</cp:lastModifiedBy>
  <cp:revision>29</cp:revision>
  <dcterms:created xsi:type="dcterms:W3CDTF">2021-07-24T01:07:49Z</dcterms:created>
  <dcterms:modified xsi:type="dcterms:W3CDTF">2021-12-21T04:54:53Z</dcterms:modified>
</cp:coreProperties>
</file>