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 id="2147483699" r:id="rId4"/>
  </p:sldMasterIdLst>
  <p:notesMasterIdLst>
    <p:notesMasterId r:id="rId25"/>
  </p:notesMasterIdLst>
  <p:sldIdLst>
    <p:sldId id="278" r:id="rId5"/>
    <p:sldId id="258" r:id="rId6"/>
    <p:sldId id="259" r:id="rId7"/>
    <p:sldId id="271" r:id="rId8"/>
    <p:sldId id="272" r:id="rId9"/>
    <p:sldId id="261" r:id="rId10"/>
    <p:sldId id="262" r:id="rId11"/>
    <p:sldId id="260" r:id="rId12"/>
    <p:sldId id="263" r:id="rId13"/>
    <p:sldId id="273" r:id="rId14"/>
    <p:sldId id="265" r:id="rId15"/>
    <p:sldId id="264" r:id="rId16"/>
    <p:sldId id="266" r:id="rId17"/>
    <p:sldId id="267" r:id="rId18"/>
    <p:sldId id="274" r:id="rId19"/>
    <p:sldId id="268" r:id="rId20"/>
    <p:sldId id="275" r:id="rId21"/>
    <p:sldId id="276" r:id="rId22"/>
    <p:sldId id="269" r:id="rId23"/>
    <p:sldId id="277" r:id="rId24"/>
  </p:sldIdLst>
  <p:sldSz cx="12192000" cy="6858000"/>
  <p:notesSz cx="6858000" cy="9144000"/>
  <p:embeddedFontLst>
    <p:embeddedFont>
      <p:font typeface="等线" panose="02010600030101010101" pitchFamily="2" charset="-122"/>
      <p:regular r:id="rId26"/>
    </p:embeddedFont>
    <p:embeddedFont>
      <p:font typeface="#9Slide03 Arima Madurai Black" panose="00000A00000000000000" pitchFamily="2" charset="0"/>
      <p:bold r:id="rId27"/>
    </p:embeddedFont>
    <p:embeddedFont>
      <p:font typeface="#9Slide07 HoneyCream" pitchFamily="2"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HP001 4 hàng" panose="020B0603050302020204" pitchFamily="34" charset="0"/>
      <p:regular r:id="rId35"/>
      <p:bold r:id="rId36"/>
    </p:embeddedFont>
    <p:embeddedFont>
      <p:font typeface="SVN-Newton" panose="02040603050506020204" pitchFamily="18" charset="0"/>
      <p:regular r:id="rId37"/>
    </p:embeddedFont>
    <p:embeddedFont>
      <p:font typeface="UTM American Sans" panose="02040603050506020204" pitchFamily="18" charset="0"/>
      <p:regular r:id="rId38"/>
    </p:embeddedFont>
    <p:embeddedFont>
      <p:font typeface="UTM Arruba KT" panose="02040603050506020204" pitchFamily="18" charset="0"/>
      <p:regular r:id="rId39"/>
    </p:embeddedFont>
    <p:embeddedFont>
      <p:font typeface="UTM NguyenHa 02" panose="02040603050506020204" pitchFamily="18" charset="0"/>
      <p:regular r:id="rId40"/>
    </p:embeddedFont>
    <p:embeddedFont>
      <p:font typeface="UTM Showcard" panose="02040603050506020204"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p:scale>
          <a:sx n="49" d="100"/>
          <a:sy n="49" d="100"/>
        </p:scale>
        <p:origin x="1963" y="10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A755C-0C37-41E3-BE7B-4C3F5BA3F8E3}"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12839-9E60-4993-B176-8A4D38FE26DD}" type="slidenum">
              <a:rPr lang="en-US" smtClean="0"/>
              <a:t>‹#›</a:t>
            </a:fld>
            <a:endParaRPr lang="en-US"/>
          </a:p>
        </p:txBody>
      </p:sp>
    </p:spTree>
    <p:extLst>
      <p:ext uri="{BB962C8B-B14F-4D97-AF65-F5344CB8AC3E}">
        <p14:creationId xmlns:p14="http://schemas.microsoft.com/office/powerpoint/2010/main" val="27389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FEAE0-680A-43F3-ACBB-74069DB881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9851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Master" Target="../slideMasters/slideMaster1.xml"/><Relationship Id="rId4" Type="http://schemas.openxmlformats.org/officeDocument/2006/relationships/tags" Target="../tags/tag6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4.xml"/><Relationship Id="rId5" Type="http://schemas.openxmlformats.org/officeDocument/2006/relationships/tags" Target="../tags/tag71.xml"/><Relationship Id="rId4" Type="http://schemas.openxmlformats.org/officeDocument/2006/relationships/tags" Target="../tags/tag70.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4.xml"/><Relationship Id="rId5" Type="http://schemas.openxmlformats.org/officeDocument/2006/relationships/tags" Target="../tags/tag76.xml"/><Relationship Id="rId4" Type="http://schemas.openxmlformats.org/officeDocument/2006/relationships/tags" Target="../tags/tag75.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4.xml"/><Relationship Id="rId5" Type="http://schemas.openxmlformats.org/officeDocument/2006/relationships/tags" Target="../tags/tag81.xml"/><Relationship Id="rId4" Type="http://schemas.openxmlformats.org/officeDocument/2006/relationships/tags" Target="../tags/tag8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slideMaster" Target="../slideMasters/slideMaster4.xml"/><Relationship Id="rId4" Type="http://schemas.openxmlformats.org/officeDocument/2006/relationships/tags" Target="../tags/tag99.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slideMaster" Target="../slideMasters/slideMaster4.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Master" Target="../slideMasters/slideMaster4.xml"/><Relationship Id="rId5" Type="http://schemas.openxmlformats.org/officeDocument/2006/relationships/tags" Target="../tags/tag113.xml"/><Relationship Id="rId4" Type="http://schemas.openxmlformats.org/officeDocument/2006/relationships/tags" Target="../tags/tag112.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Master" Target="../slideMasters/slideMaster4.xml"/><Relationship Id="rId4" Type="http://schemas.openxmlformats.org/officeDocument/2006/relationships/tags" Target="../tags/tag117.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slideMaster" Target="../slideMasters/slideMaster4.xml"/><Relationship Id="rId4" Type="http://schemas.openxmlformats.org/officeDocument/2006/relationships/tags" Target="../tags/tag12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4.xml"/><Relationship Id="rId4" Type="http://schemas.openxmlformats.org/officeDocument/2006/relationships/tags" Target="../tags/tag1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4" y="2588285"/>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4"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7"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0702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内容占位符 6"/>
          <p:cNvSpPr>
            <a:spLocks noGrp="1"/>
          </p:cNvSpPr>
          <p:nvPr>
            <p:ph sz="quarter" idx="13"/>
            <p:custDataLst>
              <p:tags r:id="rId4"/>
            </p:custDataLst>
          </p:nvPr>
        </p:nvSpPr>
        <p:spPr>
          <a:xfrm>
            <a:off x="669932"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802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871587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31073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F47A04-BDED-44AA-90B4-5577440DBD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E56D341-68C0-482C-ACDE-184E56244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1AE4CD-4CB4-4D0C-8432-BA904FD3F6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C6545FCE-7C02-4A4B-A31A-2C93D67A1B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102AF8B5-85D0-4772-A3AA-EA0744953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25709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FCE59D-6531-4C4B-84FF-DEA928745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327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FCE59D-6531-4C4B-84FF-DEA928745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F54E1555-B266-4D5D-9BA1-7F58E709F5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4" name="图片 3">
            <a:extLst>
              <a:ext uri="{FF2B5EF4-FFF2-40B4-BE49-F238E27FC236}">
                <a16:creationId xmlns:a16="http://schemas.microsoft.com/office/drawing/2014/main" id="{0E56933B-DC26-4077-A9EF-BE7540099B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2439" y="402481"/>
            <a:ext cx="1242201" cy="877241"/>
          </a:xfrm>
          <a:prstGeom prst="rect">
            <a:avLst/>
          </a:prstGeom>
        </p:spPr>
      </p:pic>
    </p:spTree>
    <p:extLst>
      <p:ext uri="{BB962C8B-B14F-4D97-AF65-F5344CB8AC3E}">
        <p14:creationId xmlns:p14="http://schemas.microsoft.com/office/powerpoint/2010/main" val="378917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D3CFBE-1890-4426-A604-E191442AC2D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C95B565-BB62-458C-A436-327BA1D3AB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340EC4-6830-4EE7-8EAA-053CD7513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583F585A-7DCF-4BA2-86C3-4EF89D1F31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CDA74B87-2BD4-4A74-9CCA-724A58A4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139310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DC1490-7D72-4EBF-BEA6-46C890592B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963FD9-DCA1-48AC-97F0-7B151E34FDB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FC3EB80-42E6-45DD-A347-0F05B559B61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D9694F3-0F8B-456F-A24C-67792E611C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页脚占位符 5">
            <a:extLst>
              <a:ext uri="{FF2B5EF4-FFF2-40B4-BE49-F238E27FC236}">
                <a16:creationId xmlns:a16="http://schemas.microsoft.com/office/drawing/2014/main" id="{70236330-5DB4-448F-9534-D70673F937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7" name="灯片编号占位符 6">
            <a:extLst>
              <a:ext uri="{FF2B5EF4-FFF2-40B4-BE49-F238E27FC236}">
                <a16:creationId xmlns:a16="http://schemas.microsoft.com/office/drawing/2014/main" id="{6B3AB3B4-8053-4925-B5D8-86244B1CC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62808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8D61D1-D3DB-492E-8443-1B145AAF1D7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9BF0509-35ED-47CE-8C49-AD2E9C76B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E78CEAE-627D-48B1-B439-AC9930C4DF5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682D352-E99A-442F-A84B-199295D88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8B31448-7DE8-4F5B-86C7-02E65182B1E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57A4BD5-0EE5-48EF-BB1A-D26739041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8" name="页脚占位符 7">
            <a:extLst>
              <a:ext uri="{FF2B5EF4-FFF2-40B4-BE49-F238E27FC236}">
                <a16:creationId xmlns:a16="http://schemas.microsoft.com/office/drawing/2014/main" id="{BE8E4A4F-EC59-462D-A0A7-329865E882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9" name="灯片编号占位符 8">
            <a:extLst>
              <a:ext uri="{FF2B5EF4-FFF2-40B4-BE49-F238E27FC236}">
                <a16:creationId xmlns:a16="http://schemas.microsoft.com/office/drawing/2014/main" id="{462B08B5-8A91-4EDC-86B2-4836507C9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3892337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AF1630-E819-4E9C-B011-A9575F5DFC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C558EA8-0ED7-4FE3-A324-37EC42EB4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4" name="页脚占位符 3">
            <a:extLst>
              <a:ext uri="{FF2B5EF4-FFF2-40B4-BE49-F238E27FC236}">
                <a16:creationId xmlns:a16="http://schemas.microsoft.com/office/drawing/2014/main" id="{3D40C5F1-44C0-4ED7-BEB4-9653DDBEC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灯片编号占位符 4">
            <a:extLst>
              <a:ext uri="{FF2B5EF4-FFF2-40B4-BE49-F238E27FC236}">
                <a16:creationId xmlns:a16="http://schemas.microsoft.com/office/drawing/2014/main" id="{0E38B56A-B651-4CC1-96FE-A23665426F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67356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4513659" y="698232"/>
            <a:ext cx="980008" cy="241289"/>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模板：</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www.1ppt.com/moban/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素材：</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背景：</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www.1ppt.com/beijing/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图表：</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www.1ppt.com/xiazai/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教程： </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资料下载：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www.1ppt.com/ziliao/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范文下载：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www.1ppt.com/fanwen/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试卷下载：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www.1ppt.com/shiti/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教案下载：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论坛：</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语文课件：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www.1ppt.com/kejian/yuwen/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数学课件：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www.1ppt.com/kejian/shuxue/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英语课件：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www.1ppt.com/kejian/yingyu/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美术课件：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www.1ppt.com/kejian/meishu/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科学课件：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www.1ppt.com/kejian/kexue/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物理课件：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www.1ppt.com/kejian/wuli/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化学课件：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www.1ppt.com/kejian/huaxue/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生物课件：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www.1ppt.com/kejian/shengwu/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地理课件：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www.1ppt.com/kejian/dili/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历史课件：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www.1ppt.com/kejian/lishi/        </a:t>
            </a:r>
          </a:p>
        </p:txBody>
      </p:sp>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4" y="1296000"/>
            <a:ext cx="10852237" cy="5041355"/>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4873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5F4E46-DF12-4658-96E6-2F24541E7C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3" name="页脚占位符 2">
            <a:extLst>
              <a:ext uri="{FF2B5EF4-FFF2-40B4-BE49-F238E27FC236}">
                <a16:creationId xmlns:a16="http://schemas.microsoft.com/office/drawing/2014/main" id="{823CAD7A-DA33-4B08-8B23-3CC3A5A74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4" name="灯片编号占位符 3">
            <a:extLst>
              <a:ext uri="{FF2B5EF4-FFF2-40B4-BE49-F238E27FC236}">
                <a16:creationId xmlns:a16="http://schemas.microsoft.com/office/drawing/2014/main" id="{8641A5EE-EB1E-49FC-B22B-660A151964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419507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06162B-A2E9-4ACF-BB0E-1B07C95312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81A8A2-6B85-47AD-A249-78D1ACF06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C1B203F-2A76-4D1E-BD80-FED3AEBC1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69AB48-7670-4A78-B666-D0BC0F9DCA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页脚占位符 5">
            <a:extLst>
              <a:ext uri="{FF2B5EF4-FFF2-40B4-BE49-F238E27FC236}">
                <a16:creationId xmlns:a16="http://schemas.microsoft.com/office/drawing/2014/main" id="{3B8AB637-C199-4402-A82C-97A1423B1E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7" name="灯片编号占位符 6">
            <a:extLst>
              <a:ext uri="{FF2B5EF4-FFF2-40B4-BE49-F238E27FC236}">
                <a16:creationId xmlns:a16="http://schemas.microsoft.com/office/drawing/2014/main" id="{D0F830B8-9CA5-438D-B72F-D209D0E2B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1341775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5F03EC-FEDA-478E-B266-63DEE937D3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6FCFCA-7861-4D92-B2DB-41887A714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37C45-56E5-4E5A-90F6-1D5F3AF59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95BE4B-A715-4F01-AEE9-FBF5DE05A7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页脚占位符 5">
            <a:extLst>
              <a:ext uri="{FF2B5EF4-FFF2-40B4-BE49-F238E27FC236}">
                <a16:creationId xmlns:a16="http://schemas.microsoft.com/office/drawing/2014/main" id="{223D6291-3C3E-4768-AFF8-1561C58E27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7" name="灯片编号占位符 6">
            <a:extLst>
              <a:ext uri="{FF2B5EF4-FFF2-40B4-BE49-F238E27FC236}">
                <a16:creationId xmlns:a16="http://schemas.microsoft.com/office/drawing/2014/main" id="{67BCFEC5-8F51-4978-B52E-32FCFA9748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77081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7B949-1125-40CE-B52B-A8E45F9213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9EE0D01-4B3B-4597-8E33-1169B64AE6A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01B0D0-8D81-4954-A769-76CACDA5A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A3A488DA-CC04-4192-A81C-02BDBFA2A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94DA2A02-A5A8-4409-AFAA-4CFE71FB09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393171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D412A4-926F-4035-B25C-30FA002A7B1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593486-E883-431B-9F9E-F4593D177F7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CCF4E2-6962-496E-A0D5-9B6AE815F3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6A002F23-C1FB-4110-8D42-D4A27FCF46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E5C0DFA1-BF6C-4C66-87BF-0ACA494BE2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390585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035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8868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27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4898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2153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2" y="3808734"/>
            <a:ext cx="10852237" cy="624845"/>
          </a:xfrm>
          <a:prstGeom prst="rect">
            <a:avLst/>
          </a:prstGeo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7" y="4511679"/>
            <a:ext cx="10852237" cy="1077985"/>
          </a:xfrm>
          <a:prstGeom prst="rect">
            <a:avLst/>
          </a:prstGeo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47909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2894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54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1082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288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7930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084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992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4" y="2588285"/>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4"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6200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4513659" y="698232"/>
            <a:ext cx="980008" cy="241289"/>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模板：</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www.1ppt.com/moban/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素材：</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背景：</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www.1ppt.com/beijing/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图表：</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www.1ppt.com/xiazai/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教程： </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资料下载：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www.1ppt.com/ziliao/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范文下载：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www.1ppt.com/fanwen/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试卷下载：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www.1ppt.com/shiti/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教案下载：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论坛：</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语文课件：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www.1ppt.com/kejian/yuwen/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数学课件：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www.1ppt.com/kejian/shuxue/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英语课件：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www.1ppt.com/kejian/yingyu/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美术课件：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www.1ppt.com/kejian/meishu/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科学课件：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www.1ppt.com/kejian/kexue/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物理课件：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www.1ppt.com/kejian/wuli/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化学课件：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www.1ppt.com/kejian/huaxue/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生物课件：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www.1ppt.com/kejian/shengwu/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地理课件：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www.1ppt.com/kejian/dili/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历史课件：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www.1ppt.com/kejian/lishi/        </a:t>
            </a:r>
          </a:p>
        </p:txBody>
      </p:sp>
      <p:sp>
        <p:nvSpPr>
          <p:cNvPr id="2" name="标题 1"/>
          <p:cNvSpPr>
            <a:spLocks noGrp="1"/>
          </p:cNvSpPr>
          <p:nvPr>
            <p:ph type="title"/>
            <p:custDataLst>
              <p:tags r:id="rId1"/>
            </p:custDataLst>
          </p:nvPr>
        </p:nvSpPr>
        <p:spPr>
          <a:xfrm>
            <a:off x="669884"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4"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18406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2" y="3808734"/>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7" y="4511679"/>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9200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29" y="1296000"/>
            <a:ext cx="5283243" cy="5040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3" cy="5040000"/>
          </a:xfrm>
          <a:prstGeom prst="rect">
            <a:avLst/>
          </a:prstGeo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73279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29" y="1296000"/>
            <a:ext cx="5283243"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3"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16933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29" y="1296004"/>
            <a:ext cx="5283243"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49" y="1296004"/>
            <a:ext cx="5283243"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49" y="1789043"/>
            <a:ext cx="5283243"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002218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17975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94975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29" y="1296000"/>
            <a:ext cx="5283243"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3"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92778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12"/>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7" y="952503"/>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086359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内容占位符 6"/>
          <p:cNvSpPr>
            <a:spLocks noGrp="1"/>
          </p:cNvSpPr>
          <p:nvPr>
            <p:ph sz="quarter" idx="13"/>
            <p:custDataLst>
              <p:tags r:id="rId4"/>
            </p:custDataLst>
          </p:nvPr>
        </p:nvSpPr>
        <p:spPr>
          <a:xfrm>
            <a:off x="669932"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54450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9542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81918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29" y="1296004"/>
            <a:ext cx="5283243" cy="381003"/>
          </a:xfrm>
          <a:prstGeom prst="rect">
            <a:avLst/>
          </a:prstGeo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49" y="1296004"/>
            <a:ext cx="5283243" cy="381003"/>
          </a:xfrm>
          <a:prstGeom prst="rect">
            <a:avLst/>
          </a:prstGeo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49" y="1789043"/>
            <a:ext cx="5283243"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custDataLst>
              <p:tags r:id="rId7"/>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custDataLst>
              <p:tags r:id="rId8"/>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455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85435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3013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29" y="1296000"/>
            <a:ext cx="5283243"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3"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标题 8"/>
          <p:cNvSpPr>
            <a:spLocks noGrp="1"/>
          </p:cNvSpPr>
          <p:nvPr>
            <p:ph type="title"/>
            <p:custDataLst>
              <p:tags r:id="rId6"/>
            </p:custDataLst>
          </p:nvPr>
        </p:nvSpPr>
        <p:spPr>
          <a:xfrm>
            <a:off x="669884"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8514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12"/>
            <a:ext cx="950984" cy="5388907"/>
          </a:xfrm>
          <a:prstGeom prst="rect">
            <a:avLst/>
          </a:prstGeo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7" y="952503"/>
            <a:ext cx="9828101" cy="5388907"/>
          </a:xfrm>
          <a:prstGeom prst="rect">
            <a:avLst/>
          </a:prstGeo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88003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tags" Target="../tags/tag65.xml"/><Relationship Id="rId3" Type="http://schemas.openxmlformats.org/officeDocument/2006/relationships/slideLayout" Target="../slideLayouts/slideLayout39.xml"/><Relationship Id="rId21" Type="http://schemas.openxmlformats.org/officeDocument/2006/relationships/image" Target="../media/image3.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ags" Target="../tags/tag64.xml"/><Relationship Id="rId2" Type="http://schemas.openxmlformats.org/officeDocument/2006/relationships/slideLayout" Target="../slideLayouts/slideLayout38.xml"/><Relationship Id="rId16" Type="http://schemas.openxmlformats.org/officeDocument/2006/relationships/tags" Target="../tags/tag63.xml"/><Relationship Id="rId20"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62.xml"/><Relationship Id="rId10" Type="http://schemas.openxmlformats.org/officeDocument/2006/relationships/slideLayout" Target="../slideLayouts/slideLayout46.xml"/><Relationship Id="rId19" Type="http://schemas.openxmlformats.org/officeDocument/2006/relationships/tags" Target="../tags/tag6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61.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71136" y="-251937"/>
            <a:ext cx="704881" cy="1198663"/>
          </a:xfrm>
          <a:prstGeom prst="rect">
            <a:avLst/>
          </a:prstGeom>
        </p:spPr>
      </p:pic>
      <p:pic>
        <p:nvPicPr>
          <p:cNvPr id="5" name="Picture 4">
            <a:extLst>
              <a:ext uri="{FF2B5EF4-FFF2-40B4-BE49-F238E27FC236}">
                <a16:creationId xmlns:a16="http://schemas.microsoft.com/office/drawing/2014/main" id="{90C3C0CF-48C8-49C8-8777-69D2324387E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0683513" y="-3442653"/>
            <a:ext cx="1802776" cy="3065652"/>
          </a:xfrm>
          <a:prstGeom prst="rect">
            <a:avLst/>
          </a:prstGeom>
        </p:spPr>
      </p:pic>
      <p:pic>
        <p:nvPicPr>
          <p:cNvPr id="6" name="Picture 5">
            <a:extLst>
              <a:ext uri="{FF2B5EF4-FFF2-40B4-BE49-F238E27FC236}">
                <a16:creationId xmlns:a16="http://schemas.microsoft.com/office/drawing/2014/main" id="{463577CE-24B7-4D6D-A41D-67CCA1C2847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69059" y="6465385"/>
            <a:ext cx="1152128" cy="1959214"/>
          </a:xfrm>
          <a:prstGeom prst="rect">
            <a:avLst/>
          </a:prstGeom>
        </p:spPr>
      </p:pic>
      <p:sp>
        <p:nvSpPr>
          <p:cNvPr id="10" name="TextBox 3">
            <a:extLst>
              <a:ext uri="{FF2B5EF4-FFF2-40B4-BE49-F238E27FC236}">
                <a16:creationId xmlns:a16="http://schemas.microsoft.com/office/drawing/2014/main" id="{B108A76D-978C-4B06-9CE4-DBC003DAD058}"/>
              </a:ext>
            </a:extLst>
          </p:cNvPr>
          <p:cNvSpPr txBox="1"/>
          <p:nvPr userDrawn="1"/>
        </p:nvSpPr>
        <p:spPr>
          <a:xfrm>
            <a:off x="3107551" y="729857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8"/>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941E91BC-C9EB-43A8-915D-DA42B46E10E2}"/>
              </a:ext>
            </a:extLst>
          </p:cNvPr>
          <p:cNvSpPr txBox="1">
            <a:spLocks/>
          </p:cNvSpPr>
          <p:nvPr userDrawn="1"/>
        </p:nvSpPr>
        <p:spPr>
          <a:xfrm>
            <a:off x="10491777"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1878343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D3F1C8D-EA34-48F1-B025-0B19919575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5FBA6E5-F576-4537-9AE7-154B6782E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1D95F1-B9BF-4071-AE3A-A9E89CC3F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C7279FA9-6075-40A0-9F64-E9B255969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847A4374-77AB-4072-B78C-67539E1BA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71136" y="-251937"/>
            <a:ext cx="704881" cy="1198663"/>
          </a:xfrm>
          <a:prstGeom prst="rect">
            <a:avLst/>
          </a:prstGeom>
        </p:spPr>
      </p:pic>
      <p:pic>
        <p:nvPicPr>
          <p:cNvPr id="8" name="Picture 7">
            <a:extLst>
              <a:ext uri="{FF2B5EF4-FFF2-40B4-BE49-F238E27FC236}">
                <a16:creationId xmlns:a16="http://schemas.microsoft.com/office/drawing/2014/main" id="{1EEAB97D-B833-4C41-A142-13B9EE15CA6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452412" y="-3480494"/>
            <a:ext cx="1802776" cy="3065652"/>
          </a:xfrm>
          <a:prstGeom prst="rect">
            <a:avLst/>
          </a:prstGeom>
        </p:spPr>
      </p:pic>
      <p:pic>
        <p:nvPicPr>
          <p:cNvPr id="9" name="Picture 8">
            <a:extLst>
              <a:ext uri="{FF2B5EF4-FFF2-40B4-BE49-F238E27FC236}">
                <a16:creationId xmlns:a16="http://schemas.microsoft.com/office/drawing/2014/main" id="{0F48D030-C970-4DFB-B0DC-738EFB35E1D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30294" y="6176963"/>
            <a:ext cx="1152128" cy="1959214"/>
          </a:xfrm>
          <a:prstGeom prst="rect">
            <a:avLst/>
          </a:prstGeom>
        </p:spPr>
      </p:pic>
      <p:sp>
        <p:nvSpPr>
          <p:cNvPr id="10" name="TextBox 3">
            <a:extLst>
              <a:ext uri="{FF2B5EF4-FFF2-40B4-BE49-F238E27FC236}">
                <a16:creationId xmlns:a16="http://schemas.microsoft.com/office/drawing/2014/main" id="{C606B6DB-E35B-4E84-94D7-5BB49B8DCB8E}"/>
              </a:ext>
            </a:extLst>
          </p:cNvPr>
          <p:cNvSpPr txBox="1"/>
          <p:nvPr userDrawn="1"/>
        </p:nvSpPr>
        <p:spPr>
          <a:xfrm>
            <a:off x="3182422" y="701209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B4C68867-88C2-41D4-92C1-27C8E4778A5E}"/>
              </a:ext>
            </a:extLst>
          </p:cNvPr>
          <p:cNvSpPr txBox="1">
            <a:spLocks/>
          </p:cNvSpPr>
          <p:nvPr userDrawn="1"/>
        </p:nvSpPr>
        <p:spPr>
          <a:xfrm>
            <a:off x="10260676" y="-7662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9250390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0FD2055-DAF0-4F02-9142-341D8043289D}"/>
              </a:ext>
            </a:extLst>
          </p:cNvPr>
          <p:cNvSpPr txBox="1"/>
          <p:nvPr userDrawn="1"/>
        </p:nvSpPr>
        <p:spPr>
          <a:xfrm>
            <a:off x="10980541" y="6536809"/>
            <a:ext cx="1408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16319" y="53975"/>
            <a:ext cx="862590" cy="1466850"/>
          </a:xfrm>
          <a:prstGeom prst="rect">
            <a:avLst/>
          </a:prstGeom>
        </p:spPr>
      </p:pic>
      <p:pic>
        <p:nvPicPr>
          <p:cNvPr id="12" name="Picture 11">
            <a:extLst>
              <a:ext uri="{FF2B5EF4-FFF2-40B4-BE49-F238E27FC236}">
                <a16:creationId xmlns:a16="http://schemas.microsoft.com/office/drawing/2014/main" id="{395289AB-2D3E-447E-8091-CD2C30E874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452412" y="-3065652"/>
            <a:ext cx="1802776" cy="3065652"/>
          </a:xfrm>
          <a:prstGeom prst="rect">
            <a:avLst/>
          </a:prstGeom>
        </p:spPr>
      </p:pic>
      <p:pic>
        <p:nvPicPr>
          <p:cNvPr id="13" name="Picture 12">
            <a:extLst>
              <a:ext uri="{FF2B5EF4-FFF2-40B4-BE49-F238E27FC236}">
                <a16:creationId xmlns:a16="http://schemas.microsoft.com/office/drawing/2014/main" id="{15FEB9B7-B46D-4B7C-BEA2-EB5661B22F7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49471" y="6288580"/>
            <a:ext cx="1152128" cy="1959214"/>
          </a:xfrm>
          <a:prstGeom prst="rect">
            <a:avLst/>
          </a:prstGeom>
        </p:spPr>
      </p:pic>
      <p:sp>
        <p:nvSpPr>
          <p:cNvPr id="14" name="TextBox 3">
            <a:extLst>
              <a:ext uri="{FF2B5EF4-FFF2-40B4-BE49-F238E27FC236}">
                <a16:creationId xmlns:a16="http://schemas.microsoft.com/office/drawing/2014/main" id="{5F4DB0AC-68A0-445E-AA95-330F2B27EDCB}"/>
              </a:ext>
            </a:extLst>
          </p:cNvPr>
          <p:cNvSpPr txBox="1"/>
          <p:nvPr userDrawn="1"/>
        </p:nvSpPr>
        <p:spPr>
          <a:xfrm>
            <a:off x="2830199" y="723551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1043DD2E-DD40-43C6-8064-1CA5CCDE67E6}"/>
              </a:ext>
            </a:extLst>
          </p:cNvPr>
          <p:cNvSpPr txBox="1">
            <a:spLocks/>
          </p:cNvSpPr>
          <p:nvPr userDrawn="1"/>
        </p:nvSpPr>
        <p:spPr>
          <a:xfrm>
            <a:off x="10329088" y="-2571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33713001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69884"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69884"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879743"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2022/3/5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custDataLst>
              <p:tags r:id="rId1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custDataLst>
              <p:tags r:id="rId1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74F089AC-916D-47ED-B692-322D4626101A}"/>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620733" y="-3442653"/>
            <a:ext cx="1802776" cy="3065652"/>
          </a:xfrm>
          <a:prstGeom prst="rect">
            <a:avLst/>
          </a:prstGeom>
        </p:spPr>
      </p:pic>
      <p:pic>
        <p:nvPicPr>
          <p:cNvPr id="9" name="Picture 8">
            <a:extLst>
              <a:ext uri="{FF2B5EF4-FFF2-40B4-BE49-F238E27FC236}">
                <a16:creationId xmlns:a16="http://schemas.microsoft.com/office/drawing/2014/main" id="{AF4CFF4B-BAB7-4BF1-94D9-31BF7486A74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51947" y="6508233"/>
            <a:ext cx="1152128" cy="1959214"/>
          </a:xfrm>
          <a:prstGeom prst="rect">
            <a:avLst/>
          </a:prstGeom>
        </p:spPr>
      </p:pic>
      <p:sp>
        <p:nvSpPr>
          <p:cNvPr id="10" name="TextBox 3">
            <a:extLst>
              <a:ext uri="{FF2B5EF4-FFF2-40B4-BE49-F238E27FC236}">
                <a16:creationId xmlns:a16="http://schemas.microsoft.com/office/drawing/2014/main" id="{2BDAD081-D059-428A-A054-AF7C87F68DFE}"/>
              </a:ext>
            </a:extLst>
          </p:cNvPr>
          <p:cNvSpPr txBox="1"/>
          <p:nvPr userDrawn="1"/>
        </p:nvSpPr>
        <p:spPr>
          <a:xfrm>
            <a:off x="2704075" y="731434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2"/>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ACA737AA-C052-48A2-A78B-5CEC34599305}"/>
              </a:ext>
            </a:extLst>
          </p:cNvPr>
          <p:cNvSpPr txBox="1">
            <a:spLocks/>
          </p:cNvSpPr>
          <p:nvPr userDrawn="1"/>
        </p:nvSpPr>
        <p:spPr>
          <a:xfrm>
            <a:off x="10428997" y="-7216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888670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4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83E4805-A34E-40B4-9A12-5ACEBA72BE9A}"/>
              </a:ext>
            </a:extLst>
          </p:cNvPr>
          <p:cNvSpPr txBox="1"/>
          <p:nvPr/>
        </p:nvSpPr>
        <p:spPr>
          <a:xfrm>
            <a:off x="1322688" y="2346878"/>
            <a:ext cx="11623829" cy="2400657"/>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15000" b="1" i="0" u="none" strike="noStrike" kern="1200" cap="none" spc="0" normalizeH="0" baseline="0" noProof="0" dirty="0">
                <a:ln>
                  <a:noFill/>
                </a:ln>
                <a:solidFill>
                  <a:srgbClr val="70AD47">
                    <a:lumMod val="20000"/>
                    <a:lumOff val="8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rPr>
              <a:t>CON SẺ</a:t>
            </a:r>
            <a:endParaRPr kumimoji="0" lang="en-US" sz="15000" b="1" i="0" u="none" strike="noStrike" kern="1200" cap="none" spc="0" normalizeH="0" baseline="0" noProof="0" dirty="0">
              <a:ln>
                <a:noFill/>
              </a:ln>
              <a:solidFill>
                <a:srgbClr val="70AD47">
                  <a:lumMod val="20000"/>
                  <a:lumOff val="8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sp>
        <p:nvSpPr>
          <p:cNvPr id="2" name="矩形 1"/>
          <p:cNvSpPr/>
          <p:nvPr/>
        </p:nvSpPr>
        <p:spPr>
          <a:xfrm>
            <a:off x="1543941" y="1516110"/>
            <a:ext cx="9242627" cy="2828193"/>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4" name="Group 13">
            <a:extLst>
              <a:ext uri="{FF2B5EF4-FFF2-40B4-BE49-F238E27FC236}">
                <a16:creationId xmlns:a16="http://schemas.microsoft.com/office/drawing/2014/main" id="{5FD6E062-5C8F-4E75-93FC-CE299062895F}"/>
              </a:ext>
            </a:extLst>
          </p:cNvPr>
          <p:cNvGrpSpPr/>
          <p:nvPr/>
        </p:nvGrpSpPr>
        <p:grpSpPr>
          <a:xfrm>
            <a:off x="1402605" y="2440051"/>
            <a:ext cx="11765163" cy="2474196"/>
            <a:chOff x="1876788" y="5081050"/>
            <a:chExt cx="9182309" cy="2474196"/>
          </a:xfrm>
        </p:grpSpPr>
        <p:sp>
          <p:nvSpPr>
            <p:cNvPr id="15" name="TextBox 14">
              <a:extLst>
                <a:ext uri="{FF2B5EF4-FFF2-40B4-BE49-F238E27FC236}">
                  <a16:creationId xmlns:a16="http://schemas.microsoft.com/office/drawing/2014/main" id="{339C28C4-BE1B-489B-8469-F8B509C837B3}"/>
                </a:ext>
              </a:extLst>
            </p:cNvPr>
            <p:cNvSpPr txBox="1"/>
            <p:nvPr/>
          </p:nvSpPr>
          <p:spPr>
            <a:xfrm>
              <a:off x="1876788" y="5081050"/>
              <a:ext cx="9072000" cy="2400657"/>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15000" b="1" i="0" u="none" strike="noStrike" kern="1200" cap="none" spc="0" normalizeH="0" baseline="0" noProof="0" dirty="0">
                  <a:ln>
                    <a:noFill/>
                  </a:ln>
                  <a:solidFill>
                    <a:srgbClr val="70AD47">
                      <a:lumMod val="60000"/>
                      <a:lumOff val="4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rPr>
                <a:t>CON SẺ</a:t>
              </a:r>
              <a:endParaRPr kumimoji="0" lang="en-US" sz="15000" b="1" i="0" u="none" strike="noStrike" kern="1200" cap="none" spc="0" normalizeH="0" baseline="0" noProof="0" dirty="0">
                <a:ln>
                  <a:noFill/>
                </a:ln>
                <a:solidFill>
                  <a:srgbClr val="70AD47">
                    <a:lumMod val="60000"/>
                    <a:lumOff val="4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sp>
          <p:nvSpPr>
            <p:cNvPr id="16" name="TextBox 15">
              <a:extLst>
                <a:ext uri="{FF2B5EF4-FFF2-40B4-BE49-F238E27FC236}">
                  <a16:creationId xmlns:a16="http://schemas.microsoft.com/office/drawing/2014/main" id="{B8F14012-49F0-4BCC-B4DB-50B35110364A}"/>
                </a:ext>
              </a:extLst>
            </p:cNvPr>
            <p:cNvSpPr txBox="1"/>
            <p:nvPr/>
          </p:nvSpPr>
          <p:spPr>
            <a:xfrm>
              <a:off x="1987097" y="5154589"/>
              <a:ext cx="9072000" cy="2400657"/>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15000" b="1" i="0" u="none" strike="noStrike" kern="1200" cap="none" spc="0" normalizeH="0" baseline="0" noProof="0" dirty="0">
                  <a:ln>
                    <a:noFill/>
                  </a:ln>
                  <a:solidFill>
                    <a:srgbClr val="70AD47">
                      <a:lumMod val="75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rPr>
                <a:t>CON SẺ</a:t>
              </a:r>
              <a:endParaRPr kumimoji="0" lang="en-US" sz="15000" b="1" i="0" u="none" strike="noStrike" kern="1200" cap="none" spc="0" normalizeH="0" baseline="0" noProof="0" dirty="0">
                <a:ln>
                  <a:noFill/>
                </a:ln>
                <a:solidFill>
                  <a:srgbClr val="70AD47">
                    <a:lumMod val="75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grpSp>
      <p:sp>
        <p:nvSpPr>
          <p:cNvPr id="13" name="TextBox 12"/>
          <p:cNvSpPr txBox="1"/>
          <p:nvPr/>
        </p:nvSpPr>
        <p:spPr>
          <a:xfrm>
            <a:off x="5348820" y="1548556"/>
            <a:ext cx="3934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NguyenHa 02" panose="02040603050506020204" pitchFamily="18" charset="0"/>
                <a:ea typeface="微软雅黑"/>
                <a:cs typeface="+mn-cs"/>
              </a:rPr>
              <a:t>TẬP ĐỌC </a:t>
            </a:r>
          </a:p>
        </p:txBody>
      </p:sp>
      <p:pic>
        <p:nvPicPr>
          <p:cNvPr id="17" name="图片 19">
            <a:extLst>
              <a:ext uri="{FF2B5EF4-FFF2-40B4-BE49-F238E27FC236}">
                <a16:creationId xmlns:a16="http://schemas.microsoft.com/office/drawing/2014/main" id="{C476863A-A147-4565-9EA8-933BE0969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 y="5578303"/>
            <a:ext cx="12192000" cy="1272965"/>
          </a:xfrm>
          <a:prstGeom prst="rect">
            <a:avLst/>
          </a:prstGeom>
        </p:spPr>
      </p:pic>
      <p:pic>
        <p:nvPicPr>
          <p:cNvPr id="18" name="图片 20">
            <a:extLst>
              <a:ext uri="{FF2B5EF4-FFF2-40B4-BE49-F238E27FC236}">
                <a16:creationId xmlns:a16="http://schemas.microsoft.com/office/drawing/2014/main" id="{EC4340C4-D0AF-42D5-AA24-D780DDF1A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 y="4808155"/>
            <a:ext cx="12192000" cy="2030810"/>
          </a:xfrm>
          <a:prstGeom prst="rect">
            <a:avLst/>
          </a:prstGeom>
        </p:spPr>
      </p:pic>
      <p:pic>
        <p:nvPicPr>
          <p:cNvPr id="11" name="图片 12">
            <a:extLst>
              <a:ext uri="{FF2B5EF4-FFF2-40B4-BE49-F238E27FC236}">
                <a16:creationId xmlns:a16="http://schemas.microsoft.com/office/drawing/2014/main" id="{8DD20ABE-815D-41BF-83B6-1416B00845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72" t="15355" r="41406" b="29081"/>
          <a:stretch/>
        </p:blipFill>
        <p:spPr>
          <a:xfrm>
            <a:off x="0" y="-6360"/>
            <a:ext cx="5057399" cy="3137607"/>
          </a:xfrm>
          <a:prstGeom prst="rect">
            <a:avLst/>
          </a:prstGeom>
        </p:spPr>
      </p:pic>
      <p:pic>
        <p:nvPicPr>
          <p:cNvPr id="19" name="图片 6">
            <a:extLst>
              <a:ext uri="{FF2B5EF4-FFF2-40B4-BE49-F238E27FC236}">
                <a16:creationId xmlns:a16="http://schemas.microsoft.com/office/drawing/2014/main" id="{4187A4D2-EAFB-4275-ACDD-BD0B85457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53092" y="221380"/>
            <a:ext cx="2173040" cy="1851866"/>
          </a:xfrm>
          <a:prstGeom prst="rect">
            <a:avLst/>
          </a:prstGeom>
        </p:spPr>
      </p:pic>
      <p:pic>
        <p:nvPicPr>
          <p:cNvPr id="9" name="图片 16">
            <a:extLst>
              <a:ext uri="{FF2B5EF4-FFF2-40B4-BE49-F238E27FC236}">
                <a16:creationId xmlns:a16="http://schemas.microsoft.com/office/drawing/2014/main" id="{A32C2B26-B3C5-4A98-AB0F-5D10CF160D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121" t="21813" r="41318" b="44973"/>
          <a:stretch/>
        </p:blipFill>
        <p:spPr>
          <a:xfrm flipH="1">
            <a:off x="8227690" y="-301219"/>
            <a:ext cx="2694782" cy="2828193"/>
          </a:xfrm>
          <a:prstGeom prst="rect">
            <a:avLst/>
          </a:prstGeom>
        </p:spPr>
      </p:pic>
      <p:pic>
        <p:nvPicPr>
          <p:cNvPr id="4" name="Picture 3">
            <a:extLst>
              <a:ext uri="{FF2B5EF4-FFF2-40B4-BE49-F238E27FC236}">
                <a16:creationId xmlns:a16="http://schemas.microsoft.com/office/drawing/2014/main" id="{553D4151-40D5-4088-BEF2-66CF36DCC8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604" y="2968296"/>
            <a:ext cx="836565" cy="1422594"/>
          </a:xfrm>
          <a:prstGeom prst="rect">
            <a:avLst/>
          </a:prstGeom>
        </p:spPr>
      </p:pic>
    </p:spTree>
    <p:extLst>
      <p:ext uri="{BB962C8B-B14F-4D97-AF65-F5344CB8AC3E}">
        <p14:creationId xmlns:p14="http://schemas.microsoft.com/office/powerpoint/2010/main" val="184844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500"/>
                            </p:stCondLst>
                            <p:childTnLst>
                              <p:par>
                                <p:cTn id="34" presetID="47"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9379964" y="20851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7462184"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vi-VN" altLang="zh-CN" sz="9600" b="1" dirty="0">
                <a:solidFill>
                  <a:srgbClr val="FCE6A3"/>
                </a:solidFill>
                <a:latin typeface="UTM American Sans" panose="02040603050506020204" pitchFamily="18" charset="0"/>
                <a:cs typeface="Aharoni" panose="02010803020104030203" pitchFamily="2" charset="-79"/>
              </a:rPr>
              <a:t>TÌM HIỂU BÀI</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45094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A12491-4163-453F-A6DC-936215F5660A}"/>
              </a:ext>
            </a:extLst>
          </p:cNvPr>
          <p:cNvSpPr/>
          <p:nvPr/>
        </p:nvSpPr>
        <p:spPr>
          <a:xfrm>
            <a:off x="1543298" y="350851"/>
            <a:ext cx="11220450" cy="2308324"/>
          </a:xfrm>
          <a:prstGeom prst="rect">
            <a:avLst/>
          </a:prstGeom>
        </p:spPr>
        <p:txBody>
          <a:bodyPr wrap="square">
            <a:spAutoFit/>
          </a:bodyPr>
          <a:lstStyle/>
          <a:p>
            <a:r>
              <a:rPr lang="en-US" sz="4800" b="1" dirty="0" err="1">
                <a:solidFill>
                  <a:srgbClr val="0F4359"/>
                </a:solidFill>
                <a:latin typeface="Times New Roman" panose="02020603050405020304" pitchFamily="18" charset="0"/>
                <a:cs typeface="Times New Roman" panose="02020603050405020304" pitchFamily="18" charset="0"/>
              </a:rPr>
              <a:t>Câu</a:t>
            </a:r>
            <a:r>
              <a:rPr lang="en-US" sz="4800" b="1" dirty="0">
                <a:solidFill>
                  <a:srgbClr val="0F4359"/>
                </a:solidFill>
                <a:latin typeface="Times New Roman" panose="02020603050405020304" pitchFamily="18" charset="0"/>
                <a:cs typeface="Times New Roman" panose="02020603050405020304" pitchFamily="18" charset="0"/>
              </a:rPr>
              <a:t> 1: </a:t>
            </a:r>
            <a:r>
              <a:rPr lang="vi-VN" sz="4800" b="1" dirty="0">
                <a:solidFill>
                  <a:srgbClr val="0F4359"/>
                </a:solidFill>
                <a:latin typeface="Times New Roman" panose="02020603050405020304" pitchFamily="18" charset="0"/>
                <a:cs typeface="Times New Roman" panose="02020603050405020304" pitchFamily="18" charset="0"/>
              </a:rPr>
              <a:t>Trên đường đi, con chó thấy gì</a:t>
            </a:r>
            <a:r>
              <a:rPr lang="en-US" sz="4800" b="1" dirty="0">
                <a:solidFill>
                  <a:srgbClr val="0F4359"/>
                </a:solidFill>
                <a:latin typeface="Times New Roman" panose="02020603050405020304" pitchFamily="18" charset="0"/>
                <a:cs typeface="Times New Roman" panose="02020603050405020304" pitchFamily="18" charset="0"/>
              </a:rPr>
              <a:t>?</a:t>
            </a:r>
            <a:r>
              <a:rPr lang="vi-VN" sz="4800" b="1" dirty="0">
                <a:solidFill>
                  <a:srgbClr val="0F4359"/>
                </a:solidFill>
                <a:latin typeface="Times New Roman" panose="02020603050405020304" pitchFamily="18" charset="0"/>
                <a:cs typeface="Times New Roman" panose="02020603050405020304" pitchFamily="18" charset="0"/>
              </a:rPr>
              <a:t> Theo em, nó định làm gì?</a:t>
            </a:r>
            <a:endParaRPr lang="en-US" sz="4800" b="1" dirty="0">
              <a:solidFill>
                <a:srgbClr val="0F4359"/>
              </a:solidFill>
              <a:latin typeface="Times New Roman" panose="02020603050405020304" pitchFamily="18" charset="0"/>
              <a:cs typeface="Times New Roman" panose="02020603050405020304" pitchFamily="18" charset="0"/>
            </a:endParaRPr>
          </a:p>
          <a:p>
            <a:endParaRPr lang="en-US" sz="4800" b="1" dirty="0">
              <a:solidFill>
                <a:srgbClr val="0F4359"/>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E93DB2B-3980-4437-96DC-79A2C3179A00}"/>
              </a:ext>
            </a:extLst>
          </p:cNvPr>
          <p:cNvSpPr/>
          <p:nvPr/>
        </p:nvSpPr>
        <p:spPr>
          <a:xfrm>
            <a:off x="502103" y="2190750"/>
            <a:ext cx="11220450" cy="1446550"/>
          </a:xfrm>
          <a:prstGeom prst="rect">
            <a:avLst/>
          </a:prstGeom>
          <a:solidFill>
            <a:schemeClr val="bg1"/>
          </a:solidFill>
        </p:spPr>
        <p:txBody>
          <a:bodyPr wrap="square">
            <a:spAutoFit/>
          </a:bodyPr>
          <a:lstStyle/>
          <a:p>
            <a:pPr algn="just"/>
            <a:r>
              <a:rPr lang="vi-VN" sz="4400" b="1" dirty="0">
                <a:solidFill>
                  <a:srgbClr val="C00000"/>
                </a:solidFill>
                <a:latin typeface="Times New Roman" panose="02020603050405020304" pitchFamily="18" charset="0"/>
                <a:cs typeface="Times New Roman" panose="02020603050405020304" pitchFamily="18" charset="0"/>
              </a:rPr>
              <a:t>Trên đường đi, con chó đánh hơi thấy một chú sẻ non rơi từ trên tổ xuống.</a:t>
            </a:r>
          </a:p>
        </p:txBody>
      </p:sp>
      <p:sp>
        <p:nvSpPr>
          <p:cNvPr id="9" name="Rectangle 8">
            <a:extLst>
              <a:ext uri="{FF2B5EF4-FFF2-40B4-BE49-F238E27FC236}">
                <a16:creationId xmlns:a16="http://schemas.microsoft.com/office/drawing/2014/main" id="{9E93DB2B-3980-4437-96DC-79A2C3179A00}"/>
              </a:ext>
            </a:extLst>
          </p:cNvPr>
          <p:cNvSpPr/>
          <p:nvPr/>
        </p:nvSpPr>
        <p:spPr>
          <a:xfrm>
            <a:off x="502103" y="3951514"/>
            <a:ext cx="11220450" cy="769441"/>
          </a:xfrm>
          <a:prstGeom prst="rect">
            <a:avLst/>
          </a:prstGeom>
          <a:solidFill>
            <a:schemeClr val="bg1"/>
          </a:solidFill>
        </p:spPr>
        <p:txBody>
          <a:bodyPr wrap="square">
            <a:spAutoFit/>
          </a:bodyPr>
          <a:lstStyle/>
          <a:p>
            <a:pPr algn="just"/>
            <a:r>
              <a:rPr lang="vi-VN" sz="4400" b="1" dirty="0">
                <a:solidFill>
                  <a:srgbClr val="C00000"/>
                </a:solidFill>
                <a:latin typeface="Times New Roman" panose="02020603050405020304" pitchFamily="18" charset="0"/>
                <a:cs typeface="Times New Roman" panose="02020603050405020304" pitchFamily="18" charset="0"/>
              </a:rPr>
              <a:t>Con chó chậm rãi lại gần để bắt sẻ non.</a:t>
            </a:r>
          </a:p>
        </p:txBody>
      </p:sp>
    </p:spTree>
    <p:extLst>
      <p:ext uri="{BB962C8B-B14F-4D97-AF65-F5344CB8AC3E}">
        <p14:creationId xmlns:p14="http://schemas.microsoft.com/office/powerpoint/2010/main" val="357679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082D14-1DE9-4A05-898D-DB1D02857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9272" y="4276845"/>
            <a:ext cx="2838456" cy="2838456"/>
          </a:xfrm>
          <a:prstGeom prst="rect">
            <a:avLst/>
          </a:prstGeom>
        </p:spPr>
      </p:pic>
      <p:sp>
        <p:nvSpPr>
          <p:cNvPr id="8"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2">
            <a:extLst>
              <a:ext uri="{FF2B5EF4-FFF2-40B4-BE49-F238E27FC236}">
                <a16:creationId xmlns:a16="http://schemas.microsoft.com/office/drawing/2014/main" id="{3A065794-0004-4C8A-B196-D6938F12E1F6}"/>
              </a:ext>
            </a:extLst>
          </p:cNvPr>
          <p:cNvSpPr/>
          <p:nvPr/>
        </p:nvSpPr>
        <p:spPr>
          <a:xfrm>
            <a:off x="5513752" y="5944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955046" y="2691795"/>
            <a:ext cx="4308990" cy="3046988"/>
          </a:xfrm>
          <a:prstGeom prst="rect">
            <a:avLst/>
          </a:prstGeom>
          <a:noFill/>
        </p:spPr>
        <p:txBody>
          <a:bodyPr wrap="square" rtlCol="0">
            <a:spAutoFit/>
          </a:bodyPr>
          <a:lstStyle/>
          <a:p>
            <a:pPr algn="just"/>
            <a:r>
              <a:rPr lang="vi-VN" sz="4800" dirty="0">
                <a:latin typeface="Arial" panose="020B0604020202020204" pitchFamily="34" charset="0"/>
                <a:cs typeface="Arial" panose="020B0604020202020204" pitchFamily="34" charset="0"/>
              </a:rPr>
              <a:t>Câu 2: Việc gì đột ngột xảy ra khiến con chó dừng lại?</a:t>
            </a:r>
            <a:endParaRPr lang="en-US" sz="4800" dirty="0">
              <a:latin typeface="Arial" panose="020B0604020202020204" pitchFamily="34" charset="0"/>
              <a:cs typeface="Arial" panose="020B0604020202020204" pitchFamily="34" charset="0"/>
            </a:endParaRPr>
          </a:p>
        </p:txBody>
      </p:sp>
      <p:sp>
        <p:nvSpPr>
          <p:cNvPr id="11" name="TextBox 10"/>
          <p:cNvSpPr txBox="1"/>
          <p:nvPr/>
        </p:nvSpPr>
        <p:spPr>
          <a:xfrm>
            <a:off x="5692669" y="594444"/>
            <a:ext cx="5525059" cy="3416320"/>
          </a:xfrm>
          <a:prstGeom prst="rect">
            <a:avLst/>
          </a:prstGeom>
          <a:noFill/>
        </p:spPr>
        <p:txBody>
          <a:bodyPr wrap="square" rtlCol="0">
            <a:spAutoFit/>
          </a:bodyPr>
          <a:lstStyle/>
          <a:p>
            <a:pPr algn="just"/>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Bỗng có một con sẻ già từ trên cây lao xuống đất cứu con. </a:t>
            </a:r>
          </a:p>
          <a:p>
            <a:pPr algn="just"/>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Dáng vẻ của con sẻ rất hung dữ khiến con chó phải dừng và lùi lại.</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76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BFAA1CD-FAC9-4B7F-97A3-8A0A7F492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9363" y="2172279"/>
            <a:ext cx="4876800" cy="4876800"/>
          </a:xfrm>
          <a:prstGeom prst="rect">
            <a:avLst/>
          </a:prstGeom>
        </p:spPr>
      </p:pic>
      <p:grpSp>
        <p:nvGrpSpPr>
          <p:cNvPr id="7" name="Group 6">
            <a:extLst>
              <a:ext uri="{FF2B5EF4-FFF2-40B4-BE49-F238E27FC236}">
                <a16:creationId xmlns:a16="http://schemas.microsoft.com/office/drawing/2014/main" id="{D19DC684-78A1-4BE7-B7B1-F1A29FDEF379}"/>
              </a:ext>
            </a:extLst>
          </p:cNvPr>
          <p:cNvGrpSpPr/>
          <p:nvPr/>
        </p:nvGrpSpPr>
        <p:grpSpPr>
          <a:xfrm>
            <a:off x="1349028" y="346964"/>
            <a:ext cx="10800000" cy="1114438"/>
            <a:chOff x="1349028" y="346964"/>
            <a:chExt cx="10800000" cy="1114438"/>
          </a:xfrm>
        </p:grpSpPr>
        <p:sp>
          <p:nvSpPr>
            <p:cNvPr id="9" name="线形标注 1 11">
              <a:extLst>
                <a:ext uri="{FF2B5EF4-FFF2-40B4-BE49-F238E27FC236}">
                  <a16:creationId xmlns:a16="http://schemas.microsoft.com/office/drawing/2014/main" id="{2BCA808B-B4AB-4CEA-BC30-7EBF6CB1B76E}"/>
                </a:ext>
              </a:extLst>
            </p:cNvPr>
            <p:cNvSpPr/>
            <p:nvPr/>
          </p:nvSpPr>
          <p:spPr>
            <a:xfrm>
              <a:off x="1349028" y="346964"/>
              <a:ext cx="10800000" cy="1089134"/>
            </a:xfrm>
            <a:prstGeom prst="borderCallout1">
              <a:avLst>
                <a:gd name="adj1" fmla="val 113533"/>
                <a:gd name="adj2" fmla="val -37560"/>
                <a:gd name="adj3" fmla="val 112500"/>
                <a:gd name="adj4" fmla="val -38333"/>
              </a:avLst>
            </a:prstGeom>
            <a:solidFill>
              <a:srgbClr val="17550E"/>
            </a:solidFill>
            <a:ln w="38100">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F8A21137-FF6A-4F9E-8938-AD465557501E}"/>
                </a:ext>
              </a:extLst>
            </p:cNvPr>
            <p:cNvSpPr txBox="1"/>
            <p:nvPr/>
          </p:nvSpPr>
          <p:spPr>
            <a:xfrm>
              <a:off x="1583028" y="384184"/>
              <a:ext cx="10332000" cy="1077218"/>
            </a:xfrm>
            <a:prstGeom prst="rect">
              <a:avLst/>
            </a:prstGeom>
            <a:noFill/>
          </p:spPr>
          <p:txBody>
            <a:bodyPr wrap="square">
              <a:spAutoFit/>
            </a:bodyPr>
            <a:lstStyle/>
            <a:p>
              <a:pPr algn="ctr"/>
              <a:r>
                <a:rPr lang="vi-VN" sz="3200" b="1" dirty="0">
                  <a:solidFill>
                    <a:schemeClr val="bg1"/>
                  </a:solidFill>
                  <a:latin typeface="Arial" panose="020B0604020202020204" pitchFamily="34" charset="0"/>
                  <a:cs typeface="Arial" panose="020B0604020202020204" pitchFamily="34" charset="0"/>
                </a:rPr>
                <a:t>Câu 3: Hình ảnh con sẻ mẹ dũng cảm lao xuống cứu con được miêu tả như thế nào?</a:t>
              </a:r>
              <a:endParaRPr lang="zh-CN" altLang="en-US" sz="3200"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33389706-6071-49B4-862E-BDB551A7CF71}"/>
              </a:ext>
            </a:extLst>
          </p:cNvPr>
          <p:cNvGrpSpPr/>
          <p:nvPr/>
        </p:nvGrpSpPr>
        <p:grpSpPr>
          <a:xfrm>
            <a:off x="4156610" y="1787979"/>
            <a:ext cx="7893876" cy="4121102"/>
            <a:chOff x="3803257" y="1978630"/>
            <a:chExt cx="6572257" cy="3636308"/>
          </a:xfrm>
        </p:grpSpPr>
        <p:sp>
          <p:nvSpPr>
            <p:cNvPr id="13" name="任意多边形 35">
              <a:extLst>
                <a:ext uri="{FF2B5EF4-FFF2-40B4-BE49-F238E27FC236}">
                  <a16:creationId xmlns:a16="http://schemas.microsoft.com/office/drawing/2014/main" id="{870E713D-5EEE-45D7-BFB5-2B0F3440122D}"/>
                </a:ext>
              </a:extLst>
            </p:cNvPr>
            <p:cNvSpPr/>
            <p:nvPr/>
          </p:nvSpPr>
          <p:spPr>
            <a:xfrm>
              <a:off x="3803257" y="1978630"/>
              <a:ext cx="6572257" cy="3636308"/>
            </a:xfrm>
            <a:custGeom>
              <a:avLst/>
              <a:gdLst>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8380 h 2646706"/>
                <a:gd name="connsiteX1" fmla="*/ 68925 w 3510561"/>
                <a:gd name="connsiteY1" fmla="*/ 519232 h 2646706"/>
                <a:gd name="connsiteX2" fmla="*/ 101090 w 3510561"/>
                <a:gd name="connsiteY2" fmla="*/ 1107389 h 2646706"/>
                <a:gd name="connsiteX3" fmla="*/ 0 w 3510561"/>
                <a:gd name="connsiteY3" fmla="*/ 1782850 h 2646706"/>
                <a:gd name="connsiteX4" fmla="*/ 101090 w 3510561"/>
                <a:gd name="connsiteY4" fmla="*/ 2444527 h 2646706"/>
                <a:gd name="connsiteX5" fmla="*/ 845476 w 3510561"/>
                <a:gd name="connsiteY5" fmla="*/ 2504261 h 2646706"/>
                <a:gd name="connsiteX6" fmla="*/ 2182613 w 3510561"/>
                <a:gd name="connsiteY6" fmla="*/ 2439932 h 2646706"/>
                <a:gd name="connsiteX7" fmla="*/ 3000519 w 3510561"/>
                <a:gd name="connsiteY7" fmla="*/ 2646706 h 2646706"/>
                <a:gd name="connsiteX8" fmla="*/ 3510561 w 3510561"/>
                <a:gd name="connsiteY8" fmla="*/ 2214778 h 2646706"/>
                <a:gd name="connsiteX9" fmla="*/ 3414067 w 3510561"/>
                <a:gd name="connsiteY9" fmla="*/ 1520937 h 2646706"/>
                <a:gd name="connsiteX10" fmla="*/ 3505966 w 3510561"/>
                <a:gd name="connsiteY10" fmla="*/ 854665 h 2646706"/>
                <a:gd name="connsiteX11" fmla="*/ 3317572 w 3510561"/>
                <a:gd name="connsiteY11" fmla="*/ 266509 h 2646706"/>
                <a:gd name="connsiteX12" fmla="*/ 2642111 w 3510561"/>
                <a:gd name="connsiteY12" fmla="*/ 64330 h 2646706"/>
                <a:gd name="connsiteX13" fmla="*/ 1603646 w 3510561"/>
                <a:gd name="connsiteY13" fmla="*/ 105684 h 2646706"/>
                <a:gd name="connsiteX14" fmla="*/ 923590 w 3510561"/>
                <a:gd name="connsiteY14" fmla="*/ 0 h 2646706"/>
                <a:gd name="connsiteX15" fmla="*/ 565182 w 3510561"/>
                <a:gd name="connsiteY15" fmla="*/ 18380 h 2646706"/>
                <a:gd name="connsiteX0" fmla="*/ 565182 w 3510561"/>
                <a:gd name="connsiteY0" fmla="*/ 0 h 2628326"/>
                <a:gd name="connsiteX1" fmla="*/ 68925 w 3510561"/>
                <a:gd name="connsiteY1" fmla="*/ 500852 h 2628326"/>
                <a:gd name="connsiteX2" fmla="*/ 101090 w 3510561"/>
                <a:gd name="connsiteY2" fmla="*/ 1089009 h 2628326"/>
                <a:gd name="connsiteX3" fmla="*/ 0 w 3510561"/>
                <a:gd name="connsiteY3" fmla="*/ 1764470 h 2628326"/>
                <a:gd name="connsiteX4" fmla="*/ 101090 w 3510561"/>
                <a:gd name="connsiteY4" fmla="*/ 2426147 h 2628326"/>
                <a:gd name="connsiteX5" fmla="*/ 845476 w 3510561"/>
                <a:gd name="connsiteY5" fmla="*/ 2485881 h 2628326"/>
                <a:gd name="connsiteX6" fmla="*/ 2182613 w 3510561"/>
                <a:gd name="connsiteY6" fmla="*/ 2421552 h 2628326"/>
                <a:gd name="connsiteX7" fmla="*/ 3000519 w 3510561"/>
                <a:gd name="connsiteY7" fmla="*/ 2628326 h 2628326"/>
                <a:gd name="connsiteX8" fmla="*/ 3510561 w 3510561"/>
                <a:gd name="connsiteY8" fmla="*/ 2196398 h 2628326"/>
                <a:gd name="connsiteX9" fmla="*/ 3414067 w 3510561"/>
                <a:gd name="connsiteY9" fmla="*/ 1502557 h 2628326"/>
                <a:gd name="connsiteX10" fmla="*/ 3505966 w 3510561"/>
                <a:gd name="connsiteY10" fmla="*/ 836285 h 2628326"/>
                <a:gd name="connsiteX11" fmla="*/ 3317572 w 3510561"/>
                <a:gd name="connsiteY11" fmla="*/ 248129 h 2628326"/>
                <a:gd name="connsiteX12" fmla="*/ 2642111 w 3510561"/>
                <a:gd name="connsiteY12" fmla="*/ 45950 h 2628326"/>
                <a:gd name="connsiteX13" fmla="*/ 1603646 w 3510561"/>
                <a:gd name="connsiteY13" fmla="*/ 87304 h 2628326"/>
                <a:gd name="connsiteX14" fmla="*/ 1125769 w 3510561"/>
                <a:gd name="connsiteY14" fmla="*/ 13785 h 2628326"/>
                <a:gd name="connsiteX15" fmla="*/ 565182 w 3510561"/>
                <a:gd name="connsiteY15" fmla="*/ 0 h 2628326"/>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85546 w 3530925"/>
                <a:gd name="connsiteY0" fmla="*/ 13603 h 2641929"/>
                <a:gd name="connsiteX1" fmla="*/ 80099 w 3530925"/>
                <a:gd name="connsiteY1" fmla="*/ 546620 h 2641929"/>
                <a:gd name="connsiteX2" fmla="*/ 126049 w 3530925"/>
                <a:gd name="connsiteY2" fmla="*/ 1176132 h 2641929"/>
                <a:gd name="connsiteX3" fmla="*/ 20364 w 3530925"/>
                <a:gd name="connsiteY3" fmla="*/ 1778073 h 2641929"/>
                <a:gd name="connsiteX4" fmla="*/ 121454 w 3530925"/>
                <a:gd name="connsiteY4" fmla="*/ 2439750 h 2641929"/>
                <a:gd name="connsiteX5" fmla="*/ 865840 w 3530925"/>
                <a:gd name="connsiteY5" fmla="*/ 2499484 h 2641929"/>
                <a:gd name="connsiteX6" fmla="*/ 2202977 w 3530925"/>
                <a:gd name="connsiteY6" fmla="*/ 2435155 h 2641929"/>
                <a:gd name="connsiteX7" fmla="*/ 3020883 w 3530925"/>
                <a:gd name="connsiteY7" fmla="*/ 2641929 h 2641929"/>
                <a:gd name="connsiteX8" fmla="*/ 3530925 w 3530925"/>
                <a:gd name="connsiteY8" fmla="*/ 2210001 h 2641929"/>
                <a:gd name="connsiteX9" fmla="*/ 3434431 w 3530925"/>
                <a:gd name="connsiteY9" fmla="*/ 1516160 h 2641929"/>
                <a:gd name="connsiteX10" fmla="*/ 3526330 w 3530925"/>
                <a:gd name="connsiteY10" fmla="*/ 849888 h 2641929"/>
                <a:gd name="connsiteX11" fmla="*/ 3337936 w 3530925"/>
                <a:gd name="connsiteY11" fmla="*/ 261732 h 2641929"/>
                <a:gd name="connsiteX12" fmla="*/ 2662475 w 3530925"/>
                <a:gd name="connsiteY12" fmla="*/ 59553 h 2641929"/>
                <a:gd name="connsiteX13" fmla="*/ 1624010 w 3530925"/>
                <a:gd name="connsiteY13" fmla="*/ 100907 h 2641929"/>
                <a:gd name="connsiteX14" fmla="*/ 1146133 w 3530925"/>
                <a:gd name="connsiteY14" fmla="*/ 27388 h 2641929"/>
                <a:gd name="connsiteX15" fmla="*/ 585546 w 3530925"/>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41086"/>
                <a:gd name="connsiteY0" fmla="*/ 13603 h 2641929"/>
                <a:gd name="connsiteX1" fmla="*/ 89127 w 3541086"/>
                <a:gd name="connsiteY1" fmla="*/ 546620 h 2641929"/>
                <a:gd name="connsiteX2" fmla="*/ 135077 w 3541086"/>
                <a:gd name="connsiteY2" fmla="*/ 1176132 h 2641929"/>
                <a:gd name="connsiteX3" fmla="*/ 29392 w 3541086"/>
                <a:gd name="connsiteY3" fmla="*/ 1778073 h 2641929"/>
                <a:gd name="connsiteX4" fmla="*/ 130482 w 3541086"/>
                <a:gd name="connsiteY4" fmla="*/ 2439750 h 2641929"/>
                <a:gd name="connsiteX5" fmla="*/ 874868 w 3541086"/>
                <a:gd name="connsiteY5" fmla="*/ 2499484 h 2641929"/>
                <a:gd name="connsiteX6" fmla="*/ 2212005 w 3541086"/>
                <a:gd name="connsiteY6" fmla="*/ 2435155 h 2641929"/>
                <a:gd name="connsiteX7" fmla="*/ 3029911 w 3541086"/>
                <a:gd name="connsiteY7" fmla="*/ 2641929 h 2641929"/>
                <a:gd name="connsiteX8" fmla="*/ 3539953 w 3541086"/>
                <a:gd name="connsiteY8" fmla="*/ 2210001 h 2641929"/>
                <a:gd name="connsiteX9" fmla="*/ 3443459 w 3541086"/>
                <a:gd name="connsiteY9" fmla="*/ 1516160 h 2641929"/>
                <a:gd name="connsiteX10" fmla="*/ 3535358 w 3541086"/>
                <a:gd name="connsiteY10" fmla="*/ 849888 h 2641929"/>
                <a:gd name="connsiteX11" fmla="*/ 3346964 w 3541086"/>
                <a:gd name="connsiteY11" fmla="*/ 261732 h 2641929"/>
                <a:gd name="connsiteX12" fmla="*/ 2671503 w 3541086"/>
                <a:gd name="connsiteY12" fmla="*/ 59553 h 2641929"/>
                <a:gd name="connsiteX13" fmla="*/ 1633038 w 3541086"/>
                <a:gd name="connsiteY13" fmla="*/ 100907 h 2641929"/>
                <a:gd name="connsiteX14" fmla="*/ 1155161 w 3541086"/>
                <a:gd name="connsiteY14" fmla="*/ 27388 h 2641929"/>
                <a:gd name="connsiteX15" fmla="*/ 594574 w 3541086"/>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1504"/>
                <a:gd name="connsiteY0" fmla="*/ 13603 h 2641929"/>
                <a:gd name="connsiteX1" fmla="*/ 89127 w 3541504"/>
                <a:gd name="connsiteY1" fmla="*/ 546620 h 2641929"/>
                <a:gd name="connsiteX2" fmla="*/ 135077 w 3541504"/>
                <a:gd name="connsiteY2" fmla="*/ 1176132 h 2641929"/>
                <a:gd name="connsiteX3" fmla="*/ 29392 w 3541504"/>
                <a:gd name="connsiteY3" fmla="*/ 1778073 h 2641929"/>
                <a:gd name="connsiteX4" fmla="*/ 130482 w 3541504"/>
                <a:gd name="connsiteY4" fmla="*/ 2439750 h 2641929"/>
                <a:gd name="connsiteX5" fmla="*/ 874868 w 3541504"/>
                <a:gd name="connsiteY5" fmla="*/ 2499484 h 2641929"/>
                <a:gd name="connsiteX6" fmla="*/ 2212005 w 3541504"/>
                <a:gd name="connsiteY6" fmla="*/ 2435155 h 2641929"/>
                <a:gd name="connsiteX7" fmla="*/ 3029911 w 3541504"/>
                <a:gd name="connsiteY7" fmla="*/ 2641929 h 2641929"/>
                <a:gd name="connsiteX8" fmla="*/ 3539953 w 3541504"/>
                <a:gd name="connsiteY8" fmla="*/ 2210001 h 2641929"/>
                <a:gd name="connsiteX9" fmla="*/ 3443459 w 3541504"/>
                <a:gd name="connsiteY9" fmla="*/ 1516160 h 2641929"/>
                <a:gd name="connsiteX10" fmla="*/ 3535358 w 3541504"/>
                <a:gd name="connsiteY10" fmla="*/ 849888 h 2641929"/>
                <a:gd name="connsiteX11" fmla="*/ 3346964 w 3541504"/>
                <a:gd name="connsiteY11" fmla="*/ 261732 h 2641929"/>
                <a:gd name="connsiteX12" fmla="*/ 2671503 w 3541504"/>
                <a:gd name="connsiteY12" fmla="*/ 59553 h 2641929"/>
                <a:gd name="connsiteX13" fmla="*/ 1633038 w 3541504"/>
                <a:gd name="connsiteY13" fmla="*/ 100907 h 2641929"/>
                <a:gd name="connsiteX14" fmla="*/ 1155161 w 3541504"/>
                <a:gd name="connsiteY14" fmla="*/ 27388 h 2641929"/>
                <a:gd name="connsiteX15" fmla="*/ 594574 w 3541504"/>
                <a:gd name="connsiteY15" fmla="*/ 13603 h 2641929"/>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57814 w 3541504"/>
                <a:gd name="connsiteY0" fmla="*/ 51674 h 2647835"/>
                <a:gd name="connsiteX1" fmla="*/ 89127 w 3541504"/>
                <a:gd name="connsiteY1" fmla="*/ 552526 h 2647835"/>
                <a:gd name="connsiteX2" fmla="*/ 135077 w 3541504"/>
                <a:gd name="connsiteY2" fmla="*/ 1182038 h 2647835"/>
                <a:gd name="connsiteX3" fmla="*/ 29392 w 3541504"/>
                <a:gd name="connsiteY3" fmla="*/ 1783979 h 2647835"/>
                <a:gd name="connsiteX4" fmla="*/ 130482 w 3541504"/>
                <a:gd name="connsiteY4" fmla="*/ 2445656 h 2647835"/>
                <a:gd name="connsiteX5" fmla="*/ 874868 w 3541504"/>
                <a:gd name="connsiteY5" fmla="*/ 2505390 h 2647835"/>
                <a:gd name="connsiteX6" fmla="*/ 2212005 w 3541504"/>
                <a:gd name="connsiteY6" fmla="*/ 2441061 h 2647835"/>
                <a:gd name="connsiteX7" fmla="*/ 3029911 w 3541504"/>
                <a:gd name="connsiteY7" fmla="*/ 2647835 h 2647835"/>
                <a:gd name="connsiteX8" fmla="*/ 3539953 w 3541504"/>
                <a:gd name="connsiteY8" fmla="*/ 2215907 h 2647835"/>
                <a:gd name="connsiteX9" fmla="*/ 3443459 w 3541504"/>
                <a:gd name="connsiteY9" fmla="*/ 1522066 h 2647835"/>
                <a:gd name="connsiteX10" fmla="*/ 3535358 w 3541504"/>
                <a:gd name="connsiteY10" fmla="*/ 855794 h 2647835"/>
                <a:gd name="connsiteX11" fmla="*/ 3346964 w 3541504"/>
                <a:gd name="connsiteY11" fmla="*/ 267638 h 2647835"/>
                <a:gd name="connsiteX12" fmla="*/ 2671503 w 3541504"/>
                <a:gd name="connsiteY12" fmla="*/ 65459 h 2647835"/>
                <a:gd name="connsiteX13" fmla="*/ 1775483 w 3541504"/>
                <a:gd name="connsiteY13" fmla="*/ 102218 h 2647835"/>
                <a:gd name="connsiteX14" fmla="*/ 1453833 w 3541504"/>
                <a:gd name="connsiteY14" fmla="*/ 83840 h 2647835"/>
                <a:gd name="connsiteX15" fmla="*/ 1155161 w 3541504"/>
                <a:gd name="connsiteY15" fmla="*/ 33294 h 2647835"/>
                <a:gd name="connsiteX16" fmla="*/ 557814 w 3541504"/>
                <a:gd name="connsiteY16" fmla="*/ 51674 h 2647835"/>
                <a:gd name="connsiteX0" fmla="*/ 557814 w 3541504"/>
                <a:gd name="connsiteY0" fmla="*/ 50295 h 2646456"/>
                <a:gd name="connsiteX1" fmla="*/ 89127 w 3541504"/>
                <a:gd name="connsiteY1" fmla="*/ 551147 h 2646456"/>
                <a:gd name="connsiteX2" fmla="*/ 135077 w 3541504"/>
                <a:gd name="connsiteY2" fmla="*/ 1180659 h 2646456"/>
                <a:gd name="connsiteX3" fmla="*/ 29392 w 3541504"/>
                <a:gd name="connsiteY3" fmla="*/ 1782600 h 2646456"/>
                <a:gd name="connsiteX4" fmla="*/ 130482 w 3541504"/>
                <a:gd name="connsiteY4" fmla="*/ 2444277 h 2646456"/>
                <a:gd name="connsiteX5" fmla="*/ 874868 w 3541504"/>
                <a:gd name="connsiteY5" fmla="*/ 2504011 h 2646456"/>
                <a:gd name="connsiteX6" fmla="*/ 2212005 w 3541504"/>
                <a:gd name="connsiteY6" fmla="*/ 2439682 h 2646456"/>
                <a:gd name="connsiteX7" fmla="*/ 3029911 w 3541504"/>
                <a:gd name="connsiteY7" fmla="*/ 2646456 h 2646456"/>
                <a:gd name="connsiteX8" fmla="*/ 3539953 w 3541504"/>
                <a:gd name="connsiteY8" fmla="*/ 2214528 h 2646456"/>
                <a:gd name="connsiteX9" fmla="*/ 3443459 w 3541504"/>
                <a:gd name="connsiteY9" fmla="*/ 1520687 h 2646456"/>
                <a:gd name="connsiteX10" fmla="*/ 3535358 w 3541504"/>
                <a:gd name="connsiteY10" fmla="*/ 854415 h 2646456"/>
                <a:gd name="connsiteX11" fmla="*/ 3346964 w 3541504"/>
                <a:gd name="connsiteY11" fmla="*/ 266259 h 2646456"/>
                <a:gd name="connsiteX12" fmla="*/ 2671503 w 3541504"/>
                <a:gd name="connsiteY12" fmla="*/ 64080 h 2646456"/>
                <a:gd name="connsiteX13" fmla="*/ 1775483 w 3541504"/>
                <a:gd name="connsiteY13" fmla="*/ 100839 h 2646456"/>
                <a:gd name="connsiteX14" fmla="*/ 1453833 w 3541504"/>
                <a:gd name="connsiteY14" fmla="*/ 82461 h 2646456"/>
                <a:gd name="connsiteX15" fmla="*/ 1155161 w 3541504"/>
                <a:gd name="connsiteY15" fmla="*/ 31915 h 2646456"/>
                <a:gd name="connsiteX16" fmla="*/ 557814 w 3541504"/>
                <a:gd name="connsiteY16" fmla="*/ 50295 h 2646456"/>
                <a:gd name="connsiteX0" fmla="*/ 576194 w 3541504"/>
                <a:gd name="connsiteY0" fmla="*/ 39650 h 2654191"/>
                <a:gd name="connsiteX1" fmla="*/ 89127 w 3541504"/>
                <a:gd name="connsiteY1" fmla="*/ 558882 h 2654191"/>
                <a:gd name="connsiteX2" fmla="*/ 135077 w 3541504"/>
                <a:gd name="connsiteY2" fmla="*/ 1188394 h 2654191"/>
                <a:gd name="connsiteX3" fmla="*/ 29392 w 3541504"/>
                <a:gd name="connsiteY3" fmla="*/ 1790335 h 2654191"/>
                <a:gd name="connsiteX4" fmla="*/ 130482 w 3541504"/>
                <a:gd name="connsiteY4" fmla="*/ 2452012 h 2654191"/>
                <a:gd name="connsiteX5" fmla="*/ 874868 w 3541504"/>
                <a:gd name="connsiteY5" fmla="*/ 2511746 h 2654191"/>
                <a:gd name="connsiteX6" fmla="*/ 2212005 w 3541504"/>
                <a:gd name="connsiteY6" fmla="*/ 2447417 h 2654191"/>
                <a:gd name="connsiteX7" fmla="*/ 3029911 w 3541504"/>
                <a:gd name="connsiteY7" fmla="*/ 2654191 h 2654191"/>
                <a:gd name="connsiteX8" fmla="*/ 3539953 w 3541504"/>
                <a:gd name="connsiteY8" fmla="*/ 2222263 h 2654191"/>
                <a:gd name="connsiteX9" fmla="*/ 3443459 w 3541504"/>
                <a:gd name="connsiteY9" fmla="*/ 1528422 h 2654191"/>
                <a:gd name="connsiteX10" fmla="*/ 3535358 w 3541504"/>
                <a:gd name="connsiteY10" fmla="*/ 862150 h 2654191"/>
                <a:gd name="connsiteX11" fmla="*/ 3346964 w 3541504"/>
                <a:gd name="connsiteY11" fmla="*/ 273994 h 2654191"/>
                <a:gd name="connsiteX12" fmla="*/ 2671503 w 3541504"/>
                <a:gd name="connsiteY12" fmla="*/ 71815 h 2654191"/>
                <a:gd name="connsiteX13" fmla="*/ 1775483 w 3541504"/>
                <a:gd name="connsiteY13" fmla="*/ 108574 h 2654191"/>
                <a:gd name="connsiteX14" fmla="*/ 1453833 w 3541504"/>
                <a:gd name="connsiteY14" fmla="*/ 90196 h 2654191"/>
                <a:gd name="connsiteX15" fmla="*/ 1155161 w 3541504"/>
                <a:gd name="connsiteY15" fmla="*/ 39650 h 2654191"/>
                <a:gd name="connsiteX16" fmla="*/ 576194 w 3541504"/>
                <a:gd name="connsiteY16" fmla="*/ 39650 h 2654191"/>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879238 w 3545874"/>
                <a:gd name="connsiteY5" fmla="*/ 2505384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39281 w 3545874"/>
                <a:gd name="connsiteY8" fmla="*/ 2251614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59554"/>
                <a:gd name="connsiteY0" fmla="*/ 33288 h 2663134"/>
                <a:gd name="connsiteX1" fmla="*/ 93497 w 3559554"/>
                <a:gd name="connsiteY1" fmla="*/ 552520 h 2663134"/>
                <a:gd name="connsiteX2" fmla="*/ 139447 w 3559554"/>
                <a:gd name="connsiteY2" fmla="*/ 1182032 h 2663134"/>
                <a:gd name="connsiteX3" fmla="*/ 33762 w 3559554"/>
                <a:gd name="connsiteY3" fmla="*/ 1783973 h 2663134"/>
                <a:gd name="connsiteX4" fmla="*/ 134852 w 3559554"/>
                <a:gd name="connsiteY4" fmla="*/ 2445650 h 2663134"/>
                <a:gd name="connsiteX5" fmla="*/ 919580 w 3559554"/>
                <a:gd name="connsiteY5" fmla="*/ 2525792 h 2663134"/>
                <a:gd name="connsiteX6" fmla="*/ 2246630 w 3559554"/>
                <a:gd name="connsiteY6" fmla="*/ 2471666 h 2663134"/>
                <a:gd name="connsiteX7" fmla="*/ 3079666 w 3559554"/>
                <a:gd name="connsiteY7" fmla="*/ 2663134 h 2663134"/>
                <a:gd name="connsiteX8" fmla="*/ 3559554 w 3559554"/>
                <a:gd name="connsiteY8" fmla="*/ 2248196 h 2663134"/>
                <a:gd name="connsiteX9" fmla="*/ 3457966 w 3559554"/>
                <a:gd name="connsiteY9" fmla="*/ 1532315 h 2663134"/>
                <a:gd name="connsiteX10" fmla="*/ 3539728 w 3559554"/>
                <a:gd name="connsiteY10" fmla="*/ 855788 h 2663134"/>
                <a:gd name="connsiteX11" fmla="*/ 3351334 w 3559554"/>
                <a:gd name="connsiteY11" fmla="*/ 267632 h 2663134"/>
                <a:gd name="connsiteX12" fmla="*/ 2675873 w 3559554"/>
                <a:gd name="connsiteY12" fmla="*/ 65453 h 2663134"/>
                <a:gd name="connsiteX13" fmla="*/ 1779853 w 3559554"/>
                <a:gd name="connsiteY13" fmla="*/ 102212 h 2663134"/>
                <a:gd name="connsiteX14" fmla="*/ 1458203 w 3559554"/>
                <a:gd name="connsiteY14" fmla="*/ 83834 h 2663134"/>
                <a:gd name="connsiteX15" fmla="*/ 1159531 w 3559554"/>
                <a:gd name="connsiteY15" fmla="*/ 33288 h 2663134"/>
                <a:gd name="connsiteX16" fmla="*/ 580564 w 3559554"/>
                <a:gd name="connsiteY16" fmla="*/ 33288 h 266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9554" h="2663134">
                  <a:moveTo>
                    <a:pt x="580564" y="33288"/>
                  </a:moveTo>
                  <a:cubicBezTo>
                    <a:pt x="148636" y="168074"/>
                    <a:pt x="139447" y="353404"/>
                    <a:pt x="93497" y="552520"/>
                  </a:cubicBezTo>
                  <a:cubicBezTo>
                    <a:pt x="70522" y="797586"/>
                    <a:pt x="144042" y="904801"/>
                    <a:pt x="139447" y="1182032"/>
                  </a:cubicBezTo>
                  <a:cubicBezTo>
                    <a:pt x="101155" y="1600175"/>
                    <a:pt x="67459" y="1558819"/>
                    <a:pt x="33762" y="1783973"/>
                  </a:cubicBezTo>
                  <a:cubicBezTo>
                    <a:pt x="-38225" y="2179141"/>
                    <a:pt x="9255" y="2298610"/>
                    <a:pt x="134852" y="2445650"/>
                  </a:cubicBezTo>
                  <a:cubicBezTo>
                    <a:pt x="346221" y="2617196"/>
                    <a:pt x="568028" y="2632953"/>
                    <a:pt x="919580" y="2525792"/>
                  </a:cubicBezTo>
                  <a:cubicBezTo>
                    <a:pt x="1764938" y="2303184"/>
                    <a:pt x="1935963" y="2417564"/>
                    <a:pt x="2246630" y="2471666"/>
                  </a:cubicBezTo>
                  <a:cubicBezTo>
                    <a:pt x="2747436" y="2606440"/>
                    <a:pt x="2889741" y="2653944"/>
                    <a:pt x="3079666" y="2663134"/>
                  </a:cubicBezTo>
                  <a:cubicBezTo>
                    <a:pt x="3575923" y="2601868"/>
                    <a:pt x="3536579" y="2304868"/>
                    <a:pt x="3559554" y="2248196"/>
                  </a:cubicBezTo>
                  <a:cubicBezTo>
                    <a:pt x="3559554" y="2016916"/>
                    <a:pt x="3459722" y="1708901"/>
                    <a:pt x="3457966" y="1532315"/>
                  </a:cubicBezTo>
                  <a:cubicBezTo>
                    <a:pt x="3469542" y="1192551"/>
                    <a:pt x="3509095" y="1077879"/>
                    <a:pt x="3539728" y="855788"/>
                  </a:cubicBezTo>
                  <a:cubicBezTo>
                    <a:pt x="3578020" y="457557"/>
                    <a:pt x="3427917" y="348810"/>
                    <a:pt x="3351334" y="267632"/>
                  </a:cubicBezTo>
                  <a:cubicBezTo>
                    <a:pt x="3103206" y="71580"/>
                    <a:pt x="2919407" y="82302"/>
                    <a:pt x="2675873" y="65453"/>
                  </a:cubicBezTo>
                  <a:cubicBezTo>
                    <a:pt x="2329718" y="79238"/>
                    <a:pt x="2433871" y="88427"/>
                    <a:pt x="1779853" y="102212"/>
                  </a:cubicBezTo>
                  <a:cubicBezTo>
                    <a:pt x="1703270" y="99149"/>
                    <a:pt x="1502621" y="91492"/>
                    <a:pt x="1458203" y="83834"/>
                  </a:cubicBezTo>
                  <a:lnTo>
                    <a:pt x="1159531" y="33288"/>
                  </a:lnTo>
                  <a:cubicBezTo>
                    <a:pt x="816440" y="-21852"/>
                    <a:pt x="772021" y="1123"/>
                    <a:pt x="580564" y="33288"/>
                  </a:cubicBezTo>
                  <a:close/>
                </a:path>
              </a:pathLst>
            </a:custGeom>
            <a:solidFill>
              <a:schemeClr val="bg1"/>
            </a:solidFill>
            <a:ln w="28575">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TextBox 13">
              <a:extLst>
                <a:ext uri="{FF2B5EF4-FFF2-40B4-BE49-F238E27FC236}">
                  <a16:creationId xmlns:a16="http://schemas.microsoft.com/office/drawing/2014/main" id="{307F315E-4272-415C-9F1C-9882E99B9123}"/>
                </a:ext>
              </a:extLst>
            </p:cNvPr>
            <p:cNvSpPr txBox="1">
              <a:spLocks noChangeArrowheads="1"/>
            </p:cNvSpPr>
            <p:nvPr/>
          </p:nvSpPr>
          <p:spPr bwMode="auto">
            <a:xfrm>
              <a:off x="4128891" y="2242512"/>
              <a:ext cx="607154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800" b="1" dirty="0">
                  <a:solidFill>
                    <a:schemeClr val="accent5">
                      <a:lumMod val="50000"/>
                    </a:schemeClr>
                  </a:solidFill>
                  <a:cs typeface="Arial" panose="020B0604020202020204" pitchFamily="34" charset="0"/>
                </a:rPr>
                <a:t>Con </a:t>
              </a:r>
              <a:r>
                <a:rPr lang="en-US" sz="2800" b="1" dirty="0" err="1">
                  <a:solidFill>
                    <a:schemeClr val="accent5">
                      <a:lumMod val="50000"/>
                    </a:schemeClr>
                  </a:solidFill>
                  <a:cs typeface="Arial" panose="020B0604020202020204" pitchFamily="34" charset="0"/>
                </a:rPr>
                <a:t>sẻ</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già</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bộ</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ức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đen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nhánh</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lao</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xuống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như</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hòn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đá</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trước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mõm</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chó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lông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dựng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ngược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miệng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rít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lên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tuyệt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vọng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và</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thảm</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thiết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nhảy</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hai</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ba</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bước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về</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phía</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cái</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mõm</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há</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rộng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đầy</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răng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của</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chó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lao</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đến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cứu</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nó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lấy</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thân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mình</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phủ</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kín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sẻ</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giọng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yếu</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ớt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nhưng</a:t>
              </a:r>
              <a:r>
                <a:rPr lang="en-US" sz="2800" b="1" dirty="0">
                  <a:solidFill>
                    <a:schemeClr val="accent5">
                      <a:lumMod val="50000"/>
                    </a:schemeClr>
                  </a:solidFill>
                  <a:cs typeface="Arial" panose="020B0604020202020204" pitchFamily="34" charset="0"/>
                </a:rPr>
                <a:t> hung </a:t>
              </a:r>
              <a:r>
                <a:rPr lang="en-US" sz="2800" b="1" dirty="0" err="1">
                  <a:solidFill>
                    <a:schemeClr val="accent5">
                      <a:lumMod val="50000"/>
                    </a:schemeClr>
                  </a:solidFill>
                  <a:cs typeface="Arial" panose="020B0604020202020204" pitchFamily="34" charset="0"/>
                </a:rPr>
                <a:t>dữ</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và</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khản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đặc</a:t>
              </a:r>
              <a:r>
                <a:rPr lang="en-US" sz="2800" b="1" dirty="0">
                  <a:solidFill>
                    <a:schemeClr val="accent5">
                      <a:lumMod val="50000"/>
                    </a:schemeClr>
                  </a:solidFill>
                  <a:cs typeface="Arial" panose="020B0604020202020204" pitchFamily="34" charset="0"/>
                </a:rPr>
                <a:t>.</a:t>
              </a:r>
            </a:p>
          </p:txBody>
        </p:sp>
      </p:grpSp>
    </p:spTree>
    <p:extLst>
      <p:ext uri="{BB962C8B-B14F-4D97-AF65-F5344CB8AC3E}">
        <p14:creationId xmlns:p14="http://schemas.microsoft.com/office/powerpoint/2010/main" val="70026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9DC684-78A1-4BE7-B7B1-F1A29FDEF379}"/>
              </a:ext>
            </a:extLst>
          </p:cNvPr>
          <p:cNvGrpSpPr/>
          <p:nvPr/>
        </p:nvGrpSpPr>
        <p:grpSpPr>
          <a:xfrm>
            <a:off x="906793" y="1084850"/>
            <a:ext cx="10800000" cy="1192424"/>
            <a:chOff x="768000" y="292914"/>
            <a:chExt cx="10800000" cy="1543686"/>
          </a:xfrm>
        </p:grpSpPr>
        <p:sp>
          <p:nvSpPr>
            <p:cNvPr id="9" name="线形标注 1 11">
              <a:extLst>
                <a:ext uri="{FF2B5EF4-FFF2-40B4-BE49-F238E27FC236}">
                  <a16:creationId xmlns:a16="http://schemas.microsoft.com/office/drawing/2014/main" id="{2BCA808B-B4AB-4CEA-BC30-7EBF6CB1B76E}"/>
                </a:ext>
              </a:extLst>
            </p:cNvPr>
            <p:cNvSpPr/>
            <p:nvPr/>
          </p:nvSpPr>
          <p:spPr>
            <a:xfrm>
              <a:off x="768000" y="292914"/>
              <a:ext cx="10800000" cy="1543686"/>
            </a:xfrm>
            <a:prstGeom prst="borderCallout1">
              <a:avLst>
                <a:gd name="adj1" fmla="val 113533"/>
                <a:gd name="adj2" fmla="val -37560"/>
                <a:gd name="adj3" fmla="val 112500"/>
                <a:gd name="adj4" fmla="val -38333"/>
              </a:avLst>
            </a:prstGeom>
            <a:solidFill>
              <a:srgbClr val="17550E"/>
            </a:solidFill>
            <a:ln w="38100">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F8A21137-FF6A-4F9E-8938-AD465557501E}"/>
                </a:ext>
              </a:extLst>
            </p:cNvPr>
            <p:cNvSpPr txBox="1"/>
            <p:nvPr/>
          </p:nvSpPr>
          <p:spPr>
            <a:xfrm>
              <a:off x="768000" y="439307"/>
              <a:ext cx="10566000" cy="1235166"/>
            </a:xfrm>
            <a:prstGeom prst="rect">
              <a:avLst/>
            </a:prstGeom>
            <a:noFill/>
          </p:spPr>
          <p:txBody>
            <a:bodyPr wrap="square">
              <a:spAutoFit/>
            </a:bodyPr>
            <a:lstStyle/>
            <a:p>
              <a:pPr algn="ctr"/>
              <a:r>
                <a:rPr lang="vi-VN" altLang="en-US" sz="2800" b="1" dirty="0">
                  <a:solidFill>
                    <a:schemeClr val="bg1"/>
                  </a:solidFill>
                  <a:effectLst>
                    <a:outerShdw blurRad="38100" dist="38100" dir="2700000" algn="tl">
                      <a:srgbClr val="FFFFFF"/>
                    </a:outerShdw>
                  </a:effectLst>
                  <a:latin typeface="Arial" panose="020B0604020202020204" pitchFamily="34" charset="0"/>
                  <a:cs typeface="Arial" panose="020B0604020202020204" pitchFamily="34" charset="0"/>
                </a:rPr>
                <a:t>Em hiểu một sức mạnh vô hình trong câu “Nhưng một sức mạnh vô hình vẫn cuốn nó xuống đất” là sức mạnh gì?</a:t>
              </a:r>
              <a:endParaRPr lang="en-US" altLang="en-US" sz="2800" b="1" dirty="0">
                <a:solidFill>
                  <a:schemeClr val="bg1"/>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3389706-6071-49B4-862E-BDB551A7CF71}"/>
              </a:ext>
            </a:extLst>
          </p:cNvPr>
          <p:cNvGrpSpPr/>
          <p:nvPr/>
        </p:nvGrpSpPr>
        <p:grpSpPr>
          <a:xfrm>
            <a:off x="0" y="2518127"/>
            <a:ext cx="9558000" cy="3416319"/>
            <a:chOff x="930929" y="3881644"/>
            <a:chExt cx="6284257" cy="3372514"/>
          </a:xfrm>
        </p:grpSpPr>
        <p:sp>
          <p:nvSpPr>
            <p:cNvPr id="12" name="任意多边形 35">
              <a:extLst>
                <a:ext uri="{FF2B5EF4-FFF2-40B4-BE49-F238E27FC236}">
                  <a16:creationId xmlns:a16="http://schemas.microsoft.com/office/drawing/2014/main" id="{870E713D-5EEE-45D7-BFB5-2B0F3440122D}"/>
                </a:ext>
              </a:extLst>
            </p:cNvPr>
            <p:cNvSpPr/>
            <p:nvPr/>
          </p:nvSpPr>
          <p:spPr>
            <a:xfrm>
              <a:off x="930929" y="3881644"/>
              <a:ext cx="6284257" cy="2983809"/>
            </a:xfrm>
            <a:custGeom>
              <a:avLst/>
              <a:gdLst>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8380 h 2646706"/>
                <a:gd name="connsiteX1" fmla="*/ 68925 w 3510561"/>
                <a:gd name="connsiteY1" fmla="*/ 519232 h 2646706"/>
                <a:gd name="connsiteX2" fmla="*/ 101090 w 3510561"/>
                <a:gd name="connsiteY2" fmla="*/ 1107389 h 2646706"/>
                <a:gd name="connsiteX3" fmla="*/ 0 w 3510561"/>
                <a:gd name="connsiteY3" fmla="*/ 1782850 h 2646706"/>
                <a:gd name="connsiteX4" fmla="*/ 101090 w 3510561"/>
                <a:gd name="connsiteY4" fmla="*/ 2444527 h 2646706"/>
                <a:gd name="connsiteX5" fmla="*/ 845476 w 3510561"/>
                <a:gd name="connsiteY5" fmla="*/ 2504261 h 2646706"/>
                <a:gd name="connsiteX6" fmla="*/ 2182613 w 3510561"/>
                <a:gd name="connsiteY6" fmla="*/ 2439932 h 2646706"/>
                <a:gd name="connsiteX7" fmla="*/ 3000519 w 3510561"/>
                <a:gd name="connsiteY7" fmla="*/ 2646706 h 2646706"/>
                <a:gd name="connsiteX8" fmla="*/ 3510561 w 3510561"/>
                <a:gd name="connsiteY8" fmla="*/ 2214778 h 2646706"/>
                <a:gd name="connsiteX9" fmla="*/ 3414067 w 3510561"/>
                <a:gd name="connsiteY9" fmla="*/ 1520937 h 2646706"/>
                <a:gd name="connsiteX10" fmla="*/ 3505966 w 3510561"/>
                <a:gd name="connsiteY10" fmla="*/ 854665 h 2646706"/>
                <a:gd name="connsiteX11" fmla="*/ 3317572 w 3510561"/>
                <a:gd name="connsiteY11" fmla="*/ 266509 h 2646706"/>
                <a:gd name="connsiteX12" fmla="*/ 2642111 w 3510561"/>
                <a:gd name="connsiteY12" fmla="*/ 64330 h 2646706"/>
                <a:gd name="connsiteX13" fmla="*/ 1603646 w 3510561"/>
                <a:gd name="connsiteY13" fmla="*/ 105684 h 2646706"/>
                <a:gd name="connsiteX14" fmla="*/ 923590 w 3510561"/>
                <a:gd name="connsiteY14" fmla="*/ 0 h 2646706"/>
                <a:gd name="connsiteX15" fmla="*/ 565182 w 3510561"/>
                <a:gd name="connsiteY15" fmla="*/ 18380 h 2646706"/>
                <a:gd name="connsiteX0" fmla="*/ 565182 w 3510561"/>
                <a:gd name="connsiteY0" fmla="*/ 0 h 2628326"/>
                <a:gd name="connsiteX1" fmla="*/ 68925 w 3510561"/>
                <a:gd name="connsiteY1" fmla="*/ 500852 h 2628326"/>
                <a:gd name="connsiteX2" fmla="*/ 101090 w 3510561"/>
                <a:gd name="connsiteY2" fmla="*/ 1089009 h 2628326"/>
                <a:gd name="connsiteX3" fmla="*/ 0 w 3510561"/>
                <a:gd name="connsiteY3" fmla="*/ 1764470 h 2628326"/>
                <a:gd name="connsiteX4" fmla="*/ 101090 w 3510561"/>
                <a:gd name="connsiteY4" fmla="*/ 2426147 h 2628326"/>
                <a:gd name="connsiteX5" fmla="*/ 845476 w 3510561"/>
                <a:gd name="connsiteY5" fmla="*/ 2485881 h 2628326"/>
                <a:gd name="connsiteX6" fmla="*/ 2182613 w 3510561"/>
                <a:gd name="connsiteY6" fmla="*/ 2421552 h 2628326"/>
                <a:gd name="connsiteX7" fmla="*/ 3000519 w 3510561"/>
                <a:gd name="connsiteY7" fmla="*/ 2628326 h 2628326"/>
                <a:gd name="connsiteX8" fmla="*/ 3510561 w 3510561"/>
                <a:gd name="connsiteY8" fmla="*/ 2196398 h 2628326"/>
                <a:gd name="connsiteX9" fmla="*/ 3414067 w 3510561"/>
                <a:gd name="connsiteY9" fmla="*/ 1502557 h 2628326"/>
                <a:gd name="connsiteX10" fmla="*/ 3505966 w 3510561"/>
                <a:gd name="connsiteY10" fmla="*/ 836285 h 2628326"/>
                <a:gd name="connsiteX11" fmla="*/ 3317572 w 3510561"/>
                <a:gd name="connsiteY11" fmla="*/ 248129 h 2628326"/>
                <a:gd name="connsiteX12" fmla="*/ 2642111 w 3510561"/>
                <a:gd name="connsiteY12" fmla="*/ 45950 h 2628326"/>
                <a:gd name="connsiteX13" fmla="*/ 1603646 w 3510561"/>
                <a:gd name="connsiteY13" fmla="*/ 87304 h 2628326"/>
                <a:gd name="connsiteX14" fmla="*/ 1125769 w 3510561"/>
                <a:gd name="connsiteY14" fmla="*/ 13785 h 2628326"/>
                <a:gd name="connsiteX15" fmla="*/ 565182 w 3510561"/>
                <a:gd name="connsiteY15" fmla="*/ 0 h 2628326"/>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85546 w 3530925"/>
                <a:gd name="connsiteY0" fmla="*/ 13603 h 2641929"/>
                <a:gd name="connsiteX1" fmla="*/ 80099 w 3530925"/>
                <a:gd name="connsiteY1" fmla="*/ 546620 h 2641929"/>
                <a:gd name="connsiteX2" fmla="*/ 126049 w 3530925"/>
                <a:gd name="connsiteY2" fmla="*/ 1176132 h 2641929"/>
                <a:gd name="connsiteX3" fmla="*/ 20364 w 3530925"/>
                <a:gd name="connsiteY3" fmla="*/ 1778073 h 2641929"/>
                <a:gd name="connsiteX4" fmla="*/ 121454 w 3530925"/>
                <a:gd name="connsiteY4" fmla="*/ 2439750 h 2641929"/>
                <a:gd name="connsiteX5" fmla="*/ 865840 w 3530925"/>
                <a:gd name="connsiteY5" fmla="*/ 2499484 h 2641929"/>
                <a:gd name="connsiteX6" fmla="*/ 2202977 w 3530925"/>
                <a:gd name="connsiteY6" fmla="*/ 2435155 h 2641929"/>
                <a:gd name="connsiteX7" fmla="*/ 3020883 w 3530925"/>
                <a:gd name="connsiteY7" fmla="*/ 2641929 h 2641929"/>
                <a:gd name="connsiteX8" fmla="*/ 3530925 w 3530925"/>
                <a:gd name="connsiteY8" fmla="*/ 2210001 h 2641929"/>
                <a:gd name="connsiteX9" fmla="*/ 3434431 w 3530925"/>
                <a:gd name="connsiteY9" fmla="*/ 1516160 h 2641929"/>
                <a:gd name="connsiteX10" fmla="*/ 3526330 w 3530925"/>
                <a:gd name="connsiteY10" fmla="*/ 849888 h 2641929"/>
                <a:gd name="connsiteX11" fmla="*/ 3337936 w 3530925"/>
                <a:gd name="connsiteY11" fmla="*/ 261732 h 2641929"/>
                <a:gd name="connsiteX12" fmla="*/ 2662475 w 3530925"/>
                <a:gd name="connsiteY12" fmla="*/ 59553 h 2641929"/>
                <a:gd name="connsiteX13" fmla="*/ 1624010 w 3530925"/>
                <a:gd name="connsiteY13" fmla="*/ 100907 h 2641929"/>
                <a:gd name="connsiteX14" fmla="*/ 1146133 w 3530925"/>
                <a:gd name="connsiteY14" fmla="*/ 27388 h 2641929"/>
                <a:gd name="connsiteX15" fmla="*/ 585546 w 3530925"/>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41086"/>
                <a:gd name="connsiteY0" fmla="*/ 13603 h 2641929"/>
                <a:gd name="connsiteX1" fmla="*/ 89127 w 3541086"/>
                <a:gd name="connsiteY1" fmla="*/ 546620 h 2641929"/>
                <a:gd name="connsiteX2" fmla="*/ 135077 w 3541086"/>
                <a:gd name="connsiteY2" fmla="*/ 1176132 h 2641929"/>
                <a:gd name="connsiteX3" fmla="*/ 29392 w 3541086"/>
                <a:gd name="connsiteY3" fmla="*/ 1778073 h 2641929"/>
                <a:gd name="connsiteX4" fmla="*/ 130482 w 3541086"/>
                <a:gd name="connsiteY4" fmla="*/ 2439750 h 2641929"/>
                <a:gd name="connsiteX5" fmla="*/ 874868 w 3541086"/>
                <a:gd name="connsiteY5" fmla="*/ 2499484 h 2641929"/>
                <a:gd name="connsiteX6" fmla="*/ 2212005 w 3541086"/>
                <a:gd name="connsiteY6" fmla="*/ 2435155 h 2641929"/>
                <a:gd name="connsiteX7" fmla="*/ 3029911 w 3541086"/>
                <a:gd name="connsiteY7" fmla="*/ 2641929 h 2641929"/>
                <a:gd name="connsiteX8" fmla="*/ 3539953 w 3541086"/>
                <a:gd name="connsiteY8" fmla="*/ 2210001 h 2641929"/>
                <a:gd name="connsiteX9" fmla="*/ 3443459 w 3541086"/>
                <a:gd name="connsiteY9" fmla="*/ 1516160 h 2641929"/>
                <a:gd name="connsiteX10" fmla="*/ 3535358 w 3541086"/>
                <a:gd name="connsiteY10" fmla="*/ 849888 h 2641929"/>
                <a:gd name="connsiteX11" fmla="*/ 3346964 w 3541086"/>
                <a:gd name="connsiteY11" fmla="*/ 261732 h 2641929"/>
                <a:gd name="connsiteX12" fmla="*/ 2671503 w 3541086"/>
                <a:gd name="connsiteY12" fmla="*/ 59553 h 2641929"/>
                <a:gd name="connsiteX13" fmla="*/ 1633038 w 3541086"/>
                <a:gd name="connsiteY13" fmla="*/ 100907 h 2641929"/>
                <a:gd name="connsiteX14" fmla="*/ 1155161 w 3541086"/>
                <a:gd name="connsiteY14" fmla="*/ 27388 h 2641929"/>
                <a:gd name="connsiteX15" fmla="*/ 594574 w 3541086"/>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1504"/>
                <a:gd name="connsiteY0" fmla="*/ 13603 h 2641929"/>
                <a:gd name="connsiteX1" fmla="*/ 89127 w 3541504"/>
                <a:gd name="connsiteY1" fmla="*/ 546620 h 2641929"/>
                <a:gd name="connsiteX2" fmla="*/ 135077 w 3541504"/>
                <a:gd name="connsiteY2" fmla="*/ 1176132 h 2641929"/>
                <a:gd name="connsiteX3" fmla="*/ 29392 w 3541504"/>
                <a:gd name="connsiteY3" fmla="*/ 1778073 h 2641929"/>
                <a:gd name="connsiteX4" fmla="*/ 130482 w 3541504"/>
                <a:gd name="connsiteY4" fmla="*/ 2439750 h 2641929"/>
                <a:gd name="connsiteX5" fmla="*/ 874868 w 3541504"/>
                <a:gd name="connsiteY5" fmla="*/ 2499484 h 2641929"/>
                <a:gd name="connsiteX6" fmla="*/ 2212005 w 3541504"/>
                <a:gd name="connsiteY6" fmla="*/ 2435155 h 2641929"/>
                <a:gd name="connsiteX7" fmla="*/ 3029911 w 3541504"/>
                <a:gd name="connsiteY7" fmla="*/ 2641929 h 2641929"/>
                <a:gd name="connsiteX8" fmla="*/ 3539953 w 3541504"/>
                <a:gd name="connsiteY8" fmla="*/ 2210001 h 2641929"/>
                <a:gd name="connsiteX9" fmla="*/ 3443459 w 3541504"/>
                <a:gd name="connsiteY9" fmla="*/ 1516160 h 2641929"/>
                <a:gd name="connsiteX10" fmla="*/ 3535358 w 3541504"/>
                <a:gd name="connsiteY10" fmla="*/ 849888 h 2641929"/>
                <a:gd name="connsiteX11" fmla="*/ 3346964 w 3541504"/>
                <a:gd name="connsiteY11" fmla="*/ 261732 h 2641929"/>
                <a:gd name="connsiteX12" fmla="*/ 2671503 w 3541504"/>
                <a:gd name="connsiteY12" fmla="*/ 59553 h 2641929"/>
                <a:gd name="connsiteX13" fmla="*/ 1633038 w 3541504"/>
                <a:gd name="connsiteY13" fmla="*/ 100907 h 2641929"/>
                <a:gd name="connsiteX14" fmla="*/ 1155161 w 3541504"/>
                <a:gd name="connsiteY14" fmla="*/ 27388 h 2641929"/>
                <a:gd name="connsiteX15" fmla="*/ 594574 w 3541504"/>
                <a:gd name="connsiteY15" fmla="*/ 13603 h 2641929"/>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57814 w 3541504"/>
                <a:gd name="connsiteY0" fmla="*/ 51674 h 2647835"/>
                <a:gd name="connsiteX1" fmla="*/ 89127 w 3541504"/>
                <a:gd name="connsiteY1" fmla="*/ 552526 h 2647835"/>
                <a:gd name="connsiteX2" fmla="*/ 135077 w 3541504"/>
                <a:gd name="connsiteY2" fmla="*/ 1182038 h 2647835"/>
                <a:gd name="connsiteX3" fmla="*/ 29392 w 3541504"/>
                <a:gd name="connsiteY3" fmla="*/ 1783979 h 2647835"/>
                <a:gd name="connsiteX4" fmla="*/ 130482 w 3541504"/>
                <a:gd name="connsiteY4" fmla="*/ 2445656 h 2647835"/>
                <a:gd name="connsiteX5" fmla="*/ 874868 w 3541504"/>
                <a:gd name="connsiteY5" fmla="*/ 2505390 h 2647835"/>
                <a:gd name="connsiteX6" fmla="*/ 2212005 w 3541504"/>
                <a:gd name="connsiteY6" fmla="*/ 2441061 h 2647835"/>
                <a:gd name="connsiteX7" fmla="*/ 3029911 w 3541504"/>
                <a:gd name="connsiteY7" fmla="*/ 2647835 h 2647835"/>
                <a:gd name="connsiteX8" fmla="*/ 3539953 w 3541504"/>
                <a:gd name="connsiteY8" fmla="*/ 2215907 h 2647835"/>
                <a:gd name="connsiteX9" fmla="*/ 3443459 w 3541504"/>
                <a:gd name="connsiteY9" fmla="*/ 1522066 h 2647835"/>
                <a:gd name="connsiteX10" fmla="*/ 3535358 w 3541504"/>
                <a:gd name="connsiteY10" fmla="*/ 855794 h 2647835"/>
                <a:gd name="connsiteX11" fmla="*/ 3346964 w 3541504"/>
                <a:gd name="connsiteY11" fmla="*/ 267638 h 2647835"/>
                <a:gd name="connsiteX12" fmla="*/ 2671503 w 3541504"/>
                <a:gd name="connsiteY12" fmla="*/ 65459 h 2647835"/>
                <a:gd name="connsiteX13" fmla="*/ 1775483 w 3541504"/>
                <a:gd name="connsiteY13" fmla="*/ 102218 h 2647835"/>
                <a:gd name="connsiteX14" fmla="*/ 1453833 w 3541504"/>
                <a:gd name="connsiteY14" fmla="*/ 83840 h 2647835"/>
                <a:gd name="connsiteX15" fmla="*/ 1155161 w 3541504"/>
                <a:gd name="connsiteY15" fmla="*/ 33294 h 2647835"/>
                <a:gd name="connsiteX16" fmla="*/ 557814 w 3541504"/>
                <a:gd name="connsiteY16" fmla="*/ 51674 h 2647835"/>
                <a:gd name="connsiteX0" fmla="*/ 557814 w 3541504"/>
                <a:gd name="connsiteY0" fmla="*/ 50295 h 2646456"/>
                <a:gd name="connsiteX1" fmla="*/ 89127 w 3541504"/>
                <a:gd name="connsiteY1" fmla="*/ 551147 h 2646456"/>
                <a:gd name="connsiteX2" fmla="*/ 135077 w 3541504"/>
                <a:gd name="connsiteY2" fmla="*/ 1180659 h 2646456"/>
                <a:gd name="connsiteX3" fmla="*/ 29392 w 3541504"/>
                <a:gd name="connsiteY3" fmla="*/ 1782600 h 2646456"/>
                <a:gd name="connsiteX4" fmla="*/ 130482 w 3541504"/>
                <a:gd name="connsiteY4" fmla="*/ 2444277 h 2646456"/>
                <a:gd name="connsiteX5" fmla="*/ 874868 w 3541504"/>
                <a:gd name="connsiteY5" fmla="*/ 2504011 h 2646456"/>
                <a:gd name="connsiteX6" fmla="*/ 2212005 w 3541504"/>
                <a:gd name="connsiteY6" fmla="*/ 2439682 h 2646456"/>
                <a:gd name="connsiteX7" fmla="*/ 3029911 w 3541504"/>
                <a:gd name="connsiteY7" fmla="*/ 2646456 h 2646456"/>
                <a:gd name="connsiteX8" fmla="*/ 3539953 w 3541504"/>
                <a:gd name="connsiteY8" fmla="*/ 2214528 h 2646456"/>
                <a:gd name="connsiteX9" fmla="*/ 3443459 w 3541504"/>
                <a:gd name="connsiteY9" fmla="*/ 1520687 h 2646456"/>
                <a:gd name="connsiteX10" fmla="*/ 3535358 w 3541504"/>
                <a:gd name="connsiteY10" fmla="*/ 854415 h 2646456"/>
                <a:gd name="connsiteX11" fmla="*/ 3346964 w 3541504"/>
                <a:gd name="connsiteY11" fmla="*/ 266259 h 2646456"/>
                <a:gd name="connsiteX12" fmla="*/ 2671503 w 3541504"/>
                <a:gd name="connsiteY12" fmla="*/ 64080 h 2646456"/>
                <a:gd name="connsiteX13" fmla="*/ 1775483 w 3541504"/>
                <a:gd name="connsiteY13" fmla="*/ 100839 h 2646456"/>
                <a:gd name="connsiteX14" fmla="*/ 1453833 w 3541504"/>
                <a:gd name="connsiteY14" fmla="*/ 82461 h 2646456"/>
                <a:gd name="connsiteX15" fmla="*/ 1155161 w 3541504"/>
                <a:gd name="connsiteY15" fmla="*/ 31915 h 2646456"/>
                <a:gd name="connsiteX16" fmla="*/ 557814 w 3541504"/>
                <a:gd name="connsiteY16" fmla="*/ 50295 h 2646456"/>
                <a:gd name="connsiteX0" fmla="*/ 576194 w 3541504"/>
                <a:gd name="connsiteY0" fmla="*/ 39650 h 2654191"/>
                <a:gd name="connsiteX1" fmla="*/ 89127 w 3541504"/>
                <a:gd name="connsiteY1" fmla="*/ 558882 h 2654191"/>
                <a:gd name="connsiteX2" fmla="*/ 135077 w 3541504"/>
                <a:gd name="connsiteY2" fmla="*/ 1188394 h 2654191"/>
                <a:gd name="connsiteX3" fmla="*/ 29392 w 3541504"/>
                <a:gd name="connsiteY3" fmla="*/ 1790335 h 2654191"/>
                <a:gd name="connsiteX4" fmla="*/ 130482 w 3541504"/>
                <a:gd name="connsiteY4" fmla="*/ 2452012 h 2654191"/>
                <a:gd name="connsiteX5" fmla="*/ 874868 w 3541504"/>
                <a:gd name="connsiteY5" fmla="*/ 2511746 h 2654191"/>
                <a:gd name="connsiteX6" fmla="*/ 2212005 w 3541504"/>
                <a:gd name="connsiteY6" fmla="*/ 2447417 h 2654191"/>
                <a:gd name="connsiteX7" fmla="*/ 3029911 w 3541504"/>
                <a:gd name="connsiteY7" fmla="*/ 2654191 h 2654191"/>
                <a:gd name="connsiteX8" fmla="*/ 3539953 w 3541504"/>
                <a:gd name="connsiteY8" fmla="*/ 2222263 h 2654191"/>
                <a:gd name="connsiteX9" fmla="*/ 3443459 w 3541504"/>
                <a:gd name="connsiteY9" fmla="*/ 1528422 h 2654191"/>
                <a:gd name="connsiteX10" fmla="*/ 3535358 w 3541504"/>
                <a:gd name="connsiteY10" fmla="*/ 862150 h 2654191"/>
                <a:gd name="connsiteX11" fmla="*/ 3346964 w 3541504"/>
                <a:gd name="connsiteY11" fmla="*/ 273994 h 2654191"/>
                <a:gd name="connsiteX12" fmla="*/ 2671503 w 3541504"/>
                <a:gd name="connsiteY12" fmla="*/ 71815 h 2654191"/>
                <a:gd name="connsiteX13" fmla="*/ 1775483 w 3541504"/>
                <a:gd name="connsiteY13" fmla="*/ 108574 h 2654191"/>
                <a:gd name="connsiteX14" fmla="*/ 1453833 w 3541504"/>
                <a:gd name="connsiteY14" fmla="*/ 90196 h 2654191"/>
                <a:gd name="connsiteX15" fmla="*/ 1155161 w 3541504"/>
                <a:gd name="connsiteY15" fmla="*/ 39650 h 2654191"/>
                <a:gd name="connsiteX16" fmla="*/ 576194 w 3541504"/>
                <a:gd name="connsiteY16" fmla="*/ 39650 h 2654191"/>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879238 w 3545874"/>
                <a:gd name="connsiteY5" fmla="*/ 2505384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39281 w 3545874"/>
                <a:gd name="connsiteY8" fmla="*/ 2251614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59554"/>
                <a:gd name="connsiteY0" fmla="*/ 33288 h 2663134"/>
                <a:gd name="connsiteX1" fmla="*/ 93497 w 3559554"/>
                <a:gd name="connsiteY1" fmla="*/ 552520 h 2663134"/>
                <a:gd name="connsiteX2" fmla="*/ 139447 w 3559554"/>
                <a:gd name="connsiteY2" fmla="*/ 1182032 h 2663134"/>
                <a:gd name="connsiteX3" fmla="*/ 33762 w 3559554"/>
                <a:gd name="connsiteY3" fmla="*/ 1783973 h 2663134"/>
                <a:gd name="connsiteX4" fmla="*/ 134852 w 3559554"/>
                <a:gd name="connsiteY4" fmla="*/ 2445650 h 2663134"/>
                <a:gd name="connsiteX5" fmla="*/ 919580 w 3559554"/>
                <a:gd name="connsiteY5" fmla="*/ 2525792 h 2663134"/>
                <a:gd name="connsiteX6" fmla="*/ 2246630 w 3559554"/>
                <a:gd name="connsiteY6" fmla="*/ 2471666 h 2663134"/>
                <a:gd name="connsiteX7" fmla="*/ 3079666 w 3559554"/>
                <a:gd name="connsiteY7" fmla="*/ 2663134 h 2663134"/>
                <a:gd name="connsiteX8" fmla="*/ 3559554 w 3559554"/>
                <a:gd name="connsiteY8" fmla="*/ 2248196 h 2663134"/>
                <a:gd name="connsiteX9" fmla="*/ 3457966 w 3559554"/>
                <a:gd name="connsiteY9" fmla="*/ 1532315 h 2663134"/>
                <a:gd name="connsiteX10" fmla="*/ 3539728 w 3559554"/>
                <a:gd name="connsiteY10" fmla="*/ 855788 h 2663134"/>
                <a:gd name="connsiteX11" fmla="*/ 3351334 w 3559554"/>
                <a:gd name="connsiteY11" fmla="*/ 267632 h 2663134"/>
                <a:gd name="connsiteX12" fmla="*/ 2675873 w 3559554"/>
                <a:gd name="connsiteY12" fmla="*/ 65453 h 2663134"/>
                <a:gd name="connsiteX13" fmla="*/ 1779853 w 3559554"/>
                <a:gd name="connsiteY13" fmla="*/ 102212 h 2663134"/>
                <a:gd name="connsiteX14" fmla="*/ 1458203 w 3559554"/>
                <a:gd name="connsiteY14" fmla="*/ 83834 h 2663134"/>
                <a:gd name="connsiteX15" fmla="*/ 1159531 w 3559554"/>
                <a:gd name="connsiteY15" fmla="*/ 33288 h 2663134"/>
                <a:gd name="connsiteX16" fmla="*/ 580564 w 3559554"/>
                <a:gd name="connsiteY16" fmla="*/ 33288 h 266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9554" h="2663134">
                  <a:moveTo>
                    <a:pt x="580564" y="33288"/>
                  </a:moveTo>
                  <a:cubicBezTo>
                    <a:pt x="148636" y="168074"/>
                    <a:pt x="139447" y="353404"/>
                    <a:pt x="93497" y="552520"/>
                  </a:cubicBezTo>
                  <a:cubicBezTo>
                    <a:pt x="70522" y="797586"/>
                    <a:pt x="144042" y="904801"/>
                    <a:pt x="139447" y="1182032"/>
                  </a:cubicBezTo>
                  <a:cubicBezTo>
                    <a:pt x="101155" y="1600175"/>
                    <a:pt x="67459" y="1558819"/>
                    <a:pt x="33762" y="1783973"/>
                  </a:cubicBezTo>
                  <a:cubicBezTo>
                    <a:pt x="-38225" y="2179141"/>
                    <a:pt x="9255" y="2298610"/>
                    <a:pt x="134852" y="2445650"/>
                  </a:cubicBezTo>
                  <a:cubicBezTo>
                    <a:pt x="346221" y="2617196"/>
                    <a:pt x="568028" y="2632953"/>
                    <a:pt x="919580" y="2525792"/>
                  </a:cubicBezTo>
                  <a:cubicBezTo>
                    <a:pt x="1764938" y="2303184"/>
                    <a:pt x="1935963" y="2417564"/>
                    <a:pt x="2246630" y="2471666"/>
                  </a:cubicBezTo>
                  <a:cubicBezTo>
                    <a:pt x="2747436" y="2606440"/>
                    <a:pt x="2889741" y="2653944"/>
                    <a:pt x="3079666" y="2663134"/>
                  </a:cubicBezTo>
                  <a:cubicBezTo>
                    <a:pt x="3575923" y="2601868"/>
                    <a:pt x="3536579" y="2304868"/>
                    <a:pt x="3559554" y="2248196"/>
                  </a:cubicBezTo>
                  <a:cubicBezTo>
                    <a:pt x="3559554" y="2016916"/>
                    <a:pt x="3459722" y="1708901"/>
                    <a:pt x="3457966" y="1532315"/>
                  </a:cubicBezTo>
                  <a:cubicBezTo>
                    <a:pt x="3469542" y="1192551"/>
                    <a:pt x="3509095" y="1077879"/>
                    <a:pt x="3539728" y="855788"/>
                  </a:cubicBezTo>
                  <a:cubicBezTo>
                    <a:pt x="3578020" y="457557"/>
                    <a:pt x="3427917" y="348810"/>
                    <a:pt x="3351334" y="267632"/>
                  </a:cubicBezTo>
                  <a:cubicBezTo>
                    <a:pt x="3103206" y="71580"/>
                    <a:pt x="2919407" y="82302"/>
                    <a:pt x="2675873" y="65453"/>
                  </a:cubicBezTo>
                  <a:cubicBezTo>
                    <a:pt x="2329718" y="79238"/>
                    <a:pt x="2433871" y="88427"/>
                    <a:pt x="1779853" y="102212"/>
                  </a:cubicBezTo>
                  <a:cubicBezTo>
                    <a:pt x="1703270" y="99149"/>
                    <a:pt x="1502621" y="91492"/>
                    <a:pt x="1458203" y="83834"/>
                  </a:cubicBezTo>
                  <a:lnTo>
                    <a:pt x="1159531" y="33288"/>
                  </a:lnTo>
                  <a:cubicBezTo>
                    <a:pt x="816440" y="-21852"/>
                    <a:pt x="772021" y="1123"/>
                    <a:pt x="580564" y="33288"/>
                  </a:cubicBezTo>
                  <a:close/>
                </a:path>
              </a:pathLst>
            </a:custGeom>
            <a:solidFill>
              <a:schemeClr val="bg1"/>
            </a:solidFill>
            <a:ln w="28575">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schemeClr val="tx1"/>
                </a:solidFill>
              </a:endParaRPr>
            </a:p>
          </p:txBody>
        </p:sp>
        <p:sp>
          <p:nvSpPr>
            <p:cNvPr id="13" name="TextBox 12">
              <a:extLst>
                <a:ext uri="{FF2B5EF4-FFF2-40B4-BE49-F238E27FC236}">
                  <a16:creationId xmlns:a16="http://schemas.microsoft.com/office/drawing/2014/main" id="{307F315E-4272-415C-9F1C-9882E99B9123}"/>
                </a:ext>
              </a:extLst>
            </p:cNvPr>
            <p:cNvSpPr txBox="1">
              <a:spLocks noChangeArrowheads="1"/>
            </p:cNvSpPr>
            <p:nvPr/>
          </p:nvSpPr>
          <p:spPr bwMode="auto">
            <a:xfrm>
              <a:off x="1306471" y="3881644"/>
              <a:ext cx="5379323" cy="337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3600" b="1" dirty="0" err="1">
                  <a:solidFill>
                    <a:srgbClr val="005930"/>
                  </a:solidFill>
                  <a:cs typeface="Arial" panose="020B0604020202020204" pitchFamily="34" charset="0"/>
                </a:rPr>
                <a:t>Đó</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là</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sức</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mạnh</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của</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tình</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mẹ</a:t>
              </a:r>
              <a:r>
                <a:rPr lang="en-US" sz="3600" b="1" dirty="0">
                  <a:solidFill>
                    <a:srgbClr val="005930"/>
                  </a:solidFill>
                  <a:cs typeface="Arial" panose="020B0604020202020204" pitchFamily="34" charset="0"/>
                </a:rPr>
                <a:t> con, </a:t>
              </a:r>
              <a:r>
                <a:rPr lang="en-US" sz="3600" b="1" dirty="0" err="1">
                  <a:solidFill>
                    <a:srgbClr val="005930"/>
                  </a:solidFill>
                  <a:cs typeface="Arial" panose="020B0604020202020204" pitchFamily="34" charset="0"/>
                </a:rPr>
                <a:t>một</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tình</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cảm</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tự</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nhiên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bản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năng</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trong</a:t>
              </a:r>
              <a:r>
                <a:rPr lang="en-US" sz="3600" b="1" dirty="0">
                  <a:solidFill>
                    <a:srgbClr val="005930"/>
                  </a:solidFill>
                  <a:cs typeface="Arial" panose="020B0604020202020204" pitchFamily="34" charset="0"/>
                </a:rPr>
                <a:t> con </a:t>
              </a:r>
              <a:r>
                <a:rPr lang="en-US" sz="3600" b="1" dirty="0" err="1">
                  <a:solidFill>
                    <a:srgbClr val="005930"/>
                  </a:solidFill>
                  <a:cs typeface="Arial" panose="020B0604020202020204" pitchFamily="34" charset="0"/>
                </a:rPr>
                <a:t>sẻ</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khiến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nó</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dù</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khiếp</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sợ</a:t>
              </a:r>
              <a:r>
                <a:rPr lang="en-US" sz="3600" b="1" dirty="0">
                  <a:solidFill>
                    <a:srgbClr val="005930"/>
                  </a:solidFill>
                  <a:cs typeface="Arial" panose="020B0604020202020204" pitchFamily="34" charset="0"/>
                </a:rPr>
                <a:t> con </a:t>
              </a:r>
              <a:r>
                <a:rPr lang="en-US" sz="3600" b="1" dirty="0" err="1">
                  <a:solidFill>
                    <a:srgbClr val="005930"/>
                  </a:solidFill>
                  <a:cs typeface="Arial" panose="020B0604020202020204" pitchFamily="34" charset="0"/>
                </a:rPr>
                <a:t>chó</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săn</a:t>
              </a:r>
              <a:r>
                <a:rPr lang="en-US" sz="3600" b="1" dirty="0">
                  <a:solidFill>
                    <a:srgbClr val="005930"/>
                  </a:solidFill>
                  <a:cs typeface="Arial" panose="020B0604020202020204" pitchFamily="34" charset="0"/>
                </a:rPr>
                <a:t> to </a:t>
              </a:r>
              <a:r>
                <a:rPr lang="en-US" sz="3600" b="1" dirty="0" err="1">
                  <a:solidFill>
                    <a:srgbClr val="005930"/>
                  </a:solidFill>
                  <a:cs typeface="Arial" panose="020B0604020202020204" pitchFamily="34" charset="0"/>
                </a:rPr>
                <a:t>lớn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vẫn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lao</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vào</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nơi</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nguy</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hiểm</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để</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cứu</a:t>
              </a:r>
              <a:r>
                <a:rPr lang="en-US" sz="3600" b="1" dirty="0">
                  <a:solidFill>
                    <a:srgbClr val="005930"/>
                  </a:solidFill>
                  <a:cs typeface="Arial" panose="020B0604020202020204" pitchFamily="34" charset="0"/>
                </a:rPr>
                <a:t> con.</a:t>
              </a:r>
            </a:p>
            <a:p>
              <a:pPr algn="just" eaLnBrk="1" hangingPunct="1"/>
              <a:endParaRPr lang="en-US" altLang="en-US" sz="3600" b="1" dirty="0">
                <a:solidFill>
                  <a:srgbClr val="005930"/>
                </a:solidFill>
                <a:cs typeface="Arial" panose="020B0604020202020204" pitchFamily="34" charset="0"/>
              </a:endParaRPr>
            </a:p>
          </p:txBody>
        </p:sp>
      </p:grpSp>
      <p:pic>
        <p:nvPicPr>
          <p:cNvPr id="14" name="图片 4">
            <a:extLst>
              <a:ext uri="{FF2B5EF4-FFF2-40B4-BE49-F238E27FC236}">
                <a16:creationId xmlns:a16="http://schemas.microsoft.com/office/drawing/2014/main" id="{4EF10BDB-7C0C-41D2-8B9A-C929A6DB0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330" y="1835728"/>
            <a:ext cx="4848301" cy="6858000"/>
          </a:xfrm>
          <a:prstGeom prst="rect">
            <a:avLst/>
          </a:prstGeom>
        </p:spPr>
      </p:pic>
    </p:spTree>
    <p:extLst>
      <p:ext uri="{BB962C8B-B14F-4D97-AF65-F5344CB8AC3E}">
        <p14:creationId xmlns:p14="http://schemas.microsoft.com/office/powerpoint/2010/main" val="379498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A12491-4163-453F-A6DC-936215F5660A}"/>
              </a:ext>
            </a:extLst>
          </p:cNvPr>
          <p:cNvSpPr/>
          <p:nvPr/>
        </p:nvSpPr>
        <p:spPr>
          <a:xfrm>
            <a:off x="1543298" y="350851"/>
            <a:ext cx="11220450" cy="1569660"/>
          </a:xfrm>
          <a:prstGeom prst="rect">
            <a:avLst/>
          </a:prstGeom>
        </p:spPr>
        <p:txBody>
          <a:bodyPr wrap="square">
            <a:spAutoFit/>
          </a:bodyPr>
          <a:lstStyle/>
          <a:p>
            <a:r>
              <a:rPr lang="en-US" sz="4800" b="1" dirty="0" err="1">
                <a:solidFill>
                  <a:srgbClr val="0F4359"/>
                </a:solidFill>
                <a:latin typeface="Times New Roman" panose="02020603050405020304" pitchFamily="18" charset="0"/>
                <a:cs typeface="Times New Roman" panose="02020603050405020304" pitchFamily="18" charset="0"/>
              </a:rPr>
              <a:t>Câu</a:t>
            </a:r>
            <a:r>
              <a:rPr lang="en-US" sz="4800" b="1" dirty="0">
                <a:solidFill>
                  <a:srgbClr val="0F4359"/>
                </a:solidFill>
                <a:latin typeface="Times New Roman" panose="02020603050405020304" pitchFamily="18" charset="0"/>
                <a:cs typeface="Times New Roman" panose="02020603050405020304" pitchFamily="18" charset="0"/>
              </a:rPr>
              <a:t> </a:t>
            </a:r>
            <a:r>
              <a:rPr lang="vi-VN" sz="4800" b="1" dirty="0">
                <a:solidFill>
                  <a:srgbClr val="0F4359"/>
                </a:solidFill>
                <a:latin typeface="Times New Roman" panose="02020603050405020304" pitchFamily="18" charset="0"/>
                <a:cs typeface="Times New Roman" panose="02020603050405020304" pitchFamily="18" charset="0"/>
              </a:rPr>
              <a:t>4: Vì sao tác giả bày tỏ lòng kính phục đối với con sẻ nhỏ bé?</a:t>
            </a:r>
            <a:endParaRPr lang="en-US" sz="4800" b="1" dirty="0">
              <a:solidFill>
                <a:srgbClr val="0F4359"/>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E93DB2B-3980-4437-96DC-79A2C3179A00}"/>
              </a:ext>
            </a:extLst>
          </p:cNvPr>
          <p:cNvSpPr/>
          <p:nvPr/>
        </p:nvSpPr>
        <p:spPr>
          <a:xfrm>
            <a:off x="526596" y="2811236"/>
            <a:ext cx="11220450" cy="2800767"/>
          </a:xfrm>
          <a:prstGeom prst="rect">
            <a:avLst/>
          </a:prstGeom>
          <a:solidFill>
            <a:schemeClr val="bg1"/>
          </a:solidFill>
        </p:spPr>
        <p:txBody>
          <a:bodyPr wrap="square">
            <a:spAutoFit/>
          </a:bodyPr>
          <a:lstStyle/>
          <a:p>
            <a:pPr algn="just"/>
            <a:r>
              <a:rPr lang="en-US" sz="4400" b="1" dirty="0" err="1">
                <a:solidFill>
                  <a:srgbClr val="C00000"/>
                </a:solidFill>
                <a:latin typeface="Times New Roman" panose="02020603050405020304" pitchFamily="18" charset="0"/>
                <a:cs typeface="Times New Roman" panose="02020603050405020304" pitchFamily="18" charset="0"/>
              </a:rPr>
              <a:t>Vì</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động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của</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sẻ</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nhỏ</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bé</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dũng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cảm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đối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với</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chó</a:t>
            </a:r>
            <a:r>
              <a:rPr lang="en-US" sz="4400" b="1" dirty="0">
                <a:solidFill>
                  <a:srgbClr val="C00000"/>
                </a:solidFill>
                <a:latin typeface="Times New Roman" panose="02020603050405020304" pitchFamily="18" charset="0"/>
                <a:cs typeface="Times New Roman" panose="02020603050405020304" pitchFamily="18" charset="0"/>
              </a:rPr>
              <a:t> to hung </a:t>
            </a:r>
            <a:r>
              <a:rPr lang="en-US" sz="4400" b="1" dirty="0" err="1">
                <a:solidFill>
                  <a:srgbClr val="C00000"/>
                </a:solidFill>
                <a:latin typeface="Times New Roman" panose="02020603050405020304" pitchFamily="18" charset="0"/>
                <a:cs typeface="Times New Roman" panose="02020603050405020304" pitchFamily="18" charset="0"/>
              </a:rPr>
              <a:t>dữ</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cứu</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là</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động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đáng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trân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trọng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khiến</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người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cũng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phải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cảm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phục</a:t>
            </a:r>
            <a:r>
              <a:rPr lang="en-US" sz="4400" b="1" dirty="0">
                <a:solidFill>
                  <a:srgbClr val="C00000"/>
                </a:solidFill>
                <a:latin typeface="Times New Roman" panose="02020603050405020304" pitchFamily="18" charset="0"/>
                <a:cs typeface="Times New Roman" panose="02020603050405020304" pitchFamily="18" charset="0"/>
              </a:rPr>
              <a:t>.</a:t>
            </a:r>
            <a:endParaRPr lang="vi-VN"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59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2">
            <a:extLst>
              <a:ext uri="{FF2B5EF4-FFF2-40B4-BE49-F238E27FC236}">
                <a16:creationId xmlns:a16="http://schemas.microsoft.com/office/drawing/2014/main" id="{AFC428AA-EB84-4F9D-B1C9-492D5312604A}"/>
              </a:ext>
            </a:extLst>
          </p:cNvPr>
          <p:cNvSpPr/>
          <p:nvPr/>
        </p:nvSpPr>
        <p:spPr>
          <a:xfrm>
            <a:off x="1023069"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13">
            <a:extLst>
              <a:ext uri="{FF2B5EF4-FFF2-40B4-BE49-F238E27FC236}">
                <a16:creationId xmlns:a16="http://schemas.microsoft.com/office/drawing/2014/main" id="{F53AAFCE-B60E-4708-8C2F-E47B476D9E62}"/>
              </a:ext>
            </a:extLst>
          </p:cNvPr>
          <p:cNvSpPr/>
          <p:nvPr/>
        </p:nvSpPr>
        <p:spPr>
          <a:xfrm rot="16200000">
            <a:off x="-509282"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14">
            <a:extLst>
              <a:ext uri="{FF2B5EF4-FFF2-40B4-BE49-F238E27FC236}">
                <a16:creationId xmlns:a16="http://schemas.microsoft.com/office/drawing/2014/main" id="{E9552681-AA5D-4E8F-94FB-390247B22E0E}"/>
              </a:ext>
            </a:extLst>
          </p:cNvPr>
          <p:cNvSpPr/>
          <p:nvPr/>
        </p:nvSpPr>
        <p:spPr>
          <a:xfrm rot="16200000">
            <a:off x="8125171"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5">
            <a:extLst>
              <a:ext uri="{FF2B5EF4-FFF2-40B4-BE49-F238E27FC236}">
                <a16:creationId xmlns:a16="http://schemas.microsoft.com/office/drawing/2014/main" id="{DC26900E-F895-4CBD-95E2-B6B2456AFEB5}"/>
              </a:ext>
            </a:extLst>
          </p:cNvPr>
          <p:cNvSpPr/>
          <p:nvPr/>
        </p:nvSpPr>
        <p:spPr>
          <a:xfrm>
            <a:off x="2934257"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32">
            <a:extLst>
              <a:ext uri="{FF2B5EF4-FFF2-40B4-BE49-F238E27FC236}">
                <a16:creationId xmlns:a16="http://schemas.microsoft.com/office/drawing/2014/main" id="{D4C028D9-2CD5-4AA5-B2AB-2459DF950EAA}"/>
              </a:ext>
            </a:extLst>
          </p:cNvPr>
          <p:cNvSpPr txBox="1"/>
          <p:nvPr/>
        </p:nvSpPr>
        <p:spPr>
          <a:xfrm>
            <a:off x="2422785" y="1274986"/>
            <a:ext cx="8095667" cy="5355312"/>
          </a:xfrm>
          <a:prstGeom prst="rect">
            <a:avLst/>
          </a:prstGeom>
          <a:noFill/>
        </p:spPr>
        <p:txBody>
          <a:bodyPr wrap="square">
            <a:spAutoFit/>
          </a:bodyPr>
          <a:lstStyle/>
          <a:p>
            <a:pPr lvl="0" algn="ctr" eaLnBrk="0" fontAlgn="base" hangingPunct="0">
              <a:spcBef>
                <a:spcPct val="0"/>
              </a:spcBef>
              <a:spcAft>
                <a:spcPct val="0"/>
              </a:spcAft>
            </a:pPr>
            <a:r>
              <a:rPr lang="en-US" altLang="en-US" sz="72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rPr>
              <a:t>NỘI DUNG CHÍNH</a:t>
            </a:r>
            <a:r>
              <a:rPr lang="vi-VN" altLang="en-US" sz="72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72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endParaRPr>
          </a:p>
          <a:p>
            <a:pPr algn="just" eaLnBrk="0" fontAlgn="base" hangingPunct="0">
              <a:spcBef>
                <a:spcPct val="0"/>
              </a:spcBef>
              <a:spcAft>
                <a:spcPct val="0"/>
              </a:spcAft>
            </a:pP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chuyện</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tác</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giả</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ngợi</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hành</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dũng</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xả</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thân</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cứu</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sẻ</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non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sẻ</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già</a:t>
            </a:r>
            <a:r>
              <a:rPr lang="en-US" sz="54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alt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264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9316763" y="18940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1910443" y="1654629"/>
            <a:ext cx="8229600"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2076357" y="2495940"/>
            <a:ext cx="11903527" cy="1569660"/>
          </a:xfrm>
          <a:prstGeom prst="rect">
            <a:avLst/>
          </a:prstGeom>
          <a:noFill/>
        </p:spPr>
        <p:txBody>
          <a:bodyPr wrap="square" rtlCol="0">
            <a:spAutoFit/>
          </a:bodyPr>
          <a:lstStyle/>
          <a:p>
            <a:r>
              <a:rPr lang="vi-VN" altLang="zh-CN" sz="9600" b="1" dirty="0">
                <a:solidFill>
                  <a:srgbClr val="FCE6A3"/>
                </a:solidFill>
                <a:latin typeface="UTM American Sans" panose="02040603050506020204" pitchFamily="18" charset="0"/>
                <a:cs typeface="Aharoni" panose="02010803020104030203" pitchFamily="2" charset="-79"/>
              </a:rPr>
              <a:t>ĐỌC DIỄN CẢM</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2190665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155175" y="429122"/>
            <a:ext cx="10629900" cy="5509200"/>
          </a:xfrm>
          <a:prstGeom prst="rect">
            <a:avLst/>
          </a:prstGeom>
        </p:spPr>
        <p:txBody>
          <a:bodyPr wrap="square">
            <a:spAutoFit/>
          </a:bodyPr>
          <a:lstStyle/>
          <a:p>
            <a:pPr algn="ctr"/>
            <a:r>
              <a:rPr lang="vi-VN" sz="3200" b="1" dirty="0">
                <a:solidFill>
                  <a:srgbClr val="000000"/>
                </a:solidFill>
                <a:latin typeface="OpenSans"/>
              </a:rPr>
              <a:t>Con sẻ</a:t>
            </a:r>
            <a:endParaRPr lang="vi-VN" sz="3200" dirty="0">
              <a:solidFill>
                <a:srgbClr val="000000"/>
              </a:solidFill>
              <a:latin typeface="OpenSans"/>
            </a:endParaRPr>
          </a:p>
          <a:p>
            <a:pPr algn="just"/>
            <a:r>
              <a:rPr lang="vi-VN" sz="3200" dirty="0">
                <a:solidFill>
                  <a:srgbClr val="000000"/>
                </a:solidFill>
                <a:latin typeface="OpenSans"/>
              </a:rPr>
              <a:t>   Bỗng từ trên cây cao gần đó, một con sẻ già có bộ ức đen nhánh </a:t>
            </a:r>
            <a:r>
              <a:rPr lang="vi-VN" sz="3200" dirty="0">
                <a:solidFill>
                  <a:srgbClr val="FF0000"/>
                </a:solidFill>
                <a:latin typeface="OpenSans"/>
              </a:rPr>
              <a:t>lao xuống </a:t>
            </a:r>
            <a:r>
              <a:rPr lang="vi-VN" sz="3200" dirty="0">
                <a:solidFill>
                  <a:srgbClr val="000000"/>
                </a:solidFill>
                <a:latin typeface="OpenSans"/>
              </a:rPr>
              <a:t>như hòn đá </a:t>
            </a:r>
            <a:r>
              <a:rPr lang="vi-VN" sz="3200" dirty="0">
                <a:solidFill>
                  <a:srgbClr val="FF0000"/>
                </a:solidFill>
                <a:latin typeface="OpenSans"/>
              </a:rPr>
              <a:t>rơi</a:t>
            </a:r>
            <a:r>
              <a:rPr lang="vi-VN" sz="3200" dirty="0">
                <a:solidFill>
                  <a:srgbClr val="000000"/>
                </a:solidFill>
                <a:latin typeface="OpenSans"/>
              </a:rPr>
              <a:t> trước mõm con chó. Lông sẻ già </a:t>
            </a:r>
            <a:r>
              <a:rPr lang="vi-VN" sz="3200" dirty="0">
                <a:solidFill>
                  <a:srgbClr val="FF0000"/>
                </a:solidFill>
                <a:latin typeface="OpenSans"/>
              </a:rPr>
              <a:t>dựng ngược</a:t>
            </a:r>
            <a:r>
              <a:rPr lang="vi-VN" sz="3200" dirty="0">
                <a:solidFill>
                  <a:srgbClr val="000000"/>
                </a:solidFill>
                <a:latin typeface="OpenSans"/>
              </a:rPr>
              <a:t>, miệng </a:t>
            </a:r>
            <a:r>
              <a:rPr lang="vi-VN" sz="3200" dirty="0">
                <a:solidFill>
                  <a:srgbClr val="FF0000"/>
                </a:solidFill>
                <a:latin typeface="OpenSans"/>
              </a:rPr>
              <a:t>rít lên tuyệt vọng</a:t>
            </a:r>
            <a:r>
              <a:rPr lang="vi-VN" sz="3200" dirty="0">
                <a:solidFill>
                  <a:srgbClr val="000000"/>
                </a:solidFill>
                <a:latin typeface="OpenSans"/>
              </a:rPr>
              <a:t> và </a:t>
            </a:r>
            <a:r>
              <a:rPr lang="vi-VN" sz="3200" dirty="0">
                <a:solidFill>
                  <a:srgbClr val="FF0000"/>
                </a:solidFill>
                <a:latin typeface="OpenSans"/>
              </a:rPr>
              <a:t>thảm thiết</a:t>
            </a:r>
            <a:r>
              <a:rPr lang="vi-VN" sz="3200" dirty="0">
                <a:solidFill>
                  <a:srgbClr val="000000"/>
                </a:solidFill>
                <a:latin typeface="OpenSans"/>
              </a:rPr>
              <a:t>. Nó nhảy hai ba bước về phía cái mõm há rộng </a:t>
            </a:r>
            <a:r>
              <a:rPr lang="vi-VN" sz="3200" dirty="0">
                <a:solidFill>
                  <a:srgbClr val="FF0000"/>
                </a:solidFill>
                <a:latin typeface="OpenSans"/>
              </a:rPr>
              <a:t>đầy răng </a:t>
            </a:r>
            <a:r>
              <a:rPr lang="vi-VN" sz="3200" dirty="0">
                <a:solidFill>
                  <a:srgbClr val="000000"/>
                </a:solidFill>
                <a:latin typeface="OpenSans"/>
              </a:rPr>
              <a:t>của con chó.</a:t>
            </a:r>
          </a:p>
          <a:p>
            <a:pPr algn="just"/>
            <a:r>
              <a:rPr lang="vi-VN" sz="3200" dirty="0">
                <a:solidFill>
                  <a:srgbClr val="000000"/>
                </a:solidFill>
                <a:latin typeface="OpenSans"/>
              </a:rPr>
              <a:t>   Sẻ già </a:t>
            </a:r>
            <a:r>
              <a:rPr lang="vi-VN" sz="3200" dirty="0">
                <a:solidFill>
                  <a:srgbClr val="FF0000"/>
                </a:solidFill>
                <a:latin typeface="OpenSans"/>
              </a:rPr>
              <a:t>lao đến </a:t>
            </a:r>
            <a:r>
              <a:rPr lang="vi-VN" sz="3200" dirty="0">
                <a:solidFill>
                  <a:srgbClr val="000000"/>
                </a:solidFill>
                <a:latin typeface="OpenSans"/>
              </a:rPr>
              <a:t>cứu con, lấy thân mình </a:t>
            </a:r>
            <a:r>
              <a:rPr lang="vi-VN" sz="3200" dirty="0">
                <a:solidFill>
                  <a:srgbClr val="FF0000"/>
                </a:solidFill>
                <a:latin typeface="OpenSans"/>
              </a:rPr>
              <a:t>phủ kín</a:t>
            </a:r>
            <a:r>
              <a:rPr lang="vi-VN" sz="3200" dirty="0">
                <a:solidFill>
                  <a:srgbClr val="000000"/>
                </a:solidFill>
                <a:latin typeface="OpenSans"/>
              </a:rPr>
              <a:t> sẻ con. Giọng nó yếu ớt nhưng </a:t>
            </a:r>
            <a:r>
              <a:rPr lang="vi-VN" sz="3200" dirty="0">
                <a:solidFill>
                  <a:srgbClr val="FF0000"/>
                </a:solidFill>
                <a:latin typeface="OpenSans"/>
              </a:rPr>
              <a:t>hung dữ </a:t>
            </a:r>
            <a:r>
              <a:rPr lang="vi-VN" sz="3200" dirty="0">
                <a:solidFill>
                  <a:srgbClr val="000000"/>
                </a:solidFill>
                <a:latin typeface="OpenSans"/>
              </a:rPr>
              <a:t>và </a:t>
            </a:r>
            <a:r>
              <a:rPr lang="vi-VN" sz="3200" dirty="0">
                <a:solidFill>
                  <a:srgbClr val="FF0000"/>
                </a:solidFill>
                <a:latin typeface="OpenSans"/>
              </a:rPr>
              <a:t>khản đặc</a:t>
            </a:r>
            <a:r>
              <a:rPr lang="vi-VN" sz="3200" dirty="0">
                <a:solidFill>
                  <a:srgbClr val="000000"/>
                </a:solidFill>
                <a:latin typeface="OpenSans"/>
              </a:rPr>
              <a:t>. Trước mắt nó, con chó như một con quỷ </a:t>
            </a:r>
            <a:r>
              <a:rPr lang="vi-VN" sz="3200" dirty="0">
                <a:solidFill>
                  <a:srgbClr val="FF0000"/>
                </a:solidFill>
                <a:latin typeface="OpenSans"/>
              </a:rPr>
              <a:t>khổng lồ</a:t>
            </a:r>
            <a:r>
              <a:rPr lang="vi-VN" sz="3200" dirty="0">
                <a:solidFill>
                  <a:srgbClr val="000000"/>
                </a:solidFill>
                <a:latin typeface="OpenSans"/>
              </a:rPr>
              <a:t>. Nó sẽ </a:t>
            </a:r>
            <a:r>
              <a:rPr lang="vi-VN" sz="3200" dirty="0">
                <a:solidFill>
                  <a:srgbClr val="FF0000"/>
                </a:solidFill>
                <a:latin typeface="OpenSans"/>
              </a:rPr>
              <a:t>hi sinh</a:t>
            </a:r>
            <a:r>
              <a:rPr lang="vi-VN" sz="3200" dirty="0">
                <a:solidFill>
                  <a:srgbClr val="000000"/>
                </a:solidFill>
                <a:latin typeface="OpenSans"/>
              </a:rPr>
              <a:t>. Nhưng một sức mạnh vô hình vẫn </a:t>
            </a:r>
            <a:r>
              <a:rPr lang="vi-VN" sz="3200" dirty="0">
                <a:solidFill>
                  <a:srgbClr val="FF0000"/>
                </a:solidFill>
                <a:latin typeface="OpenSans"/>
              </a:rPr>
              <a:t>cuốn nó </a:t>
            </a:r>
            <a:r>
              <a:rPr lang="vi-VN" sz="3200" dirty="0">
                <a:solidFill>
                  <a:srgbClr val="000000"/>
                </a:solidFill>
                <a:latin typeface="OpenSans"/>
              </a:rPr>
              <a:t>xuống đất. </a:t>
            </a:r>
          </a:p>
          <a:p>
            <a:pPr algn="just"/>
            <a:r>
              <a:rPr lang="vi-VN" sz="3200" dirty="0">
                <a:solidFill>
                  <a:srgbClr val="000000"/>
                </a:solidFill>
                <a:latin typeface="OpenSans"/>
              </a:rPr>
              <a:t>   </a:t>
            </a:r>
          </a:p>
        </p:txBody>
      </p:sp>
      <p:cxnSp>
        <p:nvCxnSpPr>
          <p:cNvPr id="9" name="Straight Connector 8"/>
          <p:cNvCxnSpPr/>
          <p:nvPr/>
        </p:nvCxnSpPr>
        <p:spPr>
          <a:xfrm flipH="1">
            <a:off x="2618262" y="889966"/>
            <a:ext cx="136479" cy="5459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93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9220200" y="1496856"/>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71818"/>
            <a:ext cx="12192000" cy="2586182"/>
          </a:xfrm>
          <a:prstGeom prst="rect">
            <a:avLst/>
          </a:prstGeom>
        </p:spPr>
      </p:pic>
      <p:grpSp>
        <p:nvGrpSpPr>
          <p:cNvPr id="14" name="Group 13"/>
          <p:cNvGrpSpPr/>
          <p:nvPr/>
        </p:nvGrpSpPr>
        <p:grpSpPr>
          <a:xfrm>
            <a:off x="2445759" y="604036"/>
            <a:ext cx="7300481" cy="3671519"/>
            <a:chOff x="1908696" y="2375112"/>
            <a:chExt cx="5045368" cy="3671519"/>
          </a:xfrm>
        </p:grpSpPr>
        <p:sp>
          <p:nvSpPr>
            <p:cNvPr id="15" name="TextBox 14"/>
            <p:cNvSpPr txBox="1"/>
            <p:nvPr/>
          </p:nvSpPr>
          <p:spPr>
            <a:xfrm>
              <a:off x="1908696" y="2414868"/>
              <a:ext cx="4988388" cy="3631763"/>
            </a:xfrm>
            <a:prstGeom prst="rect">
              <a:avLst/>
            </a:prstGeom>
            <a:noFill/>
          </p:spPr>
          <p:txBody>
            <a:bodyPr wrap="square" rtlCol="0">
              <a:spAutoFit/>
            </a:bodyPr>
            <a:lstStyle/>
            <a:p>
              <a:pPr algn="ctr"/>
              <a:r>
                <a:rPr lang="en-US" sz="11500" dirty="0">
                  <a:latin typeface="UTM American Sans" panose="02040603050506020204" pitchFamily="18" charset="0"/>
                </a:rPr>
                <a:t>CHÀO</a:t>
              </a:r>
            </a:p>
            <a:p>
              <a:pPr algn="ctr"/>
              <a:r>
                <a:rPr lang="en-US" sz="11500" dirty="0">
                  <a:latin typeface="UTM American Sans" panose="02040603050506020204" pitchFamily="18" charset="0"/>
                </a:rPr>
                <a:t>TẠM BIỆT</a:t>
              </a:r>
            </a:p>
          </p:txBody>
        </p:sp>
        <p:sp>
          <p:nvSpPr>
            <p:cNvPr id="16" name="TextBox 15"/>
            <p:cNvSpPr txBox="1"/>
            <p:nvPr/>
          </p:nvSpPr>
          <p:spPr>
            <a:xfrm>
              <a:off x="1965676" y="2375112"/>
              <a:ext cx="4988388" cy="3631763"/>
            </a:xfrm>
            <a:prstGeom prst="rect">
              <a:avLst/>
            </a:prstGeom>
            <a:noFill/>
          </p:spPr>
          <p:txBody>
            <a:bodyPr wrap="square" rtlCol="0">
              <a:spAutoFit/>
            </a:bodyPr>
            <a:lstStyle/>
            <a:p>
              <a:pPr algn="ctr"/>
              <a:r>
                <a:rPr lang="en-US" sz="11500" dirty="0">
                  <a:solidFill>
                    <a:srgbClr val="F87156"/>
                  </a:solidFill>
                  <a:latin typeface="UTM American Sans" panose="02040603050506020204" pitchFamily="18" charset="0"/>
                </a:rPr>
                <a:t>CHÀO</a:t>
              </a:r>
            </a:p>
            <a:p>
              <a:pPr algn="ctr"/>
              <a:r>
                <a:rPr lang="en-US" sz="11500" dirty="0">
                  <a:solidFill>
                    <a:srgbClr val="F87156"/>
                  </a:solidFill>
                  <a:latin typeface="UTM American Sans" panose="02040603050506020204" pitchFamily="18" charset="0"/>
                </a:rPr>
                <a:t>TẠM BIỆT</a:t>
              </a:r>
            </a:p>
          </p:txBody>
        </p:sp>
      </p:grpSp>
    </p:spTree>
    <p:extLst>
      <p:ext uri="{BB962C8B-B14F-4D97-AF65-F5344CB8AC3E}">
        <p14:creationId xmlns:p14="http://schemas.microsoft.com/office/powerpoint/2010/main" val="3521822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8512436" y="20851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6964165"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en-US" altLang="zh-CN" sz="9600" b="1" dirty="0">
                <a:solidFill>
                  <a:srgbClr val="FCE6A3"/>
                </a:solidFill>
                <a:latin typeface="UTM American Sans" panose="02040603050506020204" pitchFamily="18" charset="0"/>
                <a:cs typeface="Aharoni" panose="02010803020104030203" pitchFamily="2" charset="-79"/>
              </a:rPr>
              <a:t>LUYỆN ĐỌC</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3576994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92575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099516" y="271705"/>
            <a:ext cx="10629900" cy="6370975"/>
          </a:xfrm>
          <a:prstGeom prst="rect">
            <a:avLst/>
          </a:prstGeom>
        </p:spPr>
        <p:txBody>
          <a:bodyPr wrap="square">
            <a:spAutoFit/>
          </a:bodyPr>
          <a:lstStyle/>
          <a:p>
            <a:pPr algn="ctr"/>
            <a:r>
              <a:rPr lang="vi-VN" sz="2400" b="1" dirty="0">
                <a:solidFill>
                  <a:srgbClr val="000000"/>
                </a:solidFill>
                <a:latin typeface="OpenSans"/>
              </a:rPr>
              <a:t>Con sẻ</a:t>
            </a:r>
            <a:endParaRPr lang="vi-VN" sz="2400" dirty="0">
              <a:solidFill>
                <a:srgbClr val="000000"/>
              </a:solidFill>
              <a:latin typeface="OpenSans"/>
            </a:endParaRPr>
          </a:p>
          <a:p>
            <a:pPr algn="just"/>
            <a:r>
              <a:rPr lang="vi-VN" sz="2400" dirty="0">
                <a:solidFill>
                  <a:srgbClr val="000000"/>
                </a:solidFill>
                <a:latin typeface="OpenSans"/>
              </a:rPr>
              <a:t>   Tôi đi dọc lối vào vườn. Con chó chạy trước tôi. Chợt nó dừng chân và bắt đầu bò, tuồng như đánh hơi thấy vật gì. Tôi nhìn dọc lối đi và thấy một con sẻ non mép vàng óng, trên đầu có một nhúm lông tơ. Nó rơi từ trên tổ xuống.</a:t>
            </a:r>
          </a:p>
          <a:p>
            <a:pPr algn="just"/>
            <a:r>
              <a:rPr lang="vi-VN" sz="2400" dirty="0">
                <a:solidFill>
                  <a:srgbClr val="000000"/>
                </a:solidFill>
                <a:latin typeface="OpenSans"/>
              </a:rPr>
              <a:t>   Con chó chậm rãi lại gần.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2400" dirty="0">
                <a:solidFill>
                  <a:srgbClr val="000000"/>
                </a:solidFill>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2400" dirty="0">
                <a:solidFill>
                  <a:srgbClr val="000000"/>
                </a:solidFill>
                <a:latin typeface="OpenSans"/>
              </a:rPr>
              <a:t>   Con chó của tôi dừng lại và lùi... Dường như nó hiểu rằng trước mặt nó có một sức mạnh. Tôi vội lên tiếng gọi con chó đang bối rối ất tránh ra xa, lòng đầy thán phục.</a:t>
            </a:r>
          </a:p>
          <a:p>
            <a:pPr algn="just"/>
            <a:r>
              <a:rPr lang="vi-VN" sz="2400" dirty="0">
                <a:solidFill>
                  <a:srgbClr val="000000"/>
                </a:solidFill>
                <a:latin typeface="OpenSans"/>
              </a:rPr>
              <a:t>   Vâng, lòng tôi đầy thán phục, xin bạn đừng cười. Tôi kính cẩn nghiêng mình trước con chim sẻ bé bỏng dũng cảm kia, trước tình yêu của nó.</a:t>
            </a:r>
          </a:p>
          <a:p>
            <a:pPr algn="r"/>
            <a:r>
              <a:rPr lang="vi-VN" sz="2400" i="1" dirty="0">
                <a:solidFill>
                  <a:srgbClr val="000000"/>
                </a:solidFill>
                <a:latin typeface="OpenSans"/>
              </a:rPr>
              <a:t>Theo </a:t>
            </a:r>
            <a:r>
              <a:rPr lang="vi-VN" sz="2400" dirty="0">
                <a:solidFill>
                  <a:srgbClr val="000000"/>
                </a:solidFill>
                <a:latin typeface="OpenSans"/>
              </a:rPr>
              <a:t>TUỐC-GHÊ-NHÉP</a:t>
            </a:r>
          </a:p>
        </p:txBody>
      </p:sp>
    </p:spTree>
    <p:extLst>
      <p:ext uri="{BB962C8B-B14F-4D97-AF65-F5344CB8AC3E}">
        <p14:creationId xmlns:p14="http://schemas.microsoft.com/office/powerpoint/2010/main" val="3374228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8452623" y="321306"/>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6964165"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vi-VN" altLang="zh-CN" sz="9600" b="1" dirty="0">
                <a:solidFill>
                  <a:srgbClr val="FCE6A3"/>
                </a:solidFill>
                <a:latin typeface="UTM American Sans" panose="02040603050506020204" pitchFamily="18" charset="0"/>
                <a:cs typeface="Aharoni" panose="02010803020104030203" pitchFamily="2" charset="-79"/>
              </a:rPr>
              <a:t>CHIA ĐOẠN</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8849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702128" y="429122"/>
            <a:ext cx="11247723" cy="6370975"/>
          </a:xfrm>
          <a:prstGeom prst="rect">
            <a:avLst/>
          </a:prstGeom>
        </p:spPr>
        <p:txBody>
          <a:bodyPr wrap="square">
            <a:spAutoFit/>
          </a:bodyPr>
          <a:lstStyle/>
          <a:p>
            <a:pPr algn="ctr"/>
            <a:r>
              <a:rPr lang="vi-VN" sz="2400" b="1" dirty="0">
                <a:solidFill>
                  <a:srgbClr val="000000"/>
                </a:solidFill>
                <a:latin typeface="OpenSans"/>
              </a:rPr>
              <a:t>Con sẻ</a:t>
            </a:r>
            <a:endParaRPr lang="vi-VN" sz="2400" dirty="0">
              <a:solidFill>
                <a:srgbClr val="000000"/>
              </a:solidFill>
              <a:latin typeface="OpenSans"/>
            </a:endParaRPr>
          </a:p>
          <a:p>
            <a:pPr algn="just"/>
            <a:r>
              <a:rPr lang="vi-VN" sz="2400" dirty="0">
                <a:solidFill>
                  <a:srgbClr val="000000"/>
                </a:solidFill>
                <a:latin typeface="OpenSans"/>
              </a:rPr>
              <a:t>   Tôi đi dọc lối vào vườn. Con chó chạy trước tôi. Chợt nó dừng chân và bắt đầu bò, tuồng như đánh hơi thấy vật gì. Tôi nhìn dọc lối đi và thấy một con sẻ non mép vàng óng, trên đầu có một nhúm lông tơ. Nó rơi từ trên tổ xuống.</a:t>
            </a:r>
          </a:p>
          <a:p>
            <a:pPr algn="just"/>
            <a:r>
              <a:rPr lang="vi-VN" sz="2400" dirty="0">
                <a:solidFill>
                  <a:srgbClr val="000000"/>
                </a:solidFill>
                <a:latin typeface="OpenSans"/>
              </a:rPr>
              <a:t>   Con chó chậm rãi lại gần.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2400" dirty="0">
                <a:solidFill>
                  <a:srgbClr val="000000"/>
                </a:solidFill>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2400" dirty="0">
                <a:solidFill>
                  <a:srgbClr val="000000"/>
                </a:solidFill>
                <a:latin typeface="OpenSans"/>
              </a:rPr>
              <a:t>   Con chó của tôi dừng lại và lùi... Dường như nó hiểu rằng trước mặt nó có một sức mạnh. Tôi vội lên tiếng gọi con chó đang bối rối ất tránh ra xa, lòng đầy thán phục.</a:t>
            </a:r>
          </a:p>
          <a:p>
            <a:pPr algn="just"/>
            <a:r>
              <a:rPr lang="vi-VN" sz="2400" dirty="0">
                <a:solidFill>
                  <a:srgbClr val="000000"/>
                </a:solidFill>
                <a:latin typeface="OpenSans"/>
              </a:rPr>
              <a:t>   Vâng, lòng tôi đầy thán phục, xin bạn đừng cười. Tôi kính cẩn nghiêng mình trước con chim sẻ bé bỏng dũng cảm kia, trước tình yêu của nó.</a:t>
            </a:r>
          </a:p>
          <a:p>
            <a:pPr algn="r"/>
            <a:r>
              <a:rPr lang="vi-VN" sz="2400" i="1" dirty="0">
                <a:solidFill>
                  <a:srgbClr val="000000"/>
                </a:solidFill>
                <a:latin typeface="OpenSans"/>
              </a:rPr>
              <a:t>Theo </a:t>
            </a:r>
            <a:r>
              <a:rPr lang="vi-VN" sz="2400" dirty="0">
                <a:solidFill>
                  <a:srgbClr val="000000"/>
                </a:solidFill>
                <a:latin typeface="OpenSans"/>
              </a:rPr>
              <a:t>TUỐC-GHÊ-NHÉP</a:t>
            </a:r>
          </a:p>
        </p:txBody>
      </p:sp>
      <p:sp>
        <p:nvSpPr>
          <p:cNvPr id="8" name="Rectangle 7"/>
          <p:cNvSpPr/>
          <p:nvPr/>
        </p:nvSpPr>
        <p:spPr>
          <a:xfrm>
            <a:off x="563336" y="798454"/>
            <a:ext cx="11321946" cy="1128317"/>
          </a:xfrm>
          <a:prstGeom prst="rect">
            <a:avLst/>
          </a:prstGeom>
          <a:solidFill>
            <a:srgbClr val="F5AFA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6111" y="1926771"/>
            <a:ext cx="11259171" cy="1500241"/>
          </a:xfrm>
          <a:prstGeom prst="rect">
            <a:avLst/>
          </a:prstGeom>
          <a:solidFill>
            <a:srgbClr val="92D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6111" y="3427012"/>
            <a:ext cx="11259171" cy="1041621"/>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6110" y="4468633"/>
            <a:ext cx="11259171" cy="1113183"/>
          </a:xfrm>
          <a:prstGeom prst="rect">
            <a:avLst/>
          </a:prstGeom>
          <a:solidFill>
            <a:schemeClr val="accent5">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6110" y="5581816"/>
            <a:ext cx="11259171" cy="739471"/>
          </a:xfrm>
          <a:prstGeom prst="rect">
            <a:avLst/>
          </a:prstGeom>
          <a:solidFill>
            <a:schemeClr val="accent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4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4" name="文本框 115"/>
          <p:cNvSpPr txBox="1"/>
          <p:nvPr/>
        </p:nvSpPr>
        <p:spPr>
          <a:xfrm>
            <a:off x="1435450" y="373647"/>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15" name="Rectangle 14"/>
          <p:cNvSpPr/>
          <p:nvPr/>
        </p:nvSpPr>
        <p:spPr>
          <a:xfrm>
            <a:off x="2906512" y="1567022"/>
            <a:ext cx="726416"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Từ</a:t>
            </a:r>
            <a:endParaRPr lang="en-US" sz="3000" dirty="0">
              <a:solidFill>
                <a:srgbClr val="FF0000"/>
              </a:solidFill>
              <a:latin typeface="Arial" panose="020B0604020202020204" pitchFamily="34" charset="0"/>
              <a:cs typeface="Arial" panose="020B0604020202020204" pitchFamily="34" charset="0"/>
            </a:endParaRPr>
          </a:p>
        </p:txBody>
      </p:sp>
      <p:sp>
        <p:nvSpPr>
          <p:cNvPr id="17" name="Arrow: Pentagon 2">
            <a:extLst>
              <a:ext uri="{FF2B5EF4-FFF2-40B4-BE49-F238E27FC236}">
                <a16:creationId xmlns:a16="http://schemas.microsoft.com/office/drawing/2014/main" id="{60908D64-B951-4B45-988D-5DE1E3D26644}"/>
              </a:ext>
            </a:extLst>
          </p:cNvPr>
          <p:cNvSpPr/>
          <p:nvPr/>
        </p:nvSpPr>
        <p:spPr>
          <a:xfrm>
            <a:off x="1435450" y="2298732"/>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khản đặc</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18" name="Arrow: Pentagon 3">
            <a:extLst>
              <a:ext uri="{FF2B5EF4-FFF2-40B4-BE49-F238E27FC236}">
                <a16:creationId xmlns:a16="http://schemas.microsoft.com/office/drawing/2014/main" id="{8ADDB65A-9A4C-4436-B563-5E4EDC789478}"/>
              </a:ext>
            </a:extLst>
          </p:cNvPr>
          <p:cNvSpPr/>
          <p:nvPr/>
        </p:nvSpPr>
        <p:spPr>
          <a:xfrm>
            <a:off x="1435450" y="4251357"/>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thảm thiết</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20" name="Arrow: Pentagon 5">
            <a:extLst>
              <a:ext uri="{FF2B5EF4-FFF2-40B4-BE49-F238E27FC236}">
                <a16:creationId xmlns:a16="http://schemas.microsoft.com/office/drawing/2014/main" id="{8AD857A9-88DA-4658-ACAE-98D192BC9582}"/>
              </a:ext>
            </a:extLst>
          </p:cNvPr>
          <p:cNvSpPr/>
          <p:nvPr/>
        </p:nvSpPr>
        <p:spPr>
          <a:xfrm>
            <a:off x="6636102" y="2298732"/>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mõm</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21" name="Arrow: Pentagon 6">
            <a:extLst>
              <a:ext uri="{FF2B5EF4-FFF2-40B4-BE49-F238E27FC236}">
                <a16:creationId xmlns:a16="http://schemas.microsoft.com/office/drawing/2014/main" id="{CC849140-9F53-4BA3-A642-5CADB7AE5DBD}"/>
              </a:ext>
            </a:extLst>
          </p:cNvPr>
          <p:cNvSpPr/>
          <p:nvPr/>
        </p:nvSpPr>
        <p:spPr>
          <a:xfrm>
            <a:off x="6636100" y="4251357"/>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mép</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93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1+#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1+#ppt_w/2"/>
                                          </p:val>
                                        </p:tav>
                                        <p:tav tm="100000">
                                          <p:val>
                                            <p:strVal val="#ppt_x"/>
                                          </p:val>
                                        </p:tav>
                                      </p:tavLst>
                                    </p:anim>
                                    <p:anim calcmode="lin" valueType="num">
                                      <p:cBhvr additive="base">
                                        <p:cTn id="3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animBg="1"/>
      <p:bldP spid="18"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文本框 115"/>
          <p:cNvSpPr txBox="1"/>
          <p:nvPr/>
        </p:nvSpPr>
        <p:spPr>
          <a:xfrm>
            <a:off x="1435450" y="373647"/>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5" name="Rectangle 4"/>
          <p:cNvSpPr/>
          <p:nvPr/>
        </p:nvSpPr>
        <p:spPr>
          <a:xfrm>
            <a:off x="2906512" y="1567022"/>
            <a:ext cx="1188410" cy="553998"/>
          </a:xfrm>
          <a:prstGeom prst="rect">
            <a:avLst/>
          </a:prstGeom>
          <a:ln w="19050">
            <a:solidFill>
              <a:srgbClr val="F04425"/>
            </a:solidFill>
            <a:prstDash val="sysDash"/>
          </a:ln>
        </p:spPr>
        <p:txBody>
          <a:bodyPr wrap="square">
            <a:spAutoFit/>
          </a:bodyPr>
          <a:lstStyle/>
          <a:p>
            <a:pPr algn="ctr"/>
            <a:r>
              <a:rPr lang="vi-VN" sz="3000" dirty="0">
                <a:solidFill>
                  <a:srgbClr val="FF0000"/>
                </a:solidFill>
                <a:latin typeface="Arial" panose="020B0604020202020204" pitchFamily="34" charset="0"/>
                <a:cs typeface="Arial" panose="020B0604020202020204" pitchFamily="34" charset="0"/>
              </a:rPr>
              <a:t>Câu</a:t>
            </a:r>
            <a:endParaRPr lang="en-US" sz="30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747375" y="2869423"/>
            <a:ext cx="10878568" cy="2154436"/>
          </a:xfrm>
          <a:prstGeom prst="rect">
            <a:avLst/>
          </a:prstGeom>
          <a:noFill/>
        </p:spPr>
        <p:txBody>
          <a:bodyPr wrap="square" rtlCol="0">
            <a:spAutoFit/>
          </a:bodyPr>
          <a:lstStyle/>
          <a:p>
            <a:r>
              <a:rPr lang="en-US" sz="5400" b="1" dirty="0">
                <a:solidFill>
                  <a:prstClr val="black"/>
                </a:solidFill>
                <a:latin typeface="HP001 4 hàng" pitchFamily="34" charset="0"/>
                <a:cs typeface="Times New Roman" panose="02020603050405020304" pitchFamily="18" charset="0"/>
              </a:rPr>
              <a:t>“</a:t>
            </a:r>
            <a:r>
              <a:rPr lang="en-US" sz="4000" b="1" dirty="0">
                <a:solidFill>
                  <a:prstClr val="black"/>
                </a:solidFill>
                <a:latin typeface="HP001 4 hàng" pitchFamily="34" charset="0"/>
                <a:cs typeface="Times New Roman" panose="02020603050405020304" pitchFamily="18" charset="0"/>
              </a:rPr>
              <a:t>Bỗng từ trên cây cao gần đó, một con sẻ già có bộ ức đen nhánh lao xuống như hòn đá rơi trước mõm con </a:t>
            </a:r>
            <a:r>
              <a:rPr lang="en-US" sz="4000" b="1" dirty="0" err="1">
                <a:solidFill>
                  <a:prstClr val="black"/>
                </a:solidFill>
                <a:latin typeface="HP001 4 hàng" pitchFamily="34" charset="0"/>
                <a:cs typeface="Times New Roman" panose="02020603050405020304" pitchFamily="18" charset="0"/>
              </a:rPr>
              <a:t>chó</a:t>
            </a:r>
            <a:r>
              <a:rPr lang="en-US" sz="4000" b="1" dirty="0">
                <a:solidFill>
                  <a:prstClr val="black"/>
                </a:solidFill>
                <a:latin typeface="HP001 4 hàng" pitchFamily="34" charset="0"/>
                <a:cs typeface="Times New Roman" panose="02020603050405020304" pitchFamily="18" charset="0"/>
              </a:rPr>
              <a:t>.</a:t>
            </a:r>
            <a:r>
              <a:rPr lang="en-US" sz="4000" b="1" dirty="0">
                <a:solidFill>
                  <a:srgbClr val="FF0000"/>
                </a:solidFill>
                <a:latin typeface="HP001 4 hàng" pitchFamily="34" charset="0"/>
                <a:cs typeface="Times New Roman" panose="02020603050405020304" pitchFamily="18" charset="0"/>
              </a:rPr>
              <a:t>//</a:t>
            </a:r>
            <a:r>
              <a:rPr lang="en-US" sz="4000" b="1" dirty="0">
                <a:solidFill>
                  <a:prstClr val="black"/>
                </a:solidFill>
                <a:latin typeface="HP001 4 hàng" pitchFamily="34" charset="0"/>
                <a:cs typeface="Times New Roman" panose="02020603050405020304" pitchFamily="18" charset="0"/>
              </a:rPr>
              <a:t>”</a:t>
            </a:r>
          </a:p>
        </p:txBody>
      </p:sp>
      <p:cxnSp>
        <p:nvCxnSpPr>
          <p:cNvPr id="7" name="Straight Connector 6"/>
          <p:cNvCxnSpPr/>
          <p:nvPr/>
        </p:nvCxnSpPr>
        <p:spPr>
          <a:xfrm flipH="1">
            <a:off x="2301814" y="2763287"/>
            <a:ext cx="218364" cy="7915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41128" y="2735664"/>
            <a:ext cx="218364" cy="7915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653107" y="3428392"/>
            <a:ext cx="218364" cy="7915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53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80">
                                          <p:stCondLst>
                                            <p:cond delay="0"/>
                                          </p:stCondLst>
                                        </p:cTn>
                                        <p:tgtEl>
                                          <p:spTgt spid="9"/>
                                        </p:tgtEl>
                                      </p:cBhvr>
                                    </p:animEffect>
                                    <p:anim calcmode="lin" valueType="num">
                                      <p:cBhvr>
                                        <p:cTn id="6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6" dur="26">
                                          <p:stCondLst>
                                            <p:cond delay="650"/>
                                          </p:stCondLst>
                                        </p:cTn>
                                        <p:tgtEl>
                                          <p:spTgt spid="9"/>
                                        </p:tgtEl>
                                      </p:cBhvr>
                                      <p:to x="100000" y="60000"/>
                                    </p:animScale>
                                    <p:animScale>
                                      <p:cBhvr>
                                        <p:cTn id="67" dur="166" decel="50000">
                                          <p:stCondLst>
                                            <p:cond delay="676"/>
                                          </p:stCondLst>
                                        </p:cTn>
                                        <p:tgtEl>
                                          <p:spTgt spid="9"/>
                                        </p:tgtEl>
                                      </p:cBhvr>
                                      <p:to x="100000" y="100000"/>
                                    </p:animScale>
                                    <p:animScale>
                                      <p:cBhvr>
                                        <p:cTn id="68" dur="26">
                                          <p:stCondLst>
                                            <p:cond delay="1312"/>
                                          </p:stCondLst>
                                        </p:cTn>
                                        <p:tgtEl>
                                          <p:spTgt spid="9"/>
                                        </p:tgtEl>
                                      </p:cBhvr>
                                      <p:to x="100000" y="80000"/>
                                    </p:animScale>
                                    <p:animScale>
                                      <p:cBhvr>
                                        <p:cTn id="69" dur="166" decel="50000">
                                          <p:stCondLst>
                                            <p:cond delay="1338"/>
                                          </p:stCondLst>
                                        </p:cTn>
                                        <p:tgtEl>
                                          <p:spTgt spid="9"/>
                                        </p:tgtEl>
                                      </p:cBhvr>
                                      <p:to x="100000" y="100000"/>
                                    </p:animScale>
                                    <p:animScale>
                                      <p:cBhvr>
                                        <p:cTn id="70" dur="26">
                                          <p:stCondLst>
                                            <p:cond delay="1642"/>
                                          </p:stCondLst>
                                        </p:cTn>
                                        <p:tgtEl>
                                          <p:spTgt spid="9"/>
                                        </p:tgtEl>
                                      </p:cBhvr>
                                      <p:to x="100000" y="90000"/>
                                    </p:animScale>
                                    <p:animScale>
                                      <p:cBhvr>
                                        <p:cTn id="71" dur="166" decel="50000">
                                          <p:stCondLst>
                                            <p:cond delay="1668"/>
                                          </p:stCondLst>
                                        </p:cTn>
                                        <p:tgtEl>
                                          <p:spTgt spid="9"/>
                                        </p:tgtEl>
                                      </p:cBhvr>
                                      <p:to x="100000" y="100000"/>
                                    </p:animScale>
                                    <p:animScale>
                                      <p:cBhvr>
                                        <p:cTn id="72" dur="26">
                                          <p:stCondLst>
                                            <p:cond delay="1808"/>
                                          </p:stCondLst>
                                        </p:cTn>
                                        <p:tgtEl>
                                          <p:spTgt spid="9"/>
                                        </p:tgtEl>
                                      </p:cBhvr>
                                      <p:to x="100000" y="95000"/>
                                    </p:animScale>
                                    <p:animScale>
                                      <p:cBhvr>
                                        <p:cTn id="7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0C06C297-96DD-4356-ADDE-829D01A93D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643" y="3125016"/>
            <a:ext cx="3092450" cy="3092450"/>
          </a:xfrm>
          <a:prstGeom prst="rect">
            <a:avLst/>
          </a:prstGeom>
        </p:spPr>
      </p:pic>
      <p:pic>
        <p:nvPicPr>
          <p:cNvPr id="7" name="图片 6">
            <a:extLst>
              <a:ext uri="{FF2B5EF4-FFF2-40B4-BE49-F238E27FC236}">
                <a16:creationId xmlns:a16="http://schemas.microsoft.com/office/drawing/2014/main" id="{4F61109C-B656-4F21-81F3-964CFFB5E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5893" y="3143250"/>
            <a:ext cx="3092450" cy="3092450"/>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1288111" y="1282316"/>
            <a:ext cx="8527898" cy="172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giải</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nghĩa</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từ</a:t>
            </a:r>
            <a:endParaRPr kumimoji="0" lang="zh-CN" altLang="en-US" sz="8800" b="1" i="1" u="none" strike="noStrike" kern="1200" cap="none" spc="0" normalizeH="0" baseline="0" noProof="0" dirty="0">
              <a:ln>
                <a:noFill/>
              </a:ln>
              <a:solidFill>
                <a:schemeClr val="accent1"/>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86492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ïṣḷïḓé">
            <a:extLst>
              <a:ext uri="{FF2B5EF4-FFF2-40B4-BE49-F238E27FC236}">
                <a16:creationId xmlns:a16="http://schemas.microsoft.com/office/drawing/2014/main" id="{ACD79A30-0BB9-4F6A-A86F-E3F38D569869}"/>
              </a:ext>
            </a:extLst>
          </p:cNvPr>
          <p:cNvGrpSpPr/>
          <p:nvPr/>
        </p:nvGrpSpPr>
        <p:grpSpPr>
          <a:xfrm>
            <a:off x="3953929" y="4392340"/>
            <a:ext cx="7288555" cy="1420872"/>
            <a:chOff x="0" y="1542194"/>
            <a:chExt cx="5708342" cy="1420872"/>
          </a:xfrm>
        </p:grpSpPr>
        <p:sp>
          <p:nvSpPr>
            <p:cNvPr id="8" name="ïşḻíḑe">
              <a:extLst>
                <a:ext uri="{FF2B5EF4-FFF2-40B4-BE49-F238E27FC236}">
                  <a16:creationId xmlns:a16="http://schemas.microsoft.com/office/drawing/2014/main" id="{03708915-1F98-4554-95B6-3F8CB8FA5A41}"/>
                </a:ext>
              </a:extLst>
            </p:cNvPr>
            <p:cNvSpPr/>
            <p:nvPr/>
          </p:nvSpPr>
          <p:spPr>
            <a:xfrm>
              <a:off x="0" y="1542194"/>
              <a:ext cx="5708342"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9" name="isḻíḑè">
              <a:extLst>
                <a:ext uri="{FF2B5EF4-FFF2-40B4-BE49-F238E27FC236}">
                  <a16:creationId xmlns:a16="http://schemas.microsoft.com/office/drawing/2014/main" id="{921D2456-A6A6-43F5-AD86-0A010D24A2F0}"/>
                </a:ext>
              </a:extLst>
            </p:cNvPr>
            <p:cNvSpPr txBox="1"/>
            <p:nvPr/>
          </p:nvSpPr>
          <p:spPr>
            <a:xfrm>
              <a:off x="660399" y="1606339"/>
              <a:ext cx="3414451" cy="417624"/>
            </a:xfrm>
            <a:prstGeom prst="rect">
              <a:avLst/>
            </a:prstGeom>
            <a:noFill/>
          </p:spPr>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lnSpc>
                  <a:spcPct val="120000"/>
                </a:lnSpc>
              </a:pPr>
              <a:endParaRPr lang="zh-CN" altLang="en-US" b="1" dirty="0">
                <a:latin typeface="仓耳玄三M W05" panose="02020400000000000000" pitchFamily="18" charset="-122"/>
              </a:endParaRPr>
            </a:p>
          </p:txBody>
        </p:sp>
      </p:grpSp>
      <p:sp>
        <p:nvSpPr>
          <p:cNvPr id="10" name="iṧḷïḑê">
            <a:extLst>
              <a:ext uri="{FF2B5EF4-FFF2-40B4-BE49-F238E27FC236}">
                <a16:creationId xmlns:a16="http://schemas.microsoft.com/office/drawing/2014/main" id="{692E3B04-D806-4322-80E2-D6854015AB56}"/>
              </a:ext>
            </a:extLst>
          </p:cNvPr>
          <p:cNvSpPr/>
          <p:nvPr/>
        </p:nvSpPr>
        <p:spPr>
          <a:xfrm>
            <a:off x="3953929" y="1000102"/>
            <a:ext cx="7134307" cy="1398858"/>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12" name="ís1iḋê">
            <a:extLst>
              <a:ext uri="{FF2B5EF4-FFF2-40B4-BE49-F238E27FC236}">
                <a16:creationId xmlns:a16="http://schemas.microsoft.com/office/drawing/2014/main" id="{921D2456-A6A6-43F5-AD86-0A010D24A2F0}"/>
              </a:ext>
            </a:extLst>
          </p:cNvPr>
          <p:cNvSpPr txBox="1"/>
          <p:nvPr/>
        </p:nvSpPr>
        <p:spPr>
          <a:xfrm>
            <a:off x="4302929" y="1465496"/>
            <a:ext cx="6939556" cy="1170800"/>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vi-VN" altLang="zh-CN" sz="2800" b="1" dirty="0">
                <a:solidFill>
                  <a:srgbClr val="C00000"/>
                </a:solidFill>
                <a:latin typeface="Times New Roman" panose="02020603050405020304" pitchFamily="18" charset="0"/>
                <a:cs typeface="Times New Roman" panose="02020603050405020304" pitchFamily="18" charset="0"/>
              </a:rPr>
              <a:t>Nguy cơ</a:t>
            </a:r>
            <a:r>
              <a:rPr lang="en-US" altLang="zh-CN" sz="2800" b="1" dirty="0">
                <a:solidFill>
                  <a:schemeClr val="tx2"/>
                </a:solidFill>
                <a:latin typeface="Times New Roman" panose="02020603050405020304" pitchFamily="18" charset="0"/>
                <a:cs typeface="Times New Roman" panose="02020603050405020304" pitchFamily="18" charset="0"/>
              </a:rPr>
              <a:t>: </a:t>
            </a:r>
          </a:p>
          <a:p>
            <a:pPr lvl="0">
              <a:lnSpc>
                <a:spcPct val="120000"/>
              </a:lnSpc>
            </a:pPr>
            <a:r>
              <a:rPr lang="vi-VN" altLang="zh-CN" sz="2800" b="1" dirty="0">
                <a:solidFill>
                  <a:schemeClr val="tx2"/>
                </a:solidFill>
                <a:latin typeface="Times New Roman" panose="02020603050405020304" pitchFamily="18" charset="0"/>
                <a:cs typeface="Times New Roman" panose="02020603050405020304" pitchFamily="18" charset="0"/>
              </a:rPr>
              <a:t>Điều có thể gây ra tai họa lớn.</a:t>
            </a:r>
          </a:p>
          <a:p>
            <a:pPr lvl="0">
              <a:lnSpc>
                <a:spcPct val="120000"/>
              </a:lnSpc>
            </a:pPr>
            <a:endParaRPr lang="vi-VN" altLang="zh-CN" sz="2800" b="1" dirty="0">
              <a:latin typeface="Times New Roman" panose="02020603050405020304" pitchFamily="18" charset="0"/>
              <a:cs typeface="Times New Roman" panose="02020603050405020304" pitchFamily="18" charset="0"/>
            </a:endParaRPr>
          </a:p>
        </p:txBody>
      </p:sp>
      <p:sp>
        <p:nvSpPr>
          <p:cNvPr id="13" name="î$ḻïde">
            <a:extLst>
              <a:ext uri="{FF2B5EF4-FFF2-40B4-BE49-F238E27FC236}">
                <a16:creationId xmlns:a16="http://schemas.microsoft.com/office/drawing/2014/main" id="{8A6581C9-E356-45C6-A147-3B65E54CC1E5}"/>
              </a:ext>
            </a:extLst>
          </p:cNvPr>
          <p:cNvSpPr/>
          <p:nvPr/>
        </p:nvSpPr>
        <p:spPr>
          <a:xfrm>
            <a:off x="3953930" y="2685214"/>
            <a:ext cx="7288554"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14" name="íŝḻîde">
            <a:extLst>
              <a:ext uri="{FF2B5EF4-FFF2-40B4-BE49-F238E27FC236}">
                <a16:creationId xmlns:a16="http://schemas.microsoft.com/office/drawing/2014/main" id="{921D2456-A6A6-43F5-AD86-0A010D24A2F0}"/>
              </a:ext>
            </a:extLst>
          </p:cNvPr>
          <p:cNvSpPr txBox="1"/>
          <p:nvPr/>
        </p:nvSpPr>
        <p:spPr>
          <a:xfrm>
            <a:off x="4230477" y="2888132"/>
            <a:ext cx="7084459"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vi-VN" altLang="zh-CN" sz="2800" b="1" dirty="0">
                <a:solidFill>
                  <a:srgbClr val="C00000"/>
                </a:solidFill>
                <a:latin typeface="Times New Roman" panose="02020603050405020304" pitchFamily="18" charset="0"/>
                <a:cs typeface="Times New Roman" panose="02020603050405020304" pitchFamily="18" charset="0"/>
              </a:rPr>
              <a:t>Thân hành</a:t>
            </a:r>
            <a:r>
              <a:rPr lang="en-US" altLang="zh-CN" sz="2800" b="1" dirty="0">
                <a:latin typeface="Times New Roman" panose="02020603050405020304" pitchFamily="18" charset="0"/>
                <a:cs typeface="Times New Roman" panose="02020603050405020304" pitchFamily="18" charset="0"/>
              </a:rPr>
              <a:t>: </a:t>
            </a:r>
          </a:p>
          <a:p>
            <a:pPr lvl="0">
              <a:lnSpc>
                <a:spcPct val="120000"/>
              </a:lnSpc>
            </a:pPr>
            <a:r>
              <a:rPr lang="vi-VN" altLang="zh-CN" sz="2800" b="1" dirty="0">
                <a:solidFill>
                  <a:srgbClr val="002060"/>
                </a:solidFill>
                <a:latin typeface="Times New Roman" panose="02020603050405020304" pitchFamily="18" charset="0"/>
                <a:cs typeface="Times New Roman" panose="02020603050405020304" pitchFamily="18" charset="0"/>
              </a:rPr>
              <a:t>Tự mình làm, không để người khác làm thay.</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íŝḻîde">
            <a:extLst>
              <a:ext uri="{FF2B5EF4-FFF2-40B4-BE49-F238E27FC236}">
                <a16:creationId xmlns:a16="http://schemas.microsoft.com/office/drawing/2014/main" id="{299A41F5-BB2B-4C66-B104-DD79687571D1}"/>
              </a:ext>
            </a:extLst>
          </p:cNvPr>
          <p:cNvSpPr txBox="1"/>
          <p:nvPr/>
        </p:nvSpPr>
        <p:spPr>
          <a:xfrm>
            <a:off x="4157970" y="4669651"/>
            <a:ext cx="5638002"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vi-VN" altLang="zh-CN" sz="2800" b="1" dirty="0">
                <a:solidFill>
                  <a:srgbClr val="C00000"/>
                </a:solidFill>
                <a:latin typeface="Times New Roman" panose="02020603050405020304" pitchFamily="18" charset="0"/>
                <a:cs typeface="Times New Roman" panose="02020603050405020304" pitchFamily="18" charset="0"/>
              </a:rPr>
              <a:t>Du học </a:t>
            </a:r>
            <a:r>
              <a:rPr lang="en-US" altLang="zh-CN" sz="2800" b="1" dirty="0">
                <a:latin typeface="Times New Roman" panose="02020603050405020304" pitchFamily="18" charset="0"/>
                <a:cs typeface="Times New Roman" panose="02020603050405020304" pitchFamily="18" charset="0"/>
              </a:rPr>
              <a:t>: </a:t>
            </a:r>
          </a:p>
          <a:p>
            <a:pPr lvl="0">
              <a:lnSpc>
                <a:spcPct val="120000"/>
              </a:lnSpc>
            </a:pPr>
            <a:r>
              <a:rPr lang="vi-VN" altLang="zh-CN" sz="2800" b="1" dirty="0">
                <a:solidFill>
                  <a:srgbClr val="002060"/>
                </a:solidFill>
                <a:latin typeface="Times New Roman" panose="02020603050405020304" pitchFamily="18" charset="0"/>
                <a:cs typeface="Times New Roman" panose="02020603050405020304" pitchFamily="18" charset="0"/>
              </a:rPr>
              <a:t>Đi học xa (thường là nước ngoài)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Chuyên gia Tư vấn Du học | Du học New Oce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1649" y="4304869"/>
            <a:ext cx="2134876" cy="1973737"/>
          </a:xfrm>
          <a:prstGeom prst="flowChartConnector">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
        <p:nvSpPr>
          <p:cNvPr id="19" name="文本框 5">
            <a:extLst>
              <a:ext uri="{FF2B5EF4-FFF2-40B4-BE49-F238E27FC236}">
                <a16:creationId xmlns:a16="http://schemas.microsoft.com/office/drawing/2014/main" id="{3C1BF82C-4D31-4DD1-9748-DDD3C29BE98C}"/>
              </a:ext>
            </a:extLst>
          </p:cNvPr>
          <p:cNvSpPr txBox="1"/>
          <p:nvPr/>
        </p:nvSpPr>
        <p:spPr>
          <a:xfrm>
            <a:off x="-120240" y="1028654"/>
            <a:ext cx="3935896" cy="497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giải</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nghĩa</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từ</a:t>
            </a:r>
            <a:endParaRPr kumimoji="0" lang="zh-CN" altLang="en-US" sz="8800" b="1" i="1" u="none" strike="noStrike" kern="1200" cap="none" spc="0" normalizeH="0" baseline="0" noProof="0" dirty="0">
              <a:ln>
                <a:noFill/>
              </a:ln>
              <a:solidFill>
                <a:schemeClr val="accent1"/>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200693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f3ipjxm">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1259</Words>
  <Application>Microsoft Office PowerPoint</Application>
  <PresentationFormat>Widescreen</PresentationFormat>
  <Paragraphs>75</Paragraphs>
  <Slides>20</Slides>
  <Notes>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UTM Arruba KT</vt:lpstr>
      <vt:lpstr>SVN-Newton</vt:lpstr>
      <vt:lpstr>UTM American Sans</vt:lpstr>
      <vt:lpstr>UTM NguyenHa 02</vt:lpstr>
      <vt:lpstr>#9Slide07 HoneyCream</vt:lpstr>
      <vt:lpstr>UTM Showcard</vt:lpstr>
      <vt:lpstr>思源黑体 CN</vt:lpstr>
      <vt:lpstr>#9Slide03 Arima Madurai Black</vt:lpstr>
      <vt:lpstr>Arial</vt:lpstr>
      <vt:lpstr>Times New Roman</vt:lpstr>
      <vt:lpstr>OpenSans</vt:lpstr>
      <vt:lpstr>仓耳玄三M W05</vt:lpstr>
      <vt:lpstr>等线</vt:lpstr>
      <vt:lpstr>Calibri Light</vt:lpstr>
      <vt:lpstr>HP001 4 hàng</vt:lpstr>
      <vt:lpstr>Calibri</vt:lpstr>
      <vt:lpstr>第一PPT模板网-WWW.1PPT.COM</vt:lpstr>
      <vt:lpstr>Office 主题​​</vt:lpstr>
      <vt:lpstr>2_Office Theme</vt:lpstr>
      <vt:lpstr>1_第一PPT模板网-WWW.1PPT.COM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SẺ</dc:title>
  <dc:creator>Mangnon</dc:creator>
  <cp:keywords>MangnonTeam</cp:keywords>
  <cp:lastModifiedBy>Nguyễn Thị Diệu Hiền_GV</cp:lastModifiedBy>
  <cp:revision>21</cp:revision>
  <dcterms:created xsi:type="dcterms:W3CDTF">2022-03-01T11:56:53Z</dcterms:created>
  <dcterms:modified xsi:type="dcterms:W3CDTF">2022-03-05T08:46:05Z</dcterms:modified>
</cp:coreProperties>
</file>