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70" r:id="rId6"/>
    <p:sldId id="271" r:id="rId7"/>
    <p:sldId id="269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FF3399"/>
    <a:srgbClr val="66FFCC"/>
    <a:srgbClr val="66FF99"/>
    <a:srgbClr val="99FF33"/>
    <a:srgbClr val="FFFF66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6252" y="159027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tr.54)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7D285-23DD-4D59-839A-CB48A194025D}"/>
              </a:ext>
            </a:extLst>
          </p:cNvPr>
          <p:cNvSpPr txBox="1"/>
          <p:nvPr/>
        </p:nvSpPr>
        <p:spPr>
          <a:xfrm>
            <a:off x="278287" y="160319"/>
            <a:ext cx="8534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Tìm số thích hợp (theo mẫu).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78E0-7EEC-4546-B57C-F43580A5CAC2}"/>
              </a:ext>
            </a:extLst>
          </p:cNvPr>
          <p:cNvSpPr txBox="1"/>
          <p:nvPr/>
        </p:nvSpPr>
        <p:spPr>
          <a:xfrm>
            <a:off x="304796" y="743416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35 – 2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42D60F-A2C5-4C03-827A-D205B4CD2CB5}"/>
              </a:ext>
            </a:extLst>
          </p:cNvPr>
          <p:cNvSpPr/>
          <p:nvPr/>
        </p:nvSpPr>
        <p:spPr>
          <a:xfrm>
            <a:off x="251793" y="1497498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2B7CCD-8E0C-4964-A141-340AE249821B}"/>
              </a:ext>
            </a:extLst>
          </p:cNvPr>
          <p:cNvSpPr/>
          <p:nvPr/>
        </p:nvSpPr>
        <p:spPr>
          <a:xfrm>
            <a:off x="1922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ED18DC-C309-48F1-9C0A-737D159CD708}"/>
              </a:ext>
            </a:extLst>
          </p:cNvPr>
          <p:cNvSpPr/>
          <p:nvPr/>
        </p:nvSpPr>
        <p:spPr>
          <a:xfrm>
            <a:off x="3614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3789AA-A249-409E-87C5-93C504C903D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079793" y="1893498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DE18C-9A1B-4908-8E44-9F9DC2C2194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714297" y="1893498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A5F2CE-19B1-4F2F-B7C7-83278275B8DD}"/>
              </a:ext>
            </a:extLst>
          </p:cNvPr>
          <p:cNvSpPr txBox="1"/>
          <p:nvPr/>
        </p:nvSpPr>
        <p:spPr>
          <a:xfrm>
            <a:off x="1219305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5FB05-F172-4603-BFC3-40E54B8CB32B}"/>
              </a:ext>
            </a:extLst>
          </p:cNvPr>
          <p:cNvSpPr txBox="1"/>
          <p:nvPr/>
        </p:nvSpPr>
        <p:spPr>
          <a:xfrm>
            <a:off x="2908801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8BA3C-6512-42BF-8ED7-BE49C31BDBCF}"/>
              </a:ext>
            </a:extLst>
          </p:cNvPr>
          <p:cNvSpPr txBox="1"/>
          <p:nvPr/>
        </p:nvSpPr>
        <p:spPr>
          <a:xfrm>
            <a:off x="6626080" y="1457742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2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7D2624-477E-4C43-A87E-FD99F0B3047C}"/>
              </a:ext>
            </a:extLst>
          </p:cNvPr>
          <p:cNvSpPr/>
          <p:nvPr/>
        </p:nvSpPr>
        <p:spPr>
          <a:xfrm>
            <a:off x="8259231" y="1457742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D52AE-3D03-4F6B-BC39-B8035E40F849}"/>
              </a:ext>
            </a:extLst>
          </p:cNvPr>
          <p:cNvSpPr txBox="1"/>
          <p:nvPr/>
        </p:nvSpPr>
        <p:spPr>
          <a:xfrm>
            <a:off x="2053410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2116801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C0342-264B-4D9A-8F0A-5F6293A004FA}"/>
              </a:ext>
            </a:extLst>
          </p:cNvPr>
          <p:cNvSpPr txBox="1"/>
          <p:nvPr/>
        </p:nvSpPr>
        <p:spPr>
          <a:xfrm>
            <a:off x="3761397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533A7B-69CE-4ED1-9C14-83C13B90AFD0}"/>
              </a:ext>
            </a:extLst>
          </p:cNvPr>
          <p:cNvSpPr txBox="1"/>
          <p:nvPr/>
        </p:nvSpPr>
        <p:spPr>
          <a:xfrm>
            <a:off x="3828986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C8160-550B-412D-8FFD-E329B8EFB96A}"/>
              </a:ext>
            </a:extLst>
          </p:cNvPr>
          <p:cNvSpPr txBox="1"/>
          <p:nvPr/>
        </p:nvSpPr>
        <p:spPr>
          <a:xfrm>
            <a:off x="8216006" y="1426964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52B3E-0B63-4E47-9231-00988CC763AF}"/>
              </a:ext>
            </a:extLst>
          </p:cNvPr>
          <p:cNvSpPr txBox="1"/>
          <p:nvPr/>
        </p:nvSpPr>
        <p:spPr>
          <a:xfrm>
            <a:off x="8387840" y="145774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612C-8CD5-4FF0-82AE-B57CDEB9FABB}"/>
              </a:ext>
            </a:extLst>
          </p:cNvPr>
          <p:cNvSpPr txBox="1"/>
          <p:nvPr/>
        </p:nvSpPr>
        <p:spPr>
          <a:xfrm>
            <a:off x="385038" y="2699099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18 – 3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325BE2-96B8-418D-AD24-88EBAA3F1C7F}"/>
              </a:ext>
            </a:extLst>
          </p:cNvPr>
          <p:cNvSpPr/>
          <p:nvPr/>
        </p:nvSpPr>
        <p:spPr>
          <a:xfrm>
            <a:off x="251793" y="3417173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49A42C-1EBD-4601-86C5-F5F7498FD5A0}"/>
              </a:ext>
            </a:extLst>
          </p:cNvPr>
          <p:cNvSpPr/>
          <p:nvPr/>
        </p:nvSpPr>
        <p:spPr>
          <a:xfrm>
            <a:off x="1922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FCF735-59A1-4E12-82FA-0EEB9A29E4F5}"/>
              </a:ext>
            </a:extLst>
          </p:cNvPr>
          <p:cNvSpPr/>
          <p:nvPr/>
        </p:nvSpPr>
        <p:spPr>
          <a:xfrm>
            <a:off x="3614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67BFB5-0B2C-4FAB-933A-F812B1F5CD39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1079793" y="3813173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84E8FE-A1DF-44EF-A1D8-336F72D1C945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2714297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6DEE023-0D90-4D9F-B3E3-7532B1FCA3C0}"/>
              </a:ext>
            </a:extLst>
          </p:cNvPr>
          <p:cNvSpPr txBox="1"/>
          <p:nvPr/>
        </p:nvSpPr>
        <p:spPr>
          <a:xfrm>
            <a:off x="1219305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9422E-CDC3-4109-A355-710D4575CD83}"/>
              </a:ext>
            </a:extLst>
          </p:cNvPr>
          <p:cNvSpPr txBox="1"/>
          <p:nvPr/>
        </p:nvSpPr>
        <p:spPr>
          <a:xfrm>
            <a:off x="2908801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CF813-FFDD-4D95-97D9-4C3B2DD91F7C}"/>
              </a:ext>
            </a:extLst>
          </p:cNvPr>
          <p:cNvSpPr txBox="1"/>
          <p:nvPr/>
        </p:nvSpPr>
        <p:spPr>
          <a:xfrm>
            <a:off x="2053410" y="353361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17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BCAF59-6DCC-4476-871B-7D607C7E5150}"/>
              </a:ext>
            </a:extLst>
          </p:cNvPr>
          <p:cNvSpPr txBox="1"/>
          <p:nvPr/>
        </p:nvSpPr>
        <p:spPr>
          <a:xfrm>
            <a:off x="2156371" y="351794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33BC7-1AF5-4B1B-93C0-4927788367A6}"/>
              </a:ext>
            </a:extLst>
          </p:cNvPr>
          <p:cNvSpPr txBox="1"/>
          <p:nvPr/>
        </p:nvSpPr>
        <p:spPr>
          <a:xfrm>
            <a:off x="3741446" y="3551563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5C2EBF-F0C6-4668-AE58-C462642A1B9A}"/>
              </a:ext>
            </a:extLst>
          </p:cNvPr>
          <p:cNvSpPr txBox="1"/>
          <p:nvPr/>
        </p:nvSpPr>
        <p:spPr>
          <a:xfrm>
            <a:off x="3839993" y="355156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0898F7-C7A6-482A-8A6A-00C6FAB8492C}"/>
              </a:ext>
            </a:extLst>
          </p:cNvPr>
          <p:cNvSpPr/>
          <p:nvPr/>
        </p:nvSpPr>
        <p:spPr>
          <a:xfrm>
            <a:off x="5263148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4E4911-3691-46DF-A48B-CC647F002204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>
            <a:off x="4406297" y="3813173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643433-9948-4A26-97C6-78F1CDEBEC56}"/>
              </a:ext>
            </a:extLst>
          </p:cNvPr>
          <p:cNvSpPr txBox="1"/>
          <p:nvPr/>
        </p:nvSpPr>
        <p:spPr>
          <a:xfrm>
            <a:off x="4584156" y="339407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CC1BBD-8C5D-4C4F-AA1A-ECEFEA94B43E}"/>
              </a:ext>
            </a:extLst>
          </p:cNvPr>
          <p:cNvSpPr txBox="1"/>
          <p:nvPr/>
        </p:nvSpPr>
        <p:spPr>
          <a:xfrm>
            <a:off x="5441007" y="3559491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4A6F5-A7D1-4C4A-A996-8A9B72250B41}"/>
              </a:ext>
            </a:extLst>
          </p:cNvPr>
          <p:cNvSpPr txBox="1"/>
          <p:nvPr/>
        </p:nvSpPr>
        <p:spPr>
          <a:xfrm>
            <a:off x="5386954" y="353639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2B5A84-EF3E-411F-A99F-433B8F203A37}"/>
              </a:ext>
            </a:extLst>
          </p:cNvPr>
          <p:cNvSpPr txBox="1"/>
          <p:nvPr/>
        </p:nvSpPr>
        <p:spPr>
          <a:xfrm>
            <a:off x="6655719" y="348289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 – 3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90C0C5F-0157-4CCE-9C84-B916E2377F1B}"/>
              </a:ext>
            </a:extLst>
          </p:cNvPr>
          <p:cNvSpPr/>
          <p:nvPr/>
        </p:nvSpPr>
        <p:spPr>
          <a:xfrm>
            <a:off x="8302122" y="3482894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6C973-CEA1-45A4-AF6E-EFB32AD04393}"/>
              </a:ext>
            </a:extLst>
          </p:cNvPr>
          <p:cNvSpPr txBox="1"/>
          <p:nvPr/>
        </p:nvSpPr>
        <p:spPr>
          <a:xfrm>
            <a:off x="8338409" y="345211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3345F3-948D-43EB-825B-E8A637C1556C}"/>
              </a:ext>
            </a:extLst>
          </p:cNvPr>
          <p:cNvSpPr txBox="1"/>
          <p:nvPr/>
        </p:nvSpPr>
        <p:spPr>
          <a:xfrm>
            <a:off x="8466470" y="3490008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466ADF9-E603-4117-B4E7-20099A7FD21A}"/>
              </a:ext>
            </a:extLst>
          </p:cNvPr>
          <p:cNvSpPr/>
          <p:nvPr/>
        </p:nvSpPr>
        <p:spPr>
          <a:xfrm>
            <a:off x="232320" y="5143675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1D6719-D5B9-4E4F-9218-8946A418D74F}"/>
              </a:ext>
            </a:extLst>
          </p:cNvPr>
          <p:cNvSpPr/>
          <p:nvPr/>
        </p:nvSpPr>
        <p:spPr>
          <a:xfrm>
            <a:off x="1902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F737787-DEDA-449E-858D-5E97DA81EB8A}"/>
              </a:ext>
            </a:extLst>
          </p:cNvPr>
          <p:cNvSpPr/>
          <p:nvPr/>
        </p:nvSpPr>
        <p:spPr>
          <a:xfrm>
            <a:off x="3594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A0E824-06E1-4A8C-86A0-E499CC7D697E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1060320" y="5539675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859289-890A-4B8F-8C75-7C0C7FF5473B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2694824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46C7E9A-DA04-4178-8A79-C30D54BC2F0B}"/>
              </a:ext>
            </a:extLst>
          </p:cNvPr>
          <p:cNvSpPr txBox="1"/>
          <p:nvPr/>
        </p:nvSpPr>
        <p:spPr>
          <a:xfrm>
            <a:off x="1199832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DF78D9-BF38-49B1-BB93-018D4D323D7A}"/>
              </a:ext>
            </a:extLst>
          </p:cNvPr>
          <p:cNvSpPr txBox="1"/>
          <p:nvPr/>
        </p:nvSpPr>
        <p:spPr>
          <a:xfrm>
            <a:off x="2889328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662577-4C4E-462A-8232-A0E9E28DDB9E}"/>
              </a:ext>
            </a:extLst>
          </p:cNvPr>
          <p:cNvSpPr txBox="1"/>
          <p:nvPr/>
        </p:nvSpPr>
        <p:spPr>
          <a:xfrm>
            <a:off x="2033937" y="526011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1643CB-EAC8-49B3-9338-43671A3A403D}"/>
              </a:ext>
            </a:extLst>
          </p:cNvPr>
          <p:cNvSpPr txBox="1"/>
          <p:nvPr/>
        </p:nvSpPr>
        <p:spPr>
          <a:xfrm>
            <a:off x="2152069" y="526860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482BE5-A8D3-4644-BDCE-051D144BE55A}"/>
              </a:ext>
            </a:extLst>
          </p:cNvPr>
          <p:cNvSpPr txBox="1"/>
          <p:nvPr/>
        </p:nvSpPr>
        <p:spPr>
          <a:xfrm>
            <a:off x="3721973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AC4750-4EAF-4669-A269-2CDCA05263BF}"/>
              </a:ext>
            </a:extLst>
          </p:cNvPr>
          <p:cNvSpPr txBox="1"/>
          <p:nvPr/>
        </p:nvSpPr>
        <p:spPr>
          <a:xfrm>
            <a:off x="3821328" y="5291880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551844F-745F-4B85-ABD4-55504164CFD2}"/>
              </a:ext>
            </a:extLst>
          </p:cNvPr>
          <p:cNvSpPr/>
          <p:nvPr/>
        </p:nvSpPr>
        <p:spPr>
          <a:xfrm>
            <a:off x="5243675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C901F9-0A81-49ED-9689-AB4399A81047}"/>
              </a:ext>
            </a:extLst>
          </p:cNvPr>
          <p:cNvCxnSpPr>
            <a:cxnSpLocks/>
            <a:stCxn id="62" idx="6"/>
            <a:endCxn id="71" idx="2"/>
          </p:cNvCxnSpPr>
          <p:nvPr/>
        </p:nvCxnSpPr>
        <p:spPr>
          <a:xfrm>
            <a:off x="4386824" y="5539675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D20D146-7C56-4FDD-947C-A8778BC3949C}"/>
              </a:ext>
            </a:extLst>
          </p:cNvPr>
          <p:cNvSpPr txBox="1"/>
          <p:nvPr/>
        </p:nvSpPr>
        <p:spPr>
          <a:xfrm>
            <a:off x="4564683" y="5120581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B88983-5B3F-4900-8D85-DA40A89302A5}"/>
              </a:ext>
            </a:extLst>
          </p:cNvPr>
          <p:cNvSpPr txBox="1"/>
          <p:nvPr/>
        </p:nvSpPr>
        <p:spPr>
          <a:xfrm>
            <a:off x="5421534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148CE-6527-4C1D-B415-A7D1B4D03583}"/>
              </a:ext>
            </a:extLst>
          </p:cNvPr>
          <p:cNvSpPr txBox="1"/>
          <p:nvPr/>
        </p:nvSpPr>
        <p:spPr>
          <a:xfrm>
            <a:off x="5384507" y="5295112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F2EFA9-F67E-418D-ACC2-057D056EDD2A}"/>
              </a:ext>
            </a:extLst>
          </p:cNvPr>
          <p:cNvSpPr txBox="1"/>
          <p:nvPr/>
        </p:nvSpPr>
        <p:spPr>
          <a:xfrm>
            <a:off x="385038" y="4447038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16 – 4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41F768-62F0-4182-B3DC-23C0EF484EFB}"/>
              </a:ext>
            </a:extLst>
          </p:cNvPr>
          <p:cNvSpPr txBox="1"/>
          <p:nvPr/>
        </p:nvSpPr>
        <p:spPr>
          <a:xfrm>
            <a:off x="6142254" y="511462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7C9880-8BF6-4706-A14E-9210008D5A7A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6035675" y="5539675"/>
            <a:ext cx="817095" cy="7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D428861-9D81-486D-8F35-E78BAA14F41F}"/>
              </a:ext>
            </a:extLst>
          </p:cNvPr>
          <p:cNvSpPr/>
          <p:nvPr/>
        </p:nvSpPr>
        <p:spPr>
          <a:xfrm>
            <a:off x="6852770" y="515160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E52A51-FCD5-497F-8572-6BEE5330AFF4}"/>
              </a:ext>
            </a:extLst>
          </p:cNvPr>
          <p:cNvSpPr txBox="1"/>
          <p:nvPr/>
        </p:nvSpPr>
        <p:spPr>
          <a:xfrm>
            <a:off x="7062489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A8A767-6250-4B04-BC3F-0955160BF071}"/>
              </a:ext>
            </a:extLst>
          </p:cNvPr>
          <p:cNvSpPr txBox="1"/>
          <p:nvPr/>
        </p:nvSpPr>
        <p:spPr>
          <a:xfrm>
            <a:off x="6934254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A8C727-113D-44BA-8346-ECB4C0A6D3EC}"/>
              </a:ext>
            </a:extLst>
          </p:cNvPr>
          <p:cNvCxnSpPr/>
          <p:nvPr/>
        </p:nvCxnSpPr>
        <p:spPr>
          <a:xfrm>
            <a:off x="232320" y="251791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A66480-9D11-4289-8940-B32511382335}"/>
              </a:ext>
            </a:extLst>
          </p:cNvPr>
          <p:cNvCxnSpPr/>
          <p:nvPr/>
        </p:nvCxnSpPr>
        <p:spPr>
          <a:xfrm>
            <a:off x="255303" y="438647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2B9EFE9-321A-4261-B573-2347064E4288}"/>
              </a:ext>
            </a:extLst>
          </p:cNvPr>
          <p:cNvSpPr txBox="1"/>
          <p:nvPr/>
        </p:nvSpPr>
        <p:spPr>
          <a:xfrm>
            <a:off x="6774982" y="5950781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16 – 4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CD84BF8-CA1F-4526-A5AF-A0C9E27CEE78}"/>
              </a:ext>
            </a:extLst>
          </p:cNvPr>
          <p:cNvSpPr/>
          <p:nvPr/>
        </p:nvSpPr>
        <p:spPr>
          <a:xfrm>
            <a:off x="8405003" y="5981559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62AF63-A27A-4D4A-BA24-9BD2868105C4}"/>
              </a:ext>
            </a:extLst>
          </p:cNvPr>
          <p:cNvSpPr txBox="1"/>
          <p:nvPr/>
        </p:nvSpPr>
        <p:spPr>
          <a:xfrm>
            <a:off x="8441290" y="595078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CC40DA-3497-4D9B-8F37-E64330F39B63}"/>
              </a:ext>
            </a:extLst>
          </p:cNvPr>
          <p:cNvSpPr txBox="1"/>
          <p:nvPr/>
        </p:nvSpPr>
        <p:spPr>
          <a:xfrm>
            <a:off x="8556097" y="594842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54" grpId="0"/>
      <p:bldP spid="55" grpId="0"/>
      <p:bldP spid="58" grpId="0"/>
      <p:bldP spid="59" grpId="0"/>
      <p:bldP spid="67" grpId="0"/>
      <p:bldP spid="68" grpId="0"/>
      <p:bldP spid="69" grpId="0"/>
      <p:bldP spid="70" grpId="0"/>
      <p:bldP spid="74" grpId="0"/>
      <p:bldP spid="75" grpId="0"/>
      <p:bldP spid="84" grpId="0"/>
      <p:bldP spid="85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FC9828-F94F-43FC-9831-A2284F9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644486"/>
            <a:ext cx="1950889" cy="240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9E244-4C6D-42E8-AC56-1421C4487C07}"/>
              </a:ext>
            </a:extLst>
          </p:cNvPr>
          <p:cNvSpPr txBox="1"/>
          <p:nvPr/>
        </p:nvSpPr>
        <p:spPr>
          <a:xfrm>
            <a:off x="278287" y="160319"/>
            <a:ext cx="284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Đ, S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B4D7B187-9A64-4EBE-BBEC-3EEE47B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6F509038-2466-4C44-B394-4C6E7D3C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D8E2908C-DEF9-4DA7-A7AB-0E9F97C2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8F1E469E-4873-4891-91CF-BF610FA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775FDAB6-DC41-463B-8153-C21CA028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F80D-2F13-4A45-8677-5148F1674975}"/>
              </a:ext>
            </a:extLst>
          </p:cNvPr>
          <p:cNvSpPr/>
          <p:nvPr/>
        </p:nvSpPr>
        <p:spPr>
          <a:xfrm>
            <a:off x="515188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5A73445-14B7-4497-9444-7939E0AE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6116A8AD-2F00-4288-BD53-B1C66074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208148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0D7CC-E90B-4E57-ABB7-7822B98D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644486"/>
            <a:ext cx="1950889" cy="2402032"/>
          </a:xfrm>
          <a:prstGeom prst="rect">
            <a:avLst/>
          </a:prstGeom>
        </p:spPr>
      </p:pic>
      <p:sp>
        <p:nvSpPr>
          <p:cNvPr id="22" name="Text Box 28">
            <a:extLst>
              <a:ext uri="{FF2B5EF4-FFF2-40B4-BE49-F238E27FC236}">
                <a16:creationId xmlns:a16="http://schemas.microsoft.com/office/drawing/2014/main" id="{D5D18C3C-1668-4459-A376-D6F9F23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583B4DDF-8190-46C7-85CA-3DEDB4C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04F1DD8F-47F0-43C1-9AF5-4A92819A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CDC11282-0AF9-4489-B2F9-5D3E93E4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A07F4E7C-D396-4E14-BE44-1075125A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6C276-92BD-4B11-A1D9-FCF0E950E2EF}"/>
              </a:ext>
            </a:extLst>
          </p:cNvPr>
          <p:cNvSpPr/>
          <p:nvPr/>
        </p:nvSpPr>
        <p:spPr>
          <a:xfrm>
            <a:off x="801505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D1D44A-0ACE-427F-A144-BF6B9C4A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F1C2C203-AB99-46C3-81E2-66CCB981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208148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B053FB-9A6E-4359-AFE2-F17325A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3669317"/>
            <a:ext cx="1950889" cy="2402032"/>
          </a:xfrm>
          <a:prstGeom prst="rect">
            <a:avLst/>
          </a:prstGeom>
        </p:spPr>
      </p:pic>
      <p:sp>
        <p:nvSpPr>
          <p:cNvPr id="31" name="Text Box 28">
            <a:extLst>
              <a:ext uri="{FF2B5EF4-FFF2-40B4-BE49-F238E27FC236}">
                <a16:creationId xmlns:a16="http://schemas.microsoft.com/office/drawing/2014/main" id="{234D58E4-A2E6-4083-AF0D-45D84DE0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92265D8-4075-4668-A8D8-32837703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36" y="4412965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CEB1F90-5045-45E4-9F40-966855DC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072301D9-87C0-48EB-A0E7-5D823A7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70B8EF77-D7AE-4831-A0A7-B6A78D60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D4F5BF-AA43-40FA-91B6-A18100D4A1EC}"/>
              </a:ext>
            </a:extLst>
          </p:cNvPr>
          <p:cNvSpPr/>
          <p:nvPr/>
        </p:nvSpPr>
        <p:spPr>
          <a:xfrm>
            <a:off x="515188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79CE0E8C-2953-4CCE-8558-6EEF9BC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DE545EF-14B7-4532-8E50-019EF0AE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5106311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2434B6-EEB6-44F7-92CD-304839D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3669317"/>
            <a:ext cx="1950889" cy="2402032"/>
          </a:xfrm>
          <a:prstGeom prst="rect">
            <a:avLst/>
          </a:prstGeom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id="{33A34EA3-C8EE-4CD1-915C-75413D4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C448F236-9A79-424F-87FC-5FC5EEC5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4398643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0F4253ED-818A-4E95-A65B-6219D3C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BC1B73E-683E-4CB1-A51C-C9FB5D27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EAF0D99B-BD05-41A8-AAD3-1759C445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D077BF-34EE-4382-B4C9-E184283101E0}"/>
              </a:ext>
            </a:extLst>
          </p:cNvPr>
          <p:cNvSpPr/>
          <p:nvPr/>
        </p:nvSpPr>
        <p:spPr>
          <a:xfrm>
            <a:off x="801505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1EE1FC8C-71B2-4CEE-8D53-20923642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C5995F0A-2678-4CD6-B0CC-0AEDF5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510631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D645E0-82D3-4EA7-8E03-123C9B5BDD68}"/>
              </a:ext>
            </a:extLst>
          </p:cNvPr>
          <p:cNvSpPr txBox="1"/>
          <p:nvPr/>
        </p:nvSpPr>
        <p:spPr>
          <a:xfrm>
            <a:off x="3200948" y="549745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61B93-C52F-496B-B7A3-0F584F0F9D47}"/>
              </a:ext>
            </a:extLst>
          </p:cNvPr>
          <p:cNvSpPr txBox="1"/>
          <p:nvPr/>
        </p:nvSpPr>
        <p:spPr>
          <a:xfrm>
            <a:off x="6353962" y="494263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232CA-ED0B-44AC-98F6-772BE435BEA0}"/>
              </a:ext>
            </a:extLst>
          </p:cNvPr>
          <p:cNvSpPr txBox="1"/>
          <p:nvPr/>
        </p:nvSpPr>
        <p:spPr>
          <a:xfrm>
            <a:off x="3344090" y="3429000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D189A3-C0C5-4C90-A74D-334299519701}"/>
              </a:ext>
            </a:extLst>
          </p:cNvPr>
          <p:cNvSpPr txBox="1"/>
          <p:nvPr/>
        </p:nvSpPr>
        <p:spPr>
          <a:xfrm>
            <a:off x="6353484" y="3428999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DDD33DD-3683-452B-8B90-1F646A68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35" y="1682974"/>
            <a:ext cx="3417038" cy="47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7" grpId="0"/>
      <p:bldP spid="38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12026" y="68629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Hai phép tính nào có cùng kết quả?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4A44E-CBC0-477E-9D0B-1561B37A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594" t="22814" r="21449" b="9207"/>
          <a:stretch/>
        </p:blipFill>
        <p:spPr>
          <a:xfrm>
            <a:off x="0" y="653404"/>
            <a:ext cx="9144000" cy="62045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1C041-9645-4C14-B549-0174C77601E0}"/>
              </a:ext>
            </a:extLst>
          </p:cNvPr>
          <p:cNvCxnSpPr/>
          <p:nvPr/>
        </p:nvCxnSpPr>
        <p:spPr>
          <a:xfrm>
            <a:off x="3313043" y="2107096"/>
            <a:ext cx="2570922" cy="202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B0ADEE-DF2B-4FF0-8473-D45E4A66E7F3}"/>
              </a:ext>
            </a:extLst>
          </p:cNvPr>
          <p:cNvCxnSpPr/>
          <p:nvPr/>
        </p:nvCxnSpPr>
        <p:spPr>
          <a:xfrm>
            <a:off x="3313043" y="4134678"/>
            <a:ext cx="2570922" cy="1948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A3495-6973-4D74-991A-31269D154F72}"/>
              </a:ext>
            </a:extLst>
          </p:cNvPr>
          <p:cNvCxnSpPr/>
          <p:nvPr/>
        </p:nvCxnSpPr>
        <p:spPr>
          <a:xfrm flipV="1">
            <a:off x="3313043" y="2107096"/>
            <a:ext cx="2570922" cy="397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Có 18 bạn rùa và thỏ ch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trốn tìm, trong đó có 8 bạn rùa. Hỏi có bao nhiêu bạn thỏ?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6378" y="608624"/>
            <a:ext cx="7416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03159" y="1051085"/>
            <a:ext cx="43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2DF9EC-2A6E-4A76-A312-87E867B2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93" t="27163" r="16811" b="8922"/>
          <a:stretch/>
        </p:blipFill>
        <p:spPr>
          <a:xfrm>
            <a:off x="0" y="1243488"/>
            <a:ext cx="9144000" cy="561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0" y="157229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57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28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028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9874" y="160817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7399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599" y="1041097"/>
            <a:ext cx="2124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896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296" y="164815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0179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0065" y="166610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223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68</cp:revision>
  <dcterms:created xsi:type="dcterms:W3CDTF">2020-08-13T02:00:35Z</dcterms:created>
  <dcterms:modified xsi:type="dcterms:W3CDTF">2020-08-27T09:45:43Z</dcterms:modified>
</cp:coreProperties>
</file>