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63" r:id="rId4"/>
    <p:sldId id="259" r:id="rId5"/>
    <p:sldId id="260" r:id="rId6"/>
    <p:sldId id="261" r:id="rId7"/>
    <p:sldId id="262" r:id="rId8"/>
    <p:sldId id="264" r:id="rId9"/>
    <p:sldId id="265" r:id="rId10"/>
    <p:sldId id="267" r:id="rId11"/>
    <p:sldId id="266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11E2B-55F2-427B-B9FC-505A28D7001C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25EF4-A4F4-4410-AC71-E307B65F9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52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251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538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646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30A06-B0C0-4A9C-8F68-3BE2FD3645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70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30A06-B0C0-4A9C-8F68-3BE2FD3645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52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30A06-B0C0-4A9C-8F68-3BE2FD3645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84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230A06-B0C0-4A9C-8F68-3BE2FD3645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33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10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94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12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7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90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6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62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84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06803-FD7A-4CF5-8DED-C6BB82A3D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68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06803-FD7A-4CF5-8DED-C6BB82A3D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65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09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1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61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29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8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88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78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CE4A-E6EE-4E73-86E1-190798B2D99F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94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6CE4A-E6EE-4E73-86E1-190798B2D99F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C2C4-4ABB-48BF-AF99-F85437904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7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3" r:id="rId8"/>
    <p:sldLayoutId id="2147483662" r:id="rId9"/>
    <p:sldLayoutId id="2147483661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jp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jp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8B529B1-5140-4E14-9C5D-270FB402C65C}"/>
              </a:ext>
            </a:extLst>
          </p:cNvPr>
          <p:cNvSpPr/>
          <p:nvPr/>
        </p:nvSpPr>
        <p:spPr>
          <a:xfrm>
            <a:off x="3214761" y="1136715"/>
            <a:ext cx="8772775" cy="5470525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195388"/>
            <a:ext cx="51847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4556125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819400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865C3-72A0-4E9F-8423-B6209231B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9C2C5"/>
              </a:clrFrom>
              <a:clrTo>
                <a:srgbClr val="F9C2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6493" r="26691" b="69466"/>
          <a:stretch>
            <a:fillRect/>
          </a:stretch>
        </p:blipFill>
        <p:spPr bwMode="auto">
          <a:xfrm>
            <a:off x="4351338" y="23813"/>
            <a:ext cx="356393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2813050" y="3411538"/>
            <a:ext cx="3479800" cy="2455862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5346700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1335088" y="5829300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13" y="2451100"/>
            <a:ext cx="55260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5400" dirty="0" err="1" smtClean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Đạo</a:t>
            </a:r>
            <a:r>
              <a:rPr lang="en-US" altLang="zh-CN" sz="5400" dirty="0" smtClean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đức</a:t>
            </a:r>
            <a:endParaRPr lang="en-US" altLang="zh-CN" sz="5400" dirty="0" smtClean="0">
              <a:latin typeface="iCielPr Outfitter Script" pitchFamily="50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zh-CN" sz="5400" dirty="0" err="1" smtClean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Tôn</a:t>
            </a:r>
            <a:r>
              <a:rPr lang="en-US" altLang="zh-CN" sz="5400" dirty="0" smtClean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trọng</a:t>
            </a:r>
            <a:r>
              <a:rPr lang="en-US" altLang="zh-CN" sz="5400" dirty="0" smtClean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 smtClean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đám</a:t>
            </a:r>
            <a:r>
              <a:rPr lang="en-US" altLang="zh-CN" sz="5400" dirty="0" smtClean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tang</a:t>
            </a:r>
            <a:endParaRPr lang="zh-CN" altLang="en-US" sz="5400" dirty="0">
              <a:latin typeface="iCielPr Outfitter Script" pitchFamily="50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5313363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4" y="2128484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829415" y="5042197"/>
            <a:ext cx="877117" cy="81331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3" name="5b88b3011ff0f">
            <a:hlinkClick r:id="" action="ppaction://media"/>
            <a:extLst>
              <a:ext uri="{FF2B5EF4-FFF2-40B4-BE49-F238E27FC236}">
                <a16:creationId xmlns:a16="http://schemas.microsoft.com/office/drawing/2014/main" id="{CAAB6C36-6365-48E6-A542-A4D1869AC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34453" y="-145983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73529" y="4032905"/>
            <a:ext cx="11653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FF0000"/>
                </a:solidFill>
              </a:rPr>
              <a:t>(</a:t>
            </a:r>
            <a:r>
              <a:rPr lang="en-US" sz="2800" b="0" cap="none" spc="0" dirty="0" err="1" smtClean="0">
                <a:ln w="0"/>
                <a:solidFill>
                  <a:srgbClr val="FF0000"/>
                </a:solidFill>
              </a:rPr>
              <a:t>tiết</a:t>
            </a:r>
            <a:r>
              <a:rPr lang="en-US" sz="2800" b="0" cap="none" spc="0" dirty="0" smtClean="0">
                <a:ln w="0"/>
                <a:solidFill>
                  <a:srgbClr val="FF0000"/>
                </a:solidFill>
              </a:rPr>
              <a:t> 2)</a:t>
            </a:r>
            <a:endParaRPr lang="en-US" sz="2800" b="0" cap="none" spc="0" dirty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B6E02075-5CCF-4AC3-AC6E-EBE59748D060}"/>
              </a:ext>
            </a:extLst>
          </p:cNvPr>
          <p:cNvGrpSpPr>
            <a:grpSpLocks/>
          </p:cNvGrpSpPr>
          <p:nvPr/>
        </p:nvGrpSpPr>
        <p:grpSpPr bwMode="auto">
          <a:xfrm>
            <a:off x="2811463" y="-34925"/>
            <a:ext cx="7923212" cy="2771775"/>
            <a:chOff x="2812029" y="-35069"/>
            <a:chExt cx="7922646" cy="2771775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DD05D831-968F-4672-A5F7-9CEEFF8BB4AA}"/>
                </a:ext>
              </a:extLst>
            </p:cNvPr>
            <p:cNvSpPr/>
            <p:nvPr/>
          </p:nvSpPr>
          <p:spPr>
            <a:xfrm>
              <a:off x="3720014" y="812656"/>
              <a:ext cx="5300283" cy="1050925"/>
            </a:xfrm>
            <a:prstGeom prst="roundRect">
              <a:avLst/>
            </a:prstGeom>
            <a:solidFill>
              <a:srgbClr val="FFBF8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6155" name="组合 10">
              <a:extLst>
                <a:ext uri="{FF2B5EF4-FFF2-40B4-BE49-F238E27FC236}">
                  <a16:creationId xmlns:a16="http://schemas.microsoft.com/office/drawing/2014/main" id="{55BFDE17-8454-41EF-B176-85A4F03E5F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5050" y="-35069"/>
              <a:ext cx="3669625" cy="2771775"/>
              <a:chOff x="3393422" y="3429000"/>
              <a:chExt cx="3117731" cy="2201738"/>
            </a:xfrm>
          </p:grpSpPr>
          <p:pic>
            <p:nvPicPr>
              <p:cNvPr id="6158" name="图片 11">
                <a:extLst>
                  <a:ext uri="{FF2B5EF4-FFF2-40B4-BE49-F238E27FC236}">
                    <a16:creationId xmlns:a16="http://schemas.microsoft.com/office/drawing/2014/main" id="{9573762D-1087-49E4-93F6-9AC74C56A4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3422" y="3429000"/>
                <a:ext cx="3117731" cy="2201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9" name="图片 12">
                <a:extLst>
                  <a:ext uri="{FF2B5EF4-FFF2-40B4-BE49-F238E27FC236}">
                    <a16:creationId xmlns:a16="http://schemas.microsoft.com/office/drawing/2014/main" id="{FDC4EFAD-FEBB-45AF-9950-1D18D274B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1879" y="4702701"/>
                <a:ext cx="331014" cy="376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56" name="文本框 15">
              <a:extLst>
                <a:ext uri="{FF2B5EF4-FFF2-40B4-BE49-F238E27FC236}">
                  <a16:creationId xmlns:a16="http://schemas.microsoft.com/office/drawing/2014/main" id="{9921A916-85D0-41A7-85F2-88A1FC899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6492" y="842986"/>
              <a:ext cx="3516413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4400" dirty="0" smtClean="0">
                  <a:latin typeface="Sitka Text" panose="02000505000000020004" pitchFamily="2" charset="0"/>
                  <a:ea typeface="字魂7号-温暖童稚体" panose="00000500000000000000" pitchFamily="2" charset="-122"/>
                </a:rPr>
                <a:t>KẾT LUẬN</a:t>
              </a:r>
              <a:endParaRPr lang="zh-CN" altLang="en-US" sz="4400" dirty="0">
                <a:latin typeface="Sitka Text" panose="02000505000000020004" pitchFamily="2" charset="0"/>
                <a:ea typeface="字魂7号-温暖童稚体" panose="00000500000000000000" pitchFamily="2" charset="-122"/>
              </a:endParaRPr>
            </a:p>
          </p:txBody>
        </p:sp>
        <p:pic>
          <p:nvPicPr>
            <p:cNvPr id="6157" name="图片 28">
              <a:extLst>
                <a:ext uri="{FF2B5EF4-FFF2-40B4-BE49-F238E27FC236}">
                  <a16:creationId xmlns:a16="http://schemas.microsoft.com/office/drawing/2014/main" id="{7EB7B2DB-71F5-4F16-B770-C55DAD16C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029" y="859812"/>
              <a:ext cx="1084162" cy="123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4927C82B-7511-42D3-8800-82F8CB9C3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3543300" y="1341438"/>
            <a:ext cx="6667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0262509D-CE4F-4811-9E53-3D2DFDAE1C3A}"/>
              </a:ext>
            </a:extLst>
          </p:cNvPr>
          <p:cNvSpPr/>
          <p:nvPr/>
        </p:nvSpPr>
        <p:spPr>
          <a:xfrm>
            <a:off x="836613" y="2278063"/>
            <a:ext cx="10547350" cy="34956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6153" name="图片 31">
            <a:extLst>
              <a:ext uri="{FF2B5EF4-FFF2-40B4-BE49-F238E27FC236}">
                <a16:creationId xmlns:a16="http://schemas.microsoft.com/office/drawing/2014/main" id="{3E669F7F-AC18-4375-96C8-42C542C82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937125"/>
            <a:ext cx="128555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5839" y="3105835"/>
            <a:ext cx="100061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Cần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phải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tôn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trọng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đám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tang,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không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nên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làm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gì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xúc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phạm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đến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tang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lễ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. </a:t>
            </a:r>
            <a:r>
              <a:rPr lang="en-US" sz="4000" dirty="0" err="1" smtClean="0">
                <a:latin typeface="Sitka Display" panose="02000505000000020004" pitchFamily="2" charset="0"/>
                <a:cs typeface="Times New Roman" pitchFamily="18" charset="0"/>
              </a:rPr>
              <a:t>Đó</a:t>
            </a:r>
            <a:r>
              <a:rPr lang="en-US" sz="4000" dirty="0" smtClean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là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một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biểu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hiện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của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nếp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sống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văn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Sitka Display" panose="02000505000000020004" pitchFamily="2" charset="0"/>
                <a:cs typeface="Times New Roman" pitchFamily="18" charset="0"/>
              </a:rPr>
              <a:t>hóa</a:t>
            </a:r>
            <a:r>
              <a:rPr lang="en-US" sz="4000" dirty="0">
                <a:latin typeface="Sitka Display" panose="02000505000000020004" pitchFamily="2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739825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8B529B1-5140-4E14-9C5D-270FB402C65C}"/>
              </a:ext>
            </a:extLst>
          </p:cNvPr>
          <p:cNvSpPr/>
          <p:nvPr/>
        </p:nvSpPr>
        <p:spPr>
          <a:xfrm>
            <a:off x="3214761" y="1136715"/>
            <a:ext cx="8772775" cy="5470525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195388"/>
            <a:ext cx="51847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4556125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819400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865C3-72A0-4E9F-8423-B6209231B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9C2C5"/>
              </a:clrFrom>
              <a:clrTo>
                <a:srgbClr val="F9C2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6493" r="26691" b="69466"/>
          <a:stretch>
            <a:fillRect/>
          </a:stretch>
        </p:blipFill>
        <p:spPr bwMode="auto">
          <a:xfrm>
            <a:off x="4351338" y="23813"/>
            <a:ext cx="356393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2813050" y="3411538"/>
            <a:ext cx="3479800" cy="2455862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5346700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1335088" y="5829300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13" y="2451100"/>
            <a:ext cx="55260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8800" dirty="0" smtClean="0">
                <a:latin typeface="iCielPr Outfitter Script" pitchFamily="50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Thank you</a:t>
            </a:r>
            <a:endParaRPr lang="zh-CN" altLang="en-US" sz="8800" dirty="0">
              <a:latin typeface="iCielPr Outfitter Script" pitchFamily="50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5313363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4" y="2128484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829415" y="5042197"/>
            <a:ext cx="877117" cy="81331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3" name="5b88b3011ff0f">
            <a:hlinkClick r:id="" action="ppaction://media"/>
            <a:extLst>
              <a:ext uri="{FF2B5EF4-FFF2-40B4-BE49-F238E27FC236}">
                <a16:creationId xmlns:a16="http://schemas.microsoft.com/office/drawing/2014/main" id="{CAAB6C36-6365-48E6-A542-A4D1869AC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34453" y="-1459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5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0432E8E1-A1FC-487D-920C-4E84ECE542FE}"/>
              </a:ext>
            </a:extLst>
          </p:cNvPr>
          <p:cNvGrpSpPr>
            <a:grpSpLocks/>
          </p:cNvGrpSpPr>
          <p:nvPr/>
        </p:nvGrpSpPr>
        <p:grpSpPr bwMode="auto">
          <a:xfrm>
            <a:off x="2108135" y="2789277"/>
            <a:ext cx="2082433" cy="1778939"/>
            <a:chOff x="2112103" y="2595476"/>
            <a:chExt cx="2081874" cy="1778736"/>
          </a:xfrm>
        </p:grpSpPr>
        <p:grpSp>
          <p:nvGrpSpPr>
            <p:cNvPr id="6169" name="组合 4">
              <a:extLst>
                <a:ext uri="{FF2B5EF4-FFF2-40B4-BE49-F238E27FC236}">
                  <a16:creationId xmlns:a16="http://schemas.microsoft.com/office/drawing/2014/main" id="{716F42F5-18A8-485F-AB6A-86A8844AC3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99667" y="2595476"/>
              <a:ext cx="1189657" cy="1185706"/>
              <a:chOff x="2076450" y="1988019"/>
              <a:chExt cx="1615088" cy="1440981"/>
            </a:xfrm>
          </p:grpSpPr>
          <p:pic>
            <p:nvPicPr>
              <p:cNvPr id="6172" name="图片 3">
                <a:extLst>
                  <a:ext uri="{FF2B5EF4-FFF2-40B4-BE49-F238E27FC236}">
                    <a16:creationId xmlns:a16="http://schemas.microsoft.com/office/drawing/2014/main" id="{A53BF77C-F481-45B0-B7AE-51C30B2F09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135621" y="2850441"/>
                <a:ext cx="1555917" cy="5785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3" name="图片 2">
                <a:extLst>
                  <a:ext uri="{FF2B5EF4-FFF2-40B4-BE49-F238E27FC236}">
                    <a16:creationId xmlns:a16="http://schemas.microsoft.com/office/drawing/2014/main" id="{934DC9B1-1D71-4DBE-9628-0F29FC7235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87" t="11388" r="23227" b="7085"/>
              <a:stretch>
                <a:fillRect/>
              </a:stretch>
            </p:blipFill>
            <p:spPr bwMode="auto">
              <a:xfrm>
                <a:off x="2076450" y="1988019"/>
                <a:ext cx="1392314" cy="1440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70" name="文本框 16">
              <a:extLst>
                <a:ext uri="{FF2B5EF4-FFF2-40B4-BE49-F238E27FC236}">
                  <a16:creationId xmlns:a16="http://schemas.microsoft.com/office/drawing/2014/main" id="{A34264F0-8486-46A4-970E-2A15E868ED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103" y="3912600"/>
              <a:ext cx="2081874" cy="46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en-US" altLang="zh-CN" sz="2400" dirty="0" err="1" smtClean="0">
                  <a:latin typeface="iCiel Baliho Script" pitchFamily="2" charset="0"/>
                  <a:ea typeface="字魂7号-温暖童稚体" panose="00000500000000000000" pitchFamily="2" charset="-122"/>
                </a:rPr>
                <a:t>Xử</a:t>
              </a:r>
              <a:r>
                <a:rPr lang="en-US" altLang="zh-CN" sz="2400" dirty="0" smtClean="0">
                  <a:latin typeface="iCiel Baliho Script" pitchFamily="2" charset="0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2400" dirty="0" err="1" smtClean="0">
                  <a:latin typeface="iCiel Baliho Script" pitchFamily="2" charset="0"/>
                  <a:ea typeface="字魂7号-温暖童稚体" panose="00000500000000000000" pitchFamily="2" charset="-122"/>
                </a:rPr>
                <a:t>lí</a:t>
              </a:r>
              <a:r>
                <a:rPr lang="en-US" altLang="zh-CN" sz="2400" dirty="0" smtClean="0">
                  <a:latin typeface="iCiel Baliho Script" pitchFamily="2" charset="0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2400" dirty="0" err="1" smtClean="0">
                  <a:latin typeface="iCiel Baliho Script" pitchFamily="2" charset="0"/>
                  <a:ea typeface="字魂7号-温暖童稚体" panose="00000500000000000000" pitchFamily="2" charset="-122"/>
                </a:rPr>
                <a:t>tình</a:t>
              </a:r>
              <a:r>
                <a:rPr lang="en-US" altLang="zh-CN" sz="2400" dirty="0" smtClean="0">
                  <a:latin typeface="iCiel Baliho Script" pitchFamily="2" charset="0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2400" dirty="0" err="1" smtClean="0">
                  <a:latin typeface="iCiel Baliho Script" pitchFamily="2" charset="0"/>
                  <a:ea typeface="字魂7号-温暖童稚体" panose="00000500000000000000" pitchFamily="2" charset="-122"/>
                </a:rPr>
                <a:t>huống</a:t>
              </a:r>
              <a:endParaRPr lang="zh-CN" altLang="en-US" sz="2400" dirty="0">
                <a:latin typeface="iCiel Baliho Script" pitchFamily="2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E9D993E-FBCF-4864-86F4-81BDE21F6BF7}"/>
              </a:ext>
            </a:extLst>
          </p:cNvPr>
          <p:cNvGrpSpPr>
            <a:grpSpLocks/>
          </p:cNvGrpSpPr>
          <p:nvPr/>
        </p:nvGrpSpPr>
        <p:grpSpPr bwMode="auto">
          <a:xfrm>
            <a:off x="5462089" y="2870500"/>
            <a:ext cx="1878378" cy="1647355"/>
            <a:chOff x="4125201" y="2726894"/>
            <a:chExt cx="1877874" cy="1647376"/>
          </a:xfrm>
        </p:grpSpPr>
        <p:pic>
          <p:nvPicPr>
            <p:cNvPr id="6166" name="图片 8">
              <a:extLst>
                <a:ext uri="{FF2B5EF4-FFF2-40B4-BE49-F238E27FC236}">
                  <a16:creationId xmlns:a16="http://schemas.microsoft.com/office/drawing/2014/main" id="{25B78D3F-5C65-4F30-8036-5203936A44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631" y="2726894"/>
              <a:ext cx="806815" cy="1185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7" name="文本框 17">
              <a:extLst>
                <a:ext uri="{FF2B5EF4-FFF2-40B4-BE49-F238E27FC236}">
                  <a16:creationId xmlns:a16="http://schemas.microsoft.com/office/drawing/2014/main" id="{62BE3401-5100-481B-BF92-0236F6721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5201" y="3912599"/>
              <a:ext cx="1877874" cy="461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en-US" altLang="zh-CN" sz="2400" dirty="0" err="1" smtClean="0">
                  <a:latin typeface="iCiel Baliho Script" pitchFamily="2" charset="0"/>
                  <a:ea typeface="字魂7号-温暖童稚体" panose="00000500000000000000" pitchFamily="2" charset="-122"/>
                </a:rPr>
                <a:t>Nên</a:t>
              </a:r>
              <a:r>
                <a:rPr lang="en-US" altLang="zh-CN" sz="2400" dirty="0" smtClean="0">
                  <a:latin typeface="iCiel Baliho Script" pitchFamily="2" charset="0"/>
                  <a:ea typeface="字魂7号-温暖童稚体" panose="00000500000000000000" pitchFamily="2" charset="-122"/>
                </a:rPr>
                <a:t>/</a:t>
              </a:r>
              <a:r>
                <a:rPr lang="en-US" altLang="zh-CN" sz="2400" dirty="0" err="1" smtClean="0">
                  <a:latin typeface="iCiel Baliho Script" pitchFamily="2" charset="0"/>
                  <a:ea typeface="字魂7号-温暖童稚体" panose="00000500000000000000" pitchFamily="2" charset="-122"/>
                </a:rPr>
                <a:t>Không</a:t>
              </a:r>
              <a:r>
                <a:rPr lang="en-US" altLang="zh-CN" sz="2400" dirty="0" smtClean="0">
                  <a:latin typeface="iCiel Baliho Script" pitchFamily="2" charset="0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2400" dirty="0" err="1" smtClean="0">
                  <a:latin typeface="iCiel Baliho Script" pitchFamily="2" charset="0"/>
                  <a:ea typeface="字魂7号-温暖童稚体" panose="00000500000000000000" pitchFamily="2" charset="-122"/>
                </a:rPr>
                <a:t>nên</a:t>
              </a:r>
              <a:endParaRPr lang="zh-CN" altLang="en-US" sz="2400" dirty="0">
                <a:latin typeface="iCiel Baliho Script" pitchFamily="2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47BC0EF7-420D-4A89-B6CB-14DBE2970BB7}"/>
              </a:ext>
            </a:extLst>
          </p:cNvPr>
          <p:cNvGrpSpPr>
            <a:grpSpLocks/>
          </p:cNvGrpSpPr>
          <p:nvPr/>
        </p:nvGrpSpPr>
        <p:grpSpPr bwMode="auto">
          <a:xfrm>
            <a:off x="8641482" y="2836176"/>
            <a:ext cx="1878378" cy="1653960"/>
            <a:chOff x="6204862" y="2720073"/>
            <a:chExt cx="1877874" cy="1654281"/>
          </a:xfrm>
        </p:grpSpPr>
        <p:pic>
          <p:nvPicPr>
            <p:cNvPr id="6163" name="图片 9">
              <a:extLst>
                <a:ext uri="{FF2B5EF4-FFF2-40B4-BE49-F238E27FC236}">
                  <a16:creationId xmlns:a16="http://schemas.microsoft.com/office/drawing/2014/main" id="{B27079EA-68C1-4F26-8852-5F67A4F170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8753" y="2720073"/>
              <a:ext cx="1502362" cy="1061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4" name="文本框 18">
              <a:extLst>
                <a:ext uri="{FF2B5EF4-FFF2-40B4-BE49-F238E27FC236}">
                  <a16:creationId xmlns:a16="http://schemas.microsoft.com/office/drawing/2014/main" id="{BE69FE04-5DBA-4D8E-9EEC-A3649DA10D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4862" y="3912599"/>
              <a:ext cx="1877874" cy="461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2400" dirty="0" err="1" smtClean="0">
                  <a:latin typeface="iCiel Baliho Script" pitchFamily="2" charset="0"/>
                  <a:ea typeface="字魂7号-温暖童稚体" panose="00000500000000000000" pitchFamily="2" charset="-122"/>
                </a:rPr>
                <a:t>Kết</a:t>
              </a:r>
              <a:r>
                <a:rPr lang="en-US" altLang="zh-CN" sz="2400" dirty="0" smtClean="0">
                  <a:latin typeface="iCiel Baliho Script" pitchFamily="2" charset="0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2400" dirty="0" err="1" smtClean="0">
                  <a:latin typeface="iCiel Baliho Script" pitchFamily="2" charset="0"/>
                  <a:ea typeface="字魂7号-温暖童稚体" panose="00000500000000000000" pitchFamily="2" charset="-122"/>
                </a:rPr>
                <a:t>luận</a:t>
              </a:r>
              <a:endParaRPr lang="zh-CN" altLang="en-US" sz="2400" dirty="0">
                <a:latin typeface="iCiel Baliho Script" pitchFamily="2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6E02075-5CCF-4AC3-AC6E-EBE59748D060}"/>
              </a:ext>
            </a:extLst>
          </p:cNvPr>
          <p:cNvGrpSpPr>
            <a:grpSpLocks/>
          </p:cNvGrpSpPr>
          <p:nvPr/>
        </p:nvGrpSpPr>
        <p:grpSpPr bwMode="auto">
          <a:xfrm>
            <a:off x="2811463" y="-34925"/>
            <a:ext cx="7923212" cy="2771775"/>
            <a:chOff x="2812029" y="-35069"/>
            <a:chExt cx="7922646" cy="2771775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DD05D831-968F-4672-A5F7-9CEEFF8BB4AA}"/>
                </a:ext>
              </a:extLst>
            </p:cNvPr>
            <p:cNvSpPr/>
            <p:nvPr/>
          </p:nvSpPr>
          <p:spPr>
            <a:xfrm>
              <a:off x="3720014" y="812656"/>
              <a:ext cx="5300283" cy="1050925"/>
            </a:xfrm>
            <a:prstGeom prst="roundRect">
              <a:avLst/>
            </a:prstGeom>
            <a:solidFill>
              <a:srgbClr val="FFBF8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6155" name="组合 10">
              <a:extLst>
                <a:ext uri="{FF2B5EF4-FFF2-40B4-BE49-F238E27FC236}">
                  <a16:creationId xmlns:a16="http://schemas.microsoft.com/office/drawing/2014/main" id="{55BFDE17-8454-41EF-B176-85A4F03E5F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5050" y="-35069"/>
              <a:ext cx="3669625" cy="2771775"/>
              <a:chOff x="3393422" y="3429000"/>
              <a:chExt cx="3117731" cy="2201738"/>
            </a:xfrm>
          </p:grpSpPr>
          <p:pic>
            <p:nvPicPr>
              <p:cNvPr id="6158" name="图片 11">
                <a:extLst>
                  <a:ext uri="{FF2B5EF4-FFF2-40B4-BE49-F238E27FC236}">
                    <a16:creationId xmlns:a16="http://schemas.microsoft.com/office/drawing/2014/main" id="{9573762D-1087-49E4-93F6-9AC74C56A4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3422" y="3429000"/>
                <a:ext cx="3117731" cy="2201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9" name="图片 12">
                <a:extLst>
                  <a:ext uri="{FF2B5EF4-FFF2-40B4-BE49-F238E27FC236}">
                    <a16:creationId xmlns:a16="http://schemas.microsoft.com/office/drawing/2014/main" id="{FDC4EFAD-FEBB-45AF-9950-1D18D274B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1879" y="4702701"/>
                <a:ext cx="331014" cy="376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56" name="文本框 15">
              <a:extLst>
                <a:ext uri="{FF2B5EF4-FFF2-40B4-BE49-F238E27FC236}">
                  <a16:creationId xmlns:a16="http://schemas.microsoft.com/office/drawing/2014/main" id="{9921A916-85D0-41A7-85F2-88A1FC899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6492" y="842986"/>
              <a:ext cx="3516413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6000" dirty="0" err="1" smtClean="0">
                  <a:latin typeface="Sitka Text" panose="02000505000000020004" pitchFamily="2" charset="0"/>
                  <a:ea typeface="字魂7号-温暖童稚体" panose="00000500000000000000" pitchFamily="2" charset="-122"/>
                </a:rPr>
                <a:t>Nội</a:t>
              </a:r>
              <a:r>
                <a:rPr lang="en-US" altLang="zh-CN" sz="6000" dirty="0" smtClean="0">
                  <a:latin typeface="Sitka Text" panose="02000505000000020004" pitchFamily="2" charset="0"/>
                  <a:ea typeface="字魂7号-温暖童稚体" panose="00000500000000000000" pitchFamily="2" charset="-122"/>
                </a:rPr>
                <a:t> dung</a:t>
              </a:r>
              <a:endParaRPr lang="zh-CN" altLang="en-US" sz="6000" dirty="0">
                <a:latin typeface="Sitka Text" panose="02000505000000020004" pitchFamily="2" charset="0"/>
                <a:ea typeface="字魂7号-温暖童稚体" panose="00000500000000000000" pitchFamily="2" charset="-122"/>
              </a:endParaRPr>
            </a:p>
          </p:txBody>
        </p:sp>
        <p:pic>
          <p:nvPicPr>
            <p:cNvPr id="6157" name="图片 28">
              <a:extLst>
                <a:ext uri="{FF2B5EF4-FFF2-40B4-BE49-F238E27FC236}">
                  <a16:creationId xmlns:a16="http://schemas.microsoft.com/office/drawing/2014/main" id="{7EB7B2DB-71F5-4F16-B770-C55DAD16C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029" y="859812"/>
              <a:ext cx="1084162" cy="123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4927C82B-7511-42D3-8800-82F8CB9C3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3543300" y="1341438"/>
            <a:ext cx="6667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0262509D-CE4F-4811-9E53-3D2DFDAE1C3A}"/>
              </a:ext>
            </a:extLst>
          </p:cNvPr>
          <p:cNvSpPr/>
          <p:nvPr/>
        </p:nvSpPr>
        <p:spPr>
          <a:xfrm>
            <a:off x="836613" y="2278063"/>
            <a:ext cx="10547350" cy="34956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6153" name="图片 31">
            <a:extLst>
              <a:ext uri="{FF2B5EF4-FFF2-40B4-BE49-F238E27FC236}">
                <a16:creationId xmlns:a16="http://schemas.microsoft.com/office/drawing/2014/main" id="{3E669F7F-AC18-4375-96C8-42C542C82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937125"/>
            <a:ext cx="128555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69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7" y="4585877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231" y="3108976"/>
            <a:ext cx="55260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4800" dirty="0" err="1" smtClean="0">
                <a:latin typeface="Delinquente Demo" panose="02000000000000000000" pitchFamily="2" charset="0"/>
                <a:ea typeface="字魂7号-温暖童稚体" panose="00000500000000000000" pitchFamily="2" charset="-122"/>
              </a:rPr>
              <a:t>Xử</a:t>
            </a:r>
            <a:r>
              <a:rPr lang="en-US" altLang="zh-CN" sz="4800" dirty="0" smtClean="0">
                <a:latin typeface="Delinquente Demo" panose="02000000000000000000" pitchFamily="2" charset="0"/>
                <a:ea typeface="字魂7号-温暖童稚体" panose="00000500000000000000" pitchFamily="2" charset="-122"/>
              </a:rPr>
              <a:t> </a:t>
            </a:r>
            <a:r>
              <a:rPr lang="en-US" altLang="zh-CN" sz="4800" dirty="0" err="1" smtClean="0">
                <a:latin typeface="Delinquente Demo" panose="02000000000000000000" pitchFamily="2" charset="0"/>
                <a:ea typeface="字魂7号-温暖童稚体" panose="00000500000000000000" pitchFamily="2" charset="-122"/>
              </a:rPr>
              <a:t>lí</a:t>
            </a:r>
            <a:r>
              <a:rPr lang="en-US" altLang="zh-CN" sz="4800" dirty="0" smtClean="0">
                <a:latin typeface="Delinquente Demo" panose="02000000000000000000" pitchFamily="2" charset="0"/>
                <a:ea typeface="字魂7号-温暖童稚体" panose="00000500000000000000" pitchFamily="2" charset="-122"/>
              </a:rPr>
              <a:t> </a:t>
            </a:r>
            <a:r>
              <a:rPr lang="en-US" altLang="zh-CN" sz="4800" dirty="0" err="1" smtClean="0">
                <a:latin typeface="Delinquente Demo" panose="02000000000000000000" pitchFamily="2" charset="0"/>
                <a:ea typeface="字魂7号-温暖童稚体" panose="00000500000000000000" pitchFamily="2" charset="-122"/>
              </a:rPr>
              <a:t>tình</a:t>
            </a:r>
            <a:r>
              <a:rPr lang="en-US" altLang="zh-CN" sz="4800" dirty="0" smtClean="0">
                <a:latin typeface="Delinquente Demo" panose="02000000000000000000" pitchFamily="2" charset="0"/>
                <a:ea typeface="字魂7号-温暖童稚体" panose="00000500000000000000" pitchFamily="2" charset="-122"/>
              </a:rPr>
              <a:t> </a:t>
            </a:r>
            <a:r>
              <a:rPr lang="en-US" altLang="zh-CN" sz="4800" dirty="0" err="1" smtClean="0">
                <a:latin typeface="Delinquente Demo" panose="02000000000000000000" pitchFamily="2" charset="0"/>
                <a:ea typeface="字魂7号-温暖童稚体" panose="00000500000000000000" pitchFamily="2" charset="-122"/>
              </a:rPr>
              <a:t>huống</a:t>
            </a:r>
            <a:endParaRPr lang="zh-CN" altLang="en-US" sz="4800" dirty="0">
              <a:latin typeface="Delinquente Demo" panose="02000000000000000000" pitchFamily="2" charset="0"/>
              <a:ea typeface="字魂7号-温暖童稚体" panose="00000500000000000000" pitchFamily="2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7FF3610-60F4-4C93-BB51-932FF400FC29}"/>
              </a:ext>
            </a:extLst>
          </p:cNvPr>
          <p:cNvGrpSpPr/>
          <p:nvPr/>
        </p:nvGrpSpPr>
        <p:grpSpPr>
          <a:xfrm>
            <a:off x="6375798" y="1209014"/>
            <a:ext cx="6124575" cy="5729287"/>
            <a:chOff x="168275" y="1195388"/>
            <a:chExt cx="6124575" cy="5729287"/>
          </a:xfrm>
        </p:grpSpPr>
        <p:pic>
          <p:nvPicPr>
            <p:cNvPr id="5122" name="图片 12">
              <a:extLst>
                <a:ext uri="{FF2B5EF4-FFF2-40B4-BE49-F238E27FC236}">
                  <a16:creationId xmlns:a16="http://schemas.microsoft.com/office/drawing/2014/main" id="{FFA6DAC2-488F-485C-824A-8AE60B8C5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75" y="1195388"/>
              <a:ext cx="5184775" cy="51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图片 4">
              <a:extLst>
                <a:ext uri="{FF2B5EF4-FFF2-40B4-BE49-F238E27FC236}">
                  <a16:creationId xmlns:a16="http://schemas.microsoft.com/office/drawing/2014/main" id="{96A466EC-B468-4B7A-AC6A-2BE9667C73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00" y="2819400"/>
              <a:ext cx="5803900" cy="410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27" name="组合 16">
              <a:extLst>
                <a:ext uri="{FF2B5EF4-FFF2-40B4-BE49-F238E27FC236}">
                  <a16:creationId xmlns:a16="http://schemas.microsoft.com/office/drawing/2014/main" id="{9A5A4A07-8E07-4037-9694-8A058172EA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3050" y="3411538"/>
              <a:ext cx="3479800" cy="2455862"/>
              <a:chOff x="3393422" y="3429000"/>
              <a:chExt cx="3117731" cy="2201738"/>
            </a:xfrm>
          </p:grpSpPr>
          <p:pic>
            <p:nvPicPr>
              <p:cNvPr id="5136" name="图片 6">
                <a:extLst>
                  <a:ext uri="{FF2B5EF4-FFF2-40B4-BE49-F238E27FC236}">
                    <a16:creationId xmlns:a16="http://schemas.microsoft.com/office/drawing/2014/main" id="{010DA046-D232-4D5E-80CD-A3BB0DC455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3422" y="3429000"/>
                <a:ext cx="3117731" cy="2201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7" name="图片 13">
                <a:extLst>
                  <a:ext uri="{FF2B5EF4-FFF2-40B4-BE49-F238E27FC236}">
                    <a16:creationId xmlns:a16="http://schemas.microsoft.com/office/drawing/2014/main" id="{FFDCCABB-D48C-4610-8200-34760B10A3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1879" y="4702701"/>
                <a:ext cx="331014" cy="376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128" name="图片 14">
              <a:extLst>
                <a:ext uri="{FF2B5EF4-FFF2-40B4-BE49-F238E27FC236}">
                  <a16:creationId xmlns:a16="http://schemas.microsoft.com/office/drawing/2014/main" id="{1A0E351E-F9AF-497B-A41B-BF6B028EC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0" y="5346700"/>
              <a:ext cx="1084263" cy="123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图片 15">
              <a:extLst>
                <a:ext uri="{FF2B5EF4-FFF2-40B4-BE49-F238E27FC236}">
                  <a16:creationId xmlns:a16="http://schemas.microsoft.com/office/drawing/2014/main" id="{6EAABDAE-1785-45B6-A9D7-81A2E024FD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2696">
              <a:off x="1335088" y="5829300"/>
              <a:ext cx="666750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图片 9">
              <a:extLst>
                <a:ext uri="{FF2B5EF4-FFF2-40B4-BE49-F238E27FC236}">
                  <a16:creationId xmlns:a16="http://schemas.microsoft.com/office/drawing/2014/main" id="{6210AC2F-AAD4-4D39-811C-EF251631E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413" y="5313363"/>
              <a:ext cx="1616075" cy="133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212778" y="2100423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5803935" y="671511"/>
            <a:ext cx="1186412" cy="110011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54171" y="4017503"/>
            <a:ext cx="877117" cy="81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7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13">
            <a:extLst>
              <a:ext uri="{FF2B5EF4-FFF2-40B4-BE49-F238E27FC236}">
                <a16:creationId xmlns:a16="http://schemas.microsoft.com/office/drawing/2014/main" id="{C1E01B4C-4AC8-4739-A206-25AB145A16B1}"/>
              </a:ext>
            </a:extLst>
          </p:cNvPr>
          <p:cNvGrpSpPr>
            <a:grpSpLocks/>
          </p:cNvGrpSpPr>
          <p:nvPr/>
        </p:nvGrpSpPr>
        <p:grpSpPr bwMode="auto">
          <a:xfrm>
            <a:off x="9705703" y="4088674"/>
            <a:ext cx="2486297" cy="3020288"/>
            <a:chOff x="1123073" y="1073788"/>
            <a:chExt cx="4484991" cy="3631916"/>
          </a:xfrm>
        </p:grpSpPr>
        <p:pic>
          <p:nvPicPr>
            <p:cNvPr id="37" name="图片 14">
              <a:extLst>
                <a:ext uri="{FF2B5EF4-FFF2-40B4-BE49-F238E27FC236}">
                  <a16:creationId xmlns:a16="http://schemas.microsoft.com/office/drawing/2014/main" id="{211DCDAA-072F-4C02-83B9-B94DC5FEB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43"/>
            <a:stretch>
              <a:fillRect/>
            </a:stretch>
          </p:blipFill>
          <p:spPr bwMode="auto">
            <a:xfrm>
              <a:off x="1123073" y="1073788"/>
              <a:ext cx="4484991" cy="325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图片 15">
              <a:extLst>
                <a:ext uri="{FF2B5EF4-FFF2-40B4-BE49-F238E27FC236}">
                  <a16:creationId xmlns:a16="http://schemas.microsoft.com/office/drawing/2014/main" id="{BD27F442-4D5B-444C-B1A2-803348272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4711" flipH="1">
              <a:off x="4544402" y="3294778"/>
              <a:ext cx="960066" cy="141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0335" y="201121"/>
            <a:ext cx="1129704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1: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nhìn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thấy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đeo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băng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tang,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đi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đằng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sau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xe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tang.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66" y="1143000"/>
            <a:ext cx="6090806" cy="525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8018565" y="1813054"/>
            <a:ext cx="3790258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gọi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trỏ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cười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đùa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nhìn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khẽ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gật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chia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buồn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Nếu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42002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C1E01B4C-4AC8-4739-A206-25AB145A16B1}"/>
              </a:ext>
            </a:extLst>
          </p:cNvPr>
          <p:cNvGrpSpPr>
            <a:grpSpLocks/>
          </p:cNvGrpSpPr>
          <p:nvPr/>
        </p:nvGrpSpPr>
        <p:grpSpPr bwMode="auto">
          <a:xfrm>
            <a:off x="9705703" y="4088674"/>
            <a:ext cx="2486297" cy="3020288"/>
            <a:chOff x="1123073" y="1073788"/>
            <a:chExt cx="4484991" cy="3631916"/>
          </a:xfrm>
        </p:grpSpPr>
        <p:pic>
          <p:nvPicPr>
            <p:cNvPr id="6" name="图片 14">
              <a:extLst>
                <a:ext uri="{FF2B5EF4-FFF2-40B4-BE49-F238E27FC236}">
                  <a16:creationId xmlns:a16="http://schemas.microsoft.com/office/drawing/2014/main" id="{211DCDAA-072F-4C02-83B9-B94DC5FEB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43"/>
            <a:stretch>
              <a:fillRect/>
            </a:stretch>
          </p:blipFill>
          <p:spPr bwMode="auto">
            <a:xfrm>
              <a:off x="1123073" y="1073788"/>
              <a:ext cx="4484991" cy="325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BD27F442-4D5B-444C-B1A2-803348272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4711" flipH="1">
              <a:off x="4544402" y="3294778"/>
              <a:ext cx="960066" cy="141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395338" y="209007"/>
            <a:ext cx="7115805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Tình</a:t>
            </a:r>
            <a:r>
              <a:rPr lang="en-US" sz="40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huống</a:t>
            </a:r>
            <a:r>
              <a:rPr lang="en-US" sz="40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2: </a:t>
            </a:r>
            <a:r>
              <a:rPr lang="en-US" sz="4000" dirty="0" err="1">
                <a:latin typeface="iCiel Altus Serif" panose="02000000000000000000" pitchFamily="2" charset="0"/>
                <a:cs typeface="Times New Roman" pitchFamily="18" charset="0"/>
              </a:rPr>
              <a:t>Bên</a:t>
            </a:r>
            <a:r>
              <a:rPr lang="en-US" sz="40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iCiel Altus Serif" panose="02000000000000000000" pitchFamily="2" charset="0"/>
                <a:cs typeface="Times New Roman" pitchFamily="18" charset="0"/>
              </a:rPr>
              <a:t>nhà</a:t>
            </a:r>
            <a:r>
              <a:rPr lang="en-US" sz="40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iCiel Altus Serif" panose="02000000000000000000" pitchFamily="2" charset="0"/>
                <a:cs typeface="Times New Roman" pitchFamily="18" charset="0"/>
              </a:rPr>
              <a:t>hàng</a:t>
            </a:r>
            <a:r>
              <a:rPr lang="en-US" sz="40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iCiel Altus Serif" panose="02000000000000000000" pitchFamily="2" charset="0"/>
                <a:cs typeface="Times New Roman" pitchFamily="18" charset="0"/>
              </a:rPr>
              <a:t>xóm</a:t>
            </a:r>
            <a:r>
              <a:rPr lang="en-US" sz="40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iCiel Altus Serif" panose="02000000000000000000" pitchFamily="2" charset="0"/>
                <a:cs typeface="Times New Roman" pitchFamily="18" charset="0"/>
              </a:rPr>
              <a:t>có</a:t>
            </a:r>
            <a:r>
              <a:rPr lang="en-US" sz="4000" dirty="0">
                <a:latin typeface="iCiel Altus Serif" panose="02000000000000000000" pitchFamily="2" charset="0"/>
                <a:cs typeface="Times New Roman" pitchFamily="18" charset="0"/>
              </a:rPr>
              <a:t> tang.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97090" y="2434045"/>
            <a:ext cx="3629297" cy="25545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không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nên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chạy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nhảy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cười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đùa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vặn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to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đài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ti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vi,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chạy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sang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xem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chỉ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trỏ</a:t>
            </a:r>
            <a:r>
              <a:rPr lang="en-US" sz="40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96" y="1036321"/>
            <a:ext cx="6399810" cy="5638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360438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C1E01B4C-4AC8-4739-A206-25AB145A16B1}"/>
              </a:ext>
            </a:extLst>
          </p:cNvPr>
          <p:cNvGrpSpPr>
            <a:grpSpLocks/>
          </p:cNvGrpSpPr>
          <p:nvPr/>
        </p:nvGrpSpPr>
        <p:grpSpPr bwMode="auto">
          <a:xfrm>
            <a:off x="9705703" y="4088674"/>
            <a:ext cx="2486297" cy="3020288"/>
            <a:chOff x="1123073" y="1073788"/>
            <a:chExt cx="4484991" cy="3631916"/>
          </a:xfrm>
        </p:grpSpPr>
        <p:pic>
          <p:nvPicPr>
            <p:cNvPr id="6" name="图片 14">
              <a:extLst>
                <a:ext uri="{FF2B5EF4-FFF2-40B4-BE49-F238E27FC236}">
                  <a16:creationId xmlns:a16="http://schemas.microsoft.com/office/drawing/2014/main" id="{211DCDAA-072F-4C02-83B9-B94DC5FEB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43"/>
            <a:stretch>
              <a:fillRect/>
            </a:stretch>
          </p:blipFill>
          <p:spPr bwMode="auto">
            <a:xfrm>
              <a:off x="1123073" y="1073788"/>
              <a:ext cx="4484991" cy="325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BD27F442-4D5B-444C-B1A2-803348272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4711" flipH="1">
              <a:off x="4544402" y="3294778"/>
              <a:ext cx="960066" cy="141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96390" y="381000"/>
            <a:ext cx="886988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3: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Gia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đình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của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học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cùng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lớp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có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tang.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35224" y="1823893"/>
            <a:ext cx="2181295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thăm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, an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ủi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chia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buồn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cùng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16" y="1352006"/>
            <a:ext cx="6781800" cy="525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442930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C1E01B4C-4AC8-4739-A206-25AB145A16B1}"/>
              </a:ext>
            </a:extLst>
          </p:cNvPr>
          <p:cNvGrpSpPr>
            <a:grpSpLocks/>
          </p:cNvGrpSpPr>
          <p:nvPr/>
        </p:nvGrpSpPr>
        <p:grpSpPr bwMode="auto">
          <a:xfrm>
            <a:off x="9705703" y="4088674"/>
            <a:ext cx="2486297" cy="3020288"/>
            <a:chOff x="1123073" y="1073788"/>
            <a:chExt cx="4484991" cy="3631916"/>
          </a:xfrm>
        </p:grpSpPr>
        <p:pic>
          <p:nvPicPr>
            <p:cNvPr id="6" name="图片 14">
              <a:extLst>
                <a:ext uri="{FF2B5EF4-FFF2-40B4-BE49-F238E27FC236}">
                  <a16:creationId xmlns:a16="http://schemas.microsoft.com/office/drawing/2014/main" id="{211DCDAA-072F-4C02-83B9-B94DC5FEB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43"/>
            <a:stretch>
              <a:fillRect/>
            </a:stretch>
          </p:blipFill>
          <p:spPr bwMode="auto">
            <a:xfrm>
              <a:off x="1123073" y="1073788"/>
              <a:ext cx="4484991" cy="325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BD27F442-4D5B-444C-B1A2-803348272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4711" flipH="1">
              <a:off x="4544402" y="3294778"/>
              <a:ext cx="960066" cy="141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522514" y="132805"/>
            <a:ext cx="11482251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srgbClr val="FF0000"/>
                </a:solidFill>
                <a:latin typeface="iCiel Altus Serif" panose="02000000000000000000" pitchFamily="2" charset="0"/>
                <a:cs typeface="Times New Roman" pitchFamily="18" charset="0"/>
              </a:rPr>
              <a:t> 4: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nhìn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thấy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các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nhỏ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đang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chạy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theo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xem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một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đám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tang,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cười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nới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chỉ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iCiel Altus Serif" panose="02000000000000000000" pitchFamily="2" charset="0"/>
                <a:cs typeface="Times New Roman" pitchFamily="18" charset="0"/>
              </a:rPr>
              <a:t>trỏ</a:t>
            </a:r>
            <a:r>
              <a:rPr lang="en-US" sz="3600" dirty="0">
                <a:latin typeface="iCiel Altus Serif" panose="02000000000000000000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66084" y="2582112"/>
            <a:ext cx="2902376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khuyên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ngăn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chemeClr val="accent1"/>
                </a:solidFill>
                <a:latin typeface="iCiel Altus Serif" panose="02000000000000000000" pitchFamily="2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85" y="1561372"/>
            <a:ext cx="6858000" cy="5105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828859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71560" y="5290457"/>
            <a:ext cx="28194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43" y="1"/>
            <a:ext cx="4833257" cy="35151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66" y="0"/>
            <a:ext cx="4343400" cy="3503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43" y="3503290"/>
            <a:ext cx="6357257" cy="335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96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97537" y="5011797"/>
            <a:ext cx="28194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846" y="535576"/>
            <a:ext cx="3952901" cy="3290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9" y="13856"/>
            <a:ext cx="4572000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95" y="3290455"/>
            <a:ext cx="4876800" cy="356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840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5221140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DAAE9B0125D644B7F58EE6BF1D0FC2" ma:contentTypeVersion="7" ma:contentTypeDescription="Create a new document." ma:contentTypeScope="" ma:versionID="99ea4c7057f8007b0b7469245b2cbd66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90c48dfa395a477db7a435f55b66bf5b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265CF30-1FBE-486E-8553-5BCFF35172EE}"/>
</file>

<file path=customXml/itemProps2.xml><?xml version="1.0" encoding="utf-8"?>
<ds:datastoreItem xmlns:ds="http://schemas.openxmlformats.org/officeDocument/2006/customXml" ds:itemID="{6D3D3CE3-A4B6-430E-A52E-9D5AC66C6C25}"/>
</file>

<file path=customXml/itemProps3.xml><?xml version="1.0" encoding="utf-8"?>
<ds:datastoreItem xmlns:ds="http://schemas.openxmlformats.org/officeDocument/2006/customXml" ds:itemID="{8B693CEF-F700-4E7C-90DF-81E297787E9A}"/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219</Words>
  <Application>Microsoft Office PowerPoint</Application>
  <PresentationFormat>Widescreen</PresentationFormat>
  <Paragraphs>30</Paragraphs>
  <Slides>11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Calibri</vt:lpstr>
      <vt:lpstr>Calibri Light</vt:lpstr>
      <vt:lpstr>Delinquente Demo</vt:lpstr>
      <vt:lpstr>等线</vt:lpstr>
      <vt:lpstr>iCiel Altus Serif</vt:lpstr>
      <vt:lpstr>iCiel Baliho Script</vt:lpstr>
      <vt:lpstr>iCielPr Outfitter Script</vt:lpstr>
      <vt:lpstr>Sitka Display</vt:lpstr>
      <vt:lpstr>Sitka Text</vt:lpstr>
      <vt:lpstr>Times New Roman</vt:lpstr>
      <vt:lpstr>字魂7号-温暖童稚体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Thảo Linh</dc:creator>
  <cp:lastModifiedBy>Trần Thị Thảo Linh</cp:lastModifiedBy>
  <cp:revision>12</cp:revision>
  <dcterms:created xsi:type="dcterms:W3CDTF">2022-02-05T02:06:33Z</dcterms:created>
  <dcterms:modified xsi:type="dcterms:W3CDTF">2022-02-05T23:15:50Z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