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2" r:id="rId1"/>
  </p:sldMasterIdLst>
  <p:notesMasterIdLst>
    <p:notesMasterId r:id="rId30"/>
  </p:notesMasterIdLst>
  <p:sldIdLst>
    <p:sldId id="318" r:id="rId2"/>
    <p:sldId id="319" r:id="rId3"/>
    <p:sldId id="289" r:id="rId4"/>
    <p:sldId id="332" r:id="rId5"/>
    <p:sldId id="320" r:id="rId6"/>
    <p:sldId id="333" r:id="rId7"/>
    <p:sldId id="285" r:id="rId8"/>
    <p:sldId id="336" r:id="rId9"/>
    <p:sldId id="337" r:id="rId10"/>
    <p:sldId id="304" r:id="rId11"/>
    <p:sldId id="338" r:id="rId12"/>
    <p:sldId id="339" r:id="rId13"/>
    <p:sldId id="340" r:id="rId14"/>
    <p:sldId id="290" r:id="rId15"/>
    <p:sldId id="292" r:id="rId16"/>
    <p:sldId id="353" r:id="rId17"/>
    <p:sldId id="354" r:id="rId18"/>
    <p:sldId id="351" r:id="rId19"/>
    <p:sldId id="352" r:id="rId20"/>
    <p:sldId id="341" r:id="rId21"/>
    <p:sldId id="342" r:id="rId22"/>
    <p:sldId id="349" r:id="rId23"/>
    <p:sldId id="348" r:id="rId24"/>
    <p:sldId id="345" r:id="rId25"/>
    <p:sldId id="346" r:id="rId26"/>
    <p:sldId id="347" r:id="rId27"/>
    <p:sldId id="343" r:id="rId28"/>
    <p:sldId id="344" r:id="rId29"/>
  </p:sldIdLst>
  <p:sldSz cx="9144000" cy="5143500" type="screen16x9"/>
  <p:notesSz cx="6858000" cy="9144000"/>
  <p:embeddedFontLst>
    <p:embeddedFont>
      <p:font typeface="Malgun Gothic" panose="020B0503020000020004" pitchFamily="34" charset="-127"/>
      <p:regular r:id="rId31"/>
      <p:bold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宋体" panose="02010600030101010101" pitchFamily="2" charset="-122"/>
      <p:regular r:id="rId42"/>
    </p:embeddedFont>
    <p:embeddedFont>
      <p:font typeface="微软雅黑" panose="020B0503020204020204" pitchFamily="34" charset="-122"/>
      <p:regular r:id="rId43"/>
      <p:bold r:id="rId44"/>
    </p:embeddedFont>
  </p:embeddedFontLst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41349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8" autoAdjust="0"/>
    <p:restoredTop sz="94700" autoAdjust="0"/>
  </p:normalViewPr>
  <p:slideViewPr>
    <p:cSldViewPr snapToGrid="0">
      <p:cViewPr varScale="1">
        <p:scale>
          <a:sx n="89" d="100"/>
          <a:sy n="89" d="100"/>
        </p:scale>
        <p:origin x="31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18" Type="http://schemas.openxmlformats.org/officeDocument/2006/relationships/image" Target="../media/image37.wmf"/><Relationship Id="rId3" Type="http://schemas.openxmlformats.org/officeDocument/2006/relationships/image" Target="../media/image22.wmf"/><Relationship Id="rId21" Type="http://schemas.openxmlformats.org/officeDocument/2006/relationships/image" Target="../media/image40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17" Type="http://schemas.openxmlformats.org/officeDocument/2006/relationships/image" Target="../media/image36.wmf"/><Relationship Id="rId2" Type="http://schemas.openxmlformats.org/officeDocument/2006/relationships/image" Target="../media/image21.wmf"/><Relationship Id="rId16" Type="http://schemas.openxmlformats.org/officeDocument/2006/relationships/image" Target="../media/image35.wmf"/><Relationship Id="rId20" Type="http://schemas.openxmlformats.org/officeDocument/2006/relationships/image" Target="../media/image39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24" Type="http://schemas.openxmlformats.org/officeDocument/2006/relationships/image" Target="../media/image43.wmf"/><Relationship Id="rId5" Type="http://schemas.openxmlformats.org/officeDocument/2006/relationships/image" Target="../media/image24.wmf"/><Relationship Id="rId15" Type="http://schemas.openxmlformats.org/officeDocument/2006/relationships/image" Target="../media/image34.wmf"/><Relationship Id="rId23" Type="http://schemas.openxmlformats.org/officeDocument/2006/relationships/image" Target="../media/image42.wmf"/><Relationship Id="rId10" Type="http://schemas.openxmlformats.org/officeDocument/2006/relationships/image" Target="../media/image29.wmf"/><Relationship Id="rId19" Type="http://schemas.openxmlformats.org/officeDocument/2006/relationships/image" Target="../media/image38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3.wmf"/><Relationship Id="rId22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565E3-F375-40ED-B1B5-6AD16705FE42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FB77-EF15-449C-9908-6055D35882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0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03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023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464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101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70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EBB-0E67-4A8F-8892-A39B7B2E550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423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953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8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643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43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15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362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95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28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650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99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11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7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4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EBB-0E67-4A8F-8892-A39B7B2E550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062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EBB-0E67-4A8F-8892-A39B7B2E550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843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0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1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2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2726" y="73789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917046">
            <a:off x="8301788" y="4653031"/>
            <a:ext cx="818148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402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4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46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62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4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4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2726" y="73789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21365" y="4743390"/>
            <a:ext cx="818148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077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"/>
            <a:ext cx="9144000" cy="514502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419520" y="0"/>
            <a:ext cx="4701472" cy="435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22726" y="73789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425112" y="4743390"/>
            <a:ext cx="818148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4175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05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22726" y="73789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106276" y="4733801"/>
            <a:ext cx="818148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25B91B-E578-46DD-834D-DD40CF2C14A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460" y="1914158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13EA3C-636E-44F6-B3F7-868A4605DB1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2940" y="1851181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1D082E-A2E0-4184-997F-3191148164B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460" y="-1233409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7094FE-5654-48FD-9824-FF83FC90952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2371" y="-12151217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BE1CA7-3586-4166-857C-25C4D75DAAC0}"/>
              </a:ext>
            </a:extLst>
          </p:cNvPr>
          <p:cNvSpPr txBox="1"/>
          <p:nvPr userDrawn="1"/>
        </p:nvSpPr>
        <p:spPr>
          <a:xfrm>
            <a:off x="1263898" y="73783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A5B514-AD59-49D0-8FC9-8F0EC5D23E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00" y="71326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0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1" r:id="rId8"/>
    <p:sldLayoutId id="2147483694" r:id="rId9"/>
    <p:sldLayoutId id="2147483693" r:id="rId10"/>
    <p:sldLayoutId id="2147483692" r:id="rId11"/>
    <p:sldLayoutId id="2147483680" r:id="rId12"/>
    <p:sldLayoutId id="2147483681" r:id="rId13"/>
    <p:sldLayoutId id="2147483682" r:id="rId14"/>
    <p:sldLayoutId id="2147483683" r:id="rId15"/>
    <p:sldLayoutId id="2147483687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9" Type="http://schemas.openxmlformats.org/officeDocument/2006/relationships/oleObject" Target="../embeddings/oleObject20.bin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35.wmf"/><Relationship Id="rId42" Type="http://schemas.openxmlformats.org/officeDocument/2006/relationships/image" Target="../media/image39.wmf"/><Relationship Id="rId47" Type="http://schemas.openxmlformats.org/officeDocument/2006/relationships/oleObject" Target="../embeddings/oleObject24.bin"/><Relationship Id="rId50" Type="http://schemas.openxmlformats.org/officeDocument/2006/relationships/image" Target="../media/image43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33" Type="http://schemas.openxmlformats.org/officeDocument/2006/relationships/oleObject" Target="../embeddings/oleObject17.bin"/><Relationship Id="rId38" Type="http://schemas.openxmlformats.org/officeDocument/2006/relationships/image" Target="../media/image37.wmf"/><Relationship Id="rId46" Type="http://schemas.openxmlformats.org/officeDocument/2006/relationships/image" Target="../media/image41.wmf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29" Type="http://schemas.openxmlformats.org/officeDocument/2006/relationships/oleObject" Target="../embeddings/oleObject15.bin"/><Relationship Id="rId41" Type="http://schemas.openxmlformats.org/officeDocument/2006/relationships/oleObject" Target="../embeddings/oleObject21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30.wmf"/><Relationship Id="rId32" Type="http://schemas.openxmlformats.org/officeDocument/2006/relationships/image" Target="../media/image34.wmf"/><Relationship Id="rId37" Type="http://schemas.openxmlformats.org/officeDocument/2006/relationships/oleObject" Target="../embeddings/oleObject19.bin"/><Relationship Id="rId40" Type="http://schemas.openxmlformats.org/officeDocument/2006/relationships/image" Target="../media/image38.wmf"/><Relationship Id="rId45" Type="http://schemas.openxmlformats.org/officeDocument/2006/relationships/oleObject" Target="../embeddings/oleObject23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32.wmf"/><Relationship Id="rId36" Type="http://schemas.openxmlformats.org/officeDocument/2006/relationships/image" Target="../media/image36.wmf"/><Relationship Id="rId49" Type="http://schemas.openxmlformats.org/officeDocument/2006/relationships/oleObject" Target="../embeddings/oleObject25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16.bin"/><Relationship Id="rId44" Type="http://schemas.openxmlformats.org/officeDocument/2006/relationships/image" Target="../media/image40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33.wmf"/><Relationship Id="rId35" Type="http://schemas.openxmlformats.org/officeDocument/2006/relationships/oleObject" Target="../embeddings/oleObject18.bin"/><Relationship Id="rId43" Type="http://schemas.openxmlformats.org/officeDocument/2006/relationships/oleObject" Target="../embeddings/oleObject22.bin"/><Relationship Id="rId48" Type="http://schemas.openxmlformats.org/officeDocument/2006/relationships/image" Target="../media/image42.wmf"/><Relationship Id="rId8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oleObject" Target="../embeddings/oleObject26.bin"/><Relationship Id="rId21" Type="http://schemas.openxmlformats.org/officeDocument/2006/relationships/image" Target="../media/image56.png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image" Target="../media/image46.png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8.wmf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9.png"/><Relationship Id="rId21" Type="http://schemas.openxmlformats.org/officeDocument/2006/relationships/image" Target="../media/image103.png"/><Relationship Id="rId7" Type="http://schemas.openxmlformats.org/officeDocument/2006/relationships/image" Target="../media/image39.wmf"/><Relationship Id="rId12" Type="http://schemas.openxmlformats.org/officeDocument/2006/relationships/image" Target="../media/image46.png"/><Relationship Id="rId1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png"/><Relationship Id="rId20" Type="http://schemas.openxmlformats.org/officeDocument/2006/relationships/image" Target="../media/image102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61.png"/><Relationship Id="rId24" Type="http://schemas.openxmlformats.org/officeDocument/2006/relationships/image" Target="../media/image106.png"/><Relationship Id="rId5" Type="http://schemas.openxmlformats.org/officeDocument/2006/relationships/image" Target="../media/image38.wmf"/><Relationship Id="rId15" Type="http://schemas.openxmlformats.org/officeDocument/2006/relationships/image" Target="../media/image64.png"/><Relationship Id="rId23" Type="http://schemas.openxmlformats.org/officeDocument/2006/relationships/image" Target="../media/image105.png"/><Relationship Id="rId10" Type="http://schemas.openxmlformats.org/officeDocument/2006/relationships/image" Target="../media/image60.png"/><Relationship Id="rId19" Type="http://schemas.openxmlformats.org/officeDocument/2006/relationships/image" Target="../media/image101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0.wmf"/><Relationship Id="rId14" Type="http://schemas.openxmlformats.org/officeDocument/2006/relationships/image" Target="../media/image63.png"/><Relationship Id="rId22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8.png"/><Relationship Id="rId21" Type="http://schemas.openxmlformats.org/officeDocument/2006/relationships/oleObject" Target="../embeddings/oleObject30.bin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1.png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43.wmf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oleObject" Target="../embeddings/oleObject31.bin"/><Relationship Id="rId10" Type="http://schemas.openxmlformats.org/officeDocument/2006/relationships/image" Target="../media/image75.png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oleObject" Target="../embeddings/oleObject32.bin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84.wmf"/><Relationship Id="rId9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94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93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90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9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0" y="0"/>
            <a:ext cx="4196122" cy="4425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01" y="1285660"/>
            <a:ext cx="3918468" cy="39692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5005186" y="-1"/>
            <a:ext cx="4149700" cy="43760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87" y="3503423"/>
            <a:ext cx="2610498" cy="1634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56" y="1093241"/>
            <a:ext cx="2995387" cy="3802839"/>
          </a:xfrm>
          <a:prstGeom prst="rect">
            <a:avLst/>
          </a:prstGeom>
        </p:spPr>
      </p:pic>
      <p:sp>
        <p:nvSpPr>
          <p:cNvPr id="17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3281114" y="1334714"/>
            <a:ext cx="2639080" cy="212365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MÔN</a:t>
            </a:r>
          </a:p>
          <a:p>
            <a:pPr algn="ctr"/>
            <a:r>
              <a:rPr lang="en-US" altLang="zh-CN" sz="66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TOÁN</a:t>
            </a:r>
            <a:endParaRPr lang="zh-CN" altLang="en-US" sz="6600" b="1" dirty="0">
              <a:solidFill>
                <a:srgbClr val="FFEB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68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57509" y="271650"/>
            <a:ext cx="8614611" cy="1028229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285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Group 16"/>
          <p:cNvGrpSpPr/>
          <p:nvPr/>
        </p:nvGrpSpPr>
        <p:grpSpPr>
          <a:xfrm>
            <a:off x="6008407" y="383232"/>
            <a:ext cx="1835419" cy="923603"/>
            <a:chOff x="1752668" y="1811856"/>
            <a:chExt cx="1835419" cy="923603"/>
          </a:xfrm>
        </p:grpSpPr>
        <p:grpSp>
          <p:nvGrpSpPr>
            <p:cNvPr id="18" name="Group 17"/>
            <p:cNvGrpSpPr/>
            <p:nvPr/>
          </p:nvGrpSpPr>
          <p:grpSpPr>
            <a:xfrm>
              <a:off x="2047489" y="1811856"/>
              <a:ext cx="455774" cy="914511"/>
              <a:chOff x="6170904" y="-1266569"/>
              <a:chExt cx="607699" cy="1219348"/>
            </a:xfrm>
          </p:grpSpPr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5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26" name="Straight Connector 25"/>
              <p:cNvCxnSpPr>
                <a:cxnSpLocks/>
              </p:cNvCxnSpPr>
              <p:nvPr/>
            </p:nvCxnSpPr>
            <p:spPr>
              <a:xfrm>
                <a:off x="6213684" y="-660161"/>
                <a:ext cx="561431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21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2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23" name="Straight Connector 22"/>
              <p:cNvCxnSpPr>
                <a:cxnSpLocks/>
              </p:cNvCxnSpPr>
              <p:nvPr/>
            </p:nvCxnSpPr>
            <p:spPr>
              <a:xfrm>
                <a:off x="6213684" y="-660161"/>
                <a:ext cx="561431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100"/>
            <p:cNvSpPr txBox="1">
              <a:spLocks noChangeArrowheads="1"/>
            </p:cNvSpPr>
            <p:nvPr/>
          </p:nvSpPr>
          <p:spPr bwMode="auto">
            <a:xfrm>
              <a:off x="1752668" y="1945969"/>
              <a:ext cx="154442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97153" y="531850"/>
            <a:ext cx="570345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81741" y="1737583"/>
            <a:ext cx="607699" cy="1188571"/>
            <a:chOff x="7182061" y="3550998"/>
            <a:chExt cx="607699" cy="1188571"/>
          </a:xfrm>
        </p:grpSpPr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758951" y="1749705"/>
            <a:ext cx="1483713" cy="1188571"/>
            <a:chOff x="7182061" y="3550998"/>
            <a:chExt cx="1683372" cy="1188571"/>
          </a:xfrm>
        </p:grpSpPr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1256528" y="2008703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2809853" y="1994677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356974" y="1725461"/>
            <a:ext cx="1061952" cy="1188571"/>
            <a:chOff x="1456788" y="3754210"/>
            <a:chExt cx="607699" cy="1188571"/>
          </a:xfrm>
        </p:grpSpPr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960606" y="1713339"/>
            <a:ext cx="607699" cy="1188571"/>
            <a:chOff x="7182061" y="3550998"/>
            <a:chExt cx="607699" cy="1188571"/>
          </a:xfrm>
        </p:grpSpPr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816257" y="1725461"/>
            <a:ext cx="1505276" cy="1188571"/>
            <a:chOff x="7157597" y="3550998"/>
            <a:chExt cx="1707836" cy="1188571"/>
          </a:xfrm>
        </p:grpSpPr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5335393" y="198445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6888718" y="197043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359645" y="1735085"/>
            <a:ext cx="1138155" cy="1188571"/>
            <a:chOff x="1413183" y="3754210"/>
            <a:chExt cx="651304" cy="1188571"/>
          </a:xfrm>
        </p:grpSpPr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24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64032" y="3026321"/>
            <a:ext cx="7673748" cy="1760775"/>
            <a:chOff x="297263" y="3423635"/>
            <a:chExt cx="7673748" cy="1760775"/>
          </a:xfrm>
        </p:grpSpPr>
        <p:sp>
          <p:nvSpPr>
            <p:cNvPr id="71" name="Rectangle 2"/>
            <p:cNvSpPr>
              <a:spLocks noChangeArrowheads="1"/>
            </p:cNvSpPr>
            <p:nvPr/>
          </p:nvSpPr>
          <p:spPr bwMode="auto">
            <a:xfrm>
              <a:off x="297263" y="3830311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Hai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đã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quy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đồng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mẫu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thành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</a:t>
              </a:r>
              <a:r>
                <a:rPr lang="en-US" altLang="vi-VN" sz="27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.  </a:t>
              </a:r>
              <a:endParaRPr lang="en-US" altLang="vi-VN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489083" y="3423635"/>
              <a:ext cx="463444" cy="914511"/>
              <a:chOff x="7171834" y="3550998"/>
              <a:chExt cx="617926" cy="1219348"/>
            </a:xfrm>
          </p:grpSpPr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88" name="Straight Connector 87"/>
              <p:cNvCxnSpPr>
                <a:cxnSpLocks/>
              </p:cNvCxnSpPr>
              <p:nvPr/>
            </p:nvCxnSpPr>
            <p:spPr>
              <a:xfrm>
                <a:off x="7171834" y="4157406"/>
                <a:ext cx="561431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4442881" y="3429461"/>
              <a:ext cx="455773" cy="914510"/>
              <a:chOff x="7159483" y="3550998"/>
              <a:chExt cx="607698" cy="1219347"/>
            </a:xfrm>
          </p:grpSpPr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7159483" y="3550998"/>
                <a:ext cx="604210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7162971" y="4093239"/>
                <a:ext cx="604210" cy="677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85" name="Straight Connector 84"/>
              <p:cNvCxnSpPr>
                <a:cxnSpLocks/>
              </p:cNvCxnSpPr>
              <p:nvPr/>
            </p:nvCxnSpPr>
            <p:spPr>
              <a:xfrm>
                <a:off x="7224840" y="4157406"/>
                <a:ext cx="538853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5165023" y="4269899"/>
              <a:ext cx="778709" cy="914511"/>
              <a:chOff x="8275324" y="3539905"/>
              <a:chExt cx="627106" cy="1219348"/>
            </a:xfrm>
          </p:grpSpPr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8298219" y="353990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8275324" y="408214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8423715" y="4146313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6286496" y="4269899"/>
              <a:ext cx="798782" cy="914511"/>
              <a:chOff x="8183991" y="3550989"/>
              <a:chExt cx="643271" cy="1219348"/>
            </a:xfrm>
          </p:grpSpPr>
          <p:sp>
            <p:nvSpPr>
              <p:cNvPr id="77" name="Text Box 32"/>
              <p:cNvSpPr txBox="1">
                <a:spLocks noChangeArrowheads="1"/>
              </p:cNvSpPr>
              <p:nvPr/>
            </p:nvSpPr>
            <p:spPr bwMode="auto">
              <a:xfrm>
                <a:off x="8183991" y="355098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</a:p>
            </p:txBody>
          </p:sp>
          <p:sp>
            <p:nvSpPr>
              <p:cNvPr id="78" name="Text Box 32"/>
              <p:cNvSpPr txBox="1">
                <a:spLocks noChangeArrowheads="1"/>
              </p:cNvSpPr>
              <p:nvPr/>
            </p:nvSpPr>
            <p:spPr bwMode="auto">
              <a:xfrm>
                <a:off x="8223051" y="40932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8372628" y="4157397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Right Arrow 88"/>
          <p:cNvSpPr/>
          <p:nvPr/>
        </p:nvSpPr>
        <p:spPr>
          <a:xfrm>
            <a:off x="1071341" y="3286062"/>
            <a:ext cx="618067" cy="378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  <p:bldP spid="36" grpId="0"/>
      <p:bldP spid="37" grpId="0"/>
      <p:bldP spid="64" grpId="0"/>
      <p:bldP spid="65" grpId="0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57509" y="271650"/>
            <a:ext cx="8614611" cy="1028229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285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Group 16"/>
          <p:cNvGrpSpPr/>
          <p:nvPr/>
        </p:nvGrpSpPr>
        <p:grpSpPr>
          <a:xfrm>
            <a:off x="5911027" y="383232"/>
            <a:ext cx="1932799" cy="923603"/>
            <a:chOff x="1655288" y="1811856"/>
            <a:chExt cx="1932799" cy="923603"/>
          </a:xfrm>
        </p:grpSpPr>
        <p:grpSp>
          <p:nvGrpSpPr>
            <p:cNvPr id="18" name="Group 17"/>
            <p:cNvGrpSpPr/>
            <p:nvPr/>
          </p:nvGrpSpPr>
          <p:grpSpPr>
            <a:xfrm>
              <a:off x="2047488" y="1811856"/>
              <a:ext cx="609994" cy="914511"/>
              <a:chOff x="6170904" y="-1266569"/>
              <a:chExt cx="813326" cy="1219348"/>
            </a:xfrm>
          </p:grpSpPr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774035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25" name="Text Box 32"/>
              <p:cNvSpPr txBox="1">
                <a:spLocks noChangeArrowheads="1"/>
              </p:cNvSpPr>
              <p:nvPr/>
            </p:nvSpPr>
            <p:spPr bwMode="auto">
              <a:xfrm>
                <a:off x="6174391" y="-724329"/>
                <a:ext cx="809839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6213684" y="-660161"/>
                <a:ext cx="505007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21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2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6247552" y="-660161"/>
                <a:ext cx="413239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100"/>
            <p:cNvSpPr txBox="1">
              <a:spLocks noChangeArrowheads="1"/>
            </p:cNvSpPr>
            <p:nvPr/>
          </p:nvSpPr>
          <p:spPr bwMode="auto">
            <a:xfrm>
              <a:off x="1655288" y="1916402"/>
              <a:ext cx="154442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97153" y="531850"/>
            <a:ext cx="570345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960606" y="1713339"/>
            <a:ext cx="607699" cy="1188571"/>
            <a:chOff x="7182061" y="3550998"/>
            <a:chExt cx="607699" cy="1188571"/>
          </a:xfrm>
        </p:grpSpPr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816257" y="1725461"/>
            <a:ext cx="1505276" cy="1188571"/>
            <a:chOff x="7157597" y="3550998"/>
            <a:chExt cx="1707836" cy="1188571"/>
          </a:xfrm>
        </p:grpSpPr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5335393" y="198445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6888718" y="197043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359645" y="1735085"/>
            <a:ext cx="1138155" cy="1188571"/>
            <a:chOff x="1413183" y="3754210"/>
            <a:chExt cx="651304" cy="1188571"/>
          </a:xfrm>
        </p:grpSpPr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56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64032" y="3025255"/>
            <a:ext cx="7673748" cy="1747199"/>
            <a:chOff x="297263" y="3422569"/>
            <a:chExt cx="7673748" cy="1747199"/>
          </a:xfrm>
        </p:grpSpPr>
        <p:sp>
          <p:nvSpPr>
            <p:cNvPr id="71" name="Rectangle 2"/>
            <p:cNvSpPr>
              <a:spLocks noChangeArrowheads="1"/>
            </p:cNvSpPr>
            <p:nvPr/>
          </p:nvSpPr>
          <p:spPr bwMode="auto">
            <a:xfrm>
              <a:off x="297263" y="3830311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Hai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đã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quy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đồng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mẫu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thành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. 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377598" y="3422569"/>
              <a:ext cx="572314" cy="921401"/>
              <a:chOff x="7023186" y="3549578"/>
              <a:chExt cx="763086" cy="1228535"/>
            </a:xfrm>
          </p:grpSpPr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7034685" y="3549578"/>
                <a:ext cx="751587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7023186" y="4101005"/>
                <a:ext cx="763086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7163713" y="4155654"/>
                <a:ext cx="482031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4442881" y="3429461"/>
              <a:ext cx="455773" cy="914510"/>
              <a:chOff x="7159483" y="3550998"/>
              <a:chExt cx="607698" cy="1219347"/>
            </a:xfrm>
          </p:grpSpPr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7159483" y="3550998"/>
                <a:ext cx="604210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7162971" y="4093239"/>
                <a:ext cx="604210" cy="677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7224840" y="4157406"/>
                <a:ext cx="522890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5047696" y="4255257"/>
              <a:ext cx="778709" cy="914511"/>
              <a:chOff x="8180839" y="3520382"/>
              <a:chExt cx="627106" cy="1219348"/>
            </a:xfrm>
          </p:grpSpPr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8203734" y="3520382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8180839" y="4062622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8329230" y="4126790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6193342" y="4252511"/>
              <a:ext cx="798782" cy="914511"/>
              <a:chOff x="8108972" y="3527805"/>
              <a:chExt cx="643271" cy="1219348"/>
            </a:xfrm>
          </p:grpSpPr>
          <p:sp>
            <p:nvSpPr>
              <p:cNvPr id="77" name="Text Box 32"/>
              <p:cNvSpPr txBox="1">
                <a:spLocks noChangeArrowheads="1"/>
              </p:cNvSpPr>
              <p:nvPr/>
            </p:nvSpPr>
            <p:spPr bwMode="auto">
              <a:xfrm>
                <a:off x="8108972" y="352780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56</a:t>
                </a:r>
              </a:p>
            </p:txBody>
          </p:sp>
          <p:sp>
            <p:nvSpPr>
              <p:cNvPr id="78" name="Text Box 32"/>
              <p:cNvSpPr txBox="1">
                <a:spLocks noChangeArrowheads="1"/>
              </p:cNvSpPr>
              <p:nvPr/>
            </p:nvSpPr>
            <p:spPr bwMode="auto">
              <a:xfrm>
                <a:off x="8148032" y="407004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8297609" y="4134213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Text Box 100"/>
          <p:cNvSpPr txBox="1">
            <a:spLocks noChangeArrowheads="1"/>
          </p:cNvSpPr>
          <p:nvPr/>
        </p:nvSpPr>
        <p:spPr bwMode="auto">
          <a:xfrm>
            <a:off x="171084" y="1922966"/>
            <a:ext cx="4936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; 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3652993" y="1727485"/>
            <a:ext cx="1208384" cy="1188571"/>
            <a:chOff x="7182061" y="3550998"/>
            <a:chExt cx="716352" cy="1188571"/>
          </a:xfrm>
        </p:grpSpPr>
        <p:sp>
          <p:nvSpPr>
            <p:cNvPr id="9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1635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9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9568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ight Arrow 2"/>
          <p:cNvSpPr/>
          <p:nvPr/>
        </p:nvSpPr>
        <p:spPr>
          <a:xfrm>
            <a:off x="1071341" y="3286062"/>
            <a:ext cx="618067" cy="378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3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  <p:bldP spid="64" grpId="0"/>
      <p:bldP spid="65" grpId="0"/>
      <p:bldP spid="76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57509" y="271650"/>
            <a:ext cx="8614611" cy="1028229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285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Group 16"/>
          <p:cNvGrpSpPr/>
          <p:nvPr/>
        </p:nvGrpSpPr>
        <p:grpSpPr>
          <a:xfrm>
            <a:off x="6029124" y="383232"/>
            <a:ext cx="1814702" cy="923603"/>
            <a:chOff x="1773385" y="1811856"/>
            <a:chExt cx="1814702" cy="923603"/>
          </a:xfrm>
        </p:grpSpPr>
        <p:grpSp>
          <p:nvGrpSpPr>
            <p:cNvPr id="18" name="Group 17"/>
            <p:cNvGrpSpPr/>
            <p:nvPr/>
          </p:nvGrpSpPr>
          <p:grpSpPr>
            <a:xfrm>
              <a:off x="2047490" y="1811856"/>
              <a:ext cx="580526" cy="914511"/>
              <a:chOff x="6170904" y="-1266569"/>
              <a:chExt cx="774035" cy="1219348"/>
            </a:xfrm>
          </p:grpSpPr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774035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5" name="Text Box 32"/>
              <p:cNvSpPr txBox="1">
                <a:spLocks noChangeArrowheads="1"/>
              </p:cNvSpPr>
              <p:nvPr/>
            </p:nvSpPr>
            <p:spPr bwMode="auto">
              <a:xfrm>
                <a:off x="6230839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6213684" y="-660161"/>
                <a:ext cx="564919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21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2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100"/>
            <p:cNvSpPr txBox="1">
              <a:spLocks noChangeArrowheads="1"/>
            </p:cNvSpPr>
            <p:nvPr/>
          </p:nvSpPr>
          <p:spPr bwMode="auto">
            <a:xfrm>
              <a:off x="1773385" y="1928475"/>
              <a:ext cx="154442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97153" y="531850"/>
            <a:ext cx="570345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97150" y="1737583"/>
            <a:ext cx="934621" cy="1188571"/>
            <a:chOff x="7182061" y="3550998"/>
            <a:chExt cx="636531" cy="1188571"/>
          </a:xfrm>
        </p:grpSpPr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7214381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606550" y="1749705"/>
            <a:ext cx="1517278" cy="1188571"/>
            <a:chOff x="7095607" y="3550998"/>
            <a:chExt cx="1721453" cy="1188571"/>
          </a:xfrm>
        </p:grpSpPr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7095607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7262400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1256528" y="2008703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2809853" y="1994677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221516" y="1725461"/>
            <a:ext cx="1256690" cy="1188571"/>
            <a:chOff x="1403493" y="3754210"/>
            <a:chExt cx="719134" cy="1188571"/>
          </a:xfrm>
        </p:grpSpPr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140349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108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151841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499568" y="4360618"/>
              <a:ext cx="432885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960606" y="1713339"/>
            <a:ext cx="607699" cy="1188571"/>
            <a:chOff x="7182061" y="3550998"/>
            <a:chExt cx="607699" cy="1188571"/>
          </a:xfrm>
        </p:grpSpPr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816257" y="1725461"/>
            <a:ext cx="1505276" cy="1188571"/>
            <a:chOff x="7157597" y="3550998"/>
            <a:chExt cx="1707836" cy="1188571"/>
          </a:xfrm>
        </p:grpSpPr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5335393" y="198445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6888718" y="197043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359645" y="1735085"/>
            <a:ext cx="1138155" cy="1188571"/>
            <a:chOff x="1413183" y="3754210"/>
            <a:chExt cx="651304" cy="1188571"/>
          </a:xfrm>
        </p:grpSpPr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64032" y="3014248"/>
            <a:ext cx="7673748" cy="1772848"/>
            <a:chOff x="297263" y="3411562"/>
            <a:chExt cx="7673748" cy="1772848"/>
          </a:xfrm>
        </p:grpSpPr>
        <p:sp>
          <p:nvSpPr>
            <p:cNvPr id="71" name="Rectangle 2"/>
            <p:cNvSpPr>
              <a:spLocks noChangeArrowheads="1"/>
            </p:cNvSpPr>
            <p:nvPr/>
          </p:nvSpPr>
          <p:spPr bwMode="auto">
            <a:xfrm>
              <a:off x="297263" y="3830311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Hai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đã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quy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đồng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mẫu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thành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. 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323562" y="3411562"/>
              <a:ext cx="745341" cy="951980"/>
              <a:chOff x="6951139" y="3534901"/>
              <a:chExt cx="993789" cy="1269307"/>
            </a:xfrm>
          </p:grpSpPr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6951139" y="3534901"/>
                <a:ext cx="993789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7155395" y="4127100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7224841" y="4191275"/>
                <a:ext cx="467030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4442881" y="3429461"/>
              <a:ext cx="455773" cy="914510"/>
              <a:chOff x="7159483" y="3550998"/>
              <a:chExt cx="607698" cy="1219347"/>
            </a:xfrm>
          </p:grpSpPr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7159483" y="3550998"/>
                <a:ext cx="604210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7162971" y="4093239"/>
                <a:ext cx="604210" cy="677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7224840" y="4157406"/>
                <a:ext cx="428443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5091848" y="4269899"/>
              <a:ext cx="755716" cy="914511"/>
              <a:chOff x="8216394" y="3539905"/>
              <a:chExt cx="608589" cy="1219348"/>
            </a:xfrm>
          </p:grpSpPr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8216394" y="353990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108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8220772" y="408214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8305657" y="4146313"/>
                <a:ext cx="399317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6286496" y="4269899"/>
              <a:ext cx="798782" cy="914511"/>
              <a:chOff x="8183991" y="3550989"/>
              <a:chExt cx="643271" cy="1219348"/>
            </a:xfrm>
          </p:grpSpPr>
          <p:sp>
            <p:nvSpPr>
              <p:cNvPr id="77" name="Text Box 32"/>
              <p:cNvSpPr txBox="1">
                <a:spLocks noChangeArrowheads="1"/>
              </p:cNvSpPr>
              <p:nvPr/>
            </p:nvSpPr>
            <p:spPr bwMode="auto">
              <a:xfrm>
                <a:off x="8183991" y="355098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  <p:sp>
            <p:nvSpPr>
              <p:cNvPr id="78" name="Text Box 32"/>
              <p:cNvSpPr txBox="1">
                <a:spLocks noChangeArrowheads="1"/>
              </p:cNvSpPr>
              <p:nvPr/>
            </p:nvSpPr>
            <p:spPr bwMode="auto">
              <a:xfrm>
                <a:off x="8223051" y="40932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8372628" y="4157397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Right Arrow 88"/>
          <p:cNvSpPr/>
          <p:nvPr/>
        </p:nvSpPr>
        <p:spPr>
          <a:xfrm>
            <a:off x="1071341" y="3286062"/>
            <a:ext cx="618067" cy="378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  <p:bldP spid="36" grpId="0"/>
      <p:bldP spid="37" grpId="0"/>
      <p:bldP spid="64" grpId="0"/>
      <p:bldP spid="65" grpId="0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25" y="3803375"/>
            <a:ext cx="2624475" cy="10220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88125" y="1131911"/>
            <a:ext cx="6268598" cy="201891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664048" y="1243936"/>
            <a:ext cx="6020231" cy="16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graphicFrame>
        <p:nvGraphicFramePr>
          <p:cNvPr id="10" name="Object 77"/>
          <p:cNvGraphicFramePr>
            <a:graphicFrameLocks noChangeAspect="1"/>
          </p:cNvGraphicFramePr>
          <p:nvPr/>
        </p:nvGraphicFramePr>
        <p:xfrm>
          <a:off x="5185136" y="1629251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136" y="1629251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0"/>
          <p:cNvSpPr txBox="1">
            <a:spLocks noChangeArrowheads="1"/>
          </p:cNvSpPr>
          <p:nvPr/>
        </p:nvSpPr>
        <p:spPr bwMode="auto">
          <a:xfrm>
            <a:off x="228537" y="5381164"/>
            <a:ext cx="769519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7" y="2742866"/>
            <a:ext cx="939531" cy="21132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1671792" y="209517"/>
            <a:ext cx="565789" cy="3318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1" y="29386"/>
            <a:ext cx="1005927" cy="100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" y="36910"/>
            <a:ext cx="1330262" cy="121148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199556" y="1035313"/>
            <a:ext cx="1658835" cy="1288782"/>
            <a:chOff x="1927053" y="1437585"/>
            <a:chExt cx="1658835" cy="1288782"/>
          </a:xfrm>
        </p:grpSpPr>
        <p:grpSp>
          <p:nvGrpSpPr>
            <p:cNvPr id="40" name="Group 39"/>
            <p:cNvGrpSpPr/>
            <p:nvPr/>
          </p:nvGrpSpPr>
          <p:grpSpPr>
            <a:xfrm>
              <a:off x="1927053" y="1820752"/>
              <a:ext cx="620891" cy="905615"/>
              <a:chOff x="6010329" y="-1254708"/>
              <a:chExt cx="827856" cy="1207487"/>
            </a:xfrm>
          </p:grpSpPr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6010329" y="-660161"/>
                <a:ext cx="474909" cy="0"/>
              </a:xfrm>
              <a:prstGeom prst="line">
                <a:avLst/>
              </a:prstGeom>
              <a:ln w="4445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 Box 32"/>
            <p:cNvSpPr txBox="1">
              <a:spLocks noChangeArrowheads="1"/>
            </p:cNvSpPr>
            <p:nvPr/>
          </p:nvSpPr>
          <p:spPr bwMode="auto">
            <a:xfrm>
              <a:off x="3132730" y="1945417"/>
              <a:ext cx="45315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2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969249" y="2835518"/>
            <a:ext cx="263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0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954184" y="208623"/>
            <a:ext cx="7407763" cy="126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graphicFrame>
        <p:nvGraphicFramePr>
          <p:cNvPr id="42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080272"/>
              </p:ext>
            </p:extLst>
          </p:nvPr>
        </p:nvGraphicFramePr>
        <p:xfrm>
          <a:off x="4475272" y="593938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72" y="593938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3477660" y="-154938"/>
            <a:ext cx="1658835" cy="1288782"/>
            <a:chOff x="1927053" y="1437585"/>
            <a:chExt cx="1658835" cy="1288782"/>
          </a:xfrm>
        </p:grpSpPr>
        <p:grpSp>
          <p:nvGrpSpPr>
            <p:cNvPr id="52" name="Group 51"/>
            <p:cNvGrpSpPr/>
            <p:nvPr/>
          </p:nvGrpSpPr>
          <p:grpSpPr>
            <a:xfrm>
              <a:off x="1927053" y="1820752"/>
              <a:ext cx="620891" cy="905615"/>
              <a:chOff x="6010329" y="-1254708"/>
              <a:chExt cx="827856" cy="1207487"/>
            </a:xfrm>
          </p:grpSpPr>
          <p:sp>
            <p:nvSpPr>
              <p:cNvPr id="59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0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6010329" y="-660161"/>
                <a:ext cx="474909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 Box 32"/>
            <p:cNvSpPr txBox="1">
              <a:spLocks noChangeArrowheads="1"/>
            </p:cNvSpPr>
            <p:nvPr/>
          </p:nvSpPr>
          <p:spPr bwMode="auto">
            <a:xfrm>
              <a:off x="3132730" y="1945417"/>
              <a:ext cx="45315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5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2829414" y="1451331"/>
            <a:ext cx="26346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929961" y="2232282"/>
            <a:ext cx="1658835" cy="1288782"/>
            <a:chOff x="1927053" y="1437585"/>
            <a:chExt cx="1658835" cy="1288782"/>
          </a:xfrm>
        </p:grpSpPr>
        <p:grpSp>
          <p:nvGrpSpPr>
            <p:cNvPr id="64" name="Group 63"/>
            <p:cNvGrpSpPr/>
            <p:nvPr/>
          </p:nvGrpSpPr>
          <p:grpSpPr>
            <a:xfrm>
              <a:off x="1927053" y="1820752"/>
              <a:ext cx="620891" cy="905615"/>
              <a:chOff x="6010329" y="-1254708"/>
              <a:chExt cx="827856" cy="1207487"/>
            </a:xfrm>
          </p:grpSpPr>
          <p:sp>
            <p:nvSpPr>
              <p:cNvPr id="67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8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6010329" y="-660161"/>
                <a:ext cx="474909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3132730" y="1945417"/>
              <a:ext cx="45315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6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Text Box 32"/>
          <p:cNvSpPr txBox="1">
            <a:spLocks noChangeArrowheads="1"/>
          </p:cNvSpPr>
          <p:nvPr/>
        </p:nvSpPr>
        <p:spPr bwMode="auto">
          <a:xfrm>
            <a:off x="103334" y="1820867"/>
            <a:ext cx="3054432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692341" y="2869364"/>
            <a:ext cx="984688" cy="378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929563" y="2232282"/>
            <a:ext cx="1998058" cy="1288942"/>
            <a:chOff x="4929563" y="2232282"/>
            <a:chExt cx="1998058" cy="1288942"/>
          </a:xfrm>
        </p:grpSpPr>
        <p:grpSp>
          <p:nvGrpSpPr>
            <p:cNvPr id="70" name="Group 69"/>
            <p:cNvGrpSpPr/>
            <p:nvPr/>
          </p:nvGrpSpPr>
          <p:grpSpPr>
            <a:xfrm>
              <a:off x="4929563" y="2232282"/>
              <a:ext cx="1885767" cy="1288782"/>
              <a:chOff x="1927053" y="1437585"/>
              <a:chExt cx="1885767" cy="1288782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1927053" y="1820752"/>
                <a:ext cx="620891" cy="905615"/>
                <a:chOff x="6010329" y="-1254708"/>
                <a:chExt cx="827856" cy="1207487"/>
              </a:xfrm>
            </p:grpSpPr>
            <p:sp>
              <p:nvSpPr>
                <p:cNvPr id="7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033674" y="-1254708"/>
                  <a:ext cx="80451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022331" y="-724329"/>
                  <a:ext cx="75627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6010329" y="-660161"/>
                  <a:ext cx="474909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 Box 32"/>
              <p:cNvSpPr txBox="1">
                <a:spLocks noChangeArrowheads="1"/>
              </p:cNvSpPr>
              <p:nvPr/>
            </p:nvSpPr>
            <p:spPr bwMode="auto">
              <a:xfrm>
                <a:off x="3359662" y="1753040"/>
                <a:ext cx="453158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3" name="Text Box 100"/>
              <p:cNvSpPr txBox="1">
                <a:spLocks noChangeArrowheads="1"/>
              </p:cNvSpPr>
              <p:nvPr/>
            </p:nvSpPr>
            <p:spPr bwMode="auto">
              <a:xfrm>
                <a:off x="2511764" y="1437585"/>
                <a:ext cx="647285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vi-VN" sz="3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6360419" y="3013393"/>
              <a:ext cx="567202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6351418" y="3061519"/>
              <a:ext cx="356181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284136" y="1451331"/>
            <a:ext cx="1999811" cy="1293368"/>
            <a:chOff x="3284136" y="1451331"/>
            <a:chExt cx="1999811" cy="1293368"/>
          </a:xfrm>
        </p:grpSpPr>
        <p:grpSp>
          <p:nvGrpSpPr>
            <p:cNvPr id="80" name="Group 79"/>
            <p:cNvGrpSpPr/>
            <p:nvPr/>
          </p:nvGrpSpPr>
          <p:grpSpPr>
            <a:xfrm>
              <a:off x="3284136" y="1451331"/>
              <a:ext cx="1885767" cy="1288782"/>
              <a:chOff x="1927053" y="1437585"/>
              <a:chExt cx="1885767" cy="1288782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1927053" y="1820752"/>
                <a:ext cx="620891" cy="905615"/>
                <a:chOff x="6010329" y="-1254708"/>
                <a:chExt cx="827856" cy="1207487"/>
              </a:xfrm>
            </p:grpSpPr>
            <p:sp>
              <p:nvSpPr>
                <p:cNvPr id="8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033674" y="-1254708"/>
                  <a:ext cx="80451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8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022331" y="-724329"/>
                  <a:ext cx="75627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6010329" y="-660161"/>
                  <a:ext cx="474909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Text Box 32"/>
              <p:cNvSpPr txBox="1">
                <a:spLocks noChangeArrowheads="1"/>
              </p:cNvSpPr>
              <p:nvPr/>
            </p:nvSpPr>
            <p:spPr bwMode="auto">
              <a:xfrm>
                <a:off x="3359662" y="1813200"/>
                <a:ext cx="453158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3" name="Text Box 100"/>
              <p:cNvSpPr txBox="1">
                <a:spLocks noChangeArrowheads="1"/>
              </p:cNvSpPr>
              <p:nvPr/>
            </p:nvSpPr>
            <p:spPr bwMode="auto">
              <a:xfrm>
                <a:off x="2511764" y="1437585"/>
                <a:ext cx="647285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vi-VN" sz="3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7" name="Text Box 32"/>
            <p:cNvSpPr txBox="1">
              <a:spLocks noChangeArrowheads="1"/>
            </p:cNvSpPr>
            <p:nvPr/>
          </p:nvSpPr>
          <p:spPr bwMode="auto">
            <a:xfrm>
              <a:off x="4716745" y="2236868"/>
              <a:ext cx="567202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4707744" y="2284994"/>
              <a:ext cx="356181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5063925" y="2878373"/>
            <a:ext cx="607699" cy="1188571"/>
            <a:chOff x="7182061" y="3550998"/>
            <a:chExt cx="607699" cy="1188571"/>
          </a:xfrm>
        </p:grpSpPr>
        <p:sp>
          <p:nvSpPr>
            <p:cNvPr id="9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5919576" y="2890495"/>
            <a:ext cx="1505276" cy="1188571"/>
            <a:chOff x="7157597" y="3550998"/>
            <a:chExt cx="1707836" cy="1188571"/>
          </a:xfrm>
        </p:grpSpPr>
        <p:sp>
          <p:nvSpPr>
            <p:cNvPr id="9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 Box 32"/>
          <p:cNvSpPr txBox="1">
            <a:spLocks noChangeArrowheads="1"/>
          </p:cNvSpPr>
          <p:nvPr/>
        </p:nvSpPr>
        <p:spPr bwMode="auto">
          <a:xfrm>
            <a:off x="5438712" y="3149493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8" name="Text Box 32"/>
          <p:cNvSpPr txBox="1">
            <a:spLocks noChangeArrowheads="1"/>
          </p:cNvSpPr>
          <p:nvPr/>
        </p:nvSpPr>
        <p:spPr bwMode="auto">
          <a:xfrm>
            <a:off x="6992037" y="3135467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7462966" y="2900119"/>
            <a:ext cx="1282534" cy="1188571"/>
            <a:chOff x="1413183" y="3754210"/>
            <a:chExt cx="733924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4289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 Box 100"/>
          <p:cNvSpPr txBox="1">
            <a:spLocks noChangeArrowheads="1"/>
          </p:cNvSpPr>
          <p:nvPr/>
        </p:nvSpPr>
        <p:spPr bwMode="auto">
          <a:xfrm>
            <a:off x="274403" y="3088000"/>
            <a:ext cx="4936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; 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3965987" y="2874774"/>
            <a:ext cx="607699" cy="1188571"/>
            <a:chOff x="7182061" y="3550998"/>
            <a:chExt cx="607699" cy="1188571"/>
          </a:xfrm>
        </p:grpSpPr>
        <p:sp>
          <p:nvSpPr>
            <p:cNvPr id="10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96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77" grpId="0"/>
      <p:bldP spid="2" grpId="0" animBg="1"/>
      <p:bldP spid="2" grpId="1" animBg="1"/>
      <p:bldP spid="97" grpId="0"/>
      <p:bldP spid="98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Text Box 32"/>
          <p:cNvSpPr txBox="1">
            <a:spLocks noChangeArrowheads="1"/>
          </p:cNvSpPr>
          <p:nvPr/>
        </p:nvSpPr>
        <p:spPr bwMode="auto">
          <a:xfrm>
            <a:off x="954184" y="208623"/>
            <a:ext cx="7407763" cy="126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graphicFrame>
        <p:nvGraphicFramePr>
          <p:cNvPr id="110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911665"/>
              </p:ext>
            </p:extLst>
          </p:nvPr>
        </p:nvGraphicFramePr>
        <p:xfrm>
          <a:off x="4475272" y="593938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42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72" y="593938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3477660" y="-154938"/>
            <a:ext cx="1658835" cy="1288782"/>
            <a:chOff x="1927053" y="1437585"/>
            <a:chExt cx="1658835" cy="1288782"/>
          </a:xfrm>
        </p:grpSpPr>
        <p:grpSp>
          <p:nvGrpSpPr>
            <p:cNvPr id="112" name="Group 111"/>
            <p:cNvGrpSpPr/>
            <p:nvPr/>
          </p:nvGrpSpPr>
          <p:grpSpPr>
            <a:xfrm>
              <a:off x="1927053" y="1820752"/>
              <a:ext cx="620891" cy="905615"/>
              <a:chOff x="6010329" y="-1254708"/>
              <a:chExt cx="827856" cy="1207487"/>
            </a:xfrm>
          </p:grpSpPr>
          <p:sp>
            <p:nvSpPr>
              <p:cNvPr id="115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16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6010329" y="-660161"/>
                <a:ext cx="474909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 Box 32"/>
            <p:cNvSpPr txBox="1">
              <a:spLocks noChangeArrowheads="1"/>
            </p:cNvSpPr>
            <p:nvPr/>
          </p:nvSpPr>
          <p:spPr bwMode="auto">
            <a:xfrm>
              <a:off x="3132730" y="1945417"/>
              <a:ext cx="45315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4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8" name="Straight Connector 117"/>
          <p:cNvCxnSpPr/>
          <p:nvPr/>
        </p:nvCxnSpPr>
        <p:spPr>
          <a:xfrm>
            <a:off x="2829414" y="1451331"/>
            <a:ext cx="26346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32"/>
          <p:cNvSpPr txBox="1">
            <a:spLocks noChangeArrowheads="1"/>
          </p:cNvSpPr>
          <p:nvPr/>
        </p:nvSpPr>
        <p:spPr bwMode="auto">
          <a:xfrm>
            <a:off x="103334" y="1820867"/>
            <a:ext cx="3054432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2" name="Group 151"/>
          <p:cNvGrpSpPr/>
          <p:nvPr/>
        </p:nvGrpSpPr>
        <p:grpSpPr>
          <a:xfrm>
            <a:off x="6471421" y="2268171"/>
            <a:ext cx="1505276" cy="1188571"/>
            <a:chOff x="7157597" y="3550998"/>
            <a:chExt cx="1707836" cy="1188571"/>
          </a:xfrm>
        </p:grpSpPr>
        <p:sp>
          <p:nvSpPr>
            <p:cNvPr id="153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54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55" name="Straight Connector 154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Text Box 32"/>
          <p:cNvSpPr txBox="1">
            <a:spLocks noChangeArrowheads="1"/>
          </p:cNvSpPr>
          <p:nvPr/>
        </p:nvSpPr>
        <p:spPr bwMode="auto">
          <a:xfrm>
            <a:off x="5990557" y="252716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57" name="Text Box 32"/>
          <p:cNvSpPr txBox="1">
            <a:spLocks noChangeArrowheads="1"/>
          </p:cNvSpPr>
          <p:nvPr/>
        </p:nvSpPr>
        <p:spPr bwMode="auto">
          <a:xfrm>
            <a:off x="7543882" y="251314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8014811" y="2277795"/>
            <a:ext cx="1282534" cy="1188571"/>
            <a:chOff x="1413183" y="3754210"/>
            <a:chExt cx="733924" cy="1188571"/>
          </a:xfrm>
        </p:grpSpPr>
        <p:sp>
          <p:nvSpPr>
            <p:cNvPr id="159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</a:p>
          </p:txBody>
        </p:sp>
        <p:sp>
          <p:nvSpPr>
            <p:cNvPr id="160" name="Text Box 32"/>
            <p:cNvSpPr txBox="1">
              <a:spLocks noChangeArrowheads="1"/>
            </p:cNvSpPr>
            <p:nvPr/>
          </p:nvSpPr>
          <p:spPr bwMode="auto">
            <a:xfrm>
              <a:off x="154289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61" name="Straight Connector 16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 Box 100"/>
          <p:cNvSpPr txBox="1">
            <a:spLocks noChangeArrowheads="1"/>
          </p:cNvSpPr>
          <p:nvPr/>
        </p:nvSpPr>
        <p:spPr bwMode="auto">
          <a:xfrm>
            <a:off x="270572" y="2537868"/>
            <a:ext cx="4936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; </a:t>
            </a:r>
          </a:p>
        </p:txBody>
      </p:sp>
      <p:grpSp>
        <p:nvGrpSpPr>
          <p:cNvPr id="163" name="Group 162"/>
          <p:cNvGrpSpPr/>
          <p:nvPr/>
        </p:nvGrpSpPr>
        <p:grpSpPr>
          <a:xfrm>
            <a:off x="3962156" y="2324642"/>
            <a:ext cx="607699" cy="1188571"/>
            <a:chOff x="7182061" y="3550998"/>
            <a:chExt cx="607699" cy="1188571"/>
          </a:xfrm>
        </p:grpSpPr>
        <p:sp>
          <p:nvSpPr>
            <p:cNvPr id="16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4843914" y="2331963"/>
            <a:ext cx="1406778" cy="1150309"/>
            <a:chOff x="4843914" y="2331963"/>
            <a:chExt cx="1406778" cy="1150309"/>
          </a:xfrm>
        </p:grpSpPr>
        <p:grpSp>
          <p:nvGrpSpPr>
            <p:cNvPr id="148" name="Group 147"/>
            <p:cNvGrpSpPr/>
            <p:nvPr/>
          </p:nvGrpSpPr>
          <p:grpSpPr>
            <a:xfrm>
              <a:off x="5571092" y="2331963"/>
              <a:ext cx="679600" cy="910622"/>
              <a:chOff x="7110160" y="3828947"/>
              <a:chExt cx="679600" cy="910622"/>
            </a:xfrm>
          </p:grpSpPr>
          <p:sp>
            <p:nvSpPr>
              <p:cNvPr id="149" name="Text Box 32"/>
              <p:cNvSpPr txBox="1">
                <a:spLocks noChangeArrowheads="1"/>
              </p:cNvSpPr>
              <p:nvPr/>
            </p:nvSpPr>
            <p:spPr bwMode="auto">
              <a:xfrm>
                <a:off x="7110160" y="3828947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50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Text Box 32"/>
            <p:cNvSpPr txBox="1">
              <a:spLocks noChangeArrowheads="1"/>
            </p:cNvSpPr>
            <p:nvPr/>
          </p:nvSpPr>
          <p:spPr bwMode="auto">
            <a:xfrm>
              <a:off x="5571092" y="2835941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5610384" y="2900109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4843914" y="2538785"/>
              <a:ext cx="679600" cy="910622"/>
              <a:chOff x="7110160" y="3828947"/>
              <a:chExt cx="679600" cy="910622"/>
            </a:xfrm>
          </p:grpSpPr>
          <p:sp>
            <p:nvSpPr>
              <p:cNvPr id="51" name="Text Box 32"/>
              <p:cNvSpPr txBox="1">
                <a:spLocks noChangeArrowheads="1"/>
              </p:cNvSpPr>
              <p:nvPr/>
            </p:nvSpPr>
            <p:spPr bwMode="auto">
              <a:xfrm>
                <a:off x="7110160" y="3828947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2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 Box 32"/>
            <p:cNvSpPr txBox="1">
              <a:spLocks noChangeArrowheads="1"/>
            </p:cNvSpPr>
            <p:nvPr/>
          </p:nvSpPr>
          <p:spPr bwMode="auto">
            <a:xfrm>
              <a:off x="5193597" y="2544557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5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26" grpId="0"/>
      <p:bldP spid="156" grpId="0"/>
      <p:bldP spid="157" grpId="0"/>
      <p:bldP spid="1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>
            <a:extLst>
              <a:ext uri="{FF2B5EF4-FFF2-40B4-BE49-F238E27FC236}">
                <a16:creationId xmlns:a16="http://schemas.microsoft.com/office/drawing/2014/main" id="{38D72950-D2A8-4013-885C-BD5985805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5" y="226103"/>
            <a:ext cx="59085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8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grpSp>
        <p:nvGrpSpPr>
          <p:cNvPr id="3" name="Group 53">
            <a:extLst>
              <a:ext uri="{FF2B5EF4-FFF2-40B4-BE49-F238E27FC236}">
                <a16:creationId xmlns:a16="http://schemas.microsoft.com/office/drawing/2014/main" id="{1CAA6A16-A875-4B5C-961A-36B201071815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605573"/>
            <a:ext cx="5729882" cy="760810"/>
            <a:chOff x="336" y="672"/>
            <a:chExt cx="3992" cy="639"/>
          </a:xfrm>
        </p:grpSpPr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1C9184E2-E79B-4DDC-A652-430C73485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768"/>
              <a:ext cx="264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3366FF"/>
                  </a:solidFill>
                </a:rPr>
                <a:t>Mẫu :</a:t>
              </a:r>
              <a:r>
                <a:rPr lang="en-US" altLang="en-US" sz="1800">
                  <a:solidFill>
                    <a:srgbClr val="3366FF"/>
                  </a:solidFill>
                </a:rPr>
                <a:t> Quy đồng mẫu số các phân số:</a:t>
              </a:r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4E21F3F5-5556-408C-AD98-05AB20FAF6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8" y="672"/>
            <a:ext cx="18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6" name="Equation" r:id="rId3" imgW="152334" imgH="393529" progId="Equation.3">
                    <p:embed/>
                  </p:oleObj>
                </mc:Choice>
                <mc:Fallback>
                  <p:oleObj name="Equation" r:id="rId3" imgW="152334" imgH="393529" progId="Equation.3">
                    <p:embed/>
                    <p:pic>
                      <p:nvPicPr>
                        <p:cNvPr id="42" name="Object 4">
                          <a:extLst>
                            <a:ext uri="{FF2B5EF4-FFF2-40B4-BE49-F238E27FC236}">
                              <a16:creationId xmlns:a16="http://schemas.microsoft.com/office/drawing/2014/main" id="{4E21F3F5-5556-408C-AD98-05AB20FAF6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672"/>
                          <a:ext cx="186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7931F5D4-4D96-44DA-8391-C788500519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42" y="672"/>
            <a:ext cx="18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7" name="Equation" r:id="rId5" imgW="152334" imgH="393529" progId="Equation.3">
                    <p:embed/>
                  </p:oleObj>
                </mc:Choice>
                <mc:Fallback>
                  <p:oleObj name="Equation" r:id="rId5" imgW="152334" imgH="393529" progId="Equation.3">
                    <p:embed/>
                    <p:pic>
                      <p:nvPicPr>
                        <p:cNvPr id="43" name="Object 5">
                          <a:extLst>
                            <a:ext uri="{FF2B5EF4-FFF2-40B4-BE49-F238E27FC236}">
                              <a16:creationId xmlns:a16="http://schemas.microsoft.com/office/drawing/2014/main" id="{7931F5D4-4D96-44DA-8391-C788500519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2" y="672"/>
                          <a:ext cx="186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F15E5B6D-90C0-44DB-B653-BAE764826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" y="768"/>
              <a:ext cx="41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 err="1">
                  <a:solidFill>
                    <a:srgbClr val="3366FF"/>
                  </a:solidFill>
                </a:rPr>
                <a:t>và</a:t>
              </a:r>
              <a:endParaRPr lang="en-US" altLang="en-US" sz="1800" dirty="0">
                <a:solidFill>
                  <a:srgbClr val="3366FF"/>
                </a:solidFill>
              </a:endParaRP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EB6735E8-2C82-4C04-B4D1-4345A94037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15" y="672"/>
            <a:ext cx="171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8" name="Equation" r:id="rId7" imgW="139639" imgH="393529" progId="Equation.3">
                    <p:embed/>
                  </p:oleObj>
                </mc:Choice>
                <mc:Fallback>
                  <p:oleObj name="Equation" r:id="rId7" imgW="139639" imgH="393529" progId="Equation.3">
                    <p:embed/>
                    <p:pic>
                      <p:nvPicPr>
                        <p:cNvPr id="45" name="Object 7">
                          <a:extLst>
                            <a:ext uri="{FF2B5EF4-FFF2-40B4-BE49-F238E27FC236}">
                              <a16:creationId xmlns:a16="http://schemas.microsoft.com/office/drawing/2014/main" id="{EB6735E8-2C82-4C04-B4D1-4345A94037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5" y="672"/>
                          <a:ext cx="171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96224AF3-CDA7-4EEC-9589-83FA3D249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768"/>
              <a:ext cx="28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3366FF"/>
                  </a:solidFill>
                </a:rPr>
                <a:t>;</a:t>
              </a:r>
            </a:p>
          </p:txBody>
        </p:sp>
      </p:grpSp>
      <p:sp>
        <p:nvSpPr>
          <p:cNvPr id="10" name="Text Box 9">
            <a:extLst>
              <a:ext uri="{FF2B5EF4-FFF2-40B4-BE49-F238E27FC236}">
                <a16:creationId xmlns:a16="http://schemas.microsoft.com/office/drawing/2014/main" id="{8A4F3280-6F11-40C7-A8E8-44D59E70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771" y="1115225"/>
            <a:ext cx="2449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u="sng" dirty="0">
                <a:solidFill>
                  <a:srgbClr val="FF3300"/>
                </a:solidFill>
              </a:rPr>
              <a:t>Ta </a:t>
            </a:r>
            <a:r>
              <a:rPr lang="en-US" altLang="en-US" sz="1800" u="sng" dirty="0" err="1">
                <a:solidFill>
                  <a:srgbClr val="FF3300"/>
                </a:solidFill>
              </a:rPr>
              <a:t>thực</a:t>
            </a:r>
            <a:r>
              <a:rPr lang="en-US" altLang="en-US" sz="1800" u="sng" dirty="0">
                <a:solidFill>
                  <a:srgbClr val="FF3300"/>
                </a:solidFill>
              </a:rPr>
              <a:t> </a:t>
            </a:r>
            <a:r>
              <a:rPr lang="en-US" altLang="en-US" sz="1800" u="sng" dirty="0" err="1">
                <a:solidFill>
                  <a:srgbClr val="FF3300"/>
                </a:solidFill>
              </a:rPr>
              <a:t>hiện</a:t>
            </a:r>
            <a:r>
              <a:rPr lang="en-US" altLang="en-US" sz="1800" u="sng" dirty="0">
                <a:solidFill>
                  <a:srgbClr val="FF3300"/>
                </a:solidFill>
              </a:rPr>
              <a:t> </a:t>
            </a:r>
            <a:r>
              <a:rPr lang="en-US" altLang="en-US" sz="1800" u="sng" dirty="0" err="1">
                <a:solidFill>
                  <a:srgbClr val="FF3300"/>
                </a:solidFill>
              </a:rPr>
              <a:t>như</a:t>
            </a:r>
            <a:r>
              <a:rPr lang="en-US" altLang="en-US" sz="1800" u="sng" dirty="0">
                <a:solidFill>
                  <a:srgbClr val="FF3300"/>
                </a:solidFill>
              </a:rPr>
              <a:t> </a:t>
            </a:r>
            <a:r>
              <a:rPr lang="en-US" altLang="en-US" sz="1800" u="sng" dirty="0" err="1">
                <a:solidFill>
                  <a:srgbClr val="FF3300"/>
                </a:solidFill>
              </a:rPr>
              <a:t>sau</a:t>
            </a:r>
            <a:r>
              <a:rPr lang="en-US" altLang="en-US" sz="1800" u="sng" dirty="0">
                <a:solidFill>
                  <a:srgbClr val="FF3300"/>
                </a:solidFill>
              </a:rPr>
              <a:t>: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491CF1F-66AB-47AA-B775-5D0CFE9E11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457802"/>
              </p:ext>
            </p:extLst>
          </p:nvPr>
        </p:nvGraphicFramePr>
        <p:xfrm>
          <a:off x="2447925" y="1931988"/>
          <a:ext cx="3889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9" imgW="266400" imgH="393480" progId="Equation.3">
                  <p:embed/>
                </p:oleObj>
              </mc:Choice>
              <mc:Fallback>
                <p:oleObj name="Equation" r:id="rId9" imgW="266400" imgH="393480" progId="Equation.3">
                  <p:embed/>
                  <p:pic>
                    <p:nvPicPr>
                      <p:cNvPr id="48" name="Object 10">
                        <a:extLst>
                          <a:ext uri="{FF2B5EF4-FFF2-40B4-BE49-F238E27FC236}">
                            <a16:creationId xmlns:a16="http://schemas.microsoft.com/office/drawing/2014/main" id="{1491CF1F-66AB-47AA-B775-5D0CFE9E11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1931988"/>
                        <a:ext cx="38893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F77F26F-478B-44F8-88A1-A60AC65F4B5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13271" y="1920021"/>
          <a:ext cx="79414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11" imgW="545863" imgH="393529" progId="Equation.3">
                  <p:embed/>
                </p:oleObj>
              </mc:Choice>
              <mc:Fallback>
                <p:oleObj name="Equation" r:id="rId11" imgW="545863" imgH="393529" progId="Equation.3">
                  <p:embed/>
                  <p:pic>
                    <p:nvPicPr>
                      <p:cNvPr id="49" name="Object 11">
                        <a:extLst>
                          <a:ext uri="{FF2B5EF4-FFF2-40B4-BE49-F238E27FC236}">
                            <a16:creationId xmlns:a16="http://schemas.microsoft.com/office/drawing/2014/main" id="{9F77F26F-478B-44F8-88A1-A60AC65F4B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271" y="1920021"/>
                        <a:ext cx="79414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E0AEA8D-E855-4B3A-A8D9-928278542B1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46547" y="1910497"/>
          <a:ext cx="221456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13" imgW="152334" imgH="393529" progId="Equation.3">
                  <p:embed/>
                </p:oleObj>
              </mc:Choice>
              <mc:Fallback>
                <p:oleObj name="Equation" r:id="rId13" imgW="152334" imgH="393529" progId="Equation.3">
                  <p:embed/>
                  <p:pic>
                    <p:nvPicPr>
                      <p:cNvPr id="50" name="Object 12">
                        <a:extLst>
                          <a:ext uri="{FF2B5EF4-FFF2-40B4-BE49-F238E27FC236}">
                            <a16:creationId xmlns:a16="http://schemas.microsoft.com/office/drawing/2014/main" id="{5E0AEA8D-E855-4B3A-A8D9-928278542B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547" y="1910497"/>
                        <a:ext cx="221456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9FE26C8-A000-4F29-97B3-050831303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26045"/>
              </p:ext>
            </p:extLst>
          </p:nvPr>
        </p:nvGraphicFramePr>
        <p:xfrm>
          <a:off x="4664075" y="1930400"/>
          <a:ext cx="387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15" imgW="266400" imgH="393480" progId="Equation.3">
                  <p:embed/>
                </p:oleObj>
              </mc:Choice>
              <mc:Fallback>
                <p:oleObj name="Equation" r:id="rId15" imgW="266400" imgH="393480" progId="Equation.3">
                  <p:embed/>
                  <p:pic>
                    <p:nvPicPr>
                      <p:cNvPr id="51" name="Object 13">
                        <a:extLst>
                          <a:ext uri="{FF2B5EF4-FFF2-40B4-BE49-F238E27FC236}">
                            <a16:creationId xmlns:a16="http://schemas.microsoft.com/office/drawing/2014/main" id="{59FE26C8-A000-4F29-97B3-050831303A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1930400"/>
                        <a:ext cx="3873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F2ECD5F-29AA-4625-A99E-3DC3A6AB3C8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29037" y="1910195"/>
          <a:ext cx="7953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17" imgW="545863" imgH="393529" progId="Equation.3">
                  <p:embed/>
                </p:oleObj>
              </mc:Choice>
              <mc:Fallback>
                <p:oleObj name="Equation" r:id="rId17" imgW="545863" imgH="393529" progId="Equation.3">
                  <p:embed/>
                  <p:pic>
                    <p:nvPicPr>
                      <p:cNvPr id="52" name="Object 14">
                        <a:extLst>
                          <a:ext uri="{FF2B5EF4-FFF2-40B4-BE49-F238E27FC236}">
                            <a16:creationId xmlns:a16="http://schemas.microsoft.com/office/drawing/2014/main" id="{DF2ECD5F-29AA-4625-A99E-3DC3A6AB3C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7" y="1910195"/>
                        <a:ext cx="79533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3F7B250-25C9-4495-AB9F-150BBA5386C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312915" y="1920021"/>
          <a:ext cx="20359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19" imgW="139639" imgH="393529" progId="Equation.3">
                  <p:embed/>
                </p:oleObj>
              </mc:Choice>
              <mc:Fallback>
                <p:oleObj name="Equation" r:id="rId19" imgW="139639" imgH="393529" progId="Equation.3">
                  <p:embed/>
                  <p:pic>
                    <p:nvPicPr>
                      <p:cNvPr id="53" name="Object 15">
                        <a:extLst>
                          <a:ext uri="{FF2B5EF4-FFF2-40B4-BE49-F238E27FC236}">
                            <a16:creationId xmlns:a16="http://schemas.microsoft.com/office/drawing/2014/main" id="{D3F7B250-25C9-4495-AB9F-150BBA5386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2915" y="1920021"/>
                        <a:ext cx="20359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241AF80-33EF-4587-916C-7F377C4DBE7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58620" y="1947025"/>
          <a:ext cx="31313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21" imgW="215713" imgH="393359" progId="Equation.3">
                  <p:embed/>
                </p:oleObj>
              </mc:Choice>
              <mc:Fallback>
                <p:oleObj name="Equation" r:id="rId21" imgW="215713" imgH="393359" progId="Equation.3">
                  <p:embed/>
                  <p:pic>
                    <p:nvPicPr>
                      <p:cNvPr id="54" name="Object 16">
                        <a:extLst>
                          <a:ext uri="{FF2B5EF4-FFF2-40B4-BE49-F238E27FC236}">
                            <a16:creationId xmlns:a16="http://schemas.microsoft.com/office/drawing/2014/main" id="{7241AF80-33EF-4587-916C-7F377C4DBE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620" y="1947025"/>
                        <a:ext cx="31313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57F5956-FDA3-4C2C-AAA1-DF28AFB4A4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57888" y="1939499"/>
          <a:ext cx="79414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23" imgW="545863" imgH="393529" progId="Equation.3">
                  <p:embed/>
                </p:oleObj>
              </mc:Choice>
              <mc:Fallback>
                <p:oleObj name="Equation" r:id="rId23" imgW="545863" imgH="393529" progId="Equation.3">
                  <p:embed/>
                  <p:pic>
                    <p:nvPicPr>
                      <p:cNvPr id="55" name="Object 17">
                        <a:extLst>
                          <a:ext uri="{FF2B5EF4-FFF2-40B4-BE49-F238E27FC236}">
                            <a16:creationId xmlns:a16="http://schemas.microsoft.com/office/drawing/2014/main" id="{957F5956-FDA3-4C2C-AAA1-DF28AFB4A4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1939499"/>
                        <a:ext cx="79414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9FEF78F-6A9F-41E0-9DA2-CA717CC65FC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20281" y="1920021"/>
          <a:ext cx="221456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25" imgW="152334" imgH="393529" progId="Equation.3">
                  <p:embed/>
                </p:oleObj>
              </mc:Choice>
              <mc:Fallback>
                <p:oleObj name="Equation" r:id="rId25" imgW="152334" imgH="393529" progId="Equation.3">
                  <p:embed/>
                  <p:pic>
                    <p:nvPicPr>
                      <p:cNvPr id="56" name="Object 18">
                        <a:extLst>
                          <a:ext uri="{FF2B5EF4-FFF2-40B4-BE49-F238E27FC236}">
                            <a16:creationId xmlns:a16="http://schemas.microsoft.com/office/drawing/2014/main" id="{D9FEF78F-6A9F-41E0-9DA2-CA717CC65F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281" y="1920021"/>
                        <a:ext cx="221456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9">
            <a:extLst>
              <a:ext uri="{FF2B5EF4-FFF2-40B4-BE49-F238E27FC236}">
                <a16:creationId xmlns:a16="http://schemas.microsoft.com/office/drawing/2014/main" id="{0B3D6B53-E01D-4ED6-8292-A4C88C785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7" y="2056944"/>
            <a:ext cx="2286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/>
              <a:t>=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A3BC8BE2-7431-40EE-83B7-4176E0EAA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177" y="2053139"/>
            <a:ext cx="2286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/>
              <a:t>=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6A8A1080-9D4F-4444-961D-8C17A6F0F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544" y="2047419"/>
            <a:ext cx="285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/>
              <a:t>=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450F923E-9F8D-470E-B28F-FAF9E1938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476" y="2047419"/>
            <a:ext cx="2286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/>
              <a:t>=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CFE1DB86-037D-451A-8B41-481D24363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878" y="2061371"/>
            <a:ext cx="2286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/>
              <a:t>=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BD55527E-F3B8-48A2-9F6C-2309DFCBC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035" y="2076421"/>
            <a:ext cx="285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/>
              <a:t>=</a:t>
            </a:r>
          </a:p>
        </p:txBody>
      </p:sp>
      <p:grpSp>
        <p:nvGrpSpPr>
          <p:cNvPr id="26" name="Group 54">
            <a:extLst>
              <a:ext uri="{FF2B5EF4-FFF2-40B4-BE49-F238E27FC236}">
                <a16:creationId xmlns:a16="http://schemas.microsoft.com/office/drawing/2014/main" id="{21CEF7AE-B450-483F-9F82-EEBD9DC8DAD4}"/>
              </a:ext>
            </a:extLst>
          </p:cNvPr>
          <p:cNvGrpSpPr>
            <a:grpSpLocks/>
          </p:cNvGrpSpPr>
          <p:nvPr/>
        </p:nvGrpSpPr>
        <p:grpSpPr bwMode="auto">
          <a:xfrm>
            <a:off x="585787" y="2810563"/>
            <a:ext cx="7224265" cy="571500"/>
            <a:chOff x="0" y="2928"/>
            <a:chExt cx="5568" cy="480"/>
          </a:xfrm>
        </p:grpSpPr>
        <p:sp>
          <p:nvSpPr>
            <p:cNvPr id="27" name="Text Box 41">
              <a:extLst>
                <a:ext uri="{FF2B5EF4-FFF2-40B4-BE49-F238E27FC236}">
                  <a16:creationId xmlns:a16="http://schemas.microsoft.com/office/drawing/2014/main" id="{95331D99-D30E-4951-8DCD-2DE20FF1F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24"/>
              <a:ext cx="264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 err="1"/>
                <a:t>Vậy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quy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đồng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mẫu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số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các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phân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số</a:t>
              </a:r>
              <a:endParaRPr lang="en-US" altLang="en-US" sz="1600" dirty="0"/>
            </a:p>
          </p:txBody>
        </p:sp>
        <p:graphicFrame>
          <p:nvGraphicFramePr>
            <p:cNvPr id="28" name="Object 42">
              <a:extLst>
                <a:ext uri="{FF2B5EF4-FFF2-40B4-BE49-F238E27FC236}">
                  <a16:creationId xmlns:a16="http://schemas.microsoft.com/office/drawing/2014/main" id="{85B5C5EE-DC9B-4CFB-A359-8ED0AEF3C6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30" y="2928"/>
            <a:ext cx="18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8" name="Equation" r:id="rId27" imgW="152334" imgH="393529" progId="Equation.3">
                    <p:embed/>
                  </p:oleObj>
                </mc:Choice>
                <mc:Fallback>
                  <p:oleObj name="Equation" r:id="rId27" imgW="152334" imgH="393529" progId="Equation.3">
                    <p:embed/>
                    <p:pic>
                      <p:nvPicPr>
                        <p:cNvPr id="65" name="Object 42">
                          <a:extLst>
                            <a:ext uri="{FF2B5EF4-FFF2-40B4-BE49-F238E27FC236}">
                              <a16:creationId xmlns:a16="http://schemas.microsoft.com/office/drawing/2014/main" id="{85B5C5EE-DC9B-4CFB-A359-8ED0AEF3C6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0" y="2928"/>
                          <a:ext cx="186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43">
              <a:extLst>
                <a:ext uri="{FF2B5EF4-FFF2-40B4-BE49-F238E27FC236}">
                  <a16:creationId xmlns:a16="http://schemas.microsoft.com/office/drawing/2014/main" id="{82BA6603-FB3B-4C01-9668-A0D6A03E8F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2928"/>
            <a:ext cx="18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9" name="Equation" r:id="rId29" imgW="152334" imgH="393529" progId="Equation.3">
                    <p:embed/>
                  </p:oleObj>
                </mc:Choice>
                <mc:Fallback>
                  <p:oleObj name="Equation" r:id="rId29" imgW="152334" imgH="393529" progId="Equation.3">
                    <p:embed/>
                    <p:pic>
                      <p:nvPicPr>
                        <p:cNvPr id="66" name="Object 43">
                          <a:extLst>
                            <a:ext uri="{FF2B5EF4-FFF2-40B4-BE49-F238E27FC236}">
                              <a16:creationId xmlns:a16="http://schemas.microsoft.com/office/drawing/2014/main" id="{82BA6603-FB3B-4C01-9668-A0D6A03E8FF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2928"/>
                          <a:ext cx="186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 Box 44">
              <a:extLst>
                <a:ext uri="{FF2B5EF4-FFF2-40B4-BE49-F238E27FC236}">
                  <a16:creationId xmlns:a16="http://schemas.microsoft.com/office/drawing/2014/main" id="{3AC45053-91D0-45E1-B070-0976B40017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3024"/>
              <a:ext cx="39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 err="1"/>
                <a:t>và</a:t>
              </a:r>
              <a:endParaRPr lang="en-US" altLang="en-US" sz="1600" dirty="0"/>
            </a:p>
          </p:txBody>
        </p:sp>
        <p:graphicFrame>
          <p:nvGraphicFramePr>
            <p:cNvPr id="31" name="Object 45">
              <a:extLst>
                <a:ext uri="{FF2B5EF4-FFF2-40B4-BE49-F238E27FC236}">
                  <a16:creationId xmlns:a16="http://schemas.microsoft.com/office/drawing/2014/main" id="{95FE8EE8-E5E4-409F-BE4F-95B9D6520D3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17" y="2928"/>
            <a:ext cx="171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0" name="Equation" r:id="rId31" imgW="139639" imgH="393529" progId="Equation.3">
                    <p:embed/>
                  </p:oleObj>
                </mc:Choice>
                <mc:Fallback>
                  <p:oleObj name="Equation" r:id="rId31" imgW="139639" imgH="393529" progId="Equation.3">
                    <p:embed/>
                    <p:pic>
                      <p:nvPicPr>
                        <p:cNvPr id="68" name="Object 45">
                          <a:extLst>
                            <a:ext uri="{FF2B5EF4-FFF2-40B4-BE49-F238E27FC236}">
                              <a16:creationId xmlns:a16="http://schemas.microsoft.com/office/drawing/2014/main" id="{95FE8EE8-E5E4-409F-BE4F-95B9D6520D3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7" y="2928"/>
                          <a:ext cx="171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46">
              <a:extLst>
                <a:ext uri="{FF2B5EF4-FFF2-40B4-BE49-F238E27FC236}">
                  <a16:creationId xmlns:a16="http://schemas.microsoft.com/office/drawing/2014/main" id="{AC4EE3EA-5158-408A-B36B-D6B831FFD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0" y="3024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;</a:t>
              </a:r>
            </a:p>
          </p:txBody>
        </p:sp>
        <p:sp>
          <p:nvSpPr>
            <p:cNvPr id="33" name="Text Box 47">
              <a:extLst>
                <a:ext uri="{FF2B5EF4-FFF2-40B4-BE49-F238E27FC236}">
                  <a16:creationId xmlns:a16="http://schemas.microsoft.com/office/drawing/2014/main" id="{0A8AA9AA-1018-4278-AEC4-082FC5FC4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024"/>
              <a:ext cx="187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được</a:t>
              </a:r>
            </a:p>
          </p:txBody>
        </p:sp>
        <p:graphicFrame>
          <p:nvGraphicFramePr>
            <p:cNvPr id="34" name="Object 48">
              <a:extLst>
                <a:ext uri="{FF2B5EF4-FFF2-40B4-BE49-F238E27FC236}">
                  <a16:creationId xmlns:a16="http://schemas.microsoft.com/office/drawing/2014/main" id="{445A9874-3739-4F36-8829-54336C4143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76" y="2928"/>
            <a:ext cx="264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1" name="Equation" r:id="rId33" imgW="215713" imgH="393359" progId="Equation.3">
                    <p:embed/>
                  </p:oleObj>
                </mc:Choice>
                <mc:Fallback>
                  <p:oleObj name="Equation" r:id="rId33" imgW="215713" imgH="393359" progId="Equation.3">
                    <p:embed/>
                    <p:pic>
                      <p:nvPicPr>
                        <p:cNvPr id="71" name="Object 48">
                          <a:extLst>
                            <a:ext uri="{FF2B5EF4-FFF2-40B4-BE49-F238E27FC236}">
                              <a16:creationId xmlns:a16="http://schemas.microsoft.com/office/drawing/2014/main" id="{445A9874-3739-4F36-8829-54336C4143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2928"/>
                          <a:ext cx="264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49">
              <a:extLst>
                <a:ext uri="{FF2B5EF4-FFF2-40B4-BE49-F238E27FC236}">
                  <a16:creationId xmlns:a16="http://schemas.microsoft.com/office/drawing/2014/main" id="{087D8A59-808D-497A-9E88-92762AE0AF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08" y="2928"/>
            <a:ext cx="264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2" name="Equation" r:id="rId35" imgW="215713" imgH="393359" progId="Equation.3">
                    <p:embed/>
                  </p:oleObj>
                </mc:Choice>
                <mc:Fallback>
                  <p:oleObj name="Equation" r:id="rId35" imgW="215713" imgH="393359" progId="Equation.3">
                    <p:embed/>
                    <p:pic>
                      <p:nvPicPr>
                        <p:cNvPr id="72" name="Object 49">
                          <a:extLst>
                            <a:ext uri="{FF2B5EF4-FFF2-40B4-BE49-F238E27FC236}">
                              <a16:creationId xmlns:a16="http://schemas.microsoft.com/office/drawing/2014/main" id="{087D8A59-808D-497A-9E88-92762AE0AF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2928"/>
                          <a:ext cx="264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50">
              <a:extLst>
                <a:ext uri="{FF2B5EF4-FFF2-40B4-BE49-F238E27FC236}">
                  <a16:creationId xmlns:a16="http://schemas.microsoft.com/office/drawing/2014/main" id="{4D63DDB3-79AC-4A1B-BAE1-082EAB2E22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0" y="2928"/>
            <a:ext cx="263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3" name="Equation" r:id="rId37" imgW="215713" imgH="393359" progId="Equation.3">
                    <p:embed/>
                  </p:oleObj>
                </mc:Choice>
                <mc:Fallback>
                  <p:oleObj name="Equation" r:id="rId37" imgW="215713" imgH="393359" progId="Equation.3">
                    <p:embed/>
                    <p:pic>
                      <p:nvPicPr>
                        <p:cNvPr id="73" name="Object 50">
                          <a:extLst>
                            <a:ext uri="{FF2B5EF4-FFF2-40B4-BE49-F238E27FC236}">
                              <a16:creationId xmlns:a16="http://schemas.microsoft.com/office/drawing/2014/main" id="{4D63DDB3-79AC-4A1B-BAE1-082EAB2E22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0" y="2928"/>
                          <a:ext cx="263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 Box 51">
              <a:extLst>
                <a:ext uri="{FF2B5EF4-FFF2-40B4-BE49-F238E27FC236}">
                  <a16:creationId xmlns:a16="http://schemas.microsoft.com/office/drawing/2014/main" id="{6867AB9E-3D73-405B-8332-6947399BD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3024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;</a:t>
              </a:r>
            </a:p>
          </p:txBody>
        </p:sp>
        <p:sp>
          <p:nvSpPr>
            <p:cNvPr id="38" name="Text Box 52">
              <a:extLst>
                <a:ext uri="{FF2B5EF4-FFF2-40B4-BE49-F238E27FC236}">
                  <a16:creationId xmlns:a16="http://schemas.microsoft.com/office/drawing/2014/main" id="{A28F95D0-E2F5-48AA-B7FD-4D61E4EA8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3024"/>
              <a:ext cx="35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và</a:t>
              </a:r>
            </a:p>
          </p:txBody>
        </p:sp>
      </p:grpSp>
      <p:sp>
        <p:nvSpPr>
          <p:cNvPr id="39" name="TextBox 43">
            <a:extLst>
              <a:ext uri="{FF2B5EF4-FFF2-40B4-BE49-F238E27FC236}">
                <a16:creationId xmlns:a16="http://schemas.microsoft.com/office/drawing/2014/main" id="{75AF0E9F-8909-4D6F-83EE-1E256DEC4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546" y="1484557"/>
            <a:ext cx="1022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1" i="1" dirty="0"/>
              <a:t>Ta </a:t>
            </a:r>
            <a:r>
              <a:rPr lang="en-US" altLang="en-US" sz="1600" b="1" i="1" dirty="0" err="1"/>
              <a:t>có</a:t>
            </a:r>
            <a:r>
              <a:rPr lang="en-US" altLang="en-US" sz="1600" b="1" i="1" dirty="0"/>
              <a:t>:</a:t>
            </a:r>
          </a:p>
        </p:txBody>
      </p:sp>
      <p:grpSp>
        <p:nvGrpSpPr>
          <p:cNvPr id="40" name="Group 47">
            <a:extLst>
              <a:ext uri="{FF2B5EF4-FFF2-40B4-BE49-F238E27FC236}">
                <a16:creationId xmlns:a16="http://schemas.microsoft.com/office/drawing/2014/main" id="{F2D1CC22-5349-4B7C-9967-A79544A171F1}"/>
              </a:ext>
            </a:extLst>
          </p:cNvPr>
          <p:cNvGrpSpPr>
            <a:grpSpLocks/>
          </p:cNvGrpSpPr>
          <p:nvPr/>
        </p:nvGrpSpPr>
        <p:grpSpPr bwMode="auto">
          <a:xfrm>
            <a:off x="1471613" y="3854330"/>
            <a:ext cx="2114550" cy="742950"/>
            <a:chOff x="384" y="1152"/>
            <a:chExt cx="1777" cy="480"/>
          </a:xfrm>
        </p:grpSpPr>
        <p:sp>
          <p:nvSpPr>
            <p:cNvPr id="41" name="Text Box 48">
              <a:extLst>
                <a:ext uri="{FF2B5EF4-FFF2-40B4-BE49-F238E27FC236}">
                  <a16:creationId xmlns:a16="http://schemas.microsoft.com/office/drawing/2014/main" id="{6FF40E2D-C483-4143-B803-F4994C2D5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200"/>
              <a:ext cx="38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/>
                <a:t>a)</a:t>
              </a:r>
            </a:p>
          </p:txBody>
        </p:sp>
        <p:graphicFrame>
          <p:nvGraphicFramePr>
            <p:cNvPr id="42" name="Object 49">
              <a:extLst>
                <a:ext uri="{FF2B5EF4-FFF2-40B4-BE49-F238E27FC236}">
                  <a16:creationId xmlns:a16="http://schemas.microsoft.com/office/drawing/2014/main" id="{6C953CE9-AB41-4BF8-886A-049A2FAA0A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9" y="1152"/>
            <a:ext cx="17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4" name="Equation" r:id="rId39" imgW="139639" imgH="393529" progId="Equation.3">
                    <p:embed/>
                  </p:oleObj>
                </mc:Choice>
                <mc:Fallback>
                  <p:oleObj name="Equation" r:id="rId39" imgW="139639" imgH="393529" progId="Equation.3">
                    <p:embed/>
                    <p:pic>
                      <p:nvPicPr>
                        <p:cNvPr id="93" name="Object 49">
                          <a:extLst>
                            <a:ext uri="{FF2B5EF4-FFF2-40B4-BE49-F238E27FC236}">
                              <a16:creationId xmlns:a16="http://schemas.microsoft.com/office/drawing/2014/main" id="{6C953CE9-AB41-4BF8-886A-049A2FAA0AE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" y="1152"/>
                          <a:ext cx="170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50">
              <a:extLst>
                <a:ext uri="{FF2B5EF4-FFF2-40B4-BE49-F238E27FC236}">
                  <a16:creationId xmlns:a16="http://schemas.microsoft.com/office/drawing/2014/main" id="{760BE576-182E-4A33-BD34-3230F3ABBE7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75" y="1152"/>
            <a:ext cx="18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5" name="Equation" r:id="rId41" imgW="152334" imgH="393529" progId="Equation.3">
                    <p:embed/>
                  </p:oleObj>
                </mc:Choice>
                <mc:Fallback>
                  <p:oleObj name="Equation" r:id="rId41" imgW="152334" imgH="393529" progId="Equation.3">
                    <p:embed/>
                    <p:pic>
                      <p:nvPicPr>
                        <p:cNvPr id="94" name="Object 50">
                          <a:extLst>
                            <a:ext uri="{FF2B5EF4-FFF2-40B4-BE49-F238E27FC236}">
                              <a16:creationId xmlns:a16="http://schemas.microsoft.com/office/drawing/2014/main" id="{760BE576-182E-4A33-BD34-3230F3ABBE7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5" y="1152"/>
                          <a:ext cx="186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Text Box 51">
              <a:extLst>
                <a:ext uri="{FF2B5EF4-FFF2-40B4-BE49-F238E27FC236}">
                  <a16:creationId xmlns:a16="http://schemas.microsoft.com/office/drawing/2014/main" id="{75A0FDB8-B9AE-4300-844D-54AB9D6C2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8" y="1273"/>
              <a:ext cx="50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 err="1"/>
                <a:t>và</a:t>
              </a:r>
              <a:endParaRPr lang="en-US" altLang="en-US" sz="1800" dirty="0"/>
            </a:p>
          </p:txBody>
        </p:sp>
        <p:graphicFrame>
          <p:nvGraphicFramePr>
            <p:cNvPr id="45" name="Object 52">
              <a:extLst>
                <a:ext uri="{FF2B5EF4-FFF2-40B4-BE49-F238E27FC236}">
                  <a16:creationId xmlns:a16="http://schemas.microsoft.com/office/drawing/2014/main" id="{E30AC463-4DFD-4ED1-A5B2-6EBCD7052C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0" y="1152"/>
            <a:ext cx="187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6" name="Equation" r:id="rId43" imgW="152334" imgH="393529" progId="Equation.3">
                    <p:embed/>
                  </p:oleObj>
                </mc:Choice>
                <mc:Fallback>
                  <p:oleObj name="Equation" r:id="rId43" imgW="152334" imgH="393529" progId="Equation.3">
                    <p:embed/>
                    <p:pic>
                      <p:nvPicPr>
                        <p:cNvPr id="96" name="Object 52">
                          <a:extLst>
                            <a:ext uri="{FF2B5EF4-FFF2-40B4-BE49-F238E27FC236}">
                              <a16:creationId xmlns:a16="http://schemas.microsoft.com/office/drawing/2014/main" id="{E30AC463-4DFD-4ED1-A5B2-6EBCD7052C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0" y="1152"/>
                          <a:ext cx="187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 Box 53">
              <a:extLst>
                <a:ext uri="{FF2B5EF4-FFF2-40B4-BE49-F238E27FC236}">
                  <a16:creationId xmlns:a16="http://schemas.microsoft.com/office/drawing/2014/main" id="{59449DF0-FBCB-40EE-AAD0-3D028B5D1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" y="1248"/>
              <a:ext cx="28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/>
                <a:t>;</a:t>
              </a:r>
            </a:p>
          </p:txBody>
        </p:sp>
      </p:grpSp>
      <p:grpSp>
        <p:nvGrpSpPr>
          <p:cNvPr id="47" name="Group 54">
            <a:extLst>
              <a:ext uri="{FF2B5EF4-FFF2-40B4-BE49-F238E27FC236}">
                <a16:creationId xmlns:a16="http://schemas.microsoft.com/office/drawing/2014/main" id="{67687726-BF16-40B2-8A51-0C6B54E6E367}"/>
              </a:ext>
            </a:extLst>
          </p:cNvPr>
          <p:cNvGrpSpPr>
            <a:grpSpLocks/>
          </p:cNvGrpSpPr>
          <p:nvPr/>
        </p:nvGrpSpPr>
        <p:grpSpPr bwMode="auto">
          <a:xfrm>
            <a:off x="5014913" y="3854330"/>
            <a:ext cx="2180035" cy="742950"/>
            <a:chOff x="3072" y="1248"/>
            <a:chExt cx="1832" cy="480"/>
          </a:xfrm>
        </p:grpSpPr>
        <p:graphicFrame>
          <p:nvGraphicFramePr>
            <p:cNvPr id="48" name="Object 55">
              <a:extLst>
                <a:ext uri="{FF2B5EF4-FFF2-40B4-BE49-F238E27FC236}">
                  <a16:creationId xmlns:a16="http://schemas.microsoft.com/office/drawing/2014/main" id="{0BDED61F-1478-4234-AECE-D86AAD4B53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04" y="1248"/>
            <a:ext cx="18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7" name="Equation" r:id="rId45" imgW="152334" imgH="393529" progId="Equation.3">
                    <p:embed/>
                  </p:oleObj>
                </mc:Choice>
                <mc:Fallback>
                  <p:oleObj name="Equation" r:id="rId45" imgW="152334" imgH="393529" progId="Equation.3">
                    <p:embed/>
                    <p:pic>
                      <p:nvPicPr>
                        <p:cNvPr id="99" name="Object 55">
                          <a:extLst>
                            <a:ext uri="{FF2B5EF4-FFF2-40B4-BE49-F238E27FC236}">
                              <a16:creationId xmlns:a16="http://schemas.microsoft.com/office/drawing/2014/main" id="{0BDED61F-1478-4234-AECE-D86AAD4B53A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1248"/>
                          <a:ext cx="186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56">
              <a:extLst>
                <a:ext uri="{FF2B5EF4-FFF2-40B4-BE49-F238E27FC236}">
                  <a16:creationId xmlns:a16="http://schemas.microsoft.com/office/drawing/2014/main" id="{B6ECA30D-80AC-4E39-8514-DDC0B7252D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18" y="1248"/>
            <a:ext cx="18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8" name="Equation" r:id="rId47" imgW="152334" imgH="393529" progId="Equation.3">
                    <p:embed/>
                  </p:oleObj>
                </mc:Choice>
                <mc:Fallback>
                  <p:oleObj name="Equation" r:id="rId47" imgW="152334" imgH="393529" progId="Equation.3">
                    <p:embed/>
                    <p:pic>
                      <p:nvPicPr>
                        <p:cNvPr id="100" name="Object 56">
                          <a:extLst>
                            <a:ext uri="{FF2B5EF4-FFF2-40B4-BE49-F238E27FC236}">
                              <a16:creationId xmlns:a16="http://schemas.microsoft.com/office/drawing/2014/main" id="{B6ECA30D-80AC-4E39-8514-DDC0B7252DF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8" y="1248"/>
                          <a:ext cx="186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 Box 57">
              <a:extLst>
                <a:ext uri="{FF2B5EF4-FFF2-40B4-BE49-F238E27FC236}">
                  <a16:creationId xmlns:a16="http://schemas.microsoft.com/office/drawing/2014/main" id="{09DF137A-EA94-4CB5-B57B-E3C359477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2" y="1344"/>
              <a:ext cx="44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 err="1"/>
                <a:t>và</a:t>
              </a:r>
              <a:endParaRPr lang="en-US" altLang="en-US" sz="1800" dirty="0"/>
            </a:p>
          </p:txBody>
        </p:sp>
        <p:graphicFrame>
          <p:nvGraphicFramePr>
            <p:cNvPr id="51" name="Object 58">
              <a:extLst>
                <a:ext uri="{FF2B5EF4-FFF2-40B4-BE49-F238E27FC236}">
                  <a16:creationId xmlns:a16="http://schemas.microsoft.com/office/drawing/2014/main" id="{3EF48E15-E3DF-4C0D-AB21-BA2E0FE3554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84" y="1248"/>
            <a:ext cx="18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9" name="Equation" r:id="rId49" imgW="152334" imgH="393529" progId="Equation.3">
                    <p:embed/>
                  </p:oleObj>
                </mc:Choice>
                <mc:Fallback>
                  <p:oleObj name="Equation" r:id="rId49" imgW="152334" imgH="393529" progId="Equation.3">
                    <p:embed/>
                    <p:pic>
                      <p:nvPicPr>
                        <p:cNvPr id="102" name="Object 58">
                          <a:extLst>
                            <a:ext uri="{FF2B5EF4-FFF2-40B4-BE49-F238E27FC236}">
                              <a16:creationId xmlns:a16="http://schemas.microsoft.com/office/drawing/2014/main" id="{3EF48E15-E3DF-4C0D-AB21-BA2E0FE3554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248"/>
                          <a:ext cx="186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 Box 59">
              <a:extLst>
                <a:ext uri="{FF2B5EF4-FFF2-40B4-BE49-F238E27FC236}">
                  <a16:creationId xmlns:a16="http://schemas.microsoft.com/office/drawing/2014/main" id="{475BCB21-BFF6-462B-8905-9E201C75E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344"/>
              <a:ext cx="28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/>
                <a:t>;</a:t>
              </a:r>
            </a:p>
          </p:txBody>
        </p:sp>
        <p:sp>
          <p:nvSpPr>
            <p:cNvPr id="53" name="Text Box 60">
              <a:extLst>
                <a:ext uri="{FF2B5EF4-FFF2-40B4-BE49-F238E27FC236}">
                  <a16:creationId xmlns:a16="http://schemas.microsoft.com/office/drawing/2014/main" id="{E7882D28-048A-42A0-BB9C-A41219DEA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344"/>
              <a:ext cx="28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/>
                <a:t>b)</a:t>
              </a:r>
            </a:p>
          </p:txBody>
        </p:sp>
      </p:grpSp>
      <p:sp>
        <p:nvSpPr>
          <p:cNvPr id="54" name="Rectangle: Rounded Corners 104">
            <a:extLst>
              <a:ext uri="{FF2B5EF4-FFF2-40B4-BE49-F238E27FC236}">
                <a16:creationId xmlns:a16="http://schemas.microsoft.com/office/drawing/2014/main" id="{7A5FB273-BFEC-4DE2-8DC3-B87F477B9F45}"/>
              </a:ext>
            </a:extLst>
          </p:cNvPr>
          <p:cNvSpPr/>
          <p:nvPr/>
        </p:nvSpPr>
        <p:spPr>
          <a:xfrm>
            <a:off x="1413271" y="3854331"/>
            <a:ext cx="2472929" cy="877948"/>
          </a:xfrm>
          <a:prstGeom prst="round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Rectangle: Rounded Corners 105">
            <a:extLst>
              <a:ext uri="{FF2B5EF4-FFF2-40B4-BE49-F238E27FC236}">
                <a16:creationId xmlns:a16="http://schemas.microsoft.com/office/drawing/2014/main" id="{38C5D442-9A36-47AA-8C7A-F8AA15573DC3}"/>
              </a:ext>
            </a:extLst>
          </p:cNvPr>
          <p:cNvSpPr/>
          <p:nvPr/>
        </p:nvSpPr>
        <p:spPr>
          <a:xfrm>
            <a:off x="4986337" y="3854331"/>
            <a:ext cx="2472929" cy="877948"/>
          </a:xfrm>
          <a:prstGeom prst="round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011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0" grpId="0"/>
      <p:bldP spid="21" grpId="0"/>
      <p:bldP spid="22" grpId="0"/>
      <p:bldP spid="23" grpId="0"/>
      <p:bldP spid="24" grpId="0"/>
      <p:bldP spid="25" grpId="0"/>
      <p:bldP spid="39" grpId="0"/>
      <p:bldP spid="54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>
            <a:extLst>
              <a:ext uri="{FF2B5EF4-FFF2-40B4-BE49-F238E27FC236}">
                <a16:creationId xmlns:a16="http://schemas.microsoft.com/office/drawing/2014/main" id="{1FF1DDED-FF54-4196-86B1-9D1E74237014}"/>
              </a:ext>
            </a:extLst>
          </p:cNvPr>
          <p:cNvGrpSpPr>
            <a:grpSpLocks/>
          </p:cNvGrpSpPr>
          <p:nvPr/>
        </p:nvGrpSpPr>
        <p:grpSpPr bwMode="auto">
          <a:xfrm>
            <a:off x="1859239" y="440672"/>
            <a:ext cx="2114550" cy="742951"/>
            <a:chOff x="384" y="1152"/>
            <a:chExt cx="1777" cy="480"/>
          </a:xfrm>
        </p:grpSpPr>
        <p:sp>
          <p:nvSpPr>
            <p:cNvPr id="3" name="Text Box 48">
              <a:extLst>
                <a:ext uri="{FF2B5EF4-FFF2-40B4-BE49-F238E27FC236}">
                  <a16:creationId xmlns:a16="http://schemas.microsoft.com/office/drawing/2014/main" id="{6CE7F6C4-2115-4416-A736-687682C451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200"/>
              <a:ext cx="38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a)</a:t>
              </a:r>
            </a:p>
          </p:txBody>
        </p:sp>
        <p:graphicFrame>
          <p:nvGraphicFramePr>
            <p:cNvPr id="4" name="Object 49">
              <a:extLst>
                <a:ext uri="{FF2B5EF4-FFF2-40B4-BE49-F238E27FC236}">
                  <a16:creationId xmlns:a16="http://schemas.microsoft.com/office/drawing/2014/main" id="{16BB4A99-7416-405A-A2EE-B43E0800B5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9" y="1152"/>
            <a:ext cx="17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Equation" r:id="rId3" imgW="139639" imgH="393529" progId="Equation.3">
                    <p:embed/>
                  </p:oleObj>
                </mc:Choice>
                <mc:Fallback>
                  <p:oleObj name="Equation" r:id="rId3" imgW="139639" imgH="393529" progId="Equation.3">
                    <p:embed/>
                    <p:pic>
                      <p:nvPicPr>
                        <p:cNvPr id="7" name="Object 49">
                          <a:extLst>
                            <a:ext uri="{FF2B5EF4-FFF2-40B4-BE49-F238E27FC236}">
                              <a16:creationId xmlns:a16="http://schemas.microsoft.com/office/drawing/2014/main" id="{16BB4A99-7416-405A-A2EE-B43E0800B5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" y="1152"/>
                          <a:ext cx="170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50">
              <a:extLst>
                <a:ext uri="{FF2B5EF4-FFF2-40B4-BE49-F238E27FC236}">
                  <a16:creationId xmlns:a16="http://schemas.microsoft.com/office/drawing/2014/main" id="{013E32AE-8787-4633-AF70-3C0E6EC531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75" y="1152"/>
            <a:ext cx="18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name="Equation" r:id="rId5" imgW="152334" imgH="393529" progId="Equation.3">
                    <p:embed/>
                  </p:oleObj>
                </mc:Choice>
                <mc:Fallback>
                  <p:oleObj name="Equation" r:id="rId5" imgW="152334" imgH="393529" progId="Equation.3">
                    <p:embed/>
                    <p:pic>
                      <p:nvPicPr>
                        <p:cNvPr id="8" name="Object 50">
                          <a:extLst>
                            <a:ext uri="{FF2B5EF4-FFF2-40B4-BE49-F238E27FC236}">
                              <a16:creationId xmlns:a16="http://schemas.microsoft.com/office/drawing/2014/main" id="{013E32AE-8787-4633-AF70-3C0E6EC531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5" y="1152"/>
                          <a:ext cx="186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51">
              <a:extLst>
                <a:ext uri="{FF2B5EF4-FFF2-40B4-BE49-F238E27FC236}">
                  <a16:creationId xmlns:a16="http://schemas.microsoft.com/office/drawing/2014/main" id="{F6737CD0-DC25-40D5-9019-0B24AC431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9" y="1248"/>
              <a:ext cx="37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 err="1"/>
                <a:t>và</a:t>
              </a:r>
              <a:endParaRPr lang="en-US" altLang="en-US" dirty="0"/>
            </a:p>
          </p:txBody>
        </p:sp>
        <p:graphicFrame>
          <p:nvGraphicFramePr>
            <p:cNvPr id="7" name="Object 52">
              <a:extLst>
                <a:ext uri="{FF2B5EF4-FFF2-40B4-BE49-F238E27FC236}">
                  <a16:creationId xmlns:a16="http://schemas.microsoft.com/office/drawing/2014/main" id="{9DC1152B-33CC-4C53-939D-1900716687A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0" y="1152"/>
            <a:ext cx="187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1" name="Equation" r:id="rId7" imgW="152334" imgH="393529" progId="Equation.3">
                    <p:embed/>
                  </p:oleObj>
                </mc:Choice>
                <mc:Fallback>
                  <p:oleObj name="Equation" r:id="rId7" imgW="152334" imgH="393529" progId="Equation.3">
                    <p:embed/>
                    <p:pic>
                      <p:nvPicPr>
                        <p:cNvPr id="10" name="Object 52">
                          <a:extLst>
                            <a:ext uri="{FF2B5EF4-FFF2-40B4-BE49-F238E27FC236}">
                              <a16:creationId xmlns:a16="http://schemas.microsoft.com/office/drawing/2014/main" id="{9DC1152B-33CC-4C53-939D-1900716687A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0" y="1152"/>
                          <a:ext cx="187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53">
              <a:extLst>
                <a:ext uri="{FF2B5EF4-FFF2-40B4-BE49-F238E27FC236}">
                  <a16:creationId xmlns:a16="http://schemas.microsoft.com/office/drawing/2014/main" id="{2C7AE84C-7294-4ADE-81BC-58E16C507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" y="1248"/>
              <a:ext cx="28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;</a:t>
              </a:r>
            </a:p>
          </p:txBody>
        </p:sp>
      </p:grp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C30F0FF-E89A-4A10-B02B-77BF0BA72D41}"/>
              </a:ext>
            </a:extLst>
          </p:cNvPr>
          <p:cNvSpPr/>
          <p:nvPr/>
        </p:nvSpPr>
        <p:spPr>
          <a:xfrm>
            <a:off x="1800898" y="440670"/>
            <a:ext cx="2472929" cy="877948"/>
          </a:xfrm>
          <a:prstGeom prst="roundRect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10">
                <a:extLst>
                  <a:ext uri="{FF2B5EF4-FFF2-40B4-BE49-F238E27FC236}">
                    <a16:creationId xmlns:a16="http://schemas.microsoft.com/office/drawing/2014/main" id="{40A83CA1-CFA1-4F40-AEE2-F8DEA4DBE903}"/>
                  </a:ext>
                </a:extLst>
              </p:cNvPr>
              <p:cNvSpPr txBox="1"/>
              <p:nvPr/>
            </p:nvSpPr>
            <p:spPr bwMode="auto">
              <a:xfrm>
                <a:off x="2589692" y="1902874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0" name="Object 10">
                <a:extLst>
                  <a:ext uri="{FF2B5EF4-FFF2-40B4-BE49-F238E27FC236}">
                    <a16:creationId xmlns:a16="http://schemas.microsoft.com/office/drawing/2014/main" id="{40A83CA1-CFA1-4F40-AEE2-F8DEA4DBE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9692" y="1902874"/>
                <a:ext cx="314325" cy="571500"/>
              </a:xfrm>
              <a:prstGeom prst="rect">
                <a:avLst/>
              </a:prstGeom>
              <a:blipFill>
                <a:blip r:embed="rId9"/>
                <a:stretch>
                  <a:fillRect r="-1764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id="{A2078C50-3906-48A6-BC01-9AB9A3668883}"/>
                  </a:ext>
                </a:extLst>
              </p:cNvPr>
              <p:cNvSpPr txBox="1"/>
              <p:nvPr/>
            </p:nvSpPr>
            <p:spPr bwMode="auto">
              <a:xfrm>
                <a:off x="1413272" y="1920479"/>
                <a:ext cx="794147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id="{A2078C50-3906-48A6-BC01-9AB9A3668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3272" y="1920479"/>
                <a:ext cx="794147" cy="571500"/>
              </a:xfrm>
              <a:prstGeom prst="rect">
                <a:avLst/>
              </a:prstGeom>
              <a:blipFill>
                <a:blip r:embed="rId10"/>
                <a:stretch>
                  <a:fillRect r="-30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A5332E33-8FDB-466E-B8C8-7F17FAE84745}"/>
                  </a:ext>
                </a:extLst>
              </p:cNvPr>
              <p:cNvSpPr txBox="1"/>
              <p:nvPr/>
            </p:nvSpPr>
            <p:spPr bwMode="auto">
              <a:xfrm>
                <a:off x="946548" y="1910954"/>
                <a:ext cx="221456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A5332E33-8FDB-466E-B8C8-7F17FAE8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6548" y="1910954"/>
                <a:ext cx="221456" cy="571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B80D18CD-1F7C-4493-8A08-B8B38AAD17A5}"/>
                  </a:ext>
                </a:extLst>
              </p:cNvPr>
              <p:cNvSpPr txBox="1"/>
              <p:nvPr/>
            </p:nvSpPr>
            <p:spPr bwMode="auto">
              <a:xfrm>
                <a:off x="4891870" y="1961724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B80D18CD-1F7C-4493-8A08-B8B38AAD1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1870" y="1961724"/>
                <a:ext cx="314325" cy="571500"/>
              </a:xfrm>
              <a:prstGeom prst="rect">
                <a:avLst/>
              </a:prstGeom>
              <a:blipFill>
                <a:blip r:embed="rId12"/>
                <a:stretch>
                  <a:fillRect r="-76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ject 14">
                <a:extLst>
                  <a:ext uri="{FF2B5EF4-FFF2-40B4-BE49-F238E27FC236}">
                    <a16:creationId xmlns:a16="http://schemas.microsoft.com/office/drawing/2014/main" id="{038E0EEC-6126-4C67-BC24-09C10993A51C}"/>
                  </a:ext>
                </a:extLst>
              </p:cNvPr>
              <p:cNvSpPr txBox="1"/>
              <p:nvPr/>
            </p:nvSpPr>
            <p:spPr bwMode="auto">
              <a:xfrm>
                <a:off x="3729037" y="1909763"/>
                <a:ext cx="795338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4" name="Object 14">
                <a:extLst>
                  <a:ext uri="{FF2B5EF4-FFF2-40B4-BE49-F238E27FC236}">
                    <a16:creationId xmlns:a16="http://schemas.microsoft.com/office/drawing/2014/main" id="{038E0EEC-6126-4C67-BC24-09C10993A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9037" y="1909763"/>
                <a:ext cx="795338" cy="571500"/>
              </a:xfrm>
              <a:prstGeom prst="rect">
                <a:avLst/>
              </a:prstGeom>
              <a:blipFill>
                <a:blip r:embed="rId13"/>
                <a:stretch>
                  <a:fillRect r="-30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ject 15">
                <a:extLst>
                  <a:ext uri="{FF2B5EF4-FFF2-40B4-BE49-F238E27FC236}">
                    <a16:creationId xmlns:a16="http://schemas.microsoft.com/office/drawing/2014/main" id="{F2F5B3C2-DDCC-46FE-A76C-3082198789BF}"/>
                  </a:ext>
                </a:extLst>
              </p:cNvPr>
              <p:cNvSpPr txBox="1"/>
              <p:nvPr/>
            </p:nvSpPr>
            <p:spPr bwMode="auto">
              <a:xfrm>
                <a:off x="3313510" y="1920479"/>
                <a:ext cx="203597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5" name="Object 15">
                <a:extLst>
                  <a:ext uri="{FF2B5EF4-FFF2-40B4-BE49-F238E27FC236}">
                    <a16:creationId xmlns:a16="http://schemas.microsoft.com/office/drawing/2014/main" id="{F2F5B3C2-DDCC-46FE-A76C-308219878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3510" y="1920479"/>
                <a:ext cx="203597" cy="571500"/>
              </a:xfrm>
              <a:prstGeom prst="rect">
                <a:avLst/>
              </a:prstGeom>
              <a:blipFill>
                <a:blip r:embed="rId14"/>
                <a:stretch>
                  <a:fillRect r="-60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A0E5FC98-8B7D-4796-BEF3-B225EA758D22}"/>
                  </a:ext>
                </a:extLst>
              </p:cNvPr>
              <p:cNvSpPr txBox="1"/>
              <p:nvPr/>
            </p:nvSpPr>
            <p:spPr bwMode="auto">
              <a:xfrm>
                <a:off x="7295039" y="1971249"/>
                <a:ext cx="313135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A0E5FC98-8B7D-4796-BEF3-B225EA758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5039" y="1971249"/>
                <a:ext cx="313135" cy="571500"/>
              </a:xfrm>
              <a:prstGeom prst="rect">
                <a:avLst/>
              </a:prstGeom>
              <a:blipFill>
                <a:blip r:embed="rId15"/>
                <a:stretch>
                  <a:fillRect r="-784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ject 17">
                <a:extLst>
                  <a:ext uri="{FF2B5EF4-FFF2-40B4-BE49-F238E27FC236}">
                    <a16:creationId xmlns:a16="http://schemas.microsoft.com/office/drawing/2014/main" id="{BF9614EE-340E-4FC7-B9FA-2D2DAFFACF8D}"/>
                  </a:ext>
                </a:extLst>
              </p:cNvPr>
              <p:cNvSpPr txBox="1"/>
              <p:nvPr/>
            </p:nvSpPr>
            <p:spPr bwMode="auto">
              <a:xfrm>
                <a:off x="5957888" y="1939529"/>
                <a:ext cx="794147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7" name="Object 17">
                <a:extLst>
                  <a:ext uri="{FF2B5EF4-FFF2-40B4-BE49-F238E27FC236}">
                    <a16:creationId xmlns:a16="http://schemas.microsoft.com/office/drawing/2014/main" id="{BF9614EE-340E-4FC7-B9FA-2D2DAFFAC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57888" y="1939529"/>
                <a:ext cx="794147" cy="571500"/>
              </a:xfrm>
              <a:prstGeom prst="rect">
                <a:avLst/>
              </a:prstGeom>
              <a:blipFill>
                <a:blip r:embed="rId16"/>
                <a:stretch>
                  <a:fillRect r="-297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18">
                <a:extLst>
                  <a:ext uri="{FF2B5EF4-FFF2-40B4-BE49-F238E27FC236}">
                    <a16:creationId xmlns:a16="http://schemas.microsoft.com/office/drawing/2014/main" id="{813F773B-3485-40AF-9478-7F3B0ECD8833}"/>
                  </a:ext>
                </a:extLst>
              </p:cNvPr>
              <p:cNvSpPr txBox="1"/>
              <p:nvPr/>
            </p:nvSpPr>
            <p:spPr bwMode="auto">
              <a:xfrm>
                <a:off x="5519738" y="1920479"/>
                <a:ext cx="221456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8" name="Object 18">
                <a:extLst>
                  <a:ext uri="{FF2B5EF4-FFF2-40B4-BE49-F238E27FC236}">
                    <a16:creationId xmlns:a16="http://schemas.microsoft.com/office/drawing/2014/main" id="{813F773B-3485-40AF-9478-7F3B0ECD8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9738" y="1920479"/>
                <a:ext cx="221456" cy="571500"/>
              </a:xfrm>
              <a:prstGeom prst="rect">
                <a:avLst/>
              </a:prstGeom>
              <a:blipFill>
                <a:blip r:embed="rId17"/>
                <a:stretch>
                  <a:fillRect r="-27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9">
            <a:extLst>
              <a:ext uri="{FF2B5EF4-FFF2-40B4-BE49-F238E27FC236}">
                <a16:creationId xmlns:a16="http://schemas.microsoft.com/office/drawing/2014/main" id="{9F3B5D09-ADDA-4804-A8BF-641AA01C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7" y="2056944"/>
            <a:ext cx="22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</a:rPr>
              <a:t>=</a:t>
            </a: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DC69615E-B8A3-4DD8-AC16-C5FAF20F5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52" y="2050885"/>
            <a:ext cx="22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66"/>
                </a:solidFill>
              </a:rPr>
              <a:t>=</a:t>
            </a: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D536D86D-7F34-4CC5-AFD0-079582EAD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544" y="2047419"/>
            <a:ext cx="285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</a:rPr>
              <a:t>=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2763AB56-1586-4A66-AF0C-659E28ED7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5" y="2056944"/>
            <a:ext cx="22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66"/>
                </a:solidFill>
              </a:rPr>
              <a:t>=</a:t>
            </a: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06FA6B4E-F4AF-4B53-B67F-DD4705CF6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878" y="2061371"/>
            <a:ext cx="22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</a:rPr>
              <a:t>=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11D1E93D-FEC4-4EA5-BA60-5608A7EC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802" y="2090161"/>
            <a:ext cx="285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66"/>
                </a:solidFill>
              </a:rPr>
              <a:t>=</a:t>
            </a:r>
          </a:p>
        </p:txBody>
      </p:sp>
      <p:grpSp>
        <p:nvGrpSpPr>
          <p:cNvPr id="25" name="Group 54">
            <a:extLst>
              <a:ext uri="{FF2B5EF4-FFF2-40B4-BE49-F238E27FC236}">
                <a16:creationId xmlns:a16="http://schemas.microsoft.com/office/drawing/2014/main" id="{C99CC633-BBC9-41AA-BF68-E3538B88F072}"/>
              </a:ext>
            </a:extLst>
          </p:cNvPr>
          <p:cNvGrpSpPr>
            <a:grpSpLocks/>
          </p:cNvGrpSpPr>
          <p:nvPr/>
        </p:nvGrpSpPr>
        <p:grpSpPr bwMode="auto">
          <a:xfrm>
            <a:off x="72037" y="2841332"/>
            <a:ext cx="7824076" cy="571501"/>
            <a:chOff x="-361" y="2928"/>
            <a:chExt cx="5929" cy="480"/>
          </a:xfrm>
        </p:grpSpPr>
        <p:sp>
          <p:nvSpPr>
            <p:cNvPr id="26" name="Text Box 41">
              <a:extLst>
                <a:ext uri="{FF2B5EF4-FFF2-40B4-BE49-F238E27FC236}">
                  <a16:creationId xmlns:a16="http://schemas.microsoft.com/office/drawing/2014/main" id="{81FE8846-6A78-4954-A4E3-A77F47369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61" y="3024"/>
              <a:ext cx="278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 err="1">
                  <a:solidFill>
                    <a:srgbClr val="FF0066"/>
                  </a:solidFill>
                </a:rPr>
                <a:t>Vậy</a:t>
              </a:r>
              <a:r>
                <a:rPr lang="en-US" altLang="en-US" dirty="0">
                  <a:solidFill>
                    <a:srgbClr val="FF0066"/>
                  </a:solidFill>
                </a:rPr>
                <a:t> </a:t>
              </a:r>
              <a:r>
                <a:rPr lang="en-US" altLang="en-US" dirty="0" err="1">
                  <a:solidFill>
                    <a:srgbClr val="FF0066"/>
                  </a:solidFill>
                </a:rPr>
                <a:t>quy</a:t>
              </a:r>
              <a:r>
                <a:rPr lang="en-US" altLang="en-US" dirty="0">
                  <a:solidFill>
                    <a:srgbClr val="FF0066"/>
                  </a:solidFill>
                </a:rPr>
                <a:t> </a:t>
              </a:r>
              <a:r>
                <a:rPr lang="en-US" altLang="en-US" dirty="0" err="1">
                  <a:solidFill>
                    <a:srgbClr val="FF0066"/>
                  </a:solidFill>
                </a:rPr>
                <a:t>đồng</a:t>
              </a:r>
              <a:r>
                <a:rPr lang="en-US" altLang="en-US" dirty="0">
                  <a:solidFill>
                    <a:srgbClr val="FF0066"/>
                  </a:solidFill>
                </a:rPr>
                <a:t> </a:t>
              </a:r>
              <a:r>
                <a:rPr lang="en-US" altLang="en-US" dirty="0" err="1">
                  <a:solidFill>
                    <a:srgbClr val="FF0066"/>
                  </a:solidFill>
                </a:rPr>
                <a:t>mẫu</a:t>
              </a:r>
              <a:r>
                <a:rPr lang="en-US" altLang="en-US" dirty="0">
                  <a:solidFill>
                    <a:srgbClr val="FF0066"/>
                  </a:solidFill>
                </a:rPr>
                <a:t> </a:t>
              </a:r>
              <a:r>
                <a:rPr lang="en-US" altLang="en-US" dirty="0" err="1">
                  <a:solidFill>
                    <a:srgbClr val="FF0066"/>
                  </a:solidFill>
                </a:rPr>
                <a:t>số</a:t>
              </a:r>
              <a:r>
                <a:rPr lang="en-US" altLang="en-US" dirty="0">
                  <a:solidFill>
                    <a:srgbClr val="FF0066"/>
                  </a:solidFill>
                </a:rPr>
                <a:t> </a:t>
              </a:r>
              <a:r>
                <a:rPr lang="en-US" altLang="en-US" dirty="0" err="1">
                  <a:solidFill>
                    <a:srgbClr val="FF0066"/>
                  </a:solidFill>
                </a:rPr>
                <a:t>các</a:t>
              </a:r>
              <a:r>
                <a:rPr lang="en-US" altLang="en-US" dirty="0">
                  <a:solidFill>
                    <a:srgbClr val="FF0066"/>
                  </a:solidFill>
                </a:rPr>
                <a:t> </a:t>
              </a:r>
              <a:r>
                <a:rPr lang="en-US" altLang="en-US" dirty="0" err="1">
                  <a:solidFill>
                    <a:srgbClr val="FF0066"/>
                  </a:solidFill>
                </a:rPr>
                <a:t>phân</a:t>
              </a:r>
              <a:r>
                <a:rPr lang="en-US" altLang="en-US" dirty="0">
                  <a:solidFill>
                    <a:srgbClr val="FF0066"/>
                  </a:solidFill>
                </a:rPr>
                <a:t> </a:t>
              </a:r>
              <a:r>
                <a:rPr lang="en-US" altLang="en-US" dirty="0" err="1">
                  <a:solidFill>
                    <a:srgbClr val="FF0066"/>
                  </a:solidFill>
                </a:rPr>
                <a:t>số</a:t>
              </a:r>
              <a:endParaRPr lang="en-US" altLang="en-US" dirty="0">
                <a:solidFill>
                  <a:srgbClr val="FF0066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Object 42">
                  <a:extLst>
                    <a:ext uri="{FF2B5EF4-FFF2-40B4-BE49-F238E27FC236}">
                      <a16:creationId xmlns:a16="http://schemas.microsoft.com/office/drawing/2014/main" id="{67B8175F-9638-4224-BF06-0DC5FFD669A4}"/>
                    </a:ext>
                  </a:extLst>
                </p:cNvPr>
                <p:cNvSpPr txBox="1"/>
                <p:nvPr/>
              </p:nvSpPr>
              <p:spPr bwMode="auto">
                <a:xfrm>
                  <a:off x="2330" y="2928"/>
                  <a:ext cx="1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rgbClr val="FF0066"/>
                    </a:solidFill>
                  </a:endParaRPr>
                </a:p>
              </p:txBody>
            </p:sp>
          </mc:Choice>
          <mc:Fallback>
            <p:sp>
              <p:nvSpPr>
                <p:cNvPr id="27" name="Object 42">
                  <a:extLst>
                    <a:ext uri="{FF2B5EF4-FFF2-40B4-BE49-F238E27FC236}">
                      <a16:creationId xmlns:a16="http://schemas.microsoft.com/office/drawing/2014/main" id="{67B8175F-9638-4224-BF06-0DC5FFD66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0" y="2928"/>
                  <a:ext cx="186" cy="480"/>
                </a:xfrm>
                <a:prstGeom prst="rect">
                  <a:avLst/>
                </a:prstGeom>
                <a:blipFill>
                  <a:blip r:embed="rId18"/>
                  <a:stretch>
                    <a:fillRect r="-9756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Object 43">
                  <a:extLst>
                    <a:ext uri="{FF2B5EF4-FFF2-40B4-BE49-F238E27FC236}">
                      <a16:creationId xmlns:a16="http://schemas.microsoft.com/office/drawing/2014/main" id="{650A56E4-D33E-4201-8CCA-6B5B4ADDA103}"/>
                    </a:ext>
                  </a:extLst>
                </p:cNvPr>
                <p:cNvSpPr txBox="1"/>
                <p:nvPr/>
              </p:nvSpPr>
              <p:spPr bwMode="auto">
                <a:xfrm>
                  <a:off x="3456" y="2928"/>
                  <a:ext cx="1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b="1">
                    <a:solidFill>
                      <a:srgbClr val="FF0066"/>
                    </a:solidFill>
                  </a:endParaRPr>
                </a:p>
              </p:txBody>
            </p:sp>
          </mc:Choice>
          <mc:Fallback>
            <p:sp>
              <p:nvSpPr>
                <p:cNvPr id="28" name="Object 43">
                  <a:extLst>
                    <a:ext uri="{FF2B5EF4-FFF2-40B4-BE49-F238E27FC236}">
                      <a16:creationId xmlns:a16="http://schemas.microsoft.com/office/drawing/2014/main" id="{650A56E4-D33E-4201-8CCA-6B5B4ADDA1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56" y="2928"/>
                  <a:ext cx="186" cy="480"/>
                </a:xfrm>
                <a:prstGeom prst="rect">
                  <a:avLst/>
                </a:prstGeom>
                <a:blipFill>
                  <a:blip r:embed="rId19"/>
                  <a:stretch>
                    <a:fillRect r="-1500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 Box 44">
              <a:extLst>
                <a:ext uri="{FF2B5EF4-FFF2-40B4-BE49-F238E27FC236}">
                  <a16:creationId xmlns:a16="http://schemas.microsoft.com/office/drawing/2014/main" id="{AE9B97F5-0E99-443E-A02B-809A28C15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3024"/>
              <a:ext cx="50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 err="1">
                  <a:solidFill>
                    <a:srgbClr val="FF0066"/>
                  </a:solidFill>
                </a:rPr>
                <a:t>và</a:t>
              </a:r>
              <a:endParaRPr lang="en-US" altLang="en-US" dirty="0">
                <a:solidFill>
                  <a:srgbClr val="FF0066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Object 45">
                  <a:extLst>
                    <a:ext uri="{FF2B5EF4-FFF2-40B4-BE49-F238E27FC236}">
                      <a16:creationId xmlns:a16="http://schemas.microsoft.com/office/drawing/2014/main" id="{14084E57-A4F3-46C0-9D1B-73D16B883F47}"/>
                    </a:ext>
                  </a:extLst>
                </p:cNvPr>
                <p:cNvSpPr txBox="1"/>
                <p:nvPr/>
              </p:nvSpPr>
              <p:spPr bwMode="auto">
                <a:xfrm>
                  <a:off x="2817" y="2928"/>
                  <a:ext cx="171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b="1">
                    <a:solidFill>
                      <a:srgbClr val="FF0066"/>
                    </a:solidFill>
                  </a:endParaRPr>
                </a:p>
              </p:txBody>
            </p:sp>
          </mc:Choice>
          <mc:Fallback>
            <p:sp>
              <p:nvSpPr>
                <p:cNvPr id="30" name="Object 45">
                  <a:extLst>
                    <a:ext uri="{FF2B5EF4-FFF2-40B4-BE49-F238E27FC236}">
                      <a16:creationId xmlns:a16="http://schemas.microsoft.com/office/drawing/2014/main" id="{14084E57-A4F3-46C0-9D1B-73D16B883F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17" y="2928"/>
                  <a:ext cx="171" cy="480"/>
                </a:xfrm>
                <a:prstGeom prst="rect">
                  <a:avLst/>
                </a:prstGeom>
                <a:blipFill>
                  <a:blip r:embed="rId20"/>
                  <a:stretch>
                    <a:fillRect r="-2162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 Box 46">
              <a:extLst>
                <a:ext uri="{FF2B5EF4-FFF2-40B4-BE49-F238E27FC236}">
                  <a16:creationId xmlns:a16="http://schemas.microsoft.com/office/drawing/2014/main" id="{EF18D30D-133F-466B-B50F-3B10B89CC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0" y="3024"/>
              <a:ext cx="2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</a:rPr>
                <a:t>;</a:t>
              </a:r>
            </a:p>
          </p:txBody>
        </p:sp>
        <p:sp>
          <p:nvSpPr>
            <p:cNvPr id="32" name="Text Box 47">
              <a:extLst>
                <a:ext uri="{FF2B5EF4-FFF2-40B4-BE49-F238E27FC236}">
                  <a16:creationId xmlns:a16="http://schemas.microsoft.com/office/drawing/2014/main" id="{C06C7C49-87C7-4D21-A1FF-6B6D22627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024"/>
              <a:ext cx="187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</a:rPr>
                <a:t>được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Object 48">
                  <a:extLst>
                    <a:ext uri="{FF2B5EF4-FFF2-40B4-BE49-F238E27FC236}">
                      <a16:creationId xmlns:a16="http://schemas.microsoft.com/office/drawing/2014/main" id="{776D114C-B44B-4327-B650-3DB941481993}"/>
                    </a:ext>
                  </a:extLst>
                </p:cNvPr>
                <p:cNvSpPr txBox="1"/>
                <p:nvPr/>
              </p:nvSpPr>
              <p:spPr bwMode="auto">
                <a:xfrm>
                  <a:off x="4176" y="2928"/>
                  <a:ext cx="26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b="1">
                    <a:solidFill>
                      <a:srgbClr val="FF0066"/>
                    </a:solidFill>
                  </a:endParaRPr>
                </a:p>
              </p:txBody>
            </p:sp>
          </mc:Choice>
          <mc:Fallback>
            <p:sp>
              <p:nvSpPr>
                <p:cNvPr id="33" name="Object 48">
                  <a:extLst>
                    <a:ext uri="{FF2B5EF4-FFF2-40B4-BE49-F238E27FC236}">
                      <a16:creationId xmlns:a16="http://schemas.microsoft.com/office/drawing/2014/main" id="{776D114C-B44B-4327-B650-3DB9414819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76" y="2928"/>
                  <a:ext cx="264" cy="480"/>
                </a:xfrm>
                <a:prstGeom prst="rect">
                  <a:avLst/>
                </a:prstGeom>
                <a:blipFill>
                  <a:blip r:embed="rId21"/>
                  <a:stretch>
                    <a:fillRect r="-12281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Object 49">
                  <a:extLst>
                    <a:ext uri="{FF2B5EF4-FFF2-40B4-BE49-F238E27FC236}">
                      <a16:creationId xmlns:a16="http://schemas.microsoft.com/office/drawing/2014/main" id="{96E4B2F1-55ED-4379-A83D-A41D86D64C9B}"/>
                    </a:ext>
                  </a:extLst>
                </p:cNvPr>
                <p:cNvSpPr txBox="1"/>
                <p:nvPr/>
              </p:nvSpPr>
              <p:spPr bwMode="auto">
                <a:xfrm>
                  <a:off x="4608" y="2928"/>
                  <a:ext cx="26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den>
                        </m:f>
                      </m:oMath>
                    </m:oMathPara>
                  </a14:m>
                  <a:endParaRPr lang="en-US" b="1">
                    <a:solidFill>
                      <a:srgbClr val="FF0066"/>
                    </a:solidFill>
                  </a:endParaRPr>
                </a:p>
              </p:txBody>
            </p:sp>
          </mc:Choice>
          <mc:Fallback>
            <p:sp>
              <p:nvSpPr>
                <p:cNvPr id="34" name="Object 49">
                  <a:extLst>
                    <a:ext uri="{FF2B5EF4-FFF2-40B4-BE49-F238E27FC236}">
                      <a16:creationId xmlns:a16="http://schemas.microsoft.com/office/drawing/2014/main" id="{96E4B2F1-55ED-4379-A83D-A41D86D64C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08" y="2928"/>
                  <a:ext cx="264" cy="48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Object 50">
                  <a:extLst>
                    <a:ext uri="{FF2B5EF4-FFF2-40B4-BE49-F238E27FC236}">
                      <a16:creationId xmlns:a16="http://schemas.microsoft.com/office/drawing/2014/main" id="{CE788CFE-77EF-4AA5-B1B2-2DBB8C6D7D73}"/>
                    </a:ext>
                  </a:extLst>
                </p:cNvPr>
                <p:cNvSpPr txBox="1"/>
                <p:nvPr/>
              </p:nvSpPr>
              <p:spPr bwMode="auto">
                <a:xfrm>
                  <a:off x="5280" y="2928"/>
                  <a:ext cx="263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𝟒𝟖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b="1">
                    <a:solidFill>
                      <a:srgbClr val="FF0066"/>
                    </a:solidFill>
                  </a:endParaRPr>
                </a:p>
              </p:txBody>
            </p:sp>
          </mc:Choice>
          <mc:Fallback>
            <p:sp>
              <p:nvSpPr>
                <p:cNvPr id="35" name="Object 50">
                  <a:extLst>
                    <a:ext uri="{FF2B5EF4-FFF2-40B4-BE49-F238E27FC236}">
                      <a16:creationId xmlns:a16="http://schemas.microsoft.com/office/drawing/2014/main" id="{CE788CFE-77EF-4AA5-B1B2-2DBB8C6D7D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80" y="2928"/>
                  <a:ext cx="263" cy="480"/>
                </a:xfrm>
                <a:prstGeom prst="rect">
                  <a:avLst/>
                </a:prstGeom>
                <a:blipFill>
                  <a:blip r:embed="rId23"/>
                  <a:stretch>
                    <a:fillRect r="-12281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 Box 51">
              <a:extLst>
                <a:ext uri="{FF2B5EF4-FFF2-40B4-BE49-F238E27FC236}">
                  <a16:creationId xmlns:a16="http://schemas.microsoft.com/office/drawing/2014/main" id="{8FE77FBD-A3DB-4BA0-BE7A-27AF88DBC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3024"/>
              <a:ext cx="2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</a:rPr>
                <a:t>;</a:t>
              </a:r>
            </a:p>
          </p:txBody>
        </p:sp>
        <p:sp>
          <p:nvSpPr>
            <p:cNvPr id="37" name="Text Box 52">
              <a:extLst>
                <a:ext uri="{FF2B5EF4-FFF2-40B4-BE49-F238E27FC236}">
                  <a16:creationId xmlns:a16="http://schemas.microsoft.com/office/drawing/2014/main" id="{B0D11632-BF8B-4D25-86C7-332BABC71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3024"/>
              <a:ext cx="3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 err="1">
                  <a:solidFill>
                    <a:srgbClr val="FF0066"/>
                  </a:solidFill>
                </a:rPr>
                <a:t>và</a:t>
              </a:r>
              <a:endParaRPr lang="en-US" altLang="en-US" dirty="0">
                <a:solidFill>
                  <a:srgbClr val="FF0066"/>
                </a:solidFill>
              </a:endParaRPr>
            </a:p>
          </p:txBody>
        </p:sp>
      </p:grpSp>
      <p:sp>
        <p:nvSpPr>
          <p:cNvPr id="38" name="TextBox 43">
            <a:extLst>
              <a:ext uri="{FF2B5EF4-FFF2-40B4-BE49-F238E27FC236}">
                <a16:creationId xmlns:a16="http://schemas.microsoft.com/office/drawing/2014/main" id="{1F2AFB11-0E2B-4590-BFDB-F3911558C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546" y="1427410"/>
            <a:ext cx="1172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i="1" u="sng">
                <a:solidFill>
                  <a:srgbClr val="FF0066"/>
                </a:solidFill>
              </a:rPr>
              <a:t>Ta có:</a:t>
            </a:r>
          </a:p>
        </p:txBody>
      </p:sp>
    </p:spTree>
    <p:extLst>
      <p:ext uri="{BB962C8B-B14F-4D97-AF65-F5344CB8AC3E}">
        <p14:creationId xmlns:p14="http://schemas.microsoft.com/office/powerpoint/2010/main" val="341941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1" grpId="0"/>
      <p:bldP spid="22" grpId="0"/>
      <p:bldP spid="23" grpId="0"/>
      <p:bldP spid="24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5B089-C8D1-4724-9736-D7B3A303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82CAC-B0E9-421A-A6C8-180B9F170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C24D9-4309-479C-A57A-FC80C987A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16"/>
            <a:ext cx="9144000" cy="5143500"/>
          </a:xfrm>
          <a:prstGeom prst="rect">
            <a:avLst/>
          </a:prstGeom>
        </p:spPr>
      </p:pic>
      <p:grpSp>
        <p:nvGrpSpPr>
          <p:cNvPr id="5" name="Group 47">
            <a:extLst>
              <a:ext uri="{FF2B5EF4-FFF2-40B4-BE49-F238E27FC236}">
                <a16:creationId xmlns:a16="http://schemas.microsoft.com/office/drawing/2014/main" id="{1FF1DDED-FF54-4196-86B1-9D1E74237014}"/>
              </a:ext>
            </a:extLst>
          </p:cNvPr>
          <p:cNvGrpSpPr>
            <a:grpSpLocks/>
          </p:cNvGrpSpPr>
          <p:nvPr/>
        </p:nvGrpSpPr>
        <p:grpSpPr bwMode="auto">
          <a:xfrm>
            <a:off x="1859239" y="440669"/>
            <a:ext cx="2114550" cy="742950"/>
            <a:chOff x="384" y="1152"/>
            <a:chExt cx="1777" cy="480"/>
          </a:xfrm>
        </p:grpSpPr>
        <p:sp>
          <p:nvSpPr>
            <p:cNvPr id="6" name="Text Box 48">
              <a:extLst>
                <a:ext uri="{FF2B5EF4-FFF2-40B4-BE49-F238E27FC236}">
                  <a16:creationId xmlns:a16="http://schemas.microsoft.com/office/drawing/2014/main" id="{6CE7F6C4-2115-4416-A736-687682C451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200"/>
              <a:ext cx="38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/>
                <a:t>a)</a:t>
              </a:r>
            </a:p>
          </p:txBody>
        </p:sp>
        <p:graphicFrame>
          <p:nvGraphicFramePr>
            <p:cNvPr id="7" name="Object 49">
              <a:extLst>
                <a:ext uri="{FF2B5EF4-FFF2-40B4-BE49-F238E27FC236}">
                  <a16:creationId xmlns:a16="http://schemas.microsoft.com/office/drawing/2014/main" id="{16BB4A99-7416-405A-A2EE-B43E0800B5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9" y="1152"/>
            <a:ext cx="17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Equation" r:id="rId4" imgW="139639" imgH="393529" progId="Equation.3">
                    <p:embed/>
                  </p:oleObj>
                </mc:Choice>
                <mc:Fallback>
                  <p:oleObj name="Equation" r:id="rId4" imgW="139639" imgH="393529" progId="Equation.3">
                    <p:embed/>
                    <p:pic>
                      <p:nvPicPr>
                        <p:cNvPr id="7" name="Object 49">
                          <a:extLst>
                            <a:ext uri="{FF2B5EF4-FFF2-40B4-BE49-F238E27FC236}">
                              <a16:creationId xmlns:a16="http://schemas.microsoft.com/office/drawing/2014/main" id="{16BB4A99-7416-405A-A2EE-B43E0800B5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" y="1152"/>
                          <a:ext cx="170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50">
              <a:extLst>
                <a:ext uri="{FF2B5EF4-FFF2-40B4-BE49-F238E27FC236}">
                  <a16:creationId xmlns:a16="http://schemas.microsoft.com/office/drawing/2014/main" id="{013E32AE-8787-4633-AF70-3C0E6EC531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75" y="1152"/>
            <a:ext cx="18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Equation" r:id="rId6" imgW="152334" imgH="393529" progId="Equation.3">
                    <p:embed/>
                  </p:oleObj>
                </mc:Choice>
                <mc:Fallback>
                  <p:oleObj name="Equation" r:id="rId6" imgW="152334" imgH="393529" progId="Equation.3">
                    <p:embed/>
                    <p:pic>
                      <p:nvPicPr>
                        <p:cNvPr id="8" name="Object 50">
                          <a:extLst>
                            <a:ext uri="{FF2B5EF4-FFF2-40B4-BE49-F238E27FC236}">
                              <a16:creationId xmlns:a16="http://schemas.microsoft.com/office/drawing/2014/main" id="{013E32AE-8787-4633-AF70-3C0E6EC531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5" y="1152"/>
                          <a:ext cx="186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51">
              <a:extLst>
                <a:ext uri="{FF2B5EF4-FFF2-40B4-BE49-F238E27FC236}">
                  <a16:creationId xmlns:a16="http://schemas.microsoft.com/office/drawing/2014/main" id="{F6737CD0-DC25-40D5-9019-0B24AC431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9" y="1248"/>
              <a:ext cx="37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dirty="0" err="1"/>
                <a:t>và</a:t>
              </a:r>
              <a:endParaRPr lang="en-US" altLang="en-US" sz="1500" dirty="0"/>
            </a:p>
          </p:txBody>
        </p:sp>
        <p:graphicFrame>
          <p:nvGraphicFramePr>
            <p:cNvPr id="10" name="Object 52">
              <a:extLst>
                <a:ext uri="{FF2B5EF4-FFF2-40B4-BE49-F238E27FC236}">
                  <a16:creationId xmlns:a16="http://schemas.microsoft.com/office/drawing/2014/main" id="{9DC1152B-33CC-4C53-939D-1900716687A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0" y="1152"/>
            <a:ext cx="187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Equation" r:id="rId8" imgW="152334" imgH="393529" progId="Equation.3">
                    <p:embed/>
                  </p:oleObj>
                </mc:Choice>
                <mc:Fallback>
                  <p:oleObj name="Equation" r:id="rId8" imgW="152334" imgH="393529" progId="Equation.3">
                    <p:embed/>
                    <p:pic>
                      <p:nvPicPr>
                        <p:cNvPr id="10" name="Object 52">
                          <a:extLst>
                            <a:ext uri="{FF2B5EF4-FFF2-40B4-BE49-F238E27FC236}">
                              <a16:creationId xmlns:a16="http://schemas.microsoft.com/office/drawing/2014/main" id="{9DC1152B-33CC-4C53-939D-1900716687A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0" y="1152"/>
                          <a:ext cx="187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53">
              <a:extLst>
                <a:ext uri="{FF2B5EF4-FFF2-40B4-BE49-F238E27FC236}">
                  <a16:creationId xmlns:a16="http://schemas.microsoft.com/office/drawing/2014/main" id="{2C7AE84C-7294-4ADE-81BC-58E16C507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" y="1248"/>
              <a:ext cx="28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/>
                <a:t>;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30F0FF-E89A-4A10-B02B-77BF0BA72D41}"/>
              </a:ext>
            </a:extLst>
          </p:cNvPr>
          <p:cNvSpPr/>
          <p:nvPr/>
        </p:nvSpPr>
        <p:spPr>
          <a:xfrm>
            <a:off x="1800898" y="440670"/>
            <a:ext cx="2472929" cy="877948"/>
          </a:xfrm>
          <a:prstGeom prst="roundRect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10">
                <a:extLst>
                  <a:ext uri="{FF2B5EF4-FFF2-40B4-BE49-F238E27FC236}">
                    <a16:creationId xmlns:a16="http://schemas.microsoft.com/office/drawing/2014/main" id="{40A83CA1-CFA1-4F40-AEE2-F8DEA4DBE903}"/>
                  </a:ext>
                </a:extLst>
              </p:cNvPr>
              <p:cNvSpPr txBox="1"/>
              <p:nvPr/>
            </p:nvSpPr>
            <p:spPr bwMode="auto">
              <a:xfrm>
                <a:off x="2483644" y="1931194"/>
                <a:ext cx="497680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2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66"/>
                    </a:solidFill>
                  </a:rPr>
                  <a:t>;</a:t>
                </a:r>
                <a:endParaRPr lang="en-US" sz="2000" b="1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3" name="Object 10">
                <a:extLst>
                  <a:ext uri="{FF2B5EF4-FFF2-40B4-BE49-F238E27FC236}">
                    <a16:creationId xmlns:a16="http://schemas.microsoft.com/office/drawing/2014/main" id="{40A83CA1-CFA1-4F40-AEE2-F8DEA4DBE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644" y="1931194"/>
                <a:ext cx="497680" cy="571500"/>
              </a:xfrm>
              <a:prstGeom prst="rect">
                <a:avLst/>
              </a:prstGeom>
              <a:blipFill>
                <a:blip r:embed="rId10"/>
                <a:stretch>
                  <a:fillRect r="-8537" b="-106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ject 11">
                <a:extLst>
                  <a:ext uri="{FF2B5EF4-FFF2-40B4-BE49-F238E27FC236}">
                    <a16:creationId xmlns:a16="http://schemas.microsoft.com/office/drawing/2014/main" id="{A2078C50-3906-48A6-BC01-9AB9A3668883}"/>
                  </a:ext>
                </a:extLst>
              </p:cNvPr>
              <p:cNvSpPr txBox="1"/>
              <p:nvPr/>
            </p:nvSpPr>
            <p:spPr bwMode="auto">
              <a:xfrm>
                <a:off x="1349987" y="1920479"/>
                <a:ext cx="794147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4" name="Object 11">
                <a:extLst>
                  <a:ext uri="{FF2B5EF4-FFF2-40B4-BE49-F238E27FC236}">
                    <a16:creationId xmlns:a16="http://schemas.microsoft.com/office/drawing/2014/main" id="{A2078C50-3906-48A6-BC01-9AB9A3668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9987" y="1920479"/>
                <a:ext cx="794147" cy="571500"/>
              </a:xfrm>
              <a:prstGeom prst="rect">
                <a:avLst/>
              </a:prstGeom>
              <a:blipFill>
                <a:blip r:embed="rId11"/>
                <a:stretch>
                  <a:fillRect r="-167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id="{A5332E33-8FDB-466E-B8C8-7F17FAE84745}"/>
                  </a:ext>
                </a:extLst>
              </p:cNvPr>
              <p:cNvSpPr txBox="1"/>
              <p:nvPr/>
            </p:nvSpPr>
            <p:spPr bwMode="auto">
              <a:xfrm>
                <a:off x="946548" y="1910954"/>
                <a:ext cx="221456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600" b="1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id="{A5332E33-8FDB-466E-B8C8-7F17FAE8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6548" y="1910954"/>
                <a:ext cx="221456" cy="5715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bject 13">
                <a:extLst>
                  <a:ext uri="{FF2B5EF4-FFF2-40B4-BE49-F238E27FC236}">
                    <a16:creationId xmlns:a16="http://schemas.microsoft.com/office/drawing/2014/main" id="{B80D18CD-1F7C-4493-8A08-B8B38AAD17A5}"/>
                  </a:ext>
                </a:extLst>
              </p:cNvPr>
              <p:cNvSpPr txBox="1"/>
              <p:nvPr/>
            </p:nvSpPr>
            <p:spPr bwMode="auto">
              <a:xfrm>
                <a:off x="4700588" y="1930004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a:rPr lang="en-GB" sz="16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600" b="1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6" name="Object 13">
                <a:extLst>
                  <a:ext uri="{FF2B5EF4-FFF2-40B4-BE49-F238E27FC236}">
                    <a16:creationId xmlns:a16="http://schemas.microsoft.com/office/drawing/2014/main" id="{B80D18CD-1F7C-4493-8A08-B8B38AAD1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0588" y="1930004"/>
                <a:ext cx="314325" cy="571500"/>
              </a:xfrm>
              <a:prstGeom prst="rect">
                <a:avLst/>
              </a:prstGeom>
              <a:blipFill>
                <a:blip r:embed="rId13"/>
                <a:stretch>
                  <a:fillRect r="-3076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ject 14">
                <a:extLst>
                  <a:ext uri="{FF2B5EF4-FFF2-40B4-BE49-F238E27FC236}">
                    <a16:creationId xmlns:a16="http://schemas.microsoft.com/office/drawing/2014/main" id="{038E0EEC-6126-4C67-BC24-09C10993A51C}"/>
                  </a:ext>
                </a:extLst>
              </p:cNvPr>
              <p:cNvSpPr txBox="1"/>
              <p:nvPr/>
            </p:nvSpPr>
            <p:spPr bwMode="auto">
              <a:xfrm>
                <a:off x="3632416" y="1910954"/>
                <a:ext cx="795338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7" name="Object 14">
                <a:extLst>
                  <a:ext uri="{FF2B5EF4-FFF2-40B4-BE49-F238E27FC236}">
                    <a16:creationId xmlns:a16="http://schemas.microsoft.com/office/drawing/2014/main" id="{038E0EEC-6126-4C67-BC24-09C10993A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2416" y="1910954"/>
                <a:ext cx="795338" cy="571500"/>
              </a:xfrm>
              <a:prstGeom prst="rect">
                <a:avLst/>
              </a:prstGeom>
              <a:blipFill>
                <a:blip r:embed="rId14"/>
                <a:stretch>
                  <a:fillRect r="-1692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15">
                <a:extLst>
                  <a:ext uri="{FF2B5EF4-FFF2-40B4-BE49-F238E27FC236}">
                    <a16:creationId xmlns:a16="http://schemas.microsoft.com/office/drawing/2014/main" id="{F2F5B3C2-DDCC-46FE-A76C-3082198789BF}"/>
                  </a:ext>
                </a:extLst>
              </p:cNvPr>
              <p:cNvSpPr txBox="1"/>
              <p:nvPr/>
            </p:nvSpPr>
            <p:spPr bwMode="auto">
              <a:xfrm>
                <a:off x="3313510" y="1920479"/>
                <a:ext cx="203597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500" b="1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8" name="Object 15">
                <a:extLst>
                  <a:ext uri="{FF2B5EF4-FFF2-40B4-BE49-F238E27FC236}">
                    <a16:creationId xmlns:a16="http://schemas.microsoft.com/office/drawing/2014/main" id="{F2F5B3C2-DDCC-46FE-A76C-308219878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3510" y="1920479"/>
                <a:ext cx="203597" cy="571500"/>
              </a:xfrm>
              <a:prstGeom prst="rect">
                <a:avLst/>
              </a:prstGeom>
              <a:blipFill>
                <a:blip r:embed="rId15"/>
                <a:stretch>
                  <a:fillRect r="-3636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bject 16">
                <a:extLst>
                  <a:ext uri="{FF2B5EF4-FFF2-40B4-BE49-F238E27FC236}">
                    <a16:creationId xmlns:a16="http://schemas.microsoft.com/office/drawing/2014/main" id="{A0E5FC98-8B7D-4796-BEF3-B225EA758D22}"/>
                  </a:ext>
                </a:extLst>
              </p:cNvPr>
              <p:cNvSpPr txBox="1"/>
              <p:nvPr/>
            </p:nvSpPr>
            <p:spPr bwMode="auto">
              <a:xfrm>
                <a:off x="7058025" y="1946672"/>
                <a:ext cx="313135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en-US" sz="1500" b="1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9" name="Object 16">
                <a:extLst>
                  <a:ext uri="{FF2B5EF4-FFF2-40B4-BE49-F238E27FC236}">
                    <a16:creationId xmlns:a16="http://schemas.microsoft.com/office/drawing/2014/main" id="{A0E5FC98-8B7D-4796-BEF3-B225EA758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8025" y="1946672"/>
                <a:ext cx="313135" cy="571500"/>
              </a:xfrm>
              <a:prstGeom prst="rect">
                <a:avLst/>
              </a:prstGeom>
              <a:blipFill>
                <a:blip r:embed="rId16"/>
                <a:stretch>
                  <a:fillRect r="-784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bject 17">
                <a:extLst>
                  <a:ext uri="{FF2B5EF4-FFF2-40B4-BE49-F238E27FC236}">
                    <a16:creationId xmlns:a16="http://schemas.microsoft.com/office/drawing/2014/main" id="{BF9614EE-340E-4FC7-B9FA-2D2DAFFACF8D}"/>
                  </a:ext>
                </a:extLst>
              </p:cNvPr>
              <p:cNvSpPr txBox="1"/>
              <p:nvPr/>
            </p:nvSpPr>
            <p:spPr bwMode="auto">
              <a:xfrm>
                <a:off x="5900557" y="1937203"/>
                <a:ext cx="794147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600" b="1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20" name="Object 17">
                <a:extLst>
                  <a:ext uri="{FF2B5EF4-FFF2-40B4-BE49-F238E27FC236}">
                    <a16:creationId xmlns:a16="http://schemas.microsoft.com/office/drawing/2014/main" id="{BF9614EE-340E-4FC7-B9FA-2D2DAFFAC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0557" y="1937203"/>
                <a:ext cx="794147" cy="571500"/>
              </a:xfrm>
              <a:prstGeom prst="rect">
                <a:avLst/>
              </a:prstGeom>
              <a:blipFill>
                <a:blip r:embed="rId17"/>
                <a:stretch>
                  <a:fillRect r="-1692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bject 18">
                <a:extLst>
                  <a:ext uri="{FF2B5EF4-FFF2-40B4-BE49-F238E27FC236}">
                    <a16:creationId xmlns:a16="http://schemas.microsoft.com/office/drawing/2014/main" id="{813F773B-3485-40AF-9478-7F3B0ECD8833}"/>
                  </a:ext>
                </a:extLst>
              </p:cNvPr>
              <p:cNvSpPr txBox="1"/>
              <p:nvPr/>
            </p:nvSpPr>
            <p:spPr bwMode="auto">
              <a:xfrm>
                <a:off x="5519738" y="1920479"/>
                <a:ext cx="221456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1500" b="1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21" name="Object 18">
                <a:extLst>
                  <a:ext uri="{FF2B5EF4-FFF2-40B4-BE49-F238E27FC236}">
                    <a16:creationId xmlns:a16="http://schemas.microsoft.com/office/drawing/2014/main" id="{813F773B-3485-40AF-9478-7F3B0ECD8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9738" y="1920479"/>
                <a:ext cx="221456" cy="571500"/>
              </a:xfrm>
              <a:prstGeom prst="rect">
                <a:avLst/>
              </a:prstGeom>
              <a:blipFill>
                <a:blip r:embed="rId18"/>
                <a:stretch>
                  <a:fillRect r="-243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9">
            <a:extLst>
              <a:ext uri="{FF2B5EF4-FFF2-40B4-BE49-F238E27FC236}">
                <a16:creationId xmlns:a16="http://schemas.microsoft.com/office/drawing/2014/main" id="{9F3B5D09-ADDA-4804-A8BF-641AA01C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7" y="2056944"/>
            <a:ext cx="2286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FF0066"/>
                </a:solidFill>
              </a:rPr>
              <a:t>=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DC69615E-B8A3-4DD8-AC16-C5FAF20F5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177" y="2053139"/>
            <a:ext cx="2286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FF0066"/>
                </a:solidFill>
              </a:rPr>
              <a:t>=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D536D86D-7F34-4CC5-AFD0-079582EAD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544" y="2047419"/>
            <a:ext cx="285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FF0066"/>
                </a:solidFill>
              </a:rPr>
              <a:t>=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2763AB56-1586-4A66-AF0C-659E28ED7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476" y="2047419"/>
            <a:ext cx="2286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FF0066"/>
                </a:solidFill>
              </a:rPr>
              <a:t>=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06FA6B4E-F4AF-4B53-B67F-DD4705CF6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878" y="2061371"/>
            <a:ext cx="2286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FF0066"/>
                </a:solidFill>
              </a:rPr>
              <a:t>=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11D1E93D-FEC4-4EA5-BA60-5608A7EC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035" y="2076421"/>
            <a:ext cx="285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FF0066"/>
                </a:solidFill>
              </a:rPr>
              <a:t>=</a:t>
            </a:r>
          </a:p>
        </p:txBody>
      </p:sp>
      <p:grpSp>
        <p:nvGrpSpPr>
          <p:cNvPr id="28" name="Group 54">
            <a:extLst>
              <a:ext uri="{FF2B5EF4-FFF2-40B4-BE49-F238E27FC236}">
                <a16:creationId xmlns:a16="http://schemas.microsoft.com/office/drawing/2014/main" id="{C99CC633-BBC9-41AA-BF68-E3538B88F072}"/>
              </a:ext>
            </a:extLst>
          </p:cNvPr>
          <p:cNvGrpSpPr>
            <a:grpSpLocks/>
          </p:cNvGrpSpPr>
          <p:nvPr/>
        </p:nvGrpSpPr>
        <p:grpSpPr bwMode="auto">
          <a:xfrm>
            <a:off x="332184" y="2777272"/>
            <a:ext cx="7283054" cy="571500"/>
            <a:chOff x="-549" y="2928"/>
            <a:chExt cx="6117" cy="480"/>
          </a:xfrm>
        </p:grpSpPr>
        <p:sp>
          <p:nvSpPr>
            <p:cNvPr id="29" name="Text Box 41">
              <a:extLst>
                <a:ext uri="{FF2B5EF4-FFF2-40B4-BE49-F238E27FC236}">
                  <a16:creationId xmlns:a16="http://schemas.microsoft.com/office/drawing/2014/main" id="{81FE8846-6A78-4954-A4E3-A77F47369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49" y="3024"/>
              <a:ext cx="286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 err="1">
                  <a:solidFill>
                    <a:srgbClr val="FF0066"/>
                  </a:solidFill>
                </a:rPr>
                <a:t>Vậy</a:t>
              </a:r>
              <a:r>
                <a:rPr lang="en-US" altLang="en-US" sz="1800" dirty="0">
                  <a:solidFill>
                    <a:srgbClr val="FF0066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FF0066"/>
                  </a:solidFill>
                </a:rPr>
                <a:t>quy</a:t>
              </a:r>
              <a:r>
                <a:rPr lang="en-US" altLang="en-US" sz="1800" dirty="0">
                  <a:solidFill>
                    <a:srgbClr val="FF0066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FF0066"/>
                  </a:solidFill>
                </a:rPr>
                <a:t>đồng</a:t>
              </a:r>
              <a:r>
                <a:rPr lang="en-US" altLang="en-US" sz="1800" dirty="0">
                  <a:solidFill>
                    <a:srgbClr val="FF0066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FF0066"/>
                  </a:solidFill>
                </a:rPr>
                <a:t>mẫu</a:t>
              </a:r>
              <a:r>
                <a:rPr lang="en-US" altLang="en-US" sz="1800" dirty="0">
                  <a:solidFill>
                    <a:srgbClr val="FF0066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FF0066"/>
                  </a:solidFill>
                </a:rPr>
                <a:t>số</a:t>
              </a:r>
              <a:r>
                <a:rPr lang="en-US" altLang="en-US" sz="1800" dirty="0">
                  <a:solidFill>
                    <a:srgbClr val="FF0066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FF0066"/>
                  </a:solidFill>
                </a:rPr>
                <a:t>các</a:t>
              </a:r>
              <a:r>
                <a:rPr lang="en-US" altLang="en-US" sz="1800" dirty="0">
                  <a:solidFill>
                    <a:srgbClr val="FF0066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FF0066"/>
                  </a:solidFill>
                </a:rPr>
                <a:t>phân</a:t>
              </a:r>
              <a:r>
                <a:rPr lang="en-US" altLang="en-US" sz="1800" dirty="0">
                  <a:solidFill>
                    <a:srgbClr val="FF0066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FF0066"/>
                  </a:solidFill>
                </a:rPr>
                <a:t>số</a:t>
              </a:r>
              <a:endParaRPr lang="en-US" altLang="en-US" sz="1800" dirty="0">
                <a:solidFill>
                  <a:srgbClr val="FF0066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bject 42">
                  <a:extLst>
                    <a:ext uri="{FF2B5EF4-FFF2-40B4-BE49-F238E27FC236}">
                      <a16:creationId xmlns:a16="http://schemas.microsoft.com/office/drawing/2014/main" id="{67B8175F-9638-4224-BF06-0DC5FFD669A4}"/>
                    </a:ext>
                  </a:extLst>
                </p:cNvPr>
                <p:cNvSpPr txBox="1"/>
                <p:nvPr/>
              </p:nvSpPr>
              <p:spPr bwMode="auto">
                <a:xfrm>
                  <a:off x="2330" y="2928"/>
                  <a:ext cx="1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1350" b="1" dirty="0">
                    <a:solidFill>
                      <a:srgbClr val="FF0066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bject 42">
                  <a:extLst>
                    <a:ext uri="{FF2B5EF4-FFF2-40B4-BE49-F238E27FC236}">
                      <a16:creationId xmlns:a16="http://schemas.microsoft.com/office/drawing/2014/main" xmlns="" id="{67B8175F-9638-4224-BF06-0DC5FFD66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0" y="2928"/>
                  <a:ext cx="186" cy="48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bject 43">
                  <a:extLst>
                    <a:ext uri="{FF2B5EF4-FFF2-40B4-BE49-F238E27FC236}">
                      <a16:creationId xmlns:a16="http://schemas.microsoft.com/office/drawing/2014/main" id="{650A56E4-D33E-4201-8CCA-6B5B4ADDA103}"/>
                    </a:ext>
                  </a:extLst>
                </p:cNvPr>
                <p:cNvSpPr txBox="1"/>
                <p:nvPr/>
              </p:nvSpPr>
              <p:spPr bwMode="auto">
                <a:xfrm>
                  <a:off x="3456" y="2928"/>
                  <a:ext cx="1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1350" b="1">
                    <a:solidFill>
                      <a:srgbClr val="FF0066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bject 43">
                  <a:extLst>
                    <a:ext uri="{FF2B5EF4-FFF2-40B4-BE49-F238E27FC236}">
                      <a16:creationId xmlns:a16="http://schemas.microsoft.com/office/drawing/2014/main" xmlns="" id="{650A56E4-D33E-4201-8CCA-6B5B4ADDA1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56" y="2928"/>
                  <a:ext cx="186" cy="48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 Box 44">
              <a:extLst>
                <a:ext uri="{FF2B5EF4-FFF2-40B4-BE49-F238E27FC236}">
                  <a16:creationId xmlns:a16="http://schemas.microsoft.com/office/drawing/2014/main" id="{AE9B97F5-0E99-443E-A02B-809A28C15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3024"/>
              <a:ext cx="50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dirty="0" err="1">
                  <a:solidFill>
                    <a:srgbClr val="FF0066"/>
                  </a:solidFill>
                </a:rPr>
                <a:t>và</a:t>
              </a:r>
              <a:endParaRPr lang="en-US" altLang="en-US" sz="1500" dirty="0">
                <a:solidFill>
                  <a:srgbClr val="FF0066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bject 45">
                  <a:extLst>
                    <a:ext uri="{FF2B5EF4-FFF2-40B4-BE49-F238E27FC236}">
                      <a16:creationId xmlns:a16="http://schemas.microsoft.com/office/drawing/2014/main" id="{14084E57-A4F3-46C0-9D1B-73D16B883F47}"/>
                    </a:ext>
                  </a:extLst>
                </p:cNvPr>
                <p:cNvSpPr txBox="1"/>
                <p:nvPr/>
              </p:nvSpPr>
              <p:spPr bwMode="auto">
                <a:xfrm>
                  <a:off x="2817" y="2928"/>
                  <a:ext cx="171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1350" b="1">
                    <a:solidFill>
                      <a:srgbClr val="FF0066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Object 45">
                  <a:extLst>
                    <a:ext uri="{FF2B5EF4-FFF2-40B4-BE49-F238E27FC236}">
                      <a16:creationId xmlns:a16="http://schemas.microsoft.com/office/drawing/2014/main" xmlns="" id="{14084E57-A4F3-46C0-9D1B-73D16B883F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17" y="2928"/>
                  <a:ext cx="171" cy="48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 Box 46">
              <a:extLst>
                <a:ext uri="{FF2B5EF4-FFF2-40B4-BE49-F238E27FC236}">
                  <a16:creationId xmlns:a16="http://schemas.microsoft.com/office/drawing/2014/main" id="{EF18D30D-133F-466B-B50F-3B10B89CC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0" y="3024"/>
              <a:ext cx="28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>
                  <a:solidFill>
                    <a:srgbClr val="FF0066"/>
                  </a:solidFill>
                </a:rPr>
                <a:t>;</a:t>
              </a:r>
            </a:p>
          </p:txBody>
        </p:sp>
        <p:sp>
          <p:nvSpPr>
            <p:cNvPr id="35" name="Text Box 47">
              <a:extLst>
                <a:ext uri="{FF2B5EF4-FFF2-40B4-BE49-F238E27FC236}">
                  <a16:creationId xmlns:a16="http://schemas.microsoft.com/office/drawing/2014/main" id="{C06C7C49-87C7-4D21-A1FF-6B6D22627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024"/>
              <a:ext cx="187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>
                  <a:solidFill>
                    <a:srgbClr val="FF0066"/>
                  </a:solidFill>
                </a:rPr>
                <a:t>được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bject 48">
                  <a:extLst>
                    <a:ext uri="{FF2B5EF4-FFF2-40B4-BE49-F238E27FC236}">
                      <a16:creationId xmlns:a16="http://schemas.microsoft.com/office/drawing/2014/main" id="{776D114C-B44B-4327-B650-3DB941481993}"/>
                    </a:ext>
                  </a:extLst>
                </p:cNvPr>
                <p:cNvSpPr txBox="1"/>
                <p:nvPr/>
              </p:nvSpPr>
              <p:spPr bwMode="auto">
                <a:xfrm>
                  <a:off x="4176" y="2928"/>
                  <a:ext cx="26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num>
                          <m:den>
                            <m: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1350" b="1">
                    <a:solidFill>
                      <a:srgbClr val="FF0066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bject 48">
                  <a:extLst>
                    <a:ext uri="{FF2B5EF4-FFF2-40B4-BE49-F238E27FC236}">
                      <a16:creationId xmlns:a16="http://schemas.microsoft.com/office/drawing/2014/main" xmlns="" id="{776D114C-B44B-4327-B650-3DB9414819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76" y="2928"/>
                  <a:ext cx="264" cy="48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bject 49">
                  <a:extLst>
                    <a:ext uri="{FF2B5EF4-FFF2-40B4-BE49-F238E27FC236}">
                      <a16:creationId xmlns:a16="http://schemas.microsoft.com/office/drawing/2014/main" id="{96E4B2F1-55ED-4379-A83D-A41D86D64C9B}"/>
                    </a:ext>
                  </a:extLst>
                </p:cNvPr>
                <p:cNvSpPr txBox="1"/>
                <p:nvPr/>
              </p:nvSpPr>
              <p:spPr bwMode="auto">
                <a:xfrm>
                  <a:off x="4608" y="2928"/>
                  <a:ext cx="26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den>
                        </m:f>
                      </m:oMath>
                    </m:oMathPara>
                  </a14:m>
                  <a:endParaRPr lang="en-US" sz="1350" b="1">
                    <a:solidFill>
                      <a:srgbClr val="FF0066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bject 49">
                  <a:extLst>
                    <a:ext uri="{FF2B5EF4-FFF2-40B4-BE49-F238E27FC236}">
                      <a16:creationId xmlns:a16="http://schemas.microsoft.com/office/drawing/2014/main" xmlns="" id="{96E4B2F1-55ED-4379-A83D-A41D86D64C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08" y="2928"/>
                  <a:ext cx="264" cy="48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bject 50">
                  <a:extLst>
                    <a:ext uri="{FF2B5EF4-FFF2-40B4-BE49-F238E27FC236}">
                      <a16:creationId xmlns:a16="http://schemas.microsoft.com/office/drawing/2014/main" id="{CE788CFE-77EF-4AA5-B1B2-2DBB8C6D7D73}"/>
                    </a:ext>
                  </a:extLst>
                </p:cNvPr>
                <p:cNvSpPr txBox="1"/>
                <p:nvPr/>
              </p:nvSpPr>
              <p:spPr bwMode="auto">
                <a:xfrm>
                  <a:off x="5280" y="2928"/>
                  <a:ext cx="263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𝟒𝟖</m:t>
                            </m:r>
                          </m:num>
                          <m:den>
                            <m: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135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1350" b="1">
                    <a:solidFill>
                      <a:srgbClr val="FF0066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bject 50">
                  <a:extLst>
                    <a:ext uri="{FF2B5EF4-FFF2-40B4-BE49-F238E27FC236}">
                      <a16:creationId xmlns:a16="http://schemas.microsoft.com/office/drawing/2014/main" xmlns="" id="{CE788CFE-77EF-4AA5-B1B2-2DBB8C6D7D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80" y="2928"/>
                  <a:ext cx="263" cy="48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 Box 51">
              <a:extLst>
                <a:ext uri="{FF2B5EF4-FFF2-40B4-BE49-F238E27FC236}">
                  <a16:creationId xmlns:a16="http://schemas.microsoft.com/office/drawing/2014/main" id="{8FE77FBD-A3DB-4BA0-BE7A-27AF88DBC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3024"/>
              <a:ext cx="28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>
                  <a:solidFill>
                    <a:srgbClr val="FF0066"/>
                  </a:solidFill>
                </a:rPr>
                <a:t>;</a:t>
              </a:r>
            </a:p>
          </p:txBody>
        </p:sp>
        <p:sp>
          <p:nvSpPr>
            <p:cNvPr id="40" name="Text Box 52">
              <a:extLst>
                <a:ext uri="{FF2B5EF4-FFF2-40B4-BE49-F238E27FC236}">
                  <a16:creationId xmlns:a16="http://schemas.microsoft.com/office/drawing/2014/main" id="{B0D11632-BF8B-4D25-86C7-332BABC71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3024"/>
              <a:ext cx="41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>
                  <a:solidFill>
                    <a:srgbClr val="FF0066"/>
                  </a:solidFill>
                </a:rPr>
                <a:t>và</a:t>
              </a:r>
            </a:p>
          </p:txBody>
        </p:sp>
      </p:grpSp>
      <p:sp>
        <p:nvSpPr>
          <p:cNvPr id="41" name="TextBox 43">
            <a:extLst>
              <a:ext uri="{FF2B5EF4-FFF2-40B4-BE49-F238E27FC236}">
                <a16:creationId xmlns:a16="http://schemas.microsoft.com/office/drawing/2014/main" id="{1F2AFB11-0E2B-4590-BFDB-F3911558C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546" y="1427410"/>
            <a:ext cx="1172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 i="1" u="sng">
                <a:solidFill>
                  <a:srgbClr val="FF0066"/>
                </a:solidFill>
              </a:rPr>
              <a:t>Ta có:</a:t>
            </a:r>
          </a:p>
        </p:txBody>
      </p:sp>
    </p:spTree>
    <p:extLst>
      <p:ext uri="{BB962C8B-B14F-4D97-AF65-F5344CB8AC3E}">
        <p14:creationId xmlns:p14="http://schemas.microsoft.com/office/powerpoint/2010/main" val="2776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3DDF-FD61-4FA8-ABB1-AFF9624BA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1116BA-D488-4833-B419-3E9D2224C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4269" y="1"/>
            <a:ext cx="9144000" cy="51434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DE1103-6769-4293-AD20-39CE908CE40E}"/>
              </a:ext>
            </a:extLst>
          </p:cNvPr>
          <p:cNvSpPr/>
          <p:nvPr/>
        </p:nvSpPr>
        <p:spPr>
          <a:xfrm>
            <a:off x="1800898" y="440670"/>
            <a:ext cx="2472929" cy="877948"/>
          </a:xfrm>
          <a:prstGeom prst="roundRect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10">
                <a:extLst>
                  <a:ext uri="{FF2B5EF4-FFF2-40B4-BE49-F238E27FC236}">
                    <a16:creationId xmlns:a16="http://schemas.microsoft.com/office/drawing/2014/main" id="{81D8DAE8-8A23-46E1-BCE3-1FCC50DD3603}"/>
                  </a:ext>
                </a:extLst>
              </p:cNvPr>
              <p:cNvSpPr txBox="1"/>
              <p:nvPr/>
            </p:nvSpPr>
            <p:spPr bwMode="auto">
              <a:xfrm>
                <a:off x="2483644" y="1931194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GB" sz="1600" b="1" i="1" smtClean="0">
                          <a:solidFill>
                            <a:srgbClr val="660033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600" b="1" dirty="0">
                  <a:solidFill>
                    <a:srgbClr val="660033"/>
                  </a:solidFill>
                </a:endParaRPr>
              </a:p>
            </p:txBody>
          </p:sp>
        </mc:Choice>
        <mc:Fallback>
          <p:sp>
            <p:nvSpPr>
              <p:cNvPr id="13" name="Object 10">
                <a:extLst>
                  <a:ext uri="{FF2B5EF4-FFF2-40B4-BE49-F238E27FC236}">
                    <a16:creationId xmlns:a16="http://schemas.microsoft.com/office/drawing/2014/main" id="{81D8DAE8-8A23-46E1-BCE3-1FCC50DD3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644" y="1931194"/>
                <a:ext cx="314325" cy="571500"/>
              </a:xfrm>
              <a:prstGeom prst="rect">
                <a:avLst/>
              </a:prstGeom>
              <a:blipFill>
                <a:blip r:embed="rId4"/>
                <a:stretch>
                  <a:fillRect r="-3076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ject 11">
                <a:extLst>
                  <a:ext uri="{FF2B5EF4-FFF2-40B4-BE49-F238E27FC236}">
                    <a16:creationId xmlns:a16="http://schemas.microsoft.com/office/drawing/2014/main" id="{94FAA0F9-C4A7-4A86-B076-0E2D9798070B}"/>
                  </a:ext>
                </a:extLst>
              </p:cNvPr>
              <p:cNvSpPr txBox="1"/>
              <p:nvPr/>
            </p:nvSpPr>
            <p:spPr bwMode="auto">
              <a:xfrm>
                <a:off x="1422912" y="1976892"/>
                <a:ext cx="794147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500" b="1">
                  <a:solidFill>
                    <a:srgbClr val="660033"/>
                  </a:solidFill>
                </a:endParaRPr>
              </a:p>
            </p:txBody>
          </p:sp>
        </mc:Choice>
        <mc:Fallback>
          <p:sp>
            <p:nvSpPr>
              <p:cNvPr id="14" name="Object 11">
                <a:extLst>
                  <a:ext uri="{FF2B5EF4-FFF2-40B4-BE49-F238E27FC236}">
                    <a16:creationId xmlns:a16="http://schemas.microsoft.com/office/drawing/2014/main" id="{94FAA0F9-C4A7-4A86-B076-0E2D97980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2912" y="1976892"/>
                <a:ext cx="794147" cy="571500"/>
              </a:xfrm>
              <a:prstGeom prst="rect">
                <a:avLst/>
              </a:prstGeom>
              <a:blipFill>
                <a:blip r:embed="rId5"/>
                <a:stretch>
                  <a:fillRect r="-1832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id="{C43E61BA-D0A4-485C-8050-650CB7415661}"/>
                  </a:ext>
                </a:extLst>
              </p:cNvPr>
              <p:cNvSpPr txBox="1"/>
              <p:nvPr/>
            </p:nvSpPr>
            <p:spPr bwMode="auto">
              <a:xfrm>
                <a:off x="946548" y="1910954"/>
                <a:ext cx="221456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>
                  <a:solidFill>
                    <a:srgbClr val="660033"/>
                  </a:solidFill>
                </a:endParaRPr>
              </a:p>
            </p:txBody>
          </p:sp>
        </mc:Choice>
        <mc:Fallback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id="{C43E61BA-D0A4-485C-8050-650CB7415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6548" y="1910954"/>
                <a:ext cx="221456" cy="571500"/>
              </a:xfrm>
              <a:prstGeom prst="rect">
                <a:avLst/>
              </a:prstGeom>
              <a:blipFill>
                <a:blip r:embed="rId6"/>
                <a:stretch>
                  <a:fillRect r="-2162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bject 13">
                <a:extLst>
                  <a:ext uri="{FF2B5EF4-FFF2-40B4-BE49-F238E27FC236}">
                    <a16:creationId xmlns:a16="http://schemas.microsoft.com/office/drawing/2014/main" id="{B258DA8E-B760-456F-959E-636C1C707B82}"/>
                  </a:ext>
                </a:extLst>
              </p:cNvPr>
              <p:cNvSpPr txBox="1"/>
              <p:nvPr/>
            </p:nvSpPr>
            <p:spPr bwMode="auto">
              <a:xfrm>
                <a:off x="4752734" y="1929797"/>
                <a:ext cx="314325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6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GB" sz="1600" b="1" i="1" smtClean="0">
                          <a:solidFill>
                            <a:srgbClr val="660033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600" b="1" dirty="0">
                  <a:solidFill>
                    <a:srgbClr val="660033"/>
                  </a:solidFill>
                </a:endParaRPr>
              </a:p>
            </p:txBody>
          </p:sp>
        </mc:Choice>
        <mc:Fallback>
          <p:sp>
            <p:nvSpPr>
              <p:cNvPr id="16" name="Object 13">
                <a:extLst>
                  <a:ext uri="{FF2B5EF4-FFF2-40B4-BE49-F238E27FC236}">
                    <a16:creationId xmlns:a16="http://schemas.microsoft.com/office/drawing/2014/main" id="{B258DA8E-B760-456F-959E-636C1C707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2734" y="1929797"/>
                <a:ext cx="314325" cy="571500"/>
              </a:xfrm>
              <a:prstGeom prst="rect">
                <a:avLst/>
              </a:prstGeom>
              <a:blipFill>
                <a:blip r:embed="rId7"/>
                <a:stretch>
                  <a:fillRect r="-3137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ject 14">
                <a:extLst>
                  <a:ext uri="{FF2B5EF4-FFF2-40B4-BE49-F238E27FC236}">
                    <a16:creationId xmlns:a16="http://schemas.microsoft.com/office/drawing/2014/main" id="{6189E43C-6C51-477A-A475-65FEAF3D6DA8}"/>
                  </a:ext>
                </a:extLst>
              </p:cNvPr>
              <p:cNvSpPr txBox="1"/>
              <p:nvPr/>
            </p:nvSpPr>
            <p:spPr bwMode="auto">
              <a:xfrm>
                <a:off x="3738019" y="1959252"/>
                <a:ext cx="795338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500" b="1">
                  <a:solidFill>
                    <a:srgbClr val="660033"/>
                  </a:solidFill>
                </a:endParaRPr>
              </a:p>
            </p:txBody>
          </p:sp>
        </mc:Choice>
        <mc:Fallback>
          <p:sp>
            <p:nvSpPr>
              <p:cNvPr id="17" name="Object 14">
                <a:extLst>
                  <a:ext uri="{FF2B5EF4-FFF2-40B4-BE49-F238E27FC236}">
                    <a16:creationId xmlns:a16="http://schemas.microsoft.com/office/drawing/2014/main" id="{6189E43C-6C51-477A-A475-65FEAF3D6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8019" y="1959252"/>
                <a:ext cx="795338" cy="571500"/>
              </a:xfrm>
              <a:prstGeom prst="rect">
                <a:avLst/>
              </a:prstGeom>
              <a:blipFill>
                <a:blip r:embed="rId8"/>
                <a:stretch>
                  <a:fillRect r="-1832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15">
                <a:extLst>
                  <a:ext uri="{FF2B5EF4-FFF2-40B4-BE49-F238E27FC236}">
                    <a16:creationId xmlns:a16="http://schemas.microsoft.com/office/drawing/2014/main" id="{BC1D8561-E292-49DF-88CD-EA53150F87A5}"/>
                  </a:ext>
                </a:extLst>
              </p:cNvPr>
              <p:cNvSpPr txBox="1"/>
              <p:nvPr/>
            </p:nvSpPr>
            <p:spPr bwMode="auto">
              <a:xfrm>
                <a:off x="3265147" y="1920479"/>
                <a:ext cx="203597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>
                  <a:solidFill>
                    <a:srgbClr val="660033"/>
                  </a:solidFill>
                </a:endParaRPr>
              </a:p>
            </p:txBody>
          </p:sp>
        </mc:Choice>
        <mc:Fallback>
          <p:sp>
            <p:nvSpPr>
              <p:cNvPr id="18" name="Object 15">
                <a:extLst>
                  <a:ext uri="{FF2B5EF4-FFF2-40B4-BE49-F238E27FC236}">
                    <a16:creationId xmlns:a16="http://schemas.microsoft.com/office/drawing/2014/main" id="{BC1D8561-E292-49DF-88CD-EA53150F8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5147" y="1920479"/>
                <a:ext cx="203597" cy="571500"/>
              </a:xfrm>
              <a:prstGeom prst="rect">
                <a:avLst/>
              </a:prstGeom>
              <a:blipFill>
                <a:blip r:embed="rId9"/>
                <a:stretch>
                  <a:fillRect r="-3636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bject 16">
                <a:extLst>
                  <a:ext uri="{FF2B5EF4-FFF2-40B4-BE49-F238E27FC236}">
                    <a16:creationId xmlns:a16="http://schemas.microsoft.com/office/drawing/2014/main" id="{5604DAF5-BBA3-46C7-9D72-A5BEA5987AF7}"/>
                  </a:ext>
                </a:extLst>
              </p:cNvPr>
              <p:cNvSpPr txBox="1"/>
              <p:nvPr/>
            </p:nvSpPr>
            <p:spPr bwMode="auto">
              <a:xfrm>
                <a:off x="7058025" y="1946672"/>
                <a:ext cx="313135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b="1">
                  <a:solidFill>
                    <a:srgbClr val="660033"/>
                  </a:solidFill>
                </a:endParaRPr>
              </a:p>
            </p:txBody>
          </p:sp>
        </mc:Choice>
        <mc:Fallback>
          <p:sp>
            <p:nvSpPr>
              <p:cNvPr id="19" name="Object 16">
                <a:extLst>
                  <a:ext uri="{FF2B5EF4-FFF2-40B4-BE49-F238E27FC236}">
                    <a16:creationId xmlns:a16="http://schemas.microsoft.com/office/drawing/2014/main" id="{5604DAF5-BBA3-46C7-9D72-A5BEA5987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8025" y="1946672"/>
                <a:ext cx="313135" cy="571500"/>
              </a:xfrm>
              <a:prstGeom prst="rect">
                <a:avLst/>
              </a:prstGeom>
              <a:blipFill>
                <a:blip r:embed="rId10"/>
                <a:stretch>
                  <a:fillRect r="-254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bject 17">
                <a:extLst>
                  <a:ext uri="{FF2B5EF4-FFF2-40B4-BE49-F238E27FC236}">
                    <a16:creationId xmlns:a16="http://schemas.microsoft.com/office/drawing/2014/main" id="{D5343958-0B79-4C95-A9C7-2BC9F6B324B7}"/>
                  </a:ext>
                </a:extLst>
              </p:cNvPr>
              <p:cNvSpPr txBox="1"/>
              <p:nvPr/>
            </p:nvSpPr>
            <p:spPr bwMode="auto">
              <a:xfrm>
                <a:off x="5937648" y="1976892"/>
                <a:ext cx="794147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00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500" b="1">
                  <a:solidFill>
                    <a:srgbClr val="660033"/>
                  </a:solidFill>
                </a:endParaRPr>
              </a:p>
            </p:txBody>
          </p:sp>
        </mc:Choice>
        <mc:Fallback>
          <p:sp>
            <p:nvSpPr>
              <p:cNvPr id="20" name="Object 17">
                <a:extLst>
                  <a:ext uri="{FF2B5EF4-FFF2-40B4-BE49-F238E27FC236}">
                    <a16:creationId xmlns:a16="http://schemas.microsoft.com/office/drawing/2014/main" id="{D5343958-0B79-4C95-A9C7-2BC9F6B32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648" y="1976892"/>
                <a:ext cx="794147" cy="571500"/>
              </a:xfrm>
              <a:prstGeom prst="rect">
                <a:avLst/>
              </a:prstGeom>
              <a:blipFill>
                <a:blip r:embed="rId11"/>
                <a:stretch>
                  <a:fillRect r="-1923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bject 18">
                <a:extLst>
                  <a:ext uri="{FF2B5EF4-FFF2-40B4-BE49-F238E27FC236}">
                    <a16:creationId xmlns:a16="http://schemas.microsoft.com/office/drawing/2014/main" id="{26A1D27B-182E-4B8C-8346-9623A039CBAC}"/>
                  </a:ext>
                </a:extLst>
              </p:cNvPr>
              <p:cNvSpPr txBox="1"/>
              <p:nvPr/>
            </p:nvSpPr>
            <p:spPr bwMode="auto">
              <a:xfrm>
                <a:off x="5519738" y="1920479"/>
                <a:ext cx="221456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>
                  <a:solidFill>
                    <a:srgbClr val="660033"/>
                  </a:solidFill>
                </a:endParaRPr>
              </a:p>
            </p:txBody>
          </p:sp>
        </mc:Choice>
        <mc:Fallback>
          <p:sp>
            <p:nvSpPr>
              <p:cNvPr id="21" name="Object 18">
                <a:extLst>
                  <a:ext uri="{FF2B5EF4-FFF2-40B4-BE49-F238E27FC236}">
                    <a16:creationId xmlns:a16="http://schemas.microsoft.com/office/drawing/2014/main" id="{26A1D27B-182E-4B8C-8346-9623A039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9738" y="1920479"/>
                <a:ext cx="221456" cy="571500"/>
              </a:xfrm>
              <a:prstGeom prst="rect">
                <a:avLst/>
              </a:prstGeom>
              <a:blipFill>
                <a:blip r:embed="rId12"/>
                <a:stretch>
                  <a:fillRect r="-2162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9">
            <a:extLst>
              <a:ext uri="{FF2B5EF4-FFF2-40B4-BE49-F238E27FC236}">
                <a16:creationId xmlns:a16="http://schemas.microsoft.com/office/drawing/2014/main" id="{5B7545AD-4321-41E4-8D40-5016D01F9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7" y="2056943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660033"/>
                </a:solidFill>
              </a:rPr>
              <a:t>=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319182A7-30AD-4D0A-AE53-0A0A5C309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492" y="2061370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660033"/>
                </a:solidFill>
              </a:rPr>
              <a:t>=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3293641A-66A7-44D3-9BD2-C7C6AE0BF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787" y="2047418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660033"/>
                </a:solidFill>
              </a:rPr>
              <a:t>=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650092A8-67F6-44FF-9EE1-C48BB047B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7824" y="2047418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660033"/>
                </a:solidFill>
              </a:rPr>
              <a:t>=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772A0129-D937-4281-B827-DA4F86F4E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878" y="2061370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660033"/>
                </a:solidFill>
              </a:rPr>
              <a:t>=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38B6624F-9463-46F4-B4E6-3F129B616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035" y="2076421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660033"/>
                </a:solidFill>
              </a:rPr>
              <a:t>=</a:t>
            </a:r>
          </a:p>
        </p:txBody>
      </p:sp>
      <p:grpSp>
        <p:nvGrpSpPr>
          <p:cNvPr id="28" name="Group 54">
            <a:extLst>
              <a:ext uri="{FF2B5EF4-FFF2-40B4-BE49-F238E27FC236}">
                <a16:creationId xmlns:a16="http://schemas.microsoft.com/office/drawing/2014/main" id="{7FAFCBE8-88BF-4D86-BA13-B92AC2295AA9}"/>
              </a:ext>
            </a:extLst>
          </p:cNvPr>
          <p:cNvGrpSpPr>
            <a:grpSpLocks/>
          </p:cNvGrpSpPr>
          <p:nvPr/>
        </p:nvGrpSpPr>
        <p:grpSpPr bwMode="auto">
          <a:xfrm>
            <a:off x="239059" y="2777272"/>
            <a:ext cx="8870310" cy="571500"/>
            <a:chOff x="-180" y="2928"/>
            <a:chExt cx="5748" cy="480"/>
          </a:xfrm>
        </p:grpSpPr>
        <p:sp>
          <p:nvSpPr>
            <p:cNvPr id="29" name="Text Box 41">
              <a:extLst>
                <a:ext uri="{FF2B5EF4-FFF2-40B4-BE49-F238E27FC236}">
                  <a16:creationId xmlns:a16="http://schemas.microsoft.com/office/drawing/2014/main" id="{3C3CC1B3-2096-47D3-9A02-A65E1005D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0" y="3015"/>
              <a:ext cx="307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660033"/>
                  </a:solidFill>
                </a:rPr>
                <a:t>Vậy quy đồng mẫu số các phân số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Object 42">
                  <a:extLst>
                    <a:ext uri="{FF2B5EF4-FFF2-40B4-BE49-F238E27FC236}">
                      <a16:creationId xmlns:a16="http://schemas.microsoft.com/office/drawing/2014/main" id="{5719D5CC-5D13-4334-8A2B-4965AA6F79F9}"/>
                    </a:ext>
                  </a:extLst>
                </p:cNvPr>
                <p:cNvSpPr txBox="1"/>
                <p:nvPr/>
              </p:nvSpPr>
              <p:spPr bwMode="auto">
                <a:xfrm>
                  <a:off x="2330" y="2928"/>
                  <a:ext cx="1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>
                    <a:solidFill>
                      <a:srgbClr val="660033"/>
                    </a:solidFill>
                  </a:endParaRPr>
                </a:p>
              </p:txBody>
            </p:sp>
          </mc:Choice>
          <mc:Fallback>
            <p:sp>
              <p:nvSpPr>
                <p:cNvPr id="30" name="Object 42">
                  <a:extLst>
                    <a:ext uri="{FF2B5EF4-FFF2-40B4-BE49-F238E27FC236}">
                      <a16:creationId xmlns:a16="http://schemas.microsoft.com/office/drawing/2014/main" id="{5719D5CC-5D13-4334-8A2B-4965AA6F7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0" y="2928"/>
                  <a:ext cx="186" cy="48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Object 43">
                  <a:extLst>
                    <a:ext uri="{FF2B5EF4-FFF2-40B4-BE49-F238E27FC236}">
                      <a16:creationId xmlns:a16="http://schemas.microsoft.com/office/drawing/2014/main" id="{D6CBF6DC-AB97-4CB2-853B-A9FAC09EB96E}"/>
                    </a:ext>
                  </a:extLst>
                </p:cNvPr>
                <p:cNvSpPr txBox="1"/>
                <p:nvPr/>
              </p:nvSpPr>
              <p:spPr bwMode="auto">
                <a:xfrm>
                  <a:off x="3456" y="2928"/>
                  <a:ext cx="1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b="1">
                    <a:solidFill>
                      <a:srgbClr val="660033"/>
                    </a:solidFill>
                  </a:endParaRPr>
                </a:p>
              </p:txBody>
            </p:sp>
          </mc:Choice>
          <mc:Fallback>
            <p:sp>
              <p:nvSpPr>
                <p:cNvPr id="31" name="Object 43">
                  <a:extLst>
                    <a:ext uri="{FF2B5EF4-FFF2-40B4-BE49-F238E27FC236}">
                      <a16:creationId xmlns:a16="http://schemas.microsoft.com/office/drawing/2014/main" id="{D6CBF6DC-AB97-4CB2-853B-A9FAC09EB9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56" y="2928"/>
                  <a:ext cx="186" cy="48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 Box 44">
              <a:extLst>
                <a:ext uri="{FF2B5EF4-FFF2-40B4-BE49-F238E27FC236}">
                  <a16:creationId xmlns:a16="http://schemas.microsoft.com/office/drawing/2014/main" id="{293487D6-4E4E-4A8E-8E7B-3ED63EA41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3024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660033"/>
                  </a:solidFill>
                </a:rPr>
                <a:t>và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Object 45">
                  <a:extLst>
                    <a:ext uri="{FF2B5EF4-FFF2-40B4-BE49-F238E27FC236}">
                      <a16:creationId xmlns:a16="http://schemas.microsoft.com/office/drawing/2014/main" id="{10B7C646-B7CD-4A87-9660-BC8C20FF006B}"/>
                    </a:ext>
                  </a:extLst>
                </p:cNvPr>
                <p:cNvSpPr txBox="1"/>
                <p:nvPr/>
              </p:nvSpPr>
              <p:spPr bwMode="auto">
                <a:xfrm>
                  <a:off x="2817" y="2928"/>
                  <a:ext cx="171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b="1">
                    <a:solidFill>
                      <a:srgbClr val="660033"/>
                    </a:solidFill>
                  </a:endParaRPr>
                </a:p>
              </p:txBody>
            </p:sp>
          </mc:Choice>
          <mc:Fallback>
            <p:sp>
              <p:nvSpPr>
                <p:cNvPr id="33" name="Object 45">
                  <a:extLst>
                    <a:ext uri="{FF2B5EF4-FFF2-40B4-BE49-F238E27FC236}">
                      <a16:creationId xmlns:a16="http://schemas.microsoft.com/office/drawing/2014/main" id="{10B7C646-B7CD-4A87-9660-BC8C20FF00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17" y="2928"/>
                  <a:ext cx="171" cy="480"/>
                </a:xfrm>
                <a:prstGeom prst="rect">
                  <a:avLst/>
                </a:prstGeom>
                <a:blipFill>
                  <a:blip r:embed="rId15"/>
                  <a:stretch>
                    <a:fillRect r="-4651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 Box 46">
              <a:extLst>
                <a:ext uri="{FF2B5EF4-FFF2-40B4-BE49-F238E27FC236}">
                  <a16:creationId xmlns:a16="http://schemas.microsoft.com/office/drawing/2014/main" id="{3371E3B0-C7B4-4FCE-BB2B-1824CFB6E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0" y="3024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660033"/>
                  </a:solidFill>
                </a:rPr>
                <a:t>;</a:t>
              </a:r>
            </a:p>
          </p:txBody>
        </p:sp>
        <p:sp>
          <p:nvSpPr>
            <p:cNvPr id="35" name="Text Box 47">
              <a:extLst>
                <a:ext uri="{FF2B5EF4-FFF2-40B4-BE49-F238E27FC236}">
                  <a16:creationId xmlns:a16="http://schemas.microsoft.com/office/drawing/2014/main" id="{526AFAC5-B53A-40B1-8CFA-1E6BB4A06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024"/>
              <a:ext cx="187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660033"/>
                  </a:solidFill>
                </a:rPr>
                <a:t>được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Object 48">
                  <a:extLst>
                    <a:ext uri="{FF2B5EF4-FFF2-40B4-BE49-F238E27FC236}">
                      <a16:creationId xmlns:a16="http://schemas.microsoft.com/office/drawing/2014/main" id="{B79F4D1A-E32E-4DEA-A427-A08E9186412D}"/>
                    </a:ext>
                  </a:extLst>
                </p:cNvPr>
                <p:cNvSpPr txBox="1"/>
                <p:nvPr/>
              </p:nvSpPr>
              <p:spPr bwMode="auto">
                <a:xfrm>
                  <a:off x="4176" y="2928"/>
                  <a:ext cx="26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𝟐𝟒</m:t>
                            </m:r>
                          </m:den>
                        </m:f>
                      </m:oMath>
                    </m:oMathPara>
                  </a14:m>
                  <a:endParaRPr lang="en-US" b="1">
                    <a:solidFill>
                      <a:srgbClr val="660033"/>
                    </a:solidFill>
                  </a:endParaRPr>
                </a:p>
              </p:txBody>
            </p:sp>
          </mc:Choice>
          <mc:Fallback>
            <p:sp>
              <p:nvSpPr>
                <p:cNvPr id="36" name="Object 48">
                  <a:extLst>
                    <a:ext uri="{FF2B5EF4-FFF2-40B4-BE49-F238E27FC236}">
                      <a16:creationId xmlns:a16="http://schemas.microsoft.com/office/drawing/2014/main" id="{B79F4D1A-E32E-4DEA-A427-A08E91864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76" y="2928"/>
                  <a:ext cx="264" cy="48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Object 49">
                  <a:extLst>
                    <a:ext uri="{FF2B5EF4-FFF2-40B4-BE49-F238E27FC236}">
                      <a16:creationId xmlns:a16="http://schemas.microsoft.com/office/drawing/2014/main" id="{A74D2649-37FB-4CDF-8C66-293CE707696B}"/>
                    </a:ext>
                  </a:extLst>
                </p:cNvPr>
                <p:cNvSpPr txBox="1"/>
                <p:nvPr/>
              </p:nvSpPr>
              <p:spPr bwMode="auto">
                <a:xfrm>
                  <a:off x="4608" y="2928"/>
                  <a:ext cx="26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𝟐𝟒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rgbClr val="660033"/>
                    </a:solidFill>
                  </a:endParaRPr>
                </a:p>
              </p:txBody>
            </p:sp>
          </mc:Choice>
          <mc:Fallback>
            <p:sp>
              <p:nvSpPr>
                <p:cNvPr id="37" name="Object 49">
                  <a:extLst>
                    <a:ext uri="{FF2B5EF4-FFF2-40B4-BE49-F238E27FC236}">
                      <a16:creationId xmlns:a16="http://schemas.microsoft.com/office/drawing/2014/main" id="{A74D2649-37FB-4CDF-8C66-293CE7076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08" y="2928"/>
                  <a:ext cx="264" cy="48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Object 50">
                  <a:extLst>
                    <a:ext uri="{FF2B5EF4-FFF2-40B4-BE49-F238E27FC236}">
                      <a16:creationId xmlns:a16="http://schemas.microsoft.com/office/drawing/2014/main" id="{C857B20B-5F52-4CDB-8CA0-D655511C29DC}"/>
                    </a:ext>
                  </a:extLst>
                </p:cNvPr>
                <p:cNvSpPr txBox="1"/>
                <p:nvPr/>
              </p:nvSpPr>
              <p:spPr bwMode="auto">
                <a:xfrm>
                  <a:off x="5280" y="2928"/>
                  <a:ext cx="263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𝟐𝟒</m:t>
                            </m:r>
                          </m:den>
                        </m:f>
                      </m:oMath>
                    </m:oMathPara>
                  </a14:m>
                  <a:endParaRPr lang="en-US" b="1">
                    <a:solidFill>
                      <a:srgbClr val="660033"/>
                    </a:solidFill>
                  </a:endParaRPr>
                </a:p>
              </p:txBody>
            </p:sp>
          </mc:Choice>
          <mc:Fallback>
            <p:sp>
              <p:nvSpPr>
                <p:cNvPr id="38" name="Object 50">
                  <a:extLst>
                    <a:ext uri="{FF2B5EF4-FFF2-40B4-BE49-F238E27FC236}">
                      <a16:creationId xmlns:a16="http://schemas.microsoft.com/office/drawing/2014/main" id="{C857B20B-5F52-4CDB-8CA0-D655511C29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80" y="2928"/>
                  <a:ext cx="263" cy="48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 Box 51">
              <a:extLst>
                <a:ext uri="{FF2B5EF4-FFF2-40B4-BE49-F238E27FC236}">
                  <a16:creationId xmlns:a16="http://schemas.microsoft.com/office/drawing/2014/main" id="{2C6CF0AE-9322-4238-AA43-6AD163D46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3024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660033"/>
                  </a:solidFill>
                </a:rPr>
                <a:t>;</a:t>
              </a:r>
            </a:p>
          </p:txBody>
        </p:sp>
        <p:sp>
          <p:nvSpPr>
            <p:cNvPr id="40" name="Text Box 52">
              <a:extLst>
                <a:ext uri="{FF2B5EF4-FFF2-40B4-BE49-F238E27FC236}">
                  <a16:creationId xmlns:a16="http://schemas.microsoft.com/office/drawing/2014/main" id="{9A946A12-6A51-4667-83DF-288DDCB6E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3024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660033"/>
                  </a:solidFill>
                </a:rPr>
                <a:t>và</a:t>
              </a:r>
            </a:p>
          </p:txBody>
        </p:sp>
      </p:grpSp>
      <p:sp>
        <p:nvSpPr>
          <p:cNvPr id="41" name="TextBox 43">
            <a:extLst>
              <a:ext uri="{FF2B5EF4-FFF2-40B4-BE49-F238E27FC236}">
                <a16:creationId xmlns:a16="http://schemas.microsoft.com/office/drawing/2014/main" id="{CD4D5654-34FD-43F6-B0B1-266AD24F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546" y="1427410"/>
            <a:ext cx="1172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i="1" u="sng">
                <a:solidFill>
                  <a:srgbClr val="660033"/>
                </a:solidFill>
              </a:rPr>
              <a:t>Ta có:</a:t>
            </a:r>
          </a:p>
        </p:txBody>
      </p:sp>
      <p:grpSp>
        <p:nvGrpSpPr>
          <p:cNvPr id="42" name="Group 54">
            <a:extLst>
              <a:ext uri="{FF2B5EF4-FFF2-40B4-BE49-F238E27FC236}">
                <a16:creationId xmlns:a16="http://schemas.microsoft.com/office/drawing/2014/main" id="{C4625124-F9C5-4774-92EF-DDC0EB3999BB}"/>
              </a:ext>
            </a:extLst>
          </p:cNvPr>
          <p:cNvGrpSpPr>
            <a:grpSpLocks/>
          </p:cNvGrpSpPr>
          <p:nvPr/>
        </p:nvGrpSpPr>
        <p:grpSpPr bwMode="auto">
          <a:xfrm>
            <a:off x="1900185" y="524916"/>
            <a:ext cx="2180035" cy="742950"/>
            <a:chOff x="3072" y="1248"/>
            <a:chExt cx="1832" cy="480"/>
          </a:xfrm>
        </p:grpSpPr>
        <p:graphicFrame>
          <p:nvGraphicFramePr>
            <p:cNvPr id="43" name="Object 55">
              <a:extLst>
                <a:ext uri="{FF2B5EF4-FFF2-40B4-BE49-F238E27FC236}">
                  <a16:creationId xmlns:a16="http://schemas.microsoft.com/office/drawing/2014/main" id="{D1D00F15-C3E3-4C51-9359-3EFF98126D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04" y="1248"/>
            <a:ext cx="18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Equation" r:id="rId19" imgW="152334" imgH="393529" progId="Equation.3">
                    <p:embed/>
                  </p:oleObj>
                </mc:Choice>
                <mc:Fallback>
                  <p:oleObj name="Equation" r:id="rId19" imgW="152334" imgH="393529" progId="Equation.3">
                    <p:embed/>
                    <p:pic>
                      <p:nvPicPr>
                        <p:cNvPr id="43" name="Object 55">
                          <a:extLst>
                            <a:ext uri="{FF2B5EF4-FFF2-40B4-BE49-F238E27FC236}">
                              <a16:creationId xmlns:a16="http://schemas.microsoft.com/office/drawing/2014/main" id="{D1D00F15-C3E3-4C51-9359-3EFF98126DE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1248"/>
                          <a:ext cx="186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56">
              <a:extLst>
                <a:ext uri="{FF2B5EF4-FFF2-40B4-BE49-F238E27FC236}">
                  <a16:creationId xmlns:a16="http://schemas.microsoft.com/office/drawing/2014/main" id="{1C2B073D-75FE-42A6-9D38-CF50A3729F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18" y="1248"/>
            <a:ext cx="18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" name="Equation" r:id="rId21" imgW="152334" imgH="393529" progId="Equation.3">
                    <p:embed/>
                  </p:oleObj>
                </mc:Choice>
                <mc:Fallback>
                  <p:oleObj name="Equation" r:id="rId21" imgW="152334" imgH="393529" progId="Equation.3">
                    <p:embed/>
                    <p:pic>
                      <p:nvPicPr>
                        <p:cNvPr id="44" name="Object 56">
                          <a:extLst>
                            <a:ext uri="{FF2B5EF4-FFF2-40B4-BE49-F238E27FC236}">
                              <a16:creationId xmlns:a16="http://schemas.microsoft.com/office/drawing/2014/main" id="{1C2B073D-75FE-42A6-9D38-CF50A3729F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8" y="1248"/>
                          <a:ext cx="186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 Box 57">
              <a:extLst>
                <a:ext uri="{FF2B5EF4-FFF2-40B4-BE49-F238E27FC236}">
                  <a16:creationId xmlns:a16="http://schemas.microsoft.com/office/drawing/2014/main" id="{287D73C5-F0F5-42B2-9777-172AD7344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2" y="1344"/>
              <a:ext cx="37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dirty="0" err="1"/>
                <a:t>và</a:t>
              </a:r>
              <a:endParaRPr lang="en-US" altLang="en-US" sz="1500" dirty="0"/>
            </a:p>
          </p:txBody>
        </p:sp>
        <p:graphicFrame>
          <p:nvGraphicFramePr>
            <p:cNvPr id="46" name="Object 58">
              <a:extLst>
                <a:ext uri="{FF2B5EF4-FFF2-40B4-BE49-F238E27FC236}">
                  <a16:creationId xmlns:a16="http://schemas.microsoft.com/office/drawing/2014/main" id="{FDDA73B3-121A-4AB7-9E75-1BD5B4AAD0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84" y="1248"/>
            <a:ext cx="18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name="Equation" r:id="rId23" imgW="152334" imgH="393529" progId="Equation.3">
                    <p:embed/>
                  </p:oleObj>
                </mc:Choice>
                <mc:Fallback>
                  <p:oleObj name="Equation" r:id="rId23" imgW="152334" imgH="393529" progId="Equation.3">
                    <p:embed/>
                    <p:pic>
                      <p:nvPicPr>
                        <p:cNvPr id="46" name="Object 58">
                          <a:extLst>
                            <a:ext uri="{FF2B5EF4-FFF2-40B4-BE49-F238E27FC236}">
                              <a16:creationId xmlns:a16="http://schemas.microsoft.com/office/drawing/2014/main" id="{FDDA73B3-121A-4AB7-9E75-1BD5B4AAD0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248"/>
                          <a:ext cx="186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Text Box 59">
              <a:extLst>
                <a:ext uri="{FF2B5EF4-FFF2-40B4-BE49-F238E27FC236}">
                  <a16:creationId xmlns:a16="http://schemas.microsoft.com/office/drawing/2014/main" id="{EAAC7565-ACA5-46F8-9395-0FCA495C3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344"/>
              <a:ext cx="28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/>
                <a:t>;</a:t>
              </a:r>
            </a:p>
          </p:txBody>
        </p:sp>
        <p:sp>
          <p:nvSpPr>
            <p:cNvPr id="48" name="Text Box 60">
              <a:extLst>
                <a:ext uri="{FF2B5EF4-FFF2-40B4-BE49-F238E27FC236}">
                  <a16:creationId xmlns:a16="http://schemas.microsoft.com/office/drawing/2014/main" id="{88231110-0D4F-40B9-8133-2F4F8C6CB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344"/>
              <a:ext cx="28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/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40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4" y="-857250"/>
            <a:ext cx="6865358" cy="5143500"/>
          </a:xfrm>
          <a:prstGeom prst="rect">
            <a:avLst/>
          </a:prstGeom>
        </p:spPr>
      </p:pic>
      <p:sp>
        <p:nvSpPr>
          <p:cNvPr id="24" name="!!文本框 6"/>
          <p:cNvSpPr txBox="1"/>
          <p:nvPr/>
        </p:nvSpPr>
        <p:spPr>
          <a:xfrm>
            <a:off x="1781712" y="1525987"/>
            <a:ext cx="5829300" cy="154952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2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KHỞI ĐỘNG</a:t>
            </a:r>
            <a:endParaRPr lang="zh-CN" altLang="en-US" sz="72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50" y="1872126"/>
            <a:ext cx="2849411" cy="3617513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91" y="3070757"/>
            <a:ext cx="4421584" cy="17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2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25" y="3803375"/>
            <a:ext cx="2624475" cy="10220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58468" y="1131911"/>
            <a:ext cx="7692220" cy="2073998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664048" y="1243936"/>
            <a:ext cx="5926574" cy="16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</a:p>
        </p:txBody>
      </p:sp>
      <p:graphicFrame>
        <p:nvGraphicFramePr>
          <p:cNvPr id="10" name="Object 77"/>
          <p:cNvGraphicFramePr>
            <a:graphicFrameLocks noChangeAspect="1"/>
          </p:cNvGraphicFramePr>
          <p:nvPr/>
        </p:nvGraphicFramePr>
        <p:xfrm>
          <a:off x="5185136" y="1629251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136" y="1629251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7" y="2742866"/>
            <a:ext cx="939531" cy="21132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1671792" y="209517"/>
            <a:ext cx="565789" cy="3318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1" y="29386"/>
            <a:ext cx="1005927" cy="100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" y="36910"/>
            <a:ext cx="1330262" cy="121148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257348" y="1019455"/>
            <a:ext cx="1072489" cy="1278127"/>
            <a:chOff x="1936046" y="1448240"/>
            <a:chExt cx="1072489" cy="1278127"/>
          </a:xfrm>
        </p:grpSpPr>
        <p:grpSp>
          <p:nvGrpSpPr>
            <p:cNvPr id="40" name="Group 39"/>
            <p:cNvGrpSpPr/>
            <p:nvPr/>
          </p:nvGrpSpPr>
          <p:grpSpPr>
            <a:xfrm>
              <a:off x="1936046" y="1820752"/>
              <a:ext cx="684080" cy="905615"/>
              <a:chOff x="6022331" y="-1254708"/>
              <a:chExt cx="912110" cy="1207487"/>
            </a:xfrm>
          </p:grpSpPr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6129931" y="-1254708"/>
                <a:ext cx="804510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6090543" y="-660161"/>
                <a:ext cx="474908" cy="0"/>
              </a:xfrm>
              <a:prstGeom prst="line">
                <a:avLst/>
              </a:prstGeom>
              <a:ln w="4445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 Box 100"/>
            <p:cNvSpPr txBox="1">
              <a:spLocks noChangeArrowheads="1"/>
            </p:cNvSpPr>
            <p:nvPr/>
          </p:nvSpPr>
          <p:spPr bwMode="auto">
            <a:xfrm>
              <a:off x="2361250" y="1448240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242195" y="2889084"/>
            <a:ext cx="263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335263" y="1387244"/>
            <a:ext cx="6033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8326755" y="1797060"/>
            <a:ext cx="56720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389946" y="1845186"/>
            <a:ext cx="356181" cy="0"/>
          </a:xfrm>
          <a:prstGeom prst="line">
            <a:avLst/>
          </a:prstGeom>
          <a:ln w="444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8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10" name="Object 77"/>
          <p:cNvGraphicFramePr>
            <a:graphicFrameLocks noChangeAspect="1"/>
          </p:cNvGraphicFramePr>
          <p:nvPr/>
        </p:nvGraphicFramePr>
        <p:xfrm>
          <a:off x="4475272" y="593938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1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72" y="593938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Text Box 32"/>
          <p:cNvSpPr txBox="1">
            <a:spLocks noChangeArrowheads="1"/>
          </p:cNvSpPr>
          <p:nvPr/>
        </p:nvSpPr>
        <p:spPr bwMode="auto">
          <a:xfrm>
            <a:off x="962278" y="1605123"/>
            <a:ext cx="1485002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1113909" y="199346"/>
            <a:ext cx="6829787" cy="126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774405" y="-172854"/>
            <a:ext cx="1072489" cy="1278127"/>
            <a:chOff x="1936046" y="1448240"/>
            <a:chExt cx="1072489" cy="1278127"/>
          </a:xfrm>
        </p:grpSpPr>
        <p:grpSp>
          <p:nvGrpSpPr>
            <p:cNvPr id="51" name="Group 50"/>
            <p:cNvGrpSpPr/>
            <p:nvPr/>
          </p:nvGrpSpPr>
          <p:grpSpPr>
            <a:xfrm>
              <a:off x="1936046" y="1820752"/>
              <a:ext cx="684080" cy="905615"/>
              <a:chOff x="6022331" y="-1254708"/>
              <a:chExt cx="912110" cy="1207487"/>
            </a:xfrm>
          </p:grpSpPr>
          <p:sp>
            <p:nvSpPr>
              <p:cNvPr id="53" name="Text Box 32"/>
              <p:cNvSpPr txBox="1">
                <a:spLocks noChangeArrowheads="1"/>
              </p:cNvSpPr>
              <p:nvPr/>
            </p:nvSpPr>
            <p:spPr bwMode="auto">
              <a:xfrm>
                <a:off x="6129931" y="-1254708"/>
                <a:ext cx="804510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6090543" y="-660161"/>
                <a:ext cx="47490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 Box 100"/>
            <p:cNvSpPr txBox="1">
              <a:spLocks noChangeArrowheads="1"/>
            </p:cNvSpPr>
            <p:nvPr/>
          </p:nvSpPr>
          <p:spPr bwMode="auto">
            <a:xfrm>
              <a:off x="2361250" y="1448240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7852320" y="194935"/>
            <a:ext cx="6033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7843812" y="604751"/>
            <a:ext cx="56720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7907003" y="652877"/>
            <a:ext cx="356181" cy="0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2447279" y="1605123"/>
            <a:ext cx="210619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12 = 5</a:t>
            </a: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5050596" y="1605123"/>
            <a:ext cx="210619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30 = 2</a:t>
            </a: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3758675" y="1522774"/>
            <a:ext cx="365802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6390900" y="1535365"/>
            <a:ext cx="369467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901291" y="2338216"/>
            <a:ext cx="972061" cy="1090919"/>
            <a:chOff x="7214381" y="3587094"/>
            <a:chExt cx="662029" cy="1090919"/>
          </a:xfrm>
        </p:grpSpPr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7272199" y="3587094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7214381" y="4093238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863221" y="2314242"/>
            <a:ext cx="1483714" cy="1176563"/>
            <a:chOff x="7095607" y="3550998"/>
            <a:chExt cx="1683372" cy="1176563"/>
          </a:xfrm>
        </p:grpSpPr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7095607" y="3550998"/>
              <a:ext cx="168337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x </a:t>
              </a:r>
              <a:endPara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7155367" y="4142786"/>
              <a:ext cx="155466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x </a:t>
              </a:r>
              <a:endPara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1513197" y="2573240"/>
            <a:ext cx="6042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3066522" y="2559214"/>
            <a:ext cx="7645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3550371" y="2289998"/>
            <a:ext cx="1184498" cy="1127015"/>
            <a:chOff x="1444803" y="3754210"/>
            <a:chExt cx="677824" cy="1127015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44803" y="3754210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35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518416" y="4296450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7" y="4348586"/>
              <a:ext cx="350552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184667" y="2277876"/>
            <a:ext cx="636819" cy="1127015"/>
            <a:chOff x="7149453" y="3550998"/>
            <a:chExt cx="636819" cy="1127015"/>
          </a:xfrm>
        </p:grpSpPr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7149453" y="4093238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7212809" y="4133342"/>
              <a:ext cx="382754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072926" y="2289998"/>
            <a:ext cx="1758824" cy="1127015"/>
            <a:chOff x="7157597" y="3550998"/>
            <a:chExt cx="1707836" cy="1127015"/>
          </a:xfrm>
        </p:grpSpPr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 x </a:t>
              </a:r>
              <a:endPara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 x </a:t>
              </a:r>
              <a:endPara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 Box 32"/>
          <p:cNvSpPr txBox="1">
            <a:spLocks noChangeArrowheads="1"/>
          </p:cNvSpPr>
          <p:nvPr/>
        </p:nvSpPr>
        <p:spPr bwMode="auto">
          <a:xfrm>
            <a:off x="5640190" y="2548996"/>
            <a:ext cx="6042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6" name="Text Box 32"/>
          <p:cNvSpPr txBox="1">
            <a:spLocks noChangeArrowheads="1"/>
          </p:cNvSpPr>
          <p:nvPr/>
        </p:nvSpPr>
        <p:spPr bwMode="auto">
          <a:xfrm>
            <a:off x="7373995" y="2559034"/>
            <a:ext cx="7645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7760701" y="2287590"/>
            <a:ext cx="1174251" cy="1127015"/>
            <a:chOff x="1413183" y="3754210"/>
            <a:chExt cx="671959" cy="1127015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46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80931" y="4296450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85798" y="4324522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 Box 32"/>
          <p:cNvSpPr txBox="1">
            <a:spLocks noChangeArrowheads="1"/>
          </p:cNvSpPr>
          <p:nvPr/>
        </p:nvSpPr>
        <p:spPr bwMode="auto">
          <a:xfrm>
            <a:off x="6390900" y="1531352"/>
            <a:ext cx="369467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" name="Text Box 32"/>
          <p:cNvSpPr txBox="1">
            <a:spLocks noChangeArrowheads="1"/>
          </p:cNvSpPr>
          <p:nvPr/>
        </p:nvSpPr>
        <p:spPr bwMode="auto">
          <a:xfrm>
            <a:off x="3758675" y="1545079"/>
            <a:ext cx="365802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24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247 L -0.12518 0.1225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623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23457E-7 L -0.10452 0.239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9.87654E-7 L 0.06805 0.1206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6019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494 L 0.06354 0.2206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26" grpId="0"/>
      <p:bldP spid="48" grpId="0"/>
      <p:bldP spid="56" grpId="0"/>
      <p:bldP spid="57" grpId="0"/>
      <p:bldP spid="59" grpId="0"/>
      <p:bldP spid="60" grpId="0"/>
      <p:bldP spid="61" grpId="0"/>
      <p:bldP spid="61" grpId="1"/>
      <p:bldP spid="62" grpId="0"/>
      <p:bldP spid="62" grpId="1"/>
      <p:bldP spid="71" grpId="0"/>
      <p:bldP spid="72" grpId="0"/>
      <p:bldP spid="85" grpId="0"/>
      <p:bldP spid="86" grpId="0"/>
      <p:bldP spid="91" grpId="0"/>
      <p:bldP spid="91" grpId="1"/>
      <p:bldP spid="92" grpId="0"/>
      <p:bldP spid="9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0270" y="2520165"/>
            <a:ext cx="2228850" cy="957263"/>
            <a:chOff x="144" y="1200"/>
            <a:chExt cx="1404" cy="603"/>
          </a:xfrm>
        </p:grpSpPr>
        <p:graphicFrame>
          <p:nvGraphicFramePr>
            <p:cNvPr id="3" name="Object 3"/>
            <p:cNvGraphicFramePr>
              <a:graphicFrameLocks noChangeAspect="1"/>
            </p:cNvGraphicFramePr>
            <p:nvPr/>
          </p:nvGraphicFramePr>
          <p:xfrm>
            <a:off x="517" y="1200"/>
            <a:ext cx="1031" cy="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Equation" r:id="rId3" imgW="672840" imgH="393480" progId="Equation.3">
                    <p:embed/>
                  </p:oleObj>
                </mc:Choice>
                <mc:Fallback>
                  <p:oleObj name="Equation" r:id="rId3" imgW="672840" imgH="393480" progId="Equation.3">
                    <p:embed/>
                    <p:pic>
                      <p:nvPicPr>
                        <p:cNvPr id="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" y="1200"/>
                          <a:ext cx="1031" cy="6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44" y="1392"/>
              <a:ext cx="3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/>
                <a:t>b)</a:t>
              </a: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12456" y="2547712"/>
            <a:ext cx="2211387" cy="957262"/>
            <a:chOff x="3791" y="1269"/>
            <a:chExt cx="1393" cy="603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791" y="1430"/>
              <a:ext cx="3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/>
                <a:t>c)</a:t>
              </a:r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4270" y="1269"/>
            <a:ext cx="914" cy="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Equation" r:id="rId5" imgW="596880" imgH="393480" progId="Equation.3">
                    <p:embed/>
                  </p:oleObj>
                </mc:Choice>
                <mc:Fallback>
                  <p:oleObj name="Equation" r:id="rId5" imgW="596880" imgH="393480" progId="Equation.3">
                    <p:embed/>
                    <p:pic>
                      <p:nvPicPr>
                        <p:cNvPr id="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0" y="1269"/>
                          <a:ext cx="914" cy="6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1643940" y="84197"/>
            <a:ext cx="5832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</a:rPr>
              <a:t> 5 : </a:t>
            </a:r>
            <a:r>
              <a:rPr lang="en-US" altLang="en-US" sz="2800" dirty="0" err="1">
                <a:solidFill>
                  <a:srgbClr val="FF0000"/>
                </a:solidFill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</a:rPr>
              <a:t> (</a:t>
            </a:r>
            <a:r>
              <a:rPr lang="en-US" altLang="en-US" sz="2800" dirty="0" err="1">
                <a:solidFill>
                  <a:srgbClr val="FF0000"/>
                </a:solidFill>
              </a:rPr>
              <a:t>theo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mẫu</a:t>
            </a:r>
            <a:r>
              <a:rPr lang="en-US" altLang="en-US" sz="2800" dirty="0">
                <a:solidFill>
                  <a:srgbClr val="FF0000"/>
                </a:solidFill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771ECD-3EDB-473D-A8EF-03C7C8AF4AA7}"/>
                  </a:ext>
                </a:extLst>
              </p:cNvPr>
              <p:cNvSpPr txBox="1"/>
              <p:nvPr/>
            </p:nvSpPr>
            <p:spPr>
              <a:xfrm>
                <a:off x="824333" y="1058229"/>
                <a:ext cx="2812862" cy="1030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3600" dirty="0" smtClean="0">
                    <a:solidFill>
                      <a:prstClr val="black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prstClr val="black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15 </m:t>
                        </m:r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prstClr val="black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prstClr val="black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prstClr val="black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30 </m:t>
                        </m:r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prstClr val="black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prstClr val="black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11</m:t>
                        </m:r>
                      </m:den>
                    </m:f>
                  </m:oMath>
                </a14:m>
                <a:endParaRPr lang="en-US" sz="3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771ECD-3EDB-473D-A8EF-03C7C8AF4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33" y="1058229"/>
                <a:ext cx="2812862" cy="1030026"/>
              </a:xfrm>
              <a:prstGeom prst="rect">
                <a:avLst/>
              </a:prstGeom>
              <a:blipFill>
                <a:blip r:embed="rId7"/>
                <a:stretch>
                  <a:fillRect l="-6494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87C78F-DDF1-48B9-BBBB-C5D06906494E}"/>
                  </a:ext>
                </a:extLst>
              </p:cNvPr>
              <p:cNvSpPr txBox="1"/>
              <p:nvPr/>
            </p:nvSpPr>
            <p:spPr>
              <a:xfrm>
                <a:off x="6748314" y="927873"/>
                <a:ext cx="711201" cy="11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b="0" i="0" smtClean="0">
                              <a:solidFill>
                                <a:prstClr val="black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 b="0" i="0" smtClean="0">
                              <a:solidFill>
                                <a:prstClr val="black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87C78F-DDF1-48B9-BBBB-C5D069064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314" y="927873"/>
                <a:ext cx="711201" cy="11603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BD3073B-55D6-4F0F-8CCF-CFB2471173E4}"/>
              </a:ext>
            </a:extLst>
          </p:cNvPr>
          <p:cNvSpPr txBox="1"/>
          <p:nvPr/>
        </p:nvSpPr>
        <p:spPr>
          <a:xfrm>
            <a:off x="3019387" y="1242381"/>
            <a:ext cx="617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459064" y="989826"/>
                <a:ext cx="2767103" cy="1161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>
                              <a:solidFill>
                                <a:prstClr val="black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15 </m:t>
                          </m:r>
                          <m:r>
                            <m:rPr>
                              <m:nor/>
                            </m:rPr>
                            <a:rPr lang="en-GB" sz="3600">
                              <a:solidFill>
                                <a:prstClr val="black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GB" sz="3600">
                              <a:solidFill>
                                <a:prstClr val="black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 b="0" i="0" smtClean="0">
                              <a:solidFill>
                                <a:prstClr val="black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15 </m:t>
                          </m:r>
                          <m:r>
                            <m:rPr>
                              <m:nor/>
                            </m:rPr>
                            <a:rPr lang="en-GB" sz="3600" b="0" i="0" smtClean="0">
                              <a:solidFill>
                                <a:prstClr val="black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GB" sz="3600" b="0" i="0" smtClean="0">
                              <a:solidFill>
                                <a:prstClr val="black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2  </m:t>
                          </m:r>
                          <m:r>
                            <m:rPr>
                              <m:nor/>
                            </m:rPr>
                            <a:rPr lang="en-GB" sz="3600">
                              <a:solidFill>
                                <a:prstClr val="black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GB" sz="3600">
                              <a:solidFill>
                                <a:prstClr val="black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11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064" y="989826"/>
                <a:ext cx="2767103" cy="11619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BD3073B-55D6-4F0F-8CCF-CFB2471173E4}"/>
              </a:ext>
            </a:extLst>
          </p:cNvPr>
          <p:cNvSpPr txBox="1"/>
          <p:nvPr/>
        </p:nvSpPr>
        <p:spPr>
          <a:xfrm>
            <a:off x="6130506" y="1256155"/>
            <a:ext cx="617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281544" y="1003382"/>
            <a:ext cx="419548" cy="5046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657324" y="1666121"/>
            <a:ext cx="419548" cy="5046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4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5569" y="691365"/>
            <a:ext cx="2228850" cy="957263"/>
            <a:chOff x="144" y="1200"/>
            <a:chExt cx="1404" cy="603"/>
          </a:xfrm>
        </p:grpSpPr>
        <p:graphicFrame>
          <p:nvGraphicFramePr>
            <p:cNvPr id="3" name="Object 3"/>
            <p:cNvGraphicFramePr>
              <a:graphicFrameLocks noChangeAspect="1"/>
            </p:cNvGraphicFramePr>
            <p:nvPr/>
          </p:nvGraphicFramePr>
          <p:xfrm>
            <a:off x="517" y="1200"/>
            <a:ext cx="1031" cy="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8" name="Equation" r:id="rId3" imgW="672840" imgH="393480" progId="Equation.3">
                    <p:embed/>
                  </p:oleObj>
                </mc:Choice>
                <mc:Fallback>
                  <p:oleObj name="Equation" r:id="rId3" imgW="672840" imgH="393480" progId="Equation.3">
                    <p:embed/>
                    <p:pic>
                      <p:nvPicPr>
                        <p:cNvPr id="922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" y="1200"/>
                          <a:ext cx="1031" cy="6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44" y="1392"/>
              <a:ext cx="3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/>
                <a:t>b)</a:t>
              </a: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975182" y="800903"/>
            <a:ext cx="2211387" cy="957262"/>
            <a:chOff x="3791" y="1269"/>
            <a:chExt cx="1393" cy="603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791" y="1430"/>
              <a:ext cx="3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/>
                <a:t>c)</a:t>
              </a:r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4270" y="1269"/>
            <a:ext cx="914" cy="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9" name="Equation" r:id="rId5" imgW="596880" imgH="393480" progId="Equation.3">
                    <p:embed/>
                  </p:oleObj>
                </mc:Choice>
                <mc:Fallback>
                  <p:oleObj name="Equation" r:id="rId5" imgW="596880" imgH="393480" progId="Equation.3">
                    <p:embed/>
                    <p:pic>
                      <p:nvPicPr>
                        <p:cNvPr id="9224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0" y="1269"/>
                          <a:ext cx="914" cy="6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576077"/>
              </p:ext>
            </p:extLst>
          </p:nvPr>
        </p:nvGraphicFramePr>
        <p:xfrm>
          <a:off x="1447090" y="2181975"/>
          <a:ext cx="16367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7" imgW="672840" imgH="393480" progId="Equation.3">
                  <p:embed/>
                </p:oleObj>
              </mc:Choice>
              <mc:Fallback>
                <p:oleObj name="Equation" r:id="rId7" imgW="672840" imgH="393480" progId="Equation.3">
                  <p:embed/>
                  <p:pic>
                    <p:nvPicPr>
                      <p:cNvPr id="245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090" y="2181975"/>
                        <a:ext cx="163671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199690" y="2486775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=</a:t>
            </a: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603907"/>
              </p:ext>
            </p:extLst>
          </p:nvPr>
        </p:nvGraphicFramePr>
        <p:xfrm>
          <a:off x="3652128" y="2181975"/>
          <a:ext cx="27479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9" imgW="1130040" imgH="393480" progId="Equation.3">
                  <p:embed/>
                </p:oleObj>
              </mc:Choice>
              <mc:Fallback>
                <p:oleObj name="Equation" r:id="rId9" imgW="1130040" imgH="393480" progId="Equation.3">
                  <p:embed/>
                  <p:pic>
                    <p:nvPicPr>
                      <p:cNvPr id="245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128" y="2181975"/>
                        <a:ext cx="274796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4114090" y="225817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5104690" y="225817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5638090" y="2272463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647490" y="279157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4190290" y="274395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3656890" y="279157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704890" y="2486775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=</a:t>
            </a:r>
          </a:p>
        </p:txBody>
      </p:sp>
      <p:graphicFrame>
        <p:nvGraphicFramePr>
          <p:cNvPr id="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034507"/>
              </p:ext>
            </p:extLst>
          </p:nvPr>
        </p:nvGraphicFramePr>
        <p:xfrm>
          <a:off x="7314490" y="2181975"/>
          <a:ext cx="55562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11" imgW="228600" imgH="393480" progId="Equation.3">
                  <p:embed/>
                </p:oleObj>
              </mc:Choice>
              <mc:Fallback>
                <p:oleObj name="Equation" r:id="rId11" imgW="228600" imgH="393480" progId="Equation.3">
                  <p:embed/>
                  <p:pic>
                    <p:nvPicPr>
                      <p:cNvPr id="245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4490" y="2181975"/>
                        <a:ext cx="55562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577461"/>
              </p:ext>
            </p:extLst>
          </p:nvPr>
        </p:nvGraphicFramePr>
        <p:xfrm>
          <a:off x="4056940" y="3477375"/>
          <a:ext cx="191452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13" imgW="787320" imgH="393480" progId="Equation.3">
                  <p:embed/>
                </p:oleObj>
              </mc:Choice>
              <mc:Fallback>
                <p:oleObj name="Equation" r:id="rId13" imgW="787320" imgH="393480" progId="Equation.3">
                  <p:embed/>
                  <p:pic>
                    <p:nvPicPr>
                      <p:cNvPr id="2459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940" y="3477375"/>
                        <a:ext cx="191452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024577"/>
              </p:ext>
            </p:extLst>
          </p:nvPr>
        </p:nvGraphicFramePr>
        <p:xfrm>
          <a:off x="1545515" y="3477375"/>
          <a:ext cx="14509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15" imgW="596880" imgH="393480" progId="Equation.3">
                  <p:embed/>
                </p:oleObj>
              </mc:Choice>
              <mc:Fallback>
                <p:oleObj name="Equation" r:id="rId15" imgW="596880" imgH="393480" progId="Equation.3">
                  <p:embed/>
                  <p:pic>
                    <p:nvPicPr>
                      <p:cNvPr id="2459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515" y="3477375"/>
                        <a:ext cx="14509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94007"/>
              </p:ext>
            </p:extLst>
          </p:nvPr>
        </p:nvGraphicFramePr>
        <p:xfrm>
          <a:off x="6879515" y="3434513"/>
          <a:ext cx="277813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17" imgW="114120" imgH="393480" progId="Equation.3">
                  <p:embed/>
                </p:oleObj>
              </mc:Choice>
              <mc:Fallback>
                <p:oleObj name="Equation" r:id="rId17" imgW="114120" imgH="393480" progId="Equation.3">
                  <p:embed/>
                  <p:pic>
                    <p:nvPicPr>
                      <p:cNvPr id="2459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9515" y="3434513"/>
                        <a:ext cx="277813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346115" y="3766300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=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504490" y="3766300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=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4060115" y="355357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5569828" y="355357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5017378" y="355357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4560178" y="353928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5126915" y="408697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4593515" y="408697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V="1">
            <a:off x="4060115" y="408697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5646028" y="403935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260515" y="3705975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=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717715" y="367740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1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402515" y="24709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66FF"/>
                </a:solidFill>
              </a:rPr>
              <a:t>b)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402515" y="3629775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CC0099"/>
                </a:solidFill>
              </a:rPr>
              <a:t>c)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1643940" y="84197"/>
            <a:ext cx="5832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</a:rPr>
              <a:t> 5 : </a:t>
            </a:r>
            <a:r>
              <a:rPr lang="en-US" altLang="en-US" sz="2800" dirty="0" err="1">
                <a:solidFill>
                  <a:srgbClr val="FF0000"/>
                </a:solidFill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</a:rPr>
              <a:t> (</a:t>
            </a:r>
            <a:r>
              <a:rPr lang="en-US" altLang="en-US" sz="2800" dirty="0" err="1">
                <a:solidFill>
                  <a:srgbClr val="FF0000"/>
                </a:solidFill>
              </a:rPr>
              <a:t>theo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mẫu</a:t>
            </a:r>
            <a:r>
              <a:rPr lang="en-US" altLang="en-US" sz="28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435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3" grpId="0"/>
      <p:bldP spid="24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4" y="-857250"/>
            <a:ext cx="6865358" cy="5143500"/>
          </a:xfrm>
          <a:prstGeom prst="rect">
            <a:avLst/>
          </a:prstGeom>
        </p:spPr>
      </p:pic>
      <p:sp>
        <p:nvSpPr>
          <p:cNvPr id="24" name="!!文本框 6"/>
          <p:cNvSpPr txBox="1"/>
          <p:nvPr/>
        </p:nvSpPr>
        <p:spPr>
          <a:xfrm>
            <a:off x="2105269" y="1441581"/>
            <a:ext cx="5829300" cy="154952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2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CỦNG CỐ</a:t>
            </a:r>
            <a:endParaRPr lang="zh-CN" altLang="en-US" sz="72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50" y="1872126"/>
            <a:ext cx="2849411" cy="3617513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91" y="3070757"/>
            <a:ext cx="4421584" cy="17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530100" y="474141"/>
            <a:ext cx="6829787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7945" y="119962"/>
            <a:ext cx="1649439" cy="1279791"/>
            <a:chOff x="4057945" y="119962"/>
            <a:chExt cx="1649439" cy="1279791"/>
          </a:xfrm>
        </p:grpSpPr>
        <p:grpSp>
          <p:nvGrpSpPr>
            <p:cNvPr id="50" name="Group 49"/>
            <p:cNvGrpSpPr/>
            <p:nvPr/>
          </p:nvGrpSpPr>
          <p:grpSpPr>
            <a:xfrm>
              <a:off x="4057945" y="119962"/>
              <a:ext cx="1021332" cy="1279791"/>
              <a:chOff x="1987203" y="1448240"/>
              <a:chExt cx="1021332" cy="1279791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987203" y="1820753"/>
                <a:ext cx="632921" cy="907278"/>
                <a:chOff x="6090543" y="-1254708"/>
                <a:chExt cx="843898" cy="1209705"/>
              </a:xfrm>
            </p:grpSpPr>
            <p:sp>
              <p:nvSpPr>
                <p:cNvPr id="5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129931" y="-1254708"/>
                  <a:ext cx="804510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5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100715" y="-722111"/>
                  <a:ext cx="75627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090543" y="-660161"/>
                  <a:ext cx="474908" cy="0"/>
                </a:xfrm>
                <a:prstGeom prst="line">
                  <a:avLst/>
                </a:prstGeom>
                <a:ln w="4445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 Box 100"/>
              <p:cNvSpPr txBox="1">
                <a:spLocks noChangeArrowheads="1"/>
              </p:cNvSpPr>
              <p:nvPr/>
            </p:nvSpPr>
            <p:spPr bwMode="auto">
              <a:xfrm>
                <a:off x="2361250" y="1448240"/>
                <a:ext cx="647285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vi-VN" sz="3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043880" y="485440"/>
              <a:ext cx="663504" cy="910459"/>
              <a:chOff x="5172424" y="244161"/>
              <a:chExt cx="663504" cy="910459"/>
            </a:xfrm>
          </p:grpSpPr>
          <p:sp>
            <p:nvSpPr>
              <p:cNvPr id="56" name="Text Box 32"/>
              <p:cNvSpPr txBox="1">
                <a:spLocks noChangeArrowheads="1"/>
              </p:cNvSpPr>
              <p:nvPr/>
            </p:nvSpPr>
            <p:spPr bwMode="auto">
              <a:xfrm>
                <a:off x="5172424" y="244161"/>
                <a:ext cx="603382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57" name="Text Box 32"/>
              <p:cNvSpPr txBox="1">
                <a:spLocks noChangeArrowheads="1"/>
              </p:cNvSpPr>
              <p:nvPr/>
            </p:nvSpPr>
            <p:spPr bwMode="auto">
              <a:xfrm>
                <a:off x="5268726" y="646789"/>
                <a:ext cx="567202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5227107" y="702103"/>
                <a:ext cx="356181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5530295" y="485440"/>
            <a:ext cx="3269813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51407" y="1633772"/>
            <a:ext cx="2407974" cy="1279791"/>
            <a:chOff x="1030343" y="1574142"/>
            <a:chExt cx="2407974" cy="1279791"/>
          </a:xfrm>
        </p:grpSpPr>
        <p:sp>
          <p:nvSpPr>
            <p:cNvPr id="96" name="!!文本框 6"/>
            <p:cNvSpPr txBox="1"/>
            <p:nvPr/>
          </p:nvSpPr>
          <p:spPr>
            <a:xfrm>
              <a:off x="1030343" y="1838270"/>
              <a:ext cx="2297057" cy="101566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4000"/>
              </a:schemeClr>
            </a:solidFill>
            <a:ln w="28575">
              <a:solidFill>
                <a:schemeClr val="accent4">
                  <a:lumMod val="50000"/>
                </a:schemeClr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000" b="1" dirty="0">
                  <a:solidFill>
                    <a:srgbClr val="3165A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N Binh Duong" pitchFamily="2" charset="0"/>
                  <a:ea typeface="Tahoma" panose="020B0604030504040204" pitchFamily="34" charset="0"/>
                  <a:cs typeface="+mn-ea"/>
                  <a:sym typeface="+mn-lt"/>
                </a:rPr>
                <a:t>A</a:t>
              </a:r>
              <a:endParaRPr lang="zh-CN" altLang="en-US" sz="40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方正稚艺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788878" y="1574142"/>
              <a:ext cx="1649439" cy="1279791"/>
              <a:chOff x="4057945" y="119962"/>
              <a:chExt cx="1649439" cy="1279791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4057945" y="119962"/>
                <a:ext cx="1021332" cy="1279791"/>
                <a:chOff x="1987203" y="1448240"/>
                <a:chExt cx="1021332" cy="1279791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1987203" y="1820753"/>
                  <a:ext cx="632921" cy="907278"/>
                  <a:chOff x="6090543" y="-1254708"/>
                  <a:chExt cx="843898" cy="1209705"/>
                </a:xfrm>
              </p:grpSpPr>
              <p:sp>
                <p:nvSpPr>
                  <p:cNvPr id="10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9931" y="-1254708"/>
                    <a:ext cx="804510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106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00715" y="-722111"/>
                    <a:ext cx="756271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6090543" y="-660161"/>
                    <a:ext cx="474908" cy="0"/>
                  </a:xfrm>
                  <a:prstGeom prst="line">
                    <a:avLst/>
                  </a:prstGeom>
                  <a:ln w="44450" cmpd="sng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4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361250" y="1448240"/>
                  <a:ext cx="647285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vi-VN" sz="3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5043880" y="485440"/>
                <a:ext cx="663504" cy="910459"/>
                <a:chOff x="5172424" y="244161"/>
                <a:chExt cx="663504" cy="910459"/>
              </a:xfrm>
            </p:grpSpPr>
            <p:sp>
              <p:nvSpPr>
                <p:cNvPr id="10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72424" y="244161"/>
                  <a:ext cx="60338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  <p:sp>
              <p:nvSpPr>
                <p:cNvPr id="10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68726" y="646789"/>
                  <a:ext cx="56720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227107" y="702103"/>
                  <a:ext cx="356181" cy="0"/>
                </a:xfrm>
                <a:prstGeom prst="line">
                  <a:avLst/>
                </a:prstGeom>
                <a:ln w="444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3" name="Group 122"/>
          <p:cNvGrpSpPr/>
          <p:nvPr/>
        </p:nvGrpSpPr>
        <p:grpSpPr>
          <a:xfrm>
            <a:off x="4431992" y="1629918"/>
            <a:ext cx="2407974" cy="1279791"/>
            <a:chOff x="1030343" y="1574142"/>
            <a:chExt cx="2407974" cy="1279791"/>
          </a:xfrm>
        </p:grpSpPr>
        <p:sp>
          <p:nvSpPr>
            <p:cNvPr id="124" name="!!文本框 6"/>
            <p:cNvSpPr txBox="1"/>
            <p:nvPr/>
          </p:nvSpPr>
          <p:spPr>
            <a:xfrm>
              <a:off x="1030343" y="1838270"/>
              <a:ext cx="2297057" cy="98283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4000"/>
              </a:schemeClr>
            </a:solidFill>
            <a:ln w="28575">
              <a:solidFill>
                <a:schemeClr val="accent4">
                  <a:lumMod val="50000"/>
                </a:schemeClr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rgbClr val="3165A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N Binh Duong" pitchFamily="2" charset="0"/>
                  <a:ea typeface="Tahoma" panose="020B0604030504040204" pitchFamily="34" charset="0"/>
                  <a:cs typeface="+mn-ea"/>
                  <a:sym typeface="+mn-lt"/>
                </a:rPr>
                <a:t>B</a:t>
              </a:r>
              <a:endParaRPr lang="zh-CN" altLang="en-US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方正稚艺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1788878" y="1574142"/>
              <a:ext cx="1649439" cy="1279791"/>
              <a:chOff x="4057945" y="119962"/>
              <a:chExt cx="1649439" cy="1279791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4057945" y="119962"/>
                <a:ext cx="1021332" cy="1279791"/>
                <a:chOff x="1987203" y="1448240"/>
                <a:chExt cx="1021332" cy="1279791"/>
              </a:xfrm>
            </p:grpSpPr>
            <p:grpSp>
              <p:nvGrpSpPr>
                <p:cNvPr id="132" name="Group 131"/>
                <p:cNvGrpSpPr/>
                <p:nvPr/>
              </p:nvGrpSpPr>
              <p:grpSpPr>
                <a:xfrm>
                  <a:off x="1987203" y="1820753"/>
                  <a:ext cx="632921" cy="907278"/>
                  <a:chOff x="6090543" y="-1254708"/>
                  <a:chExt cx="843898" cy="1209705"/>
                </a:xfrm>
              </p:grpSpPr>
              <p:sp>
                <p:nvSpPr>
                  <p:cNvPr id="134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9931" y="-1254708"/>
                    <a:ext cx="804510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13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00715" y="-722111"/>
                    <a:ext cx="756271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6090543" y="-660161"/>
                    <a:ext cx="474908" cy="0"/>
                  </a:xfrm>
                  <a:prstGeom prst="line">
                    <a:avLst/>
                  </a:prstGeom>
                  <a:ln w="44450" cmpd="sng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3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361250" y="1448240"/>
                  <a:ext cx="647285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vi-VN" sz="3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5043880" y="485440"/>
                <a:ext cx="663504" cy="910459"/>
                <a:chOff x="5172424" y="244161"/>
                <a:chExt cx="663504" cy="910459"/>
              </a:xfrm>
            </p:grpSpPr>
            <p:sp>
              <p:nvSpPr>
                <p:cNvPr id="12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72424" y="244161"/>
                  <a:ext cx="60338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  <p:sp>
              <p:nvSpPr>
                <p:cNvPr id="13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68726" y="646789"/>
                  <a:ext cx="56720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227107" y="702103"/>
                  <a:ext cx="356181" cy="0"/>
                </a:xfrm>
                <a:prstGeom prst="line">
                  <a:avLst/>
                </a:prstGeom>
                <a:ln w="444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7" name="Group 136"/>
          <p:cNvGrpSpPr/>
          <p:nvPr/>
        </p:nvGrpSpPr>
        <p:grpSpPr>
          <a:xfrm>
            <a:off x="1351407" y="3130801"/>
            <a:ext cx="2407974" cy="1256367"/>
            <a:chOff x="1030343" y="1597566"/>
            <a:chExt cx="2407974" cy="1256367"/>
          </a:xfrm>
        </p:grpSpPr>
        <p:sp>
          <p:nvSpPr>
            <p:cNvPr id="138" name="!!文本框 6"/>
            <p:cNvSpPr txBox="1"/>
            <p:nvPr/>
          </p:nvSpPr>
          <p:spPr>
            <a:xfrm>
              <a:off x="1030343" y="1838270"/>
              <a:ext cx="2297057" cy="98283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4000"/>
              </a:schemeClr>
            </a:solidFill>
            <a:ln w="28575">
              <a:solidFill>
                <a:schemeClr val="accent4">
                  <a:lumMod val="50000"/>
                </a:schemeClr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rgbClr val="3165A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N Binh Duong" pitchFamily="2" charset="0"/>
                  <a:ea typeface="Tahoma" panose="020B0604030504040204" pitchFamily="34" charset="0"/>
                  <a:cs typeface="+mn-ea"/>
                  <a:sym typeface="+mn-lt"/>
                </a:rPr>
                <a:t>C</a:t>
              </a:r>
              <a:endParaRPr lang="zh-CN" altLang="en-US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方正稚艺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1733756" y="1597566"/>
              <a:ext cx="1704561" cy="1256367"/>
              <a:chOff x="4002823" y="143386"/>
              <a:chExt cx="1704561" cy="1256367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4002823" y="143386"/>
                <a:ext cx="1137359" cy="1256367"/>
                <a:chOff x="1932081" y="1471664"/>
                <a:chExt cx="1137359" cy="1256367"/>
              </a:xfrm>
            </p:grpSpPr>
            <p:grpSp>
              <p:nvGrpSpPr>
                <p:cNvPr id="145" name="Group 144"/>
                <p:cNvGrpSpPr/>
                <p:nvPr/>
              </p:nvGrpSpPr>
              <p:grpSpPr>
                <a:xfrm>
                  <a:off x="1932081" y="1820753"/>
                  <a:ext cx="629958" cy="907278"/>
                  <a:chOff x="6017040" y="-1254708"/>
                  <a:chExt cx="839946" cy="1209705"/>
                </a:xfrm>
              </p:grpSpPr>
              <p:sp>
                <p:nvSpPr>
                  <p:cNvPr id="14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17040" y="-1254708"/>
                    <a:ext cx="804512" cy="6771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</a:p>
                </p:txBody>
              </p:sp>
              <p:sp>
                <p:nvSpPr>
                  <p:cNvPr id="14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00715" y="-722111"/>
                    <a:ext cx="756271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149" name="Straight Connector 148"/>
                  <p:cNvCxnSpPr/>
                  <p:nvPr/>
                </p:nvCxnSpPr>
                <p:spPr>
                  <a:xfrm>
                    <a:off x="6090543" y="-660161"/>
                    <a:ext cx="474908" cy="0"/>
                  </a:xfrm>
                  <a:prstGeom prst="line">
                    <a:avLst/>
                  </a:prstGeom>
                  <a:ln w="44450" cmpd="sng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6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422155" y="1471664"/>
                  <a:ext cx="647285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vi-VN" sz="3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5043880" y="485440"/>
                <a:ext cx="663504" cy="910459"/>
                <a:chOff x="5172424" y="244161"/>
                <a:chExt cx="663504" cy="910459"/>
              </a:xfrm>
            </p:grpSpPr>
            <p:sp>
              <p:nvSpPr>
                <p:cNvPr id="14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72424" y="244161"/>
                  <a:ext cx="60338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  <p:sp>
              <p:nvSpPr>
                <p:cNvPr id="14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68726" y="646789"/>
                  <a:ext cx="56720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5227107" y="702103"/>
                  <a:ext cx="356181" cy="0"/>
                </a:xfrm>
                <a:prstGeom prst="line">
                  <a:avLst/>
                </a:prstGeom>
                <a:ln w="444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0" name="Group 149"/>
          <p:cNvGrpSpPr/>
          <p:nvPr/>
        </p:nvGrpSpPr>
        <p:grpSpPr>
          <a:xfrm>
            <a:off x="4418863" y="3153413"/>
            <a:ext cx="2407974" cy="1256367"/>
            <a:chOff x="1030343" y="1597566"/>
            <a:chExt cx="2407974" cy="1256367"/>
          </a:xfrm>
        </p:grpSpPr>
        <p:sp>
          <p:nvSpPr>
            <p:cNvPr id="151" name="!!文本框 6"/>
            <p:cNvSpPr txBox="1"/>
            <p:nvPr/>
          </p:nvSpPr>
          <p:spPr>
            <a:xfrm>
              <a:off x="1030343" y="1838270"/>
              <a:ext cx="2297057" cy="98283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4000"/>
              </a:schemeClr>
            </a:solidFill>
            <a:ln w="28575">
              <a:solidFill>
                <a:schemeClr val="accent4">
                  <a:lumMod val="50000"/>
                </a:schemeClr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rgbClr val="3165A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N Binh Duong" pitchFamily="2" charset="0"/>
                  <a:ea typeface="Tahoma" panose="020B0604030504040204" pitchFamily="34" charset="0"/>
                  <a:cs typeface="+mn-ea"/>
                  <a:sym typeface="+mn-lt"/>
                </a:rPr>
                <a:t>D</a:t>
              </a:r>
              <a:endParaRPr lang="zh-CN" altLang="en-US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方正稚艺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1733758" y="1597566"/>
              <a:ext cx="1704559" cy="1256367"/>
              <a:chOff x="4002825" y="143386"/>
              <a:chExt cx="1704559" cy="1256367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4002825" y="143386"/>
                <a:ext cx="1137357" cy="1256367"/>
                <a:chOff x="1932083" y="1471664"/>
                <a:chExt cx="1137357" cy="1256367"/>
              </a:xfrm>
            </p:grpSpPr>
            <p:grpSp>
              <p:nvGrpSpPr>
                <p:cNvPr id="158" name="Group 157"/>
                <p:cNvGrpSpPr/>
                <p:nvPr/>
              </p:nvGrpSpPr>
              <p:grpSpPr>
                <a:xfrm>
                  <a:off x="1932083" y="1820753"/>
                  <a:ext cx="638425" cy="907278"/>
                  <a:chOff x="6017040" y="-1254708"/>
                  <a:chExt cx="851235" cy="1209705"/>
                </a:xfrm>
              </p:grpSpPr>
              <p:sp>
                <p:nvSpPr>
                  <p:cNvPr id="16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17040" y="-1254708"/>
                    <a:ext cx="804512" cy="6771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45</a:t>
                    </a:r>
                  </a:p>
                </p:txBody>
              </p:sp>
              <p:sp>
                <p:nvSpPr>
                  <p:cNvPr id="16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12004" y="-722112"/>
                    <a:ext cx="756271" cy="6771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162" name="Straight Connector 161"/>
                  <p:cNvCxnSpPr/>
                  <p:nvPr/>
                </p:nvCxnSpPr>
                <p:spPr>
                  <a:xfrm>
                    <a:off x="6090543" y="-660161"/>
                    <a:ext cx="474908" cy="0"/>
                  </a:xfrm>
                  <a:prstGeom prst="line">
                    <a:avLst/>
                  </a:prstGeom>
                  <a:ln w="44450" cmpd="sng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9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422155" y="1471664"/>
                  <a:ext cx="647285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vi-VN" sz="3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5043880" y="485440"/>
                <a:ext cx="663504" cy="910459"/>
                <a:chOff x="5172424" y="244161"/>
                <a:chExt cx="663504" cy="910459"/>
              </a:xfrm>
            </p:grpSpPr>
            <p:sp>
              <p:nvSpPr>
                <p:cNvPr id="15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72424" y="244161"/>
                  <a:ext cx="60338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  <p:sp>
              <p:nvSpPr>
                <p:cNvPr id="15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68726" y="646789"/>
                  <a:ext cx="56720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5227107" y="702103"/>
                  <a:ext cx="356181" cy="0"/>
                </a:xfrm>
                <a:prstGeom prst="line">
                  <a:avLst/>
                </a:prstGeom>
                <a:ln w="444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8357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48" grpId="0"/>
      <p:bldP spid="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530100" y="474141"/>
            <a:ext cx="6829787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7945" y="119962"/>
            <a:ext cx="1649439" cy="1279791"/>
            <a:chOff x="4057945" y="119962"/>
            <a:chExt cx="1649439" cy="1279791"/>
          </a:xfrm>
        </p:grpSpPr>
        <p:grpSp>
          <p:nvGrpSpPr>
            <p:cNvPr id="50" name="Group 49"/>
            <p:cNvGrpSpPr/>
            <p:nvPr/>
          </p:nvGrpSpPr>
          <p:grpSpPr>
            <a:xfrm>
              <a:off x="4057945" y="119962"/>
              <a:ext cx="1021332" cy="1279791"/>
              <a:chOff x="1987203" y="1448240"/>
              <a:chExt cx="1021332" cy="1279791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987203" y="1820753"/>
                <a:ext cx="632921" cy="907278"/>
                <a:chOff x="6090543" y="-1254708"/>
                <a:chExt cx="843898" cy="1209705"/>
              </a:xfrm>
            </p:grpSpPr>
            <p:sp>
              <p:nvSpPr>
                <p:cNvPr id="5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129931" y="-1254708"/>
                  <a:ext cx="804510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5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100715" y="-722111"/>
                  <a:ext cx="75627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090543" y="-660161"/>
                  <a:ext cx="474908" cy="0"/>
                </a:xfrm>
                <a:prstGeom prst="line">
                  <a:avLst/>
                </a:prstGeom>
                <a:ln w="4445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 Box 100"/>
              <p:cNvSpPr txBox="1">
                <a:spLocks noChangeArrowheads="1"/>
              </p:cNvSpPr>
              <p:nvPr/>
            </p:nvSpPr>
            <p:spPr bwMode="auto">
              <a:xfrm>
                <a:off x="2361250" y="1448240"/>
                <a:ext cx="647285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vi-VN" sz="3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043880" y="485440"/>
              <a:ext cx="663504" cy="910459"/>
              <a:chOff x="5172424" y="244161"/>
              <a:chExt cx="663504" cy="910459"/>
            </a:xfrm>
          </p:grpSpPr>
          <p:sp>
            <p:nvSpPr>
              <p:cNvPr id="56" name="Text Box 32"/>
              <p:cNvSpPr txBox="1">
                <a:spLocks noChangeArrowheads="1"/>
              </p:cNvSpPr>
              <p:nvPr/>
            </p:nvSpPr>
            <p:spPr bwMode="auto">
              <a:xfrm>
                <a:off x="5172424" y="244161"/>
                <a:ext cx="603382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57" name="Text Box 32"/>
              <p:cNvSpPr txBox="1">
                <a:spLocks noChangeArrowheads="1"/>
              </p:cNvSpPr>
              <p:nvPr/>
            </p:nvSpPr>
            <p:spPr bwMode="auto">
              <a:xfrm>
                <a:off x="5268726" y="646789"/>
                <a:ext cx="567202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5227107" y="702103"/>
                <a:ext cx="356181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5530295" y="485440"/>
            <a:ext cx="3269813" cy="64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!!文本框 6"/>
          <p:cNvSpPr txBox="1"/>
          <p:nvPr/>
        </p:nvSpPr>
        <p:spPr>
          <a:xfrm>
            <a:off x="1351407" y="1897900"/>
            <a:ext cx="2297057" cy="1015663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A</a:t>
            </a:r>
            <a:endParaRPr lang="zh-CN" altLang="en-US" sz="40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24" name="!!文本框 6"/>
          <p:cNvSpPr txBox="1"/>
          <p:nvPr/>
        </p:nvSpPr>
        <p:spPr>
          <a:xfrm>
            <a:off x="4431992" y="1894046"/>
            <a:ext cx="2297057" cy="982833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B</a:t>
            </a:r>
            <a:endParaRPr lang="zh-CN" altLang="en-US" sz="44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38" name="!!文本框 6"/>
          <p:cNvSpPr txBox="1"/>
          <p:nvPr/>
        </p:nvSpPr>
        <p:spPr>
          <a:xfrm>
            <a:off x="1351407" y="3371505"/>
            <a:ext cx="2297057" cy="982833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C</a:t>
            </a:r>
            <a:endParaRPr lang="zh-CN" altLang="en-US" sz="44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51" name="!!文本框 6"/>
          <p:cNvSpPr txBox="1"/>
          <p:nvPr/>
        </p:nvSpPr>
        <p:spPr>
          <a:xfrm>
            <a:off x="4418863" y="3394117"/>
            <a:ext cx="2297057" cy="982833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D</a:t>
            </a:r>
            <a:endParaRPr lang="zh-CN" altLang="en-US" sz="44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1293451" y="1000306"/>
            <a:ext cx="3593027" cy="64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2384290" y="3308923"/>
            <a:ext cx="89091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5355451" y="1867106"/>
            <a:ext cx="890913" cy="9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5403577" y="3362650"/>
            <a:ext cx="890913" cy="9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2423703" y="1817705"/>
            <a:ext cx="890913" cy="9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70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48" grpId="0"/>
      <p:bldP spid="95" grpId="0"/>
      <p:bldP spid="96" grpId="0" animBg="1"/>
      <p:bldP spid="96" grpId="1" animBg="1"/>
      <p:bldP spid="124" grpId="0" animBg="1"/>
      <p:bldP spid="138" grpId="0" animBg="1"/>
      <p:bldP spid="138" grpId="1" animBg="1"/>
      <p:bldP spid="151" grpId="0" animBg="1"/>
      <p:bldP spid="151" grpId="1" animBg="1"/>
      <p:bldP spid="68" grpId="0"/>
      <p:bldP spid="69" grpId="1"/>
      <p:bldP spid="69" grpId="2"/>
      <p:bldP spid="70" grpId="0"/>
      <p:bldP spid="71" grpId="1"/>
      <p:bldP spid="71" grpId="2"/>
      <p:bldP spid="72" grpId="1"/>
      <p:bldP spid="72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4" y="-857250"/>
            <a:ext cx="6865358" cy="5143500"/>
          </a:xfrm>
          <a:prstGeom prst="rect">
            <a:avLst/>
          </a:prstGeom>
        </p:spPr>
      </p:pic>
      <p:sp>
        <p:nvSpPr>
          <p:cNvPr id="24" name="!!文本框 6"/>
          <p:cNvSpPr txBox="1"/>
          <p:nvPr/>
        </p:nvSpPr>
        <p:spPr>
          <a:xfrm>
            <a:off x="2374544" y="1521230"/>
            <a:ext cx="5829300" cy="154952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2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DẶN DÒ</a:t>
            </a:r>
            <a:endParaRPr lang="zh-CN" altLang="en-US" sz="72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50" y="1872126"/>
            <a:ext cx="2849411" cy="3617513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91" y="3070757"/>
            <a:ext cx="4421584" cy="17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0" y="0"/>
            <a:ext cx="4196122" cy="4425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01" y="1285660"/>
            <a:ext cx="3918468" cy="39692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5005186" y="-1"/>
            <a:ext cx="4149700" cy="43760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87" y="3503423"/>
            <a:ext cx="2610498" cy="1634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56" y="1093241"/>
            <a:ext cx="2995387" cy="3802839"/>
          </a:xfrm>
          <a:prstGeom prst="rect">
            <a:avLst/>
          </a:prstGeom>
        </p:spPr>
      </p:pic>
      <p:sp>
        <p:nvSpPr>
          <p:cNvPr id="17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3281114" y="1334714"/>
            <a:ext cx="2639080" cy="212365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TẠM</a:t>
            </a:r>
          </a:p>
          <a:p>
            <a:pPr algn="ctr"/>
            <a:r>
              <a:rPr lang="en-US" altLang="zh-CN" sz="66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BIỆT</a:t>
            </a:r>
            <a:endParaRPr lang="zh-CN" altLang="en-US" sz="6600" b="1" dirty="0">
              <a:solidFill>
                <a:srgbClr val="FFEB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81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75060" y="919193"/>
            <a:ext cx="2151138" cy="1079223"/>
            <a:chOff x="4298553" y="1030578"/>
            <a:chExt cx="1731606" cy="107922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360745" y="1573764"/>
              <a:ext cx="322640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4304736" y="1525026"/>
              <a:ext cx="62284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310675" y="1564672"/>
              <a:ext cx="303995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4298553" y="1030578"/>
              <a:ext cx="1731606" cy="1079223"/>
              <a:chOff x="4247202" y="1040184"/>
              <a:chExt cx="1731606" cy="1079223"/>
            </a:xfrm>
          </p:grpSpPr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5282284" y="1534632"/>
                <a:ext cx="66105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4247202" y="1040184"/>
                <a:ext cx="1731606" cy="827854"/>
                <a:chOff x="4247202" y="1040184"/>
                <a:chExt cx="1731606" cy="827854"/>
              </a:xfrm>
            </p:grpSpPr>
            <p:sp>
              <p:nvSpPr>
                <p:cNvPr id="2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247202" y="1040185"/>
                  <a:ext cx="622848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2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317757" y="1040184"/>
                  <a:ext cx="661051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2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650982" y="1283263"/>
                  <a:ext cx="661051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vi-VN" b="1" dirty="0" err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03" name="Rectangle: Rounded Corners 25">
            <a:extLst>
              <a:ext uri="{FF2B5EF4-FFF2-40B4-BE49-F238E27FC236}">
                <a16:creationId xmlns:a16="http://schemas.microsoft.com/office/drawing/2014/main" id="{173A6FB9-588C-4B81-BD2A-506504AD15C1}"/>
              </a:ext>
            </a:extLst>
          </p:cNvPr>
          <p:cNvSpPr/>
          <p:nvPr/>
        </p:nvSpPr>
        <p:spPr>
          <a:xfrm>
            <a:off x="26416" y="22411"/>
            <a:ext cx="9117584" cy="810350"/>
          </a:xfrm>
          <a:prstGeom prst="roundRect">
            <a:avLst/>
          </a:prstGeom>
          <a:solidFill>
            <a:srgbClr val="FCF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156208" y="90037"/>
            <a:ext cx="6858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2" name="Group 98"/>
          <p:cNvGrpSpPr>
            <a:grpSpLocks/>
          </p:cNvGrpSpPr>
          <p:nvPr/>
        </p:nvGrpSpPr>
        <p:grpSpPr bwMode="auto">
          <a:xfrm>
            <a:off x="1062153" y="1794215"/>
            <a:ext cx="6459311" cy="1178720"/>
            <a:chOff x="528" y="528"/>
            <a:chExt cx="3480" cy="990"/>
          </a:xfrm>
        </p:grpSpPr>
        <p:grpSp>
          <p:nvGrpSpPr>
            <p:cNvPr id="53" name="Group 74"/>
            <p:cNvGrpSpPr>
              <a:grpSpLocks/>
            </p:cNvGrpSpPr>
            <p:nvPr/>
          </p:nvGrpSpPr>
          <p:grpSpPr bwMode="auto">
            <a:xfrm>
              <a:off x="528" y="528"/>
              <a:ext cx="1608" cy="960"/>
              <a:chOff x="528" y="528"/>
              <a:chExt cx="1608" cy="960"/>
            </a:xfrm>
          </p:grpSpPr>
          <p:sp>
            <p:nvSpPr>
              <p:cNvPr id="68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9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85"/>
                <a:chOff x="1056" y="681"/>
                <a:chExt cx="973" cy="785"/>
              </a:xfrm>
            </p:grpSpPr>
            <p:sp>
              <p:nvSpPr>
                <p:cNvPr id="7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700" b="1" dirty="0">
                      <a:latin typeface="Times New Roman" panose="02020603050405020304" pitchFamily="18" charset="0"/>
                    </a:rPr>
                    <a:t>2 x 4</a:t>
                  </a:r>
                </a:p>
              </p:txBody>
            </p:sp>
            <p:sp>
              <p:nvSpPr>
                <p:cNvPr id="7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700" b="1" dirty="0">
                      <a:latin typeface="Times New Roman" panose="02020603050405020304" pitchFamily="18" charset="0"/>
                    </a:rPr>
                    <a:t>9 x 4</a:t>
                  </a:r>
                </a:p>
              </p:txBody>
            </p:sp>
            <p:sp>
              <p:nvSpPr>
                <p:cNvPr id="80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700"/>
                </a:p>
              </p:txBody>
            </p:sp>
          </p:grp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1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Line 14"/>
              <p:cNvSpPr>
                <a:spLocks noChangeShapeType="1"/>
              </p:cNvSpPr>
              <p:nvPr/>
            </p:nvSpPr>
            <p:spPr bwMode="auto">
              <a:xfrm flipV="1">
                <a:off x="561" y="1091"/>
                <a:ext cx="21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73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9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2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76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36</a:t>
                </a:r>
                <a:endParaRPr lang="vi-VN" altLang="vi-VN" sz="27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Rectangle 21"/>
              <p:cNvSpPr>
                <a:spLocks noChangeArrowheads="1"/>
              </p:cNvSpPr>
              <p:nvPr/>
            </p:nvSpPr>
            <p:spPr bwMode="auto">
              <a:xfrm>
                <a:off x="1897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8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75"/>
            <p:cNvGrpSpPr>
              <a:grpSpLocks/>
            </p:cNvGrpSpPr>
            <p:nvPr/>
          </p:nvGrpSpPr>
          <p:grpSpPr bwMode="auto">
            <a:xfrm>
              <a:off x="2448" y="558"/>
              <a:ext cx="1560" cy="960"/>
              <a:chOff x="2448" y="558"/>
              <a:chExt cx="1560" cy="960"/>
            </a:xfrm>
          </p:grpSpPr>
          <p:sp>
            <p:nvSpPr>
              <p:cNvPr id="56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7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3 x 9</a:t>
                </a:r>
              </a:p>
            </p:txBody>
          </p:sp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4 x 9</a:t>
                </a:r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60" name="Text Box 13"/>
              <p:cNvSpPr txBox="1">
                <a:spLocks noChangeArrowheads="1"/>
              </p:cNvSpPr>
              <p:nvPr/>
            </p:nvSpPr>
            <p:spPr bwMode="auto">
              <a:xfrm>
                <a:off x="3566" y="869"/>
                <a:ext cx="33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1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1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63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4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3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3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66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36</a:t>
                </a:r>
                <a:endParaRPr lang="vi-VN" altLang="vi-VN" sz="27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" name="Rectangle 36"/>
              <p:cNvSpPr>
                <a:spLocks noChangeArrowheads="1"/>
              </p:cNvSpPr>
              <p:nvPr/>
            </p:nvSpPr>
            <p:spPr bwMode="auto">
              <a:xfrm>
                <a:off x="3802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27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5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2700" b="1" dirty="0">
                  <a:latin typeface="Times New Roman" panose="02020603050405020304" pitchFamily="18" charset="0"/>
                </a:rPr>
                <a:t>;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4032" y="3026321"/>
            <a:ext cx="7673748" cy="1760775"/>
            <a:chOff x="297263" y="3423635"/>
            <a:chExt cx="7673748" cy="1760775"/>
          </a:xfrm>
        </p:grpSpPr>
        <p:sp>
          <p:nvSpPr>
            <p:cNvPr id="81" name="Rectangle 2"/>
            <p:cNvSpPr>
              <a:spLocks noChangeArrowheads="1"/>
            </p:cNvSpPr>
            <p:nvPr/>
          </p:nvSpPr>
          <p:spPr bwMode="auto">
            <a:xfrm>
              <a:off x="297263" y="3830311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đã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quy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đồng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mẫu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thành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496756" y="3423635"/>
              <a:ext cx="455774" cy="914511"/>
              <a:chOff x="7182061" y="3550998"/>
              <a:chExt cx="607699" cy="1219348"/>
            </a:xfrm>
          </p:grpSpPr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85" name="Straight Connector 84"/>
              <p:cNvCxnSpPr>
                <a:cxnSpLocks/>
              </p:cNvCxnSpPr>
              <p:nvPr/>
            </p:nvCxnSpPr>
            <p:spPr>
              <a:xfrm>
                <a:off x="7224841" y="4157406"/>
                <a:ext cx="294898" cy="0"/>
              </a:xfrm>
              <a:prstGeom prst="line">
                <a:avLst/>
              </a:prstGeom>
              <a:ln w="44450" cmpd="sng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4459818" y="3429461"/>
              <a:ext cx="455774" cy="914511"/>
              <a:chOff x="7182061" y="3550998"/>
              <a:chExt cx="607699" cy="1219348"/>
            </a:xfrm>
          </p:grpSpPr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8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7224841" y="4157406"/>
                <a:ext cx="294898" cy="0"/>
              </a:xfrm>
              <a:prstGeom prst="line">
                <a:avLst/>
              </a:prstGeom>
              <a:ln w="44450" cmpd="sng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5198904" y="4269899"/>
              <a:ext cx="795645" cy="914511"/>
              <a:chOff x="8302600" y="3539905"/>
              <a:chExt cx="640744" cy="1219348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8339133" y="353990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8302600" y="408214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8341892" y="4146313"/>
                <a:ext cx="294898" cy="0"/>
              </a:xfrm>
              <a:prstGeom prst="line">
                <a:avLst/>
              </a:prstGeom>
              <a:ln w="44450" cmpd="sng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6337314" y="4269899"/>
              <a:ext cx="824184" cy="914511"/>
              <a:chOff x="8224905" y="3550989"/>
              <a:chExt cx="663727" cy="1219348"/>
            </a:xfrm>
          </p:grpSpPr>
          <p:sp>
            <p:nvSpPr>
              <p:cNvPr id="95" name="Text Box 32"/>
              <p:cNvSpPr txBox="1">
                <a:spLocks noChangeArrowheads="1"/>
              </p:cNvSpPr>
              <p:nvPr/>
            </p:nvSpPr>
            <p:spPr bwMode="auto">
              <a:xfrm>
                <a:off x="8224905" y="355098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27</a:t>
                </a:r>
              </a:p>
            </p:txBody>
          </p:sp>
          <p:sp>
            <p:nvSpPr>
              <p:cNvPr id="96" name="Text Box 32"/>
              <p:cNvSpPr txBox="1">
                <a:spLocks noChangeArrowheads="1"/>
              </p:cNvSpPr>
              <p:nvPr/>
            </p:nvSpPr>
            <p:spPr bwMode="auto">
              <a:xfrm>
                <a:off x="8284421" y="40932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8331717" y="4157397"/>
                <a:ext cx="294898" cy="0"/>
              </a:xfrm>
              <a:prstGeom prst="line">
                <a:avLst/>
              </a:prstGeom>
              <a:ln w="44450" cmpd="sng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164">
              <a:off x="462746" y="3475037"/>
              <a:ext cx="770254" cy="847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8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/>
          <p:nvPr/>
        </p:nvSpPr>
        <p:spPr>
          <a:xfrm>
            <a:off x="4390931" y="1467046"/>
            <a:ext cx="652969" cy="503115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36775" y="1483099"/>
            <a:ext cx="652969" cy="503115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3" name="Rectangle: Rounded Corners 25">
            <a:extLst>
              <a:ext uri="{FF2B5EF4-FFF2-40B4-BE49-F238E27FC236}">
                <a16:creationId xmlns:a16="http://schemas.microsoft.com/office/drawing/2014/main" id="{173A6FB9-588C-4B81-BD2A-506504AD15C1}"/>
              </a:ext>
            </a:extLst>
          </p:cNvPr>
          <p:cNvSpPr/>
          <p:nvPr/>
        </p:nvSpPr>
        <p:spPr>
          <a:xfrm>
            <a:off x="26416" y="22411"/>
            <a:ext cx="9117584" cy="810350"/>
          </a:xfrm>
          <a:prstGeom prst="roundRect">
            <a:avLst/>
          </a:prstGeom>
          <a:solidFill>
            <a:srgbClr val="FCF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156208" y="90037"/>
            <a:ext cx="6858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2" name="Group 98"/>
          <p:cNvGrpSpPr>
            <a:grpSpLocks/>
          </p:cNvGrpSpPr>
          <p:nvPr/>
        </p:nvGrpSpPr>
        <p:grpSpPr bwMode="auto">
          <a:xfrm>
            <a:off x="564032" y="1765493"/>
            <a:ext cx="7604539" cy="1178720"/>
            <a:chOff x="528" y="528"/>
            <a:chExt cx="4097" cy="990"/>
          </a:xfrm>
        </p:grpSpPr>
        <p:grpSp>
          <p:nvGrpSpPr>
            <p:cNvPr id="53" name="Group 74"/>
            <p:cNvGrpSpPr>
              <a:grpSpLocks/>
            </p:cNvGrpSpPr>
            <p:nvPr/>
          </p:nvGrpSpPr>
          <p:grpSpPr bwMode="auto">
            <a:xfrm>
              <a:off x="528" y="528"/>
              <a:ext cx="1586" cy="960"/>
              <a:chOff x="528" y="528"/>
              <a:chExt cx="1586" cy="960"/>
            </a:xfrm>
          </p:grpSpPr>
          <p:sp>
            <p:nvSpPr>
              <p:cNvPr id="68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9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85"/>
                <a:chOff x="1056" y="681"/>
                <a:chExt cx="973" cy="785"/>
              </a:xfrm>
            </p:grpSpPr>
            <p:sp>
              <p:nvSpPr>
                <p:cNvPr id="7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700" b="1" dirty="0">
                      <a:latin typeface="Times New Roman" panose="02020603050405020304" pitchFamily="18" charset="0"/>
                    </a:rPr>
                    <a:t>3 x 3</a:t>
                  </a:r>
                </a:p>
              </p:txBody>
            </p:sp>
            <p:sp>
              <p:nvSpPr>
                <p:cNvPr id="7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700" b="1" dirty="0">
                      <a:latin typeface="Times New Roman" panose="02020603050405020304" pitchFamily="18" charset="0"/>
                    </a:rPr>
                    <a:t>2 x 3</a:t>
                  </a:r>
                </a:p>
              </p:txBody>
            </p:sp>
            <p:sp>
              <p:nvSpPr>
                <p:cNvPr id="80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700"/>
                </a:p>
              </p:txBody>
            </p:sp>
          </p:grp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1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Line 14"/>
              <p:cNvSpPr>
                <a:spLocks noChangeShapeType="1"/>
              </p:cNvSpPr>
              <p:nvPr/>
            </p:nvSpPr>
            <p:spPr bwMode="auto">
              <a:xfrm flipV="1">
                <a:off x="561" y="1089"/>
                <a:ext cx="229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73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2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3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Line 19"/>
              <p:cNvSpPr>
                <a:spLocks noChangeShapeType="1"/>
              </p:cNvSpPr>
              <p:nvPr/>
            </p:nvSpPr>
            <p:spPr bwMode="auto">
              <a:xfrm flipV="1">
                <a:off x="1817" y="1085"/>
                <a:ext cx="184" cy="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76" name="Rectangle 20"/>
              <p:cNvSpPr>
                <a:spLocks noChangeArrowheads="1"/>
              </p:cNvSpPr>
              <p:nvPr/>
            </p:nvSpPr>
            <p:spPr bwMode="auto">
              <a:xfrm>
                <a:off x="1869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6</a:t>
                </a:r>
                <a:endParaRPr lang="vi-VN" altLang="vi-VN" sz="27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Rectangle 21"/>
              <p:cNvSpPr>
                <a:spLocks noChangeArrowheads="1"/>
              </p:cNvSpPr>
              <p:nvPr/>
            </p:nvSpPr>
            <p:spPr bwMode="auto">
              <a:xfrm>
                <a:off x="1875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9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1" name="AutoShape 28"/>
            <p:cNvSpPr>
              <a:spLocks noChangeAspect="1" noChangeArrowheads="1" noTextEdit="1"/>
            </p:cNvSpPr>
            <p:nvPr/>
          </p:nvSpPr>
          <p:spPr bwMode="auto">
            <a:xfrm>
              <a:off x="2448" y="558"/>
              <a:ext cx="43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700">
                <a:solidFill>
                  <a:srgbClr val="002060"/>
                </a:solidFill>
              </a:endParaRPr>
            </a:p>
          </p:txBody>
        </p:sp>
        <p:sp>
          <p:nvSpPr>
            <p:cNvPr id="55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413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2700" b="1" dirty="0">
                  <a:latin typeface="Times New Roman" panose="02020603050405020304" pitchFamily="18" charset="0"/>
                </a:rPr>
                <a:t>;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 </a:t>
              </a:r>
              <a:r>
                <a:rPr lang="en-US" altLang="vi-VN" sz="2700" b="1" dirty="0" err="1">
                  <a:latin typeface="Times New Roman" panose="02020603050405020304" pitchFamily="18" charset="0"/>
                </a:rPr>
                <a:t>giữ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latin typeface="Times New Roman" panose="02020603050405020304" pitchFamily="18" charset="0"/>
                </a:rPr>
                <a:t>nguyên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latin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latin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  </a:t>
              </a:r>
              <a:endParaRPr lang="vi-VN" altLang="vi-VN" sz="27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5284" y="3026321"/>
            <a:ext cx="7543287" cy="1708903"/>
            <a:chOff x="358515" y="3423635"/>
            <a:chExt cx="7543287" cy="1708903"/>
          </a:xfrm>
        </p:grpSpPr>
        <p:sp>
          <p:nvSpPr>
            <p:cNvPr id="81" name="Rectangle 2"/>
            <p:cNvSpPr>
              <a:spLocks noChangeArrowheads="1"/>
            </p:cNvSpPr>
            <p:nvPr/>
          </p:nvSpPr>
          <p:spPr bwMode="auto">
            <a:xfrm>
              <a:off x="358515" y="3751101"/>
              <a:ext cx="7543287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đã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quy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đồng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mẫu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thành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. 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496756" y="3423635"/>
              <a:ext cx="455774" cy="914511"/>
              <a:chOff x="7182061" y="3550998"/>
              <a:chExt cx="607699" cy="1219348"/>
            </a:xfrm>
          </p:grpSpPr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7224841" y="4157406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4459818" y="3429461"/>
              <a:ext cx="455774" cy="914511"/>
              <a:chOff x="7182061" y="3550998"/>
              <a:chExt cx="607699" cy="1219348"/>
            </a:xfrm>
          </p:grpSpPr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8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7224841" y="4157406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5225986" y="4218027"/>
              <a:ext cx="795644" cy="914511"/>
              <a:chOff x="8324406" y="3470742"/>
              <a:chExt cx="640743" cy="1219348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8360938" y="3470742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8324406" y="4012982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8363698" y="4077150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6396948" y="4191601"/>
              <a:ext cx="764550" cy="914511"/>
              <a:chOff x="8272929" y="3446591"/>
              <a:chExt cx="615703" cy="1219348"/>
            </a:xfrm>
          </p:grpSpPr>
          <p:sp>
            <p:nvSpPr>
              <p:cNvPr id="95" name="Text Box 32"/>
              <p:cNvSpPr txBox="1">
                <a:spLocks noChangeArrowheads="1"/>
              </p:cNvSpPr>
              <p:nvPr/>
            </p:nvSpPr>
            <p:spPr bwMode="auto">
              <a:xfrm>
                <a:off x="8272929" y="3446591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96" name="Text Box 32"/>
              <p:cNvSpPr txBox="1">
                <a:spLocks noChangeArrowheads="1"/>
              </p:cNvSpPr>
              <p:nvPr/>
            </p:nvSpPr>
            <p:spPr bwMode="auto">
              <a:xfrm>
                <a:off x="8284421" y="3988831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8291697" y="4052999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164">
              <a:off x="462746" y="3475037"/>
              <a:ext cx="770254" cy="84727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182238" y="863494"/>
            <a:ext cx="2154472" cy="1079223"/>
            <a:chOff x="4304736" y="1030578"/>
            <a:chExt cx="1734290" cy="107922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360745" y="1573764"/>
              <a:ext cx="322640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4304736" y="1525026"/>
              <a:ext cx="62284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310675" y="1564672"/>
              <a:ext cx="303995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4307420" y="1030578"/>
              <a:ext cx="1731606" cy="1079223"/>
              <a:chOff x="4256069" y="1040184"/>
              <a:chExt cx="1731606" cy="107922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4256069" y="1040184"/>
                <a:ext cx="1731606" cy="827854"/>
                <a:chOff x="4256069" y="1040184"/>
                <a:chExt cx="1731606" cy="827854"/>
              </a:xfrm>
            </p:grpSpPr>
            <p:sp>
              <p:nvSpPr>
                <p:cNvPr id="2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256069" y="1040185"/>
                  <a:ext cx="622849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2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650982" y="1283263"/>
                  <a:ext cx="661051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vi-VN" b="1" dirty="0" err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326624" y="1040184"/>
                  <a:ext cx="661051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5317756" y="1534632"/>
                <a:ext cx="66105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</p:grpSp>
      <p:sp>
        <p:nvSpPr>
          <p:cNvPr id="99" name="Line 14"/>
          <p:cNvSpPr>
            <a:spLocks noChangeShapeType="1"/>
          </p:cNvSpPr>
          <p:nvPr/>
        </p:nvSpPr>
        <p:spPr bwMode="auto">
          <a:xfrm flipV="1">
            <a:off x="7149021" y="2368627"/>
            <a:ext cx="474651" cy="1587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>
              <a:solidFill>
                <a:srgbClr val="002060"/>
              </a:solidFill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7306153" y="2394024"/>
            <a:ext cx="172620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6</a:t>
            </a:r>
            <a:endParaRPr lang="vi-VN" altLang="vi-VN" sz="27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7306153" y="1970161"/>
            <a:ext cx="207886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>
                <a:latin typeface="Times New Roman" panose="02020603050405020304" pitchFamily="18" charset="0"/>
              </a:rPr>
              <a:t>1</a:t>
            </a:r>
            <a:endParaRPr lang="vi-VN" altLang="vi-VN" sz="27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7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" grpId="0" animBg="1"/>
      <p:bldP spid="103" grpId="0" animBg="1"/>
      <p:bldP spid="51" grpId="0"/>
      <p:bldP spid="99" grpId="0" animBg="1"/>
      <p:bldP spid="100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8">
            <a:extLst>
              <a:ext uri="{FF2B5EF4-FFF2-40B4-BE49-F238E27FC236}">
                <a16:creationId xmlns:a16="http://schemas.microsoft.com/office/drawing/2014/main" id="{B5E751FD-AD86-4715-A9FD-D506B78216CC}"/>
              </a:ext>
            </a:extLst>
          </p:cNvPr>
          <p:cNvCxnSpPr>
            <a:cxnSpLocks/>
          </p:cNvCxnSpPr>
          <p:nvPr/>
        </p:nvCxnSpPr>
        <p:spPr>
          <a:xfrm>
            <a:off x="1831821" y="987130"/>
            <a:ext cx="58293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0" y="0"/>
            <a:ext cx="4196122" cy="44250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97" y="1123076"/>
            <a:ext cx="4078970" cy="4131875"/>
          </a:xfrm>
          <a:prstGeom prst="rect">
            <a:avLst/>
          </a:prstGeom>
        </p:spPr>
      </p:pic>
      <p:pic>
        <p:nvPicPr>
          <p:cNvPr id="59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4994300" y="-19213"/>
            <a:ext cx="4149700" cy="437605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55" y="1355848"/>
            <a:ext cx="3066225" cy="3892772"/>
          </a:xfrm>
          <a:prstGeom prst="rect">
            <a:avLst/>
          </a:prstGeom>
        </p:spPr>
      </p:pic>
      <p:sp>
        <p:nvSpPr>
          <p:cNvPr id="61" name="!!文本框 6"/>
          <p:cNvSpPr txBox="1"/>
          <p:nvPr/>
        </p:nvSpPr>
        <p:spPr>
          <a:xfrm>
            <a:off x="1680561" y="-73255"/>
            <a:ext cx="5829300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>
                <a:solidFill>
                  <a:srgbClr val="326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+mn-ea"/>
                <a:sym typeface="+mn-lt"/>
              </a:rPr>
              <a:t>TOÁN</a:t>
            </a:r>
            <a:endParaRPr lang="zh-CN" altLang="en-US" sz="4800" b="1" dirty="0">
              <a:solidFill>
                <a:srgbClr val="3266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63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1773715" y="1123077"/>
            <a:ext cx="5750805" cy="132343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LUYỆN TẬP</a:t>
            </a:r>
            <a:endParaRPr lang="zh-CN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64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26" y="2927877"/>
            <a:ext cx="2437185" cy="2215623"/>
          </a:xfrm>
          <a:prstGeom prst="rect">
            <a:avLst/>
          </a:prstGeom>
        </p:spPr>
      </p:pic>
      <p:sp>
        <p:nvSpPr>
          <p:cNvPr id="10" name="!!文本框 6">
            <a:extLst>
              <a:ext uri="{FF2B5EF4-FFF2-40B4-BE49-F238E27FC236}">
                <a16:creationId xmlns:a16="http://schemas.microsoft.com/office/drawing/2014/main" id="{AF591A63-3B9B-40D7-8DB8-85C5C5AC98B0}"/>
              </a:ext>
            </a:extLst>
          </p:cNvPr>
          <p:cNvSpPr txBox="1"/>
          <p:nvPr/>
        </p:nvSpPr>
        <p:spPr>
          <a:xfrm>
            <a:off x="3756878" y="2372490"/>
            <a:ext cx="3158071" cy="73058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+mn-ea"/>
                <a:sym typeface="+mn-lt"/>
              </a:rPr>
              <a:t>Trang 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+mn-ea"/>
                <a:sym typeface="+mn-lt"/>
              </a:rPr>
              <a:t>117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166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32" y="1348111"/>
            <a:ext cx="2860545" cy="252391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62" y="1331961"/>
            <a:ext cx="2860545" cy="25239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8" y="1271954"/>
            <a:ext cx="2860545" cy="2523918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25" y="3803375"/>
            <a:ext cx="2624475" cy="10220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48326" y="670142"/>
            <a:ext cx="6504156" cy="72529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2467786" y="818643"/>
            <a:ext cx="60202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34377"/>
              </p:ext>
            </p:extLst>
          </p:nvPr>
        </p:nvGraphicFramePr>
        <p:xfrm>
          <a:off x="5515727" y="2206026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615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5727" y="2206026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7" y="2742866"/>
            <a:ext cx="939531" cy="21132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1848147" y="885444"/>
            <a:ext cx="565789" cy="3318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18" y="1548124"/>
            <a:ext cx="1330568" cy="11248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1" y="29386"/>
            <a:ext cx="1005927" cy="100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" y="36910"/>
            <a:ext cx="1330262" cy="12114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31690" y="2183268"/>
            <a:ext cx="1746676" cy="923603"/>
            <a:chOff x="1841411" y="1811856"/>
            <a:chExt cx="1746676" cy="923603"/>
          </a:xfrm>
        </p:grpSpPr>
        <p:grpSp>
          <p:nvGrpSpPr>
            <p:cNvPr id="13" name="Group 12"/>
            <p:cNvGrpSpPr/>
            <p:nvPr/>
          </p:nvGrpSpPr>
          <p:grpSpPr>
            <a:xfrm>
              <a:off x="2047489" y="1811856"/>
              <a:ext cx="455774" cy="914511"/>
              <a:chOff x="6170904" y="-1266569"/>
              <a:chExt cx="607699" cy="1219348"/>
            </a:xfrm>
          </p:grpSpPr>
          <p:sp>
            <p:nvSpPr>
              <p:cNvPr id="14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5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18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9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 Box 100"/>
            <p:cNvSpPr txBox="1">
              <a:spLocks noChangeArrowheads="1"/>
            </p:cNvSpPr>
            <p:nvPr/>
          </p:nvSpPr>
          <p:spPr bwMode="auto">
            <a:xfrm>
              <a:off x="1841411" y="1934466"/>
              <a:ext cx="154442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44688" y="1908247"/>
            <a:ext cx="1652029" cy="1297874"/>
            <a:chOff x="1936058" y="1437585"/>
            <a:chExt cx="1652029" cy="1297874"/>
          </a:xfrm>
        </p:grpSpPr>
        <p:grpSp>
          <p:nvGrpSpPr>
            <p:cNvPr id="40" name="Group 39"/>
            <p:cNvGrpSpPr/>
            <p:nvPr/>
          </p:nvGrpSpPr>
          <p:grpSpPr>
            <a:xfrm>
              <a:off x="1936058" y="1820752"/>
              <a:ext cx="611890" cy="905615"/>
              <a:chOff x="6022331" y="-1254708"/>
              <a:chExt cx="815854" cy="1207487"/>
            </a:xfrm>
          </p:grpSpPr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6134507" y="-660161"/>
                <a:ext cx="47490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43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44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63187" y="2286988"/>
            <a:ext cx="1610335" cy="929498"/>
            <a:chOff x="1977752" y="1805961"/>
            <a:chExt cx="1610335" cy="929498"/>
          </a:xfrm>
        </p:grpSpPr>
        <p:grpSp>
          <p:nvGrpSpPr>
            <p:cNvPr id="50" name="Group 49"/>
            <p:cNvGrpSpPr/>
            <p:nvPr/>
          </p:nvGrpSpPr>
          <p:grpSpPr>
            <a:xfrm>
              <a:off x="1977752" y="1805961"/>
              <a:ext cx="588748" cy="919200"/>
              <a:chOff x="6077923" y="-1274429"/>
              <a:chExt cx="784998" cy="1225600"/>
            </a:xfrm>
          </p:grpSpPr>
          <p:sp>
            <p:nvSpPr>
              <p:cNvPr id="56" name="Text Box 32"/>
              <p:cNvSpPr txBox="1">
                <a:spLocks noChangeArrowheads="1"/>
              </p:cNvSpPr>
              <p:nvPr/>
            </p:nvSpPr>
            <p:spPr bwMode="auto">
              <a:xfrm>
                <a:off x="6077923" y="-1274429"/>
                <a:ext cx="784998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57" name="Text Box 32"/>
              <p:cNvSpPr txBox="1">
                <a:spLocks noChangeArrowheads="1"/>
              </p:cNvSpPr>
              <p:nvPr/>
            </p:nvSpPr>
            <p:spPr bwMode="auto">
              <a:xfrm>
                <a:off x="6167416" y="-725937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6177018" y="-660161"/>
                <a:ext cx="480234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53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6213684" y="-660161"/>
                <a:ext cx="38365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 Box 100"/>
          <p:cNvSpPr txBox="1">
            <a:spLocks noChangeArrowheads="1"/>
          </p:cNvSpPr>
          <p:nvPr/>
        </p:nvSpPr>
        <p:spPr bwMode="auto">
          <a:xfrm>
            <a:off x="7067713" y="1937815"/>
            <a:ext cx="64728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6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600790" y="1078561"/>
            <a:ext cx="2166424" cy="1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14898" y="279766"/>
            <a:ext cx="6068100" cy="872115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90" y="-87538"/>
            <a:ext cx="1207729" cy="120955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81340" y="1996736"/>
            <a:ext cx="6962660" cy="120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 Ta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altLang="vi-VN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60417" y="3290726"/>
            <a:ext cx="7226383" cy="120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 Ta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5754" y="309944"/>
            <a:ext cx="6037243" cy="8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thể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-980990" y="1440103"/>
            <a:ext cx="51819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cap="all" dirty="0" err="1">
                <a:ln w="38100">
                  <a:noFill/>
                </a:ln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Bell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cap="all" dirty="0">
                <a:ln w="38100">
                  <a:noFill/>
                </a:ln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Bell" panose="02040603050506020204" pitchFamily="18" charset="0"/>
                <a:cs typeface="Times New Roman" panose="02020603050405020304" pitchFamily="18" charset="0"/>
              </a:rPr>
              <a:t> 1</a:t>
            </a:r>
            <a:endParaRPr lang="en-US" sz="3600" b="1" cap="all" spc="225" dirty="0">
              <a:ln w="38100">
                <a:noFill/>
              </a:ln>
              <a:solidFill>
                <a:sysClr val="windowText" lastClr="0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Bell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/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305369" y="-87538"/>
            <a:ext cx="2166424" cy="1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92" y="-87538"/>
            <a:ext cx="1005927" cy="120955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7493" y="2357856"/>
            <a:ext cx="6842876" cy="120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endParaRPr lang="en-US" altLang="vi-VN" sz="27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4341" y="766118"/>
            <a:ext cx="8724177" cy="4016897"/>
            <a:chOff x="740324" y="390103"/>
            <a:chExt cx="7302362" cy="1860728"/>
          </a:xfrm>
        </p:grpSpPr>
        <p:sp>
          <p:nvSpPr>
            <p:cNvPr id="5" name="Rounded Rectangle 4"/>
            <p:cNvSpPr/>
            <p:nvPr/>
          </p:nvSpPr>
          <p:spPr>
            <a:xfrm>
              <a:off x="740324" y="434003"/>
              <a:ext cx="7302362" cy="1816828"/>
            </a:xfrm>
            <a:prstGeom prst="roundRect">
              <a:avLst>
                <a:gd name="adj" fmla="val 8366"/>
              </a:avLst>
            </a:prstGeom>
            <a:solidFill>
              <a:schemeClr val="bg1">
                <a:alpha val="67000"/>
              </a:schemeClr>
            </a:solidFill>
            <a:ln w="53975" cmpd="thickThin"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790499" y="390103"/>
              <a:ext cx="6858000" cy="87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	</a:t>
              </a:r>
              <a:r>
                <a:rPr lang="vi-VN" altLang="vi-VN" sz="2700" b="1" dirty="0">
                  <a:cs typeface="Times New Roman" panose="02020603050405020304" pitchFamily="18" charset="0"/>
                </a:rPr>
                <a:t>Nếu mẫu số của phân số thứ hai </a:t>
              </a:r>
              <a:r>
                <a:rPr lang="vi-VN" altLang="vi-VN" sz="27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chia hết </a:t>
              </a:r>
              <a:r>
                <a:rPr lang="vi-VN" altLang="vi-VN" sz="2700" b="1" dirty="0">
                  <a:cs typeface="Times New Roman" panose="02020603050405020304" pitchFamily="18" charset="0"/>
                </a:rPr>
                <a:t>cho mẫu số của phân số thứ nhất</a:t>
              </a:r>
              <a:r>
                <a:rPr lang="en-US" altLang="vi-VN" sz="2700" b="1" dirty="0">
                  <a:cs typeface="Times New Roman" panose="02020603050405020304" pitchFamily="18" charset="0"/>
                </a:rPr>
                <a:t> (</a:t>
              </a:r>
              <a:r>
                <a:rPr lang="en-US" altLang="vi-VN" sz="2700" b="1" dirty="0" err="1">
                  <a:cs typeface="Times New Roman" panose="02020603050405020304" pitchFamily="18" charset="0"/>
                </a:rPr>
                <a:t>hoặc</a:t>
              </a:r>
              <a:r>
                <a:rPr lang="en-US" altLang="vi-VN" sz="2700" b="1" dirty="0"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cs typeface="Times New Roman" panose="02020603050405020304" pitchFamily="18" charset="0"/>
                </a:rPr>
                <a:t>ngược</a:t>
              </a:r>
              <a:r>
                <a:rPr lang="en-US" altLang="vi-VN" sz="2700" b="1" dirty="0"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cs typeface="Times New Roman" panose="02020603050405020304" pitchFamily="18" charset="0"/>
                </a:rPr>
                <a:t>lại</a:t>
              </a:r>
              <a:r>
                <a:rPr lang="en-US" altLang="vi-VN" sz="2700" b="1" dirty="0">
                  <a:cs typeface="Times New Roman" panose="02020603050405020304" pitchFamily="18" charset="0"/>
                </a:rPr>
                <a:t>)</a:t>
              </a:r>
              <a:r>
                <a:rPr lang="vi-VN" altLang="vi-VN" sz="2700" b="1" dirty="0">
                  <a:cs typeface="Times New Roman" panose="02020603050405020304" pitchFamily="18" charset="0"/>
                </a:rPr>
                <a:t> thì ta có thể quy đồng mẫu số hai phân số như sau:</a:t>
              </a:r>
              <a:endParaRPr lang="en-US" altLang="vi-VN" sz="2700" b="1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-1252970" y="240241"/>
            <a:ext cx="51819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cap="all" dirty="0" err="1">
                <a:ln w="38100">
                  <a:noFill/>
                </a:ln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Bell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cap="all" dirty="0">
                <a:ln w="38100">
                  <a:noFill/>
                </a:ln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Bell" panose="020406030505060202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44477" y="2559699"/>
            <a:ext cx="7817271" cy="188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vi-VN" sz="2500" b="1" dirty="0"/>
              <a:t>- </a:t>
            </a:r>
            <a:r>
              <a:rPr lang="vi-VN" sz="2500" dirty="0"/>
              <a:t>Lấy mẫu số chung là </a:t>
            </a:r>
            <a:r>
              <a:rPr lang="vi-VN" sz="2500" dirty="0">
                <a:solidFill>
                  <a:srgbClr val="FF0000"/>
                </a:solidFill>
              </a:rPr>
              <a:t>mẫu số </a:t>
            </a:r>
            <a:r>
              <a:rPr lang="en-US" sz="2500" dirty="0" err="1">
                <a:solidFill>
                  <a:srgbClr val="FF0000"/>
                </a:solidFill>
              </a:rPr>
              <a:t>lớn</a:t>
            </a:r>
            <a:r>
              <a:rPr lang="vi-VN" sz="2500" dirty="0"/>
              <a:t>.</a:t>
            </a:r>
          </a:p>
          <a:p>
            <a:r>
              <a:rPr lang="vi-VN" sz="2500" b="1" dirty="0"/>
              <a:t>- </a:t>
            </a:r>
            <a:r>
              <a:rPr lang="vi-VN" sz="2500" dirty="0"/>
              <a:t>Tìm thừa số phụ bằng cách lấy mẫu số </a:t>
            </a:r>
            <a:r>
              <a:rPr lang="en-US" sz="2500" dirty="0" err="1"/>
              <a:t>lớn</a:t>
            </a:r>
            <a:r>
              <a:rPr lang="vi-VN" sz="2500" dirty="0"/>
              <a:t> </a:t>
            </a:r>
            <a:r>
              <a:rPr lang="vi-VN" sz="2500" dirty="0">
                <a:solidFill>
                  <a:srgbClr val="FF0000"/>
                </a:solidFill>
              </a:rPr>
              <a:t>ch</a:t>
            </a:r>
            <a:r>
              <a:rPr lang="en-US" sz="2500" dirty="0" err="1">
                <a:solidFill>
                  <a:srgbClr val="FF0000"/>
                </a:solidFill>
              </a:rPr>
              <a:t>ia</a:t>
            </a:r>
            <a:r>
              <a:rPr lang="vi-VN" sz="2500" dirty="0">
                <a:solidFill>
                  <a:srgbClr val="FF0000"/>
                </a:solidFill>
              </a:rPr>
              <a:t> </a:t>
            </a:r>
            <a:r>
              <a:rPr lang="vi-VN" sz="2500" dirty="0"/>
              <a:t>cho mẫu số </a:t>
            </a:r>
            <a:r>
              <a:rPr lang="en-US" sz="2500" dirty="0" err="1"/>
              <a:t>bé</a:t>
            </a:r>
            <a:r>
              <a:rPr lang="vi-VN" sz="2500" dirty="0"/>
              <a:t>.</a:t>
            </a:r>
          </a:p>
          <a:p>
            <a:r>
              <a:rPr lang="vi-VN" sz="2500" b="1" dirty="0"/>
              <a:t>- </a:t>
            </a:r>
            <a:r>
              <a:rPr lang="vi-VN" sz="2500" dirty="0">
                <a:solidFill>
                  <a:srgbClr val="FF0000"/>
                </a:solidFill>
              </a:rPr>
              <a:t>Nhân cả tử số và mẫu số </a:t>
            </a:r>
            <a:r>
              <a:rPr lang="vi-VN" sz="2500" dirty="0"/>
              <a:t>của phân số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mẫu</a:t>
            </a:r>
            <a:r>
              <a:rPr lang="en-US" sz="2500" dirty="0"/>
              <a:t> </a:t>
            </a:r>
            <a:r>
              <a:rPr lang="en-US" sz="2500" dirty="0" err="1"/>
              <a:t>số</a:t>
            </a:r>
            <a:r>
              <a:rPr lang="en-US" sz="2500" dirty="0"/>
              <a:t> </a:t>
            </a:r>
            <a:r>
              <a:rPr lang="en-US" sz="2500" dirty="0" err="1"/>
              <a:t>bé</a:t>
            </a:r>
            <a:r>
              <a:rPr lang="vi-VN" sz="2500" dirty="0"/>
              <a:t> với thừa số phụ tương ứng.</a:t>
            </a:r>
          </a:p>
          <a:p>
            <a:r>
              <a:rPr lang="vi-VN" sz="2500" b="1" dirty="0"/>
              <a:t>- </a:t>
            </a:r>
            <a:r>
              <a:rPr lang="vi-VN" sz="2500" dirty="0">
                <a:solidFill>
                  <a:srgbClr val="FF0000"/>
                </a:solidFill>
              </a:rPr>
              <a:t>Giữ nguyên </a:t>
            </a:r>
            <a:r>
              <a:rPr lang="vi-VN" sz="2500" dirty="0"/>
              <a:t>phân số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mẫu</a:t>
            </a:r>
            <a:r>
              <a:rPr lang="en-US" sz="2500" dirty="0"/>
              <a:t> </a:t>
            </a:r>
            <a:r>
              <a:rPr lang="en-US" sz="2500" dirty="0" err="1"/>
              <a:t>số</a:t>
            </a:r>
            <a:r>
              <a:rPr lang="en-US" sz="2500" dirty="0"/>
              <a:t> </a:t>
            </a:r>
            <a:r>
              <a:rPr lang="en-US" sz="2500" dirty="0" err="1"/>
              <a:t>lớn</a:t>
            </a:r>
            <a:r>
              <a:rPr lang="vi-VN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690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43" y="620365"/>
            <a:ext cx="2860545" cy="252391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86" y="599964"/>
            <a:ext cx="2860545" cy="25239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9" y="529217"/>
            <a:ext cx="2860545" cy="2523918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25" y="3803375"/>
            <a:ext cx="2624475" cy="10220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17735" y="93367"/>
            <a:ext cx="7302362" cy="72529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2137195" y="241868"/>
            <a:ext cx="60202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965443"/>
              </p:ext>
            </p:extLst>
          </p:nvPr>
        </p:nvGraphicFramePr>
        <p:xfrm>
          <a:off x="5185136" y="1629251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136" y="1629251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7" y="2742866"/>
            <a:ext cx="939531" cy="21132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1671792" y="209517"/>
            <a:ext cx="565789" cy="3318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1" y="29386"/>
            <a:ext cx="1005927" cy="100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" y="36910"/>
            <a:ext cx="1330262" cy="12114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59711" y="1517313"/>
            <a:ext cx="1598954" cy="923603"/>
            <a:chOff x="1989133" y="1811856"/>
            <a:chExt cx="1598954" cy="923603"/>
          </a:xfrm>
        </p:grpSpPr>
        <p:grpSp>
          <p:nvGrpSpPr>
            <p:cNvPr id="13" name="Group 12"/>
            <p:cNvGrpSpPr/>
            <p:nvPr/>
          </p:nvGrpSpPr>
          <p:grpSpPr>
            <a:xfrm>
              <a:off x="2047489" y="1811856"/>
              <a:ext cx="455774" cy="914511"/>
              <a:chOff x="6170904" y="-1266569"/>
              <a:chExt cx="607699" cy="1219348"/>
            </a:xfrm>
          </p:grpSpPr>
          <p:sp>
            <p:nvSpPr>
              <p:cNvPr id="14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5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18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9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 Box 100"/>
            <p:cNvSpPr txBox="1">
              <a:spLocks noChangeArrowheads="1"/>
            </p:cNvSpPr>
            <p:nvPr/>
          </p:nvSpPr>
          <p:spPr bwMode="auto">
            <a:xfrm>
              <a:off x="1989133" y="1958161"/>
              <a:ext cx="154442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06961" y="1131065"/>
            <a:ext cx="1652029" cy="1297874"/>
            <a:chOff x="1936058" y="1437585"/>
            <a:chExt cx="1652029" cy="1297874"/>
          </a:xfrm>
        </p:grpSpPr>
        <p:grpSp>
          <p:nvGrpSpPr>
            <p:cNvPr id="40" name="Group 39"/>
            <p:cNvGrpSpPr/>
            <p:nvPr/>
          </p:nvGrpSpPr>
          <p:grpSpPr>
            <a:xfrm>
              <a:off x="1936058" y="1820752"/>
              <a:ext cx="611890" cy="905615"/>
              <a:chOff x="6022331" y="-1254708"/>
              <a:chExt cx="815854" cy="1207487"/>
            </a:xfrm>
          </p:grpSpPr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6134507" y="-660161"/>
                <a:ext cx="47490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43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44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772298" y="1559242"/>
            <a:ext cx="1610335" cy="929498"/>
            <a:chOff x="1977752" y="1805961"/>
            <a:chExt cx="1610335" cy="929498"/>
          </a:xfrm>
        </p:grpSpPr>
        <p:grpSp>
          <p:nvGrpSpPr>
            <p:cNvPr id="50" name="Group 49"/>
            <p:cNvGrpSpPr/>
            <p:nvPr/>
          </p:nvGrpSpPr>
          <p:grpSpPr>
            <a:xfrm>
              <a:off x="1977752" y="1805961"/>
              <a:ext cx="588748" cy="919200"/>
              <a:chOff x="6077923" y="-1274429"/>
              <a:chExt cx="784998" cy="1225600"/>
            </a:xfrm>
          </p:grpSpPr>
          <p:sp>
            <p:nvSpPr>
              <p:cNvPr id="56" name="Text Box 32"/>
              <p:cNvSpPr txBox="1">
                <a:spLocks noChangeArrowheads="1"/>
              </p:cNvSpPr>
              <p:nvPr/>
            </p:nvSpPr>
            <p:spPr bwMode="auto">
              <a:xfrm>
                <a:off x="6077923" y="-1274429"/>
                <a:ext cx="784998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57" name="Text Box 32"/>
              <p:cNvSpPr txBox="1">
                <a:spLocks noChangeArrowheads="1"/>
              </p:cNvSpPr>
              <p:nvPr/>
            </p:nvSpPr>
            <p:spPr bwMode="auto">
              <a:xfrm>
                <a:off x="6167416" y="-725937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6177018" y="-660161"/>
                <a:ext cx="480234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53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6213684" y="-660161"/>
                <a:ext cx="38365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 Box 100"/>
          <p:cNvSpPr txBox="1">
            <a:spLocks noChangeArrowheads="1"/>
          </p:cNvSpPr>
          <p:nvPr/>
        </p:nvSpPr>
        <p:spPr bwMode="auto">
          <a:xfrm>
            <a:off x="7301119" y="1197158"/>
            <a:ext cx="64728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18905" y="2791771"/>
            <a:ext cx="1466678" cy="713778"/>
            <a:chOff x="1512277" y="2742866"/>
            <a:chExt cx="1466678" cy="713778"/>
          </a:xfrm>
        </p:grpSpPr>
        <p:sp>
          <p:nvSpPr>
            <p:cNvPr id="4" name="Up Arrow Callout 3"/>
            <p:cNvSpPr/>
            <p:nvPr/>
          </p:nvSpPr>
          <p:spPr>
            <a:xfrm>
              <a:off x="1512277" y="2742866"/>
              <a:ext cx="1466678" cy="696685"/>
            </a:xfrm>
            <a:prstGeom prst="upArrowCallout">
              <a:avLst>
                <a:gd name="adj1" fmla="val 29038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1643010" y="2948813"/>
              <a:ext cx="1335945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925257" y="2860268"/>
            <a:ext cx="1466678" cy="713778"/>
            <a:chOff x="1512277" y="2742866"/>
            <a:chExt cx="1466678" cy="713778"/>
          </a:xfrm>
        </p:grpSpPr>
        <p:sp>
          <p:nvSpPr>
            <p:cNvPr id="67" name="Up Arrow Callout 66"/>
            <p:cNvSpPr/>
            <p:nvPr/>
          </p:nvSpPr>
          <p:spPr>
            <a:xfrm>
              <a:off x="1512277" y="2742866"/>
              <a:ext cx="1466678" cy="696685"/>
            </a:xfrm>
            <a:prstGeom prst="upArrowCallout">
              <a:avLst>
                <a:gd name="adj1" fmla="val 29038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1643010" y="2948813"/>
              <a:ext cx="1335945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205908" y="2835619"/>
            <a:ext cx="1466678" cy="713778"/>
            <a:chOff x="1512277" y="2742866"/>
            <a:chExt cx="1466678" cy="713778"/>
          </a:xfrm>
        </p:grpSpPr>
        <p:sp>
          <p:nvSpPr>
            <p:cNvPr id="70" name="Up Arrow Callout 69"/>
            <p:cNvSpPr/>
            <p:nvPr/>
          </p:nvSpPr>
          <p:spPr>
            <a:xfrm>
              <a:off x="1512277" y="2742866"/>
              <a:ext cx="1466678" cy="696685"/>
            </a:xfrm>
            <a:prstGeom prst="upArrowCallout">
              <a:avLst>
                <a:gd name="adj1" fmla="val 29038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643010" y="2948813"/>
              <a:ext cx="1335945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51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9FD2775-7754-4701-99DB-64791898A5E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自定义 5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F0"/>
      </a:accent1>
      <a:accent2>
        <a:srgbClr val="FF6600"/>
      </a:accent2>
      <a:accent3>
        <a:srgbClr val="00B0F0"/>
      </a:accent3>
      <a:accent4>
        <a:srgbClr val="FF6600"/>
      </a:accent4>
      <a:accent5>
        <a:srgbClr val="00B0F0"/>
      </a:accent5>
      <a:accent6>
        <a:srgbClr val="FF6600"/>
      </a:accent6>
      <a:hlink>
        <a:srgbClr val="00B0F0"/>
      </a:hlink>
      <a:folHlink>
        <a:srgbClr val="FF6600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868</Words>
  <Application>Microsoft Office PowerPoint</Application>
  <PresentationFormat>On-screen Show (16:9)</PresentationFormat>
  <Paragraphs>497</Paragraphs>
  <Slides>28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方正稚艺简体</vt:lpstr>
      <vt:lpstr>Malgun Gothic</vt:lpstr>
      <vt:lpstr>Calibri Light</vt:lpstr>
      <vt:lpstr>Calibri</vt:lpstr>
      <vt:lpstr>Arial</vt:lpstr>
      <vt:lpstr>Cambria Math</vt:lpstr>
      <vt:lpstr>Times New Roman</vt:lpstr>
      <vt:lpstr>Tahoma</vt:lpstr>
      <vt:lpstr>UTM Ambrosia</vt:lpstr>
      <vt:lpstr>宋体</vt:lpstr>
      <vt:lpstr>UTM Bell</vt:lpstr>
      <vt:lpstr>UVN Binh Duong</vt:lpstr>
      <vt:lpstr>微软雅黑</vt:lpstr>
      <vt:lpstr>Office 主题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117</dc:title>
  <dc:subject>Toan 4</dc:subject>
  <dc:creator/>
  <cp:keywords>BichHa</cp:keywords>
  <cp:lastModifiedBy/>
  <cp:revision>1</cp:revision>
  <dcterms:created xsi:type="dcterms:W3CDTF">2017-11-23T01:02:29Z</dcterms:created>
  <dcterms:modified xsi:type="dcterms:W3CDTF">2022-02-10T17:13:39Z</dcterms:modified>
  <cp:version>B12</cp:version>
</cp:coreProperties>
</file>