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899" r:id="rId4"/>
    <p:sldMasterId id="2147483912" r:id="rId5"/>
    <p:sldMasterId id="2147483927" r:id="rId6"/>
    <p:sldMasterId id="2147483941" r:id="rId7"/>
  </p:sldMasterIdLst>
  <p:notesMasterIdLst>
    <p:notesMasterId r:id="rId18"/>
  </p:notesMasterIdLst>
  <p:sldIdLst>
    <p:sldId id="3401" r:id="rId8"/>
    <p:sldId id="2007577095" r:id="rId9"/>
    <p:sldId id="2007577128" r:id="rId10"/>
    <p:sldId id="2007577129" r:id="rId11"/>
    <p:sldId id="2007577130" r:id="rId12"/>
    <p:sldId id="2007577131" r:id="rId13"/>
    <p:sldId id="2007577132" r:id="rId14"/>
    <p:sldId id="2007577133" r:id="rId15"/>
    <p:sldId id="2007577127" r:id="rId16"/>
    <p:sldId id="20075771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6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9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72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8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4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26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21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48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2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8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938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389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2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1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74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60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100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88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8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14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40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4533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8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08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Tiết 2: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Củng cố kĩ năng nhận dạng khối trụ và khối cầu; so sánh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khối lượng các khối hình.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biết thêm các sự vật, địa điểm thực tế có hình dạng khối cầu, khối trụ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0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Mỗi đồ vật có dạng khối nào?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7E67E84-18A5-4EF6-A2AA-0D2AE079CA2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6F65094-8B1D-4AE3-A1E5-3411831FAA7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4BE43835-8D5C-4BFA-B004-28A7A14D36DD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447778" y="3206865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91EEDAAD-3DED-4FB7-8C5B-6F2ADAF3A6F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80986FB7-1901-4127-87BF-DE9B12A98FC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Quan sát tranh rồi chỉ ra hình có dạng khối trụ, hình có dạng khối cầu.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276621" y="967217"/>
            <a:ext cx="7638757" cy="34652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voi cần vận chuyển các khối gỗ hình như sau: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1039541" y="4528547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a) Khối gỗ nặng nhất có dạng khối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326649" y="4526029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Khối hộp chữ nhật 64 kg.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1039540" y="4987694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4011588" y="5808271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50 kg + 48 kg =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687928" y="578270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28638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nào nói đúng?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tram,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250</Words>
  <Application>Microsoft Office PowerPoint</Application>
  <PresentationFormat>Widescreen</PresentationFormat>
  <Paragraphs>41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宋体</vt:lpstr>
      <vt:lpstr>Arial</vt:lpstr>
      <vt:lpstr>Arial-Rounded</vt:lpstr>
      <vt:lpstr>Calibri</vt:lpstr>
      <vt:lpstr>Times New Roman</vt:lpstr>
      <vt:lpstr>Utm AVO</vt:lpstr>
      <vt:lpstr>UTM Cookies</vt:lpstr>
      <vt:lpstr>Wingdings</vt:lpstr>
      <vt:lpstr>等线</vt:lpstr>
      <vt:lpstr>2_Office 主题</vt:lpstr>
      <vt:lpstr>https://www.freeppt7.com</vt:lpstr>
      <vt:lpstr>3_Office 主题​​</vt:lpstr>
      <vt:lpstr>Office Theme</vt:lpstr>
      <vt:lpstr>3_Office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Sky123.Org</cp:lastModifiedBy>
  <cp:revision>49</cp:revision>
  <dcterms:created xsi:type="dcterms:W3CDTF">2021-07-20T01:55:21Z</dcterms:created>
  <dcterms:modified xsi:type="dcterms:W3CDTF">2022-01-10T14:00:40Z</dcterms:modified>
</cp:coreProperties>
</file>