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10308" y="161452"/>
            <a:ext cx="2225248" cy="980661"/>
            <a:chOff x="1140395" y="55436"/>
            <a:chExt cx="22252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140395" y="55436"/>
              <a:ext cx="2190751" cy="980661"/>
              <a:chOff x="1298913" y="103381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298913" y="103381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339395" y="194665"/>
                <a:ext cx="1204497" cy="1709737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255569" y="228586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163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166</cp:revision>
  <dcterms:created xsi:type="dcterms:W3CDTF">2021-06-02T01:34:28Z</dcterms:created>
  <dcterms:modified xsi:type="dcterms:W3CDTF">2022-02-05T12:40:21Z</dcterms:modified>
</cp:coreProperties>
</file>