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93" r:id="rId2"/>
    <p:sldId id="294" r:id="rId3"/>
    <p:sldId id="262" r:id="rId4"/>
    <p:sldId id="271" r:id="rId5"/>
    <p:sldId id="264" r:id="rId6"/>
    <p:sldId id="291" r:id="rId7"/>
    <p:sldId id="266" r:id="rId8"/>
    <p:sldId id="267" r:id="rId9"/>
    <p:sldId id="292" r:id="rId10"/>
    <p:sldId id="275" r:id="rId11"/>
    <p:sldId id="276" r:id="rId12"/>
    <p:sldId id="286" r:id="rId13"/>
    <p:sldId id="273" r:id="rId14"/>
    <p:sldId id="261" r:id="rId15"/>
    <p:sldId id="280" r:id="rId16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admin" initials="a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  <a:srgbClr val="0000CC"/>
    <a:srgbClr val="FFFFCC"/>
    <a:srgbClr val="FFFF66"/>
    <a:srgbClr val="00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2" d="100"/>
          <a:sy n="72" d="100"/>
        </p:scale>
        <p:origin x="-1096" y="-1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946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E0F48FB6-A0B1-48D5-B7F2-FBDE3FCBC7D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186738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êu đề bản chiế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Tiêu đề phụ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vi-VN" smtClean="0"/>
              <a:t>Bấm &amp; sửa kiểu phụ đề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CEC787-2BBF-4E69-BCC2-0EC39C267B4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45169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êu đề và Văn bản dọ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Nơi giữ chỗ cho Văn bản Dọc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8806BD-988E-42C9-BB19-B794DDB0D0D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52261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êu đề dọc và Văn bả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Dọc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Nơi giữ chỗ cho Văn bản Dọc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BA38BF-BE68-4401-91C2-796FA2F268A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25302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êu đề và Nộ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Nơi giữ chỗ cho Nội dung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86F83D-93D9-481E-90E5-F4A5FF8F7C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18415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Đầu trang của Phầ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Nơi giữ chỗ cho Văn bản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vi-VN" smtClean="0"/>
              <a:t>Bấm &amp; sửa kiểu tiêu đề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68165E-9DC7-4468-9AE5-1AD29BD0EDD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45870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Hai Nộ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Nơi giữ chỗ cho Nội dung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  <p:sp>
        <p:nvSpPr>
          <p:cNvPr id="4" name="Nơi giữ chỗ cho Nội dung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7E9DA3-B1C8-450C-A1B2-B2FCA9733D9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20806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hép so sán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Nơi giữ chỗ cho Văn bản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 smtClean="0"/>
              <a:t>Bấm &amp; sửa kiểu tiêu đề</a:t>
            </a:r>
          </a:p>
        </p:txBody>
      </p:sp>
      <p:sp>
        <p:nvSpPr>
          <p:cNvPr id="4" name="Nơi giữ chỗ cho Nội dung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  <p:sp>
        <p:nvSpPr>
          <p:cNvPr id="5" name="Nơi giữ chỗ cho Văn bản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 smtClean="0"/>
              <a:t>Bấm &amp; sửa kiểu tiêu đề</a:t>
            </a:r>
          </a:p>
        </p:txBody>
      </p:sp>
      <p:sp>
        <p:nvSpPr>
          <p:cNvPr id="6" name="Nơi giữ chỗ cho Nội dung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838650-78F7-460A-A1E0-CDA9BA0A71B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44686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hỉ Tiêu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034E88-FC53-4A2A-A5F5-92A922B886F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47579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rố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20E4F4-B9D2-4867-8827-A762C4EE41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63539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Nội dung với Phụ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Nơi giữ chỗ cho Nội dung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  <p:sp>
        <p:nvSpPr>
          <p:cNvPr id="4" name="Nơi giữ chỗ cho Văn bản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vi-VN" smtClean="0"/>
              <a:t>Bấm &amp; sửa kiểu tiêu đề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FCCBEF9-483C-4AB8-B152-F0F3F10E9A1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01011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Ảnh với Phụ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Nơi giữ chỗ cho Hình ảnh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Nơi giữ chỗ cho Văn bản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vi-VN" smtClean="0"/>
              <a:t>Bấm &amp; sửa kiểu tiêu đề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7C5BFD-2BF8-44A8-8665-6E29724DD4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39044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</a:defRPr>
            </a:lvl1pPr>
          </a:lstStyle>
          <a:p>
            <a:pPr>
              <a:defRPr/>
            </a:pPr>
            <a:fld id="{05CC4990-2564-425A-8DBD-79A1A06241A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13" Type="http://schemas.openxmlformats.org/officeDocument/2006/relationships/image" Target="../media/image16.png"/><Relationship Id="rId18" Type="http://schemas.openxmlformats.org/officeDocument/2006/relationships/image" Target="../media/image21.png"/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12" Type="http://schemas.openxmlformats.org/officeDocument/2006/relationships/image" Target="../media/image15.png"/><Relationship Id="rId17" Type="http://schemas.openxmlformats.org/officeDocument/2006/relationships/image" Target="../media/image20.png"/><Relationship Id="rId2" Type="http://schemas.openxmlformats.org/officeDocument/2006/relationships/image" Target="../media/image5.png"/><Relationship Id="rId16" Type="http://schemas.openxmlformats.org/officeDocument/2006/relationships/image" Target="../media/image19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9.png"/><Relationship Id="rId11" Type="http://schemas.openxmlformats.org/officeDocument/2006/relationships/image" Target="../media/image14.png"/><Relationship Id="rId5" Type="http://schemas.openxmlformats.org/officeDocument/2006/relationships/image" Target="../media/image8.png"/><Relationship Id="rId15" Type="http://schemas.openxmlformats.org/officeDocument/2006/relationships/image" Target="../media/image18.png"/><Relationship Id="rId10" Type="http://schemas.openxmlformats.org/officeDocument/2006/relationships/image" Target="../media/image13.png"/><Relationship Id="rId4" Type="http://schemas.openxmlformats.org/officeDocument/2006/relationships/image" Target="../media/image7.png"/><Relationship Id="rId9" Type="http://schemas.openxmlformats.org/officeDocument/2006/relationships/image" Target="../media/image12.png"/><Relationship Id="rId14" Type="http://schemas.openxmlformats.org/officeDocument/2006/relationships/image" Target="../media/image17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5.png"/><Relationship Id="rId4" Type="http://schemas.openxmlformats.org/officeDocument/2006/relationships/image" Target="../media/image24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32.png"/><Relationship Id="rId13" Type="http://schemas.openxmlformats.org/officeDocument/2006/relationships/image" Target="../media/image37.png"/><Relationship Id="rId18" Type="http://schemas.openxmlformats.org/officeDocument/2006/relationships/image" Target="../media/image42.png"/><Relationship Id="rId3" Type="http://schemas.openxmlformats.org/officeDocument/2006/relationships/image" Target="../media/image27.png"/><Relationship Id="rId7" Type="http://schemas.openxmlformats.org/officeDocument/2006/relationships/image" Target="../media/image31.png"/><Relationship Id="rId12" Type="http://schemas.openxmlformats.org/officeDocument/2006/relationships/image" Target="../media/image36.png"/><Relationship Id="rId17" Type="http://schemas.openxmlformats.org/officeDocument/2006/relationships/image" Target="../media/image41.png"/><Relationship Id="rId2" Type="http://schemas.openxmlformats.org/officeDocument/2006/relationships/image" Target="../media/image26.png"/><Relationship Id="rId16" Type="http://schemas.openxmlformats.org/officeDocument/2006/relationships/image" Target="../media/image40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30.png"/><Relationship Id="rId11" Type="http://schemas.openxmlformats.org/officeDocument/2006/relationships/image" Target="../media/image35.png"/><Relationship Id="rId5" Type="http://schemas.openxmlformats.org/officeDocument/2006/relationships/image" Target="../media/image29.png"/><Relationship Id="rId15" Type="http://schemas.openxmlformats.org/officeDocument/2006/relationships/image" Target="../media/image39.png"/><Relationship Id="rId10" Type="http://schemas.openxmlformats.org/officeDocument/2006/relationships/image" Target="../media/image34.png"/><Relationship Id="rId19" Type="http://schemas.openxmlformats.org/officeDocument/2006/relationships/image" Target="../media/image43.png"/><Relationship Id="rId4" Type="http://schemas.openxmlformats.org/officeDocument/2006/relationships/image" Target="../media/image28.png"/><Relationship Id="rId9" Type="http://schemas.openxmlformats.org/officeDocument/2006/relationships/image" Target="../media/image33.png"/><Relationship Id="rId14" Type="http://schemas.openxmlformats.org/officeDocument/2006/relationships/image" Target="../media/image3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097112B1-1E3F-41AA-9019-767D07E8E5C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97319E26-5459-45D6-B5CC-FB7AB4085DCE}"/>
              </a:ext>
            </a:extLst>
          </p:cNvPr>
          <p:cNvSpPr txBox="1"/>
          <p:nvPr/>
        </p:nvSpPr>
        <p:spPr>
          <a:xfrm>
            <a:off x="3711251" y="984781"/>
            <a:ext cx="253714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>
                <a:solidFill>
                  <a:schemeClr val="bg1"/>
                </a:solidFill>
                <a:latin typeface="#9Slide03 AllRoundGothic" panose="020B0703020202020104" pitchFamily="34" charset="0"/>
              </a:rPr>
              <a:t>TOÁN 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E8D25C79-4C51-4B77-96C4-192D73FD9995}"/>
              </a:ext>
            </a:extLst>
          </p:cNvPr>
          <p:cNvSpPr txBox="1"/>
          <p:nvPr/>
        </p:nvSpPr>
        <p:spPr>
          <a:xfrm>
            <a:off x="822961" y="1754171"/>
            <a:ext cx="842554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dirty="0" smtClean="0">
                <a:solidFill>
                  <a:srgbClr val="FFFF00"/>
                </a:solidFill>
                <a:latin typeface="+mj-lt"/>
                <a:cs typeface="Raavi" panose="02000500000000000000" pitchFamily="2"/>
              </a:rPr>
              <a:t>PHÉP TRỪ PHÂN SỐ </a:t>
            </a:r>
            <a:endParaRPr lang="en-US" sz="6000" dirty="0">
              <a:solidFill>
                <a:srgbClr val="FFFF00"/>
              </a:solidFill>
              <a:latin typeface="+mj-lt"/>
              <a:cs typeface="Raavi" panose="02000500000000000000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77090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Text Box 4"/>
          <p:cNvSpPr txBox="1">
            <a:spLocks noChangeArrowheads="1"/>
          </p:cNvSpPr>
          <p:nvPr/>
        </p:nvSpPr>
        <p:spPr bwMode="auto">
          <a:xfrm>
            <a:off x="0" y="-30579"/>
            <a:ext cx="9144000" cy="52629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lnSpc>
                <a:spcPct val="150000"/>
              </a:lnSpc>
              <a:spcBef>
                <a:spcPct val="50000"/>
              </a:spcBef>
            </a:pPr>
            <a:r>
              <a:rPr lang="en-US" sz="2800" b="1">
                <a:solidFill>
                  <a:srgbClr val="FF0066"/>
                </a:solidFill>
                <a:latin typeface="VNI-Helve" pitchFamily="2" charset="0"/>
              </a:rPr>
              <a:t>Baøi 3 trang 129</a:t>
            </a:r>
            <a:r>
              <a:rPr lang="en-US" sz="2800">
                <a:latin typeface="VNI-Helve" pitchFamily="2" charset="0"/>
              </a:rPr>
              <a:t/>
            </a:r>
            <a:br>
              <a:rPr lang="en-US" sz="2800">
                <a:latin typeface="VNI-Helve" pitchFamily="2" charset="0"/>
              </a:rPr>
            </a:br>
            <a:r>
              <a:rPr lang="en-US" sz="2800">
                <a:latin typeface="VNI-Helve" pitchFamily="2" charset="0"/>
              </a:rPr>
              <a:t> Taïi hoäi khoûe Phuø Ñoång toaøn quoác laàn thöù VI naêm 2004, soá </a:t>
            </a:r>
            <a:r>
              <a:rPr lang="en-US" sz="2800" b="1" i="1">
                <a:latin typeface="VNI-Helve" pitchFamily="2" charset="0"/>
              </a:rPr>
              <a:t>huy chöông vaøng </a:t>
            </a:r>
            <a:r>
              <a:rPr lang="en-US" sz="2800">
                <a:latin typeface="VNI-Helve" pitchFamily="2" charset="0"/>
              </a:rPr>
              <a:t>cuûa ñoaøn hoïc sinh tænh Ñoàng Thaùp baèng       toång soá huy chöông cuûa ñoaøn ñaõ giaønh ñöôïc, coøn laïi laø </a:t>
            </a:r>
            <a:r>
              <a:rPr lang="en-US" sz="2800" b="1" i="1">
                <a:latin typeface="VNI-Helve" pitchFamily="2" charset="0"/>
              </a:rPr>
              <a:t>huy</a:t>
            </a:r>
            <a:r>
              <a:rPr lang="en-US" sz="2800" b="1">
                <a:latin typeface="VNI-Helve" pitchFamily="2" charset="0"/>
              </a:rPr>
              <a:t> </a:t>
            </a:r>
            <a:r>
              <a:rPr lang="en-US" sz="2800" b="1" i="1">
                <a:latin typeface="VNI-Helve" pitchFamily="2" charset="0"/>
              </a:rPr>
              <a:t>chöông baïc</a:t>
            </a:r>
            <a:r>
              <a:rPr lang="en-US" sz="2800" b="1">
                <a:latin typeface="VNI-Helve" pitchFamily="2" charset="0"/>
              </a:rPr>
              <a:t> </a:t>
            </a:r>
            <a:r>
              <a:rPr lang="en-US" sz="2800">
                <a:latin typeface="VNI-Helve" pitchFamily="2" charset="0"/>
              </a:rPr>
              <a:t>vaø </a:t>
            </a:r>
            <a:r>
              <a:rPr lang="en-US" sz="2800" b="1" i="1">
                <a:latin typeface="VNI-Helve" pitchFamily="2" charset="0"/>
              </a:rPr>
              <a:t>huy chöông ñoàng. </a:t>
            </a:r>
            <a:r>
              <a:rPr lang="en-US" sz="2800">
                <a:latin typeface="VNI-Helve" pitchFamily="2" charset="0"/>
              </a:rPr>
              <a:t>Hoûi soá </a:t>
            </a:r>
            <a:r>
              <a:rPr lang="en-US" sz="2800">
                <a:solidFill>
                  <a:srgbClr val="0000FF"/>
                </a:solidFill>
                <a:latin typeface="VNI-Helve" pitchFamily="2" charset="0"/>
              </a:rPr>
              <a:t>huy chöông baïc</a:t>
            </a:r>
            <a:r>
              <a:rPr lang="en-US" sz="2800">
                <a:latin typeface="VNI-Helve" pitchFamily="2" charset="0"/>
              </a:rPr>
              <a:t> vaø </a:t>
            </a:r>
            <a:r>
              <a:rPr lang="en-US" sz="2800">
                <a:solidFill>
                  <a:srgbClr val="0000FF"/>
                </a:solidFill>
                <a:latin typeface="VNI-Helve" pitchFamily="2" charset="0"/>
              </a:rPr>
              <a:t>huy chöông ñoàng</a:t>
            </a:r>
            <a:r>
              <a:rPr lang="en-US" sz="2800">
                <a:latin typeface="VNI-Helve" pitchFamily="2" charset="0"/>
              </a:rPr>
              <a:t> cuûa ñoaøn Ñoàng Thaùp </a:t>
            </a:r>
            <a:r>
              <a:rPr lang="en-US" sz="2800">
                <a:solidFill>
                  <a:srgbClr val="0000FF"/>
                </a:solidFill>
                <a:latin typeface="VNI-Helve" pitchFamily="2" charset="0"/>
              </a:rPr>
              <a:t>baèng bao nhieâu phaàn toång soá</a:t>
            </a:r>
            <a:r>
              <a:rPr lang="en-US" sz="2800">
                <a:latin typeface="VNI-Helve" pitchFamily="2" charset="0"/>
              </a:rPr>
              <a:t> huy chöông maø ñoaøn ñaõ giaønh ñöôïc ?</a:t>
            </a:r>
            <a:endParaRPr lang="en-US" sz="2800" b="1" i="1">
              <a:latin typeface="VNI-Helve" pitchFamily="2" charset="0"/>
            </a:endParaRPr>
          </a:p>
        </p:txBody>
      </p:sp>
      <p:sp>
        <p:nvSpPr>
          <p:cNvPr id="5127" name="Text Box 7"/>
          <p:cNvSpPr txBox="1">
            <a:spLocks noChangeArrowheads="1"/>
          </p:cNvSpPr>
          <p:nvPr/>
        </p:nvSpPr>
        <p:spPr bwMode="auto">
          <a:xfrm>
            <a:off x="457200" y="5713412"/>
            <a:ext cx="7239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>
                <a:latin typeface="VNI-Helve" pitchFamily="2" charset="0"/>
              </a:rPr>
              <a:t>Huy chöông vaøng:                      toång soá.</a:t>
            </a:r>
          </a:p>
        </p:txBody>
      </p:sp>
      <p:sp>
        <p:nvSpPr>
          <p:cNvPr id="5128" name="Text Box 8"/>
          <p:cNvSpPr txBox="1">
            <a:spLocks noChangeArrowheads="1"/>
          </p:cNvSpPr>
          <p:nvPr/>
        </p:nvSpPr>
        <p:spPr bwMode="auto">
          <a:xfrm>
            <a:off x="4167074" y="5486400"/>
            <a:ext cx="990600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>
                <a:latin typeface="VNI-Helve" pitchFamily="2" charset="0"/>
              </a:rPr>
              <a:t> </a:t>
            </a:r>
            <a:r>
              <a:rPr lang="en-US" sz="2800">
                <a:solidFill>
                  <a:srgbClr val="FF0000"/>
                </a:solidFill>
                <a:latin typeface="VNI-Helve" pitchFamily="2" charset="0"/>
              </a:rPr>
              <a:t>5</a:t>
            </a:r>
            <a:br>
              <a:rPr lang="en-US" sz="2800">
                <a:solidFill>
                  <a:srgbClr val="FF0000"/>
                </a:solidFill>
                <a:latin typeface="VNI-Helve" pitchFamily="2" charset="0"/>
              </a:rPr>
            </a:br>
            <a:r>
              <a:rPr lang="en-US" sz="2800">
                <a:solidFill>
                  <a:srgbClr val="FF0000"/>
                </a:solidFill>
                <a:latin typeface="VNI-Helve" pitchFamily="2" charset="0"/>
              </a:rPr>
              <a:t>19</a:t>
            </a:r>
          </a:p>
        </p:txBody>
      </p:sp>
      <p:sp>
        <p:nvSpPr>
          <p:cNvPr id="5130" name="Rectangle 10"/>
          <p:cNvSpPr>
            <a:spLocks noChangeArrowheads="1"/>
          </p:cNvSpPr>
          <p:nvPr/>
        </p:nvSpPr>
        <p:spPr bwMode="auto">
          <a:xfrm>
            <a:off x="457200" y="6237288"/>
            <a:ext cx="7419749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r>
              <a:rPr lang="en-US" sz="2800">
                <a:latin typeface="VNI-Helve" pitchFamily="2" charset="0"/>
              </a:rPr>
              <a:t>Huy chöông baïc vaø ñoàng: . . . .   toång soá?</a:t>
            </a: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482600" y="5136469"/>
            <a:ext cx="2084225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3200" b="1" u="sng">
                <a:solidFill>
                  <a:srgbClr val="FF0000"/>
                </a:solidFill>
                <a:latin typeface="VNI-Helve" pitchFamily="2" charset="0"/>
              </a:rPr>
              <a:t>TOÙM </a:t>
            </a:r>
            <a:r>
              <a:rPr lang="en-US" sz="3200" b="1" u="sng" smtClean="0">
                <a:solidFill>
                  <a:srgbClr val="FF0000"/>
                </a:solidFill>
                <a:latin typeface="VNI-Helve" pitchFamily="2" charset="0"/>
              </a:rPr>
              <a:t>TAÉT</a:t>
            </a:r>
            <a:endParaRPr lang="en-US" sz="3200" u="sng">
              <a:solidFill>
                <a:srgbClr val="FF0000"/>
              </a:solidFill>
              <a:latin typeface="VNI-Helve" pitchFamily="2" charset="0"/>
            </a:endParaRPr>
          </a:p>
        </p:txBody>
      </p:sp>
      <p:sp>
        <p:nvSpPr>
          <p:cNvPr id="5129" name="Line 9"/>
          <p:cNvSpPr>
            <a:spLocks noChangeShapeType="1"/>
          </p:cNvSpPr>
          <p:nvPr/>
        </p:nvSpPr>
        <p:spPr bwMode="auto">
          <a:xfrm>
            <a:off x="4167074" y="5989863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296" name="Text Box 5"/>
          <p:cNvSpPr txBox="1">
            <a:spLocks noChangeArrowheads="1"/>
          </p:cNvSpPr>
          <p:nvPr/>
        </p:nvSpPr>
        <p:spPr bwMode="auto">
          <a:xfrm>
            <a:off x="2979057" y="1828800"/>
            <a:ext cx="838200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>
                <a:latin typeface="VNI-Helve" pitchFamily="2" charset="0"/>
              </a:rPr>
              <a:t> </a:t>
            </a:r>
            <a:r>
              <a:rPr lang="en-US" sz="2400" b="1">
                <a:solidFill>
                  <a:srgbClr val="FF0000"/>
                </a:solidFill>
                <a:latin typeface="VNI-Helve" pitchFamily="2" charset="0"/>
              </a:rPr>
              <a:t>5</a:t>
            </a:r>
            <a:r>
              <a:rPr lang="en-US" sz="2400">
                <a:solidFill>
                  <a:srgbClr val="FF0000"/>
                </a:solidFill>
                <a:latin typeface="VNI-Helve" pitchFamily="2" charset="0"/>
              </a:rPr>
              <a:t/>
            </a:r>
            <a:br>
              <a:rPr lang="en-US" sz="2400">
                <a:solidFill>
                  <a:srgbClr val="FF0000"/>
                </a:solidFill>
                <a:latin typeface="VNI-Helve" pitchFamily="2" charset="0"/>
              </a:rPr>
            </a:br>
            <a:r>
              <a:rPr lang="en-US" sz="2400" b="1">
                <a:solidFill>
                  <a:srgbClr val="FF0000"/>
                </a:solidFill>
                <a:latin typeface="VNI-Helve" pitchFamily="2" charset="0"/>
              </a:rPr>
              <a:t>19</a:t>
            </a:r>
          </a:p>
        </p:txBody>
      </p:sp>
      <p:sp>
        <p:nvSpPr>
          <p:cNvPr id="12297" name="Line 6"/>
          <p:cNvSpPr>
            <a:spLocks noChangeShapeType="1"/>
          </p:cNvSpPr>
          <p:nvPr/>
        </p:nvSpPr>
        <p:spPr bwMode="auto">
          <a:xfrm>
            <a:off x="2971800" y="2301081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5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0" dur="500"/>
                                        <p:tgtEl>
                                          <p:spTgt spid="5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500"/>
                                        <p:tgtEl>
                                          <p:spTgt spid="5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5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4" grpId="0"/>
      <p:bldP spid="5127" grpId="0"/>
      <p:bldP spid="5128" grpId="0"/>
      <p:bldP spid="5130" grpId="0"/>
      <p:bldP spid="11" grpId="0"/>
      <p:bldP spid="5129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 Box 6"/>
          <p:cNvSpPr txBox="1">
            <a:spLocks noChangeArrowheads="1"/>
          </p:cNvSpPr>
          <p:nvPr/>
        </p:nvSpPr>
        <p:spPr bwMode="auto">
          <a:xfrm>
            <a:off x="0" y="1143000"/>
            <a:ext cx="8458200" cy="1373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b="1">
                <a:latin typeface="VNI-Helve" pitchFamily="2" charset="0"/>
              </a:rPr>
              <a:t>TOÙM TAÉT:</a:t>
            </a:r>
            <a:r>
              <a:rPr lang="en-US" sz="2800">
                <a:latin typeface="VNI-Helve" pitchFamily="2" charset="0"/>
              </a:rPr>
              <a:t/>
            </a:r>
            <a:br>
              <a:rPr lang="en-US" sz="2800">
                <a:latin typeface="VNI-Helve" pitchFamily="2" charset="0"/>
              </a:rPr>
            </a:br>
            <a:r>
              <a:rPr lang="en-US" sz="2800">
                <a:latin typeface="VNI-Helve" pitchFamily="2" charset="0"/>
              </a:rPr>
              <a:t>Huy chöông vaøng:                  toång soá.</a:t>
            </a:r>
            <a:br>
              <a:rPr lang="en-US" sz="2800">
                <a:latin typeface="VNI-Helve" pitchFamily="2" charset="0"/>
              </a:rPr>
            </a:br>
            <a:r>
              <a:rPr lang="en-US" sz="2800">
                <a:latin typeface="VNI-Helve" pitchFamily="2" charset="0"/>
              </a:rPr>
              <a:t>Huy chöông baïc vaø ñoàng: . . . .   toång soá?</a:t>
            </a:r>
          </a:p>
        </p:txBody>
      </p:sp>
      <p:sp>
        <p:nvSpPr>
          <p:cNvPr id="13315" name="Text Box 7"/>
          <p:cNvSpPr txBox="1">
            <a:spLocks noChangeArrowheads="1"/>
          </p:cNvSpPr>
          <p:nvPr/>
        </p:nvSpPr>
        <p:spPr bwMode="auto">
          <a:xfrm>
            <a:off x="4343400" y="1330325"/>
            <a:ext cx="990600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>
                <a:solidFill>
                  <a:srgbClr val="FF0000"/>
                </a:solidFill>
                <a:latin typeface="VNI-Helve" pitchFamily="2" charset="0"/>
              </a:rPr>
              <a:t> 5</a:t>
            </a:r>
            <a:br>
              <a:rPr lang="en-US" sz="2800">
                <a:solidFill>
                  <a:srgbClr val="FF0000"/>
                </a:solidFill>
                <a:latin typeface="VNI-Helve" pitchFamily="2" charset="0"/>
              </a:rPr>
            </a:br>
            <a:r>
              <a:rPr lang="en-US" sz="2800">
                <a:solidFill>
                  <a:srgbClr val="FF0000"/>
                </a:solidFill>
                <a:latin typeface="VNI-Helve" pitchFamily="2" charset="0"/>
              </a:rPr>
              <a:t>19</a:t>
            </a:r>
          </a:p>
        </p:txBody>
      </p:sp>
      <p:sp>
        <p:nvSpPr>
          <p:cNvPr id="13316" name="Line 8"/>
          <p:cNvSpPr>
            <a:spLocks noChangeShapeType="1"/>
          </p:cNvSpPr>
          <p:nvPr/>
        </p:nvSpPr>
        <p:spPr bwMode="auto">
          <a:xfrm>
            <a:off x="4352925" y="1816100"/>
            <a:ext cx="609600" cy="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49" name="Text Box 9"/>
          <p:cNvSpPr txBox="1">
            <a:spLocks noChangeArrowheads="1"/>
          </p:cNvSpPr>
          <p:nvPr/>
        </p:nvSpPr>
        <p:spPr bwMode="auto">
          <a:xfrm>
            <a:off x="273050" y="2590800"/>
            <a:ext cx="8108950" cy="2462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800">
                <a:solidFill>
                  <a:srgbClr val="0000CC"/>
                </a:solidFill>
                <a:latin typeface="VNI-Helve" pitchFamily="2" charset="0"/>
              </a:rPr>
              <a:t>Baøi giaûi</a:t>
            </a:r>
            <a:br>
              <a:rPr lang="en-US" sz="2800">
                <a:solidFill>
                  <a:srgbClr val="0000CC"/>
                </a:solidFill>
                <a:latin typeface="VNI-Helve" pitchFamily="2" charset="0"/>
              </a:rPr>
            </a:br>
            <a:r>
              <a:rPr lang="en-US" sz="2800">
                <a:solidFill>
                  <a:srgbClr val="0000CC"/>
                </a:solidFill>
                <a:latin typeface="VNI-Helve" pitchFamily="2" charset="0"/>
              </a:rPr>
              <a:t>Soá huy chöông baïc vaø ñoàng chieám soá phaàn laø:</a:t>
            </a:r>
          </a:p>
          <a:p>
            <a:pPr eaLnBrk="1" hangingPunct="1">
              <a:spcBef>
                <a:spcPct val="50000"/>
              </a:spcBef>
            </a:pPr>
            <a:r>
              <a:rPr lang="en-US" sz="2800">
                <a:solidFill>
                  <a:srgbClr val="0000CC"/>
                </a:solidFill>
                <a:latin typeface="VNI-Helve" pitchFamily="2" charset="0"/>
              </a:rPr>
              <a:t>        -       =      (toång soá huy chương)</a:t>
            </a:r>
            <a:r>
              <a:rPr lang="en-US" sz="1600">
                <a:solidFill>
                  <a:srgbClr val="0000CC"/>
                </a:solidFill>
                <a:latin typeface="VNI-Helve" pitchFamily="2" charset="0"/>
              </a:rPr>
              <a:t/>
            </a:r>
            <a:br>
              <a:rPr lang="en-US" sz="1600">
                <a:solidFill>
                  <a:srgbClr val="0000CC"/>
                </a:solidFill>
                <a:latin typeface="VNI-Helve" pitchFamily="2" charset="0"/>
              </a:rPr>
            </a:br>
            <a:r>
              <a:rPr lang="en-US" sz="1600">
                <a:solidFill>
                  <a:srgbClr val="0000CC"/>
                </a:solidFill>
                <a:latin typeface="VNI-Helve" pitchFamily="2" charset="0"/>
              </a:rPr>
              <a:t>                </a:t>
            </a:r>
            <a:r>
              <a:rPr lang="en-US" sz="2800">
                <a:solidFill>
                  <a:srgbClr val="0000CC"/>
                </a:solidFill>
                <a:latin typeface="VNI-Helve" pitchFamily="2" charset="0"/>
              </a:rPr>
              <a:t>     </a:t>
            </a:r>
            <a:br>
              <a:rPr lang="en-US" sz="2800">
                <a:solidFill>
                  <a:srgbClr val="0000CC"/>
                </a:solidFill>
                <a:latin typeface="VNI-Helve" pitchFamily="2" charset="0"/>
              </a:rPr>
            </a:br>
            <a:r>
              <a:rPr lang="en-US" sz="2800">
                <a:solidFill>
                  <a:srgbClr val="0000CC"/>
                </a:solidFill>
                <a:latin typeface="VNI-Helve" pitchFamily="2" charset="0"/>
              </a:rPr>
              <a:t>           Ñaùp soá:      (toång số huy chöông)</a:t>
            </a:r>
          </a:p>
        </p:txBody>
      </p:sp>
      <p:sp>
        <p:nvSpPr>
          <p:cNvPr id="10250" name="Text Box 10"/>
          <p:cNvSpPr txBox="1">
            <a:spLocks noChangeArrowheads="1"/>
          </p:cNvSpPr>
          <p:nvPr/>
        </p:nvSpPr>
        <p:spPr bwMode="auto">
          <a:xfrm>
            <a:off x="609600" y="3429000"/>
            <a:ext cx="1066800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>
                <a:solidFill>
                  <a:srgbClr val="FF0000"/>
                </a:solidFill>
                <a:latin typeface="VNI-Helve" pitchFamily="2" charset="0"/>
              </a:rPr>
              <a:t>19</a:t>
            </a:r>
            <a:br>
              <a:rPr lang="en-US" sz="2800">
                <a:solidFill>
                  <a:srgbClr val="FF0000"/>
                </a:solidFill>
                <a:latin typeface="VNI-Helve" pitchFamily="2" charset="0"/>
              </a:rPr>
            </a:br>
            <a:r>
              <a:rPr lang="en-US" sz="2800">
                <a:solidFill>
                  <a:srgbClr val="FF0000"/>
                </a:solidFill>
                <a:latin typeface="VNI-Helve" pitchFamily="2" charset="0"/>
              </a:rPr>
              <a:t>19</a:t>
            </a:r>
          </a:p>
        </p:txBody>
      </p:sp>
      <p:sp>
        <p:nvSpPr>
          <p:cNvPr id="10251" name="Line 11"/>
          <p:cNvSpPr>
            <a:spLocks noChangeShapeType="1"/>
          </p:cNvSpPr>
          <p:nvPr/>
        </p:nvSpPr>
        <p:spPr bwMode="auto">
          <a:xfrm>
            <a:off x="609600" y="3962400"/>
            <a:ext cx="533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52" name="Text Box 12"/>
          <p:cNvSpPr txBox="1">
            <a:spLocks noChangeArrowheads="1"/>
          </p:cNvSpPr>
          <p:nvPr/>
        </p:nvSpPr>
        <p:spPr bwMode="auto">
          <a:xfrm>
            <a:off x="1447800" y="3429000"/>
            <a:ext cx="1066800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>
                <a:solidFill>
                  <a:srgbClr val="FF0000"/>
                </a:solidFill>
                <a:latin typeface="VNI-Helve" pitchFamily="2" charset="0"/>
              </a:rPr>
              <a:t> 5</a:t>
            </a:r>
            <a:br>
              <a:rPr lang="en-US" sz="2800">
                <a:solidFill>
                  <a:srgbClr val="FF0000"/>
                </a:solidFill>
                <a:latin typeface="VNI-Helve" pitchFamily="2" charset="0"/>
              </a:rPr>
            </a:br>
            <a:r>
              <a:rPr lang="en-US" sz="2800">
                <a:solidFill>
                  <a:srgbClr val="FF0000"/>
                </a:solidFill>
                <a:latin typeface="VNI-Helve" pitchFamily="2" charset="0"/>
              </a:rPr>
              <a:t>19</a:t>
            </a:r>
          </a:p>
        </p:txBody>
      </p:sp>
      <p:sp>
        <p:nvSpPr>
          <p:cNvPr id="10253" name="Line 13"/>
          <p:cNvSpPr>
            <a:spLocks noChangeShapeType="1"/>
          </p:cNvSpPr>
          <p:nvPr/>
        </p:nvSpPr>
        <p:spPr bwMode="auto">
          <a:xfrm>
            <a:off x="1828800" y="4800600"/>
            <a:ext cx="533400" cy="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54" name="Text Box 14"/>
          <p:cNvSpPr txBox="1">
            <a:spLocks noChangeArrowheads="1"/>
          </p:cNvSpPr>
          <p:nvPr/>
        </p:nvSpPr>
        <p:spPr bwMode="auto">
          <a:xfrm>
            <a:off x="2286000" y="3505200"/>
            <a:ext cx="1066800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>
                <a:solidFill>
                  <a:srgbClr val="FF0000"/>
                </a:solidFill>
                <a:latin typeface="VNI-Helve" pitchFamily="2" charset="0"/>
              </a:rPr>
              <a:t>14                </a:t>
            </a:r>
            <a:br>
              <a:rPr lang="en-US" sz="2800">
                <a:solidFill>
                  <a:srgbClr val="FF0000"/>
                </a:solidFill>
                <a:latin typeface="VNI-Helve" pitchFamily="2" charset="0"/>
              </a:rPr>
            </a:br>
            <a:r>
              <a:rPr lang="en-US" sz="2800">
                <a:solidFill>
                  <a:srgbClr val="FF0000"/>
                </a:solidFill>
                <a:latin typeface="VNI-Helve" pitchFamily="2" charset="0"/>
              </a:rPr>
              <a:t>19</a:t>
            </a:r>
          </a:p>
        </p:txBody>
      </p:sp>
      <p:sp>
        <p:nvSpPr>
          <p:cNvPr id="10255" name="Line 15"/>
          <p:cNvSpPr>
            <a:spLocks noChangeShapeType="1"/>
          </p:cNvSpPr>
          <p:nvPr/>
        </p:nvSpPr>
        <p:spPr bwMode="auto">
          <a:xfrm>
            <a:off x="1447800" y="3962400"/>
            <a:ext cx="533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56" name="Text Box 16"/>
          <p:cNvSpPr txBox="1">
            <a:spLocks noChangeArrowheads="1"/>
          </p:cNvSpPr>
          <p:nvPr/>
        </p:nvSpPr>
        <p:spPr bwMode="auto">
          <a:xfrm>
            <a:off x="2743200" y="4379913"/>
            <a:ext cx="1066800" cy="954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>
                <a:solidFill>
                  <a:srgbClr val="FF0000"/>
                </a:solidFill>
                <a:latin typeface="VNI-Helve" pitchFamily="2" charset="0"/>
              </a:rPr>
              <a:t>14</a:t>
            </a:r>
            <a:br>
              <a:rPr lang="en-US" sz="2800">
                <a:solidFill>
                  <a:srgbClr val="FF0000"/>
                </a:solidFill>
                <a:latin typeface="VNI-Helve" pitchFamily="2" charset="0"/>
              </a:rPr>
            </a:br>
            <a:r>
              <a:rPr lang="en-US" sz="2800">
                <a:solidFill>
                  <a:srgbClr val="FF0000"/>
                </a:solidFill>
                <a:latin typeface="VNI-Helve" pitchFamily="2" charset="0"/>
              </a:rPr>
              <a:t>19</a:t>
            </a:r>
          </a:p>
        </p:txBody>
      </p:sp>
      <p:sp>
        <p:nvSpPr>
          <p:cNvPr id="10257" name="Line 17"/>
          <p:cNvSpPr>
            <a:spLocks noChangeShapeType="1"/>
          </p:cNvSpPr>
          <p:nvPr/>
        </p:nvSpPr>
        <p:spPr bwMode="auto">
          <a:xfrm>
            <a:off x="2819400" y="4876800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62" name="Line 22"/>
          <p:cNvSpPr>
            <a:spLocks noChangeShapeType="1"/>
          </p:cNvSpPr>
          <p:nvPr/>
        </p:nvSpPr>
        <p:spPr bwMode="auto">
          <a:xfrm>
            <a:off x="5791200" y="4876800"/>
            <a:ext cx="304800" cy="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67" name="Text Box 27"/>
          <p:cNvSpPr txBox="1">
            <a:spLocks noChangeArrowheads="1"/>
          </p:cNvSpPr>
          <p:nvPr/>
        </p:nvSpPr>
        <p:spPr bwMode="auto">
          <a:xfrm>
            <a:off x="1981200" y="2590800"/>
            <a:ext cx="18288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>
                <a:solidFill>
                  <a:srgbClr val="FF0000"/>
                </a:solidFill>
                <a:latin typeface="VNI-Helve" pitchFamily="2" charset="0"/>
              </a:rPr>
              <a:t>Caùch 1</a:t>
            </a:r>
          </a:p>
        </p:txBody>
      </p:sp>
      <p:sp>
        <p:nvSpPr>
          <p:cNvPr id="13328" name="Line 8"/>
          <p:cNvSpPr>
            <a:spLocks noChangeShapeType="1"/>
          </p:cNvSpPr>
          <p:nvPr/>
        </p:nvSpPr>
        <p:spPr bwMode="auto">
          <a:xfrm>
            <a:off x="4343400" y="1828800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700" name="Line 8"/>
          <p:cNvSpPr>
            <a:spLocks noChangeShapeType="1"/>
          </p:cNvSpPr>
          <p:nvPr/>
        </p:nvSpPr>
        <p:spPr bwMode="auto">
          <a:xfrm>
            <a:off x="2362200" y="3962400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2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2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02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02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02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02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02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02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02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02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02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02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02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02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02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02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02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02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02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02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02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02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02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02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02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02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102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287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7" dur="500"/>
                                        <p:tgtEl>
                                          <p:spTgt spid="102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102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102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02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2000"/>
                                        <p:tgtEl>
                                          <p:spTgt spid="102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9" grpId="0"/>
      <p:bldP spid="10250" grpId="0"/>
      <p:bldP spid="10251" grpId="0" animBg="1"/>
      <p:bldP spid="10252" grpId="0"/>
      <p:bldP spid="10253" grpId="0" animBg="1"/>
      <p:bldP spid="10254" grpId="0"/>
      <p:bldP spid="10255" grpId="0" animBg="1"/>
      <p:bldP spid="10256" grpId="0"/>
      <p:bldP spid="10257" grpId="0" animBg="1"/>
      <p:bldP spid="10257" grpId="1" animBg="1"/>
      <p:bldP spid="10262" grpId="0" animBg="1"/>
      <p:bldP spid="10267" grpId="0"/>
      <p:bldP spid="28700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 Box 6"/>
          <p:cNvSpPr txBox="1">
            <a:spLocks noChangeArrowheads="1"/>
          </p:cNvSpPr>
          <p:nvPr/>
        </p:nvSpPr>
        <p:spPr bwMode="auto">
          <a:xfrm>
            <a:off x="0" y="457200"/>
            <a:ext cx="8458200" cy="1384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b="1">
                <a:latin typeface="VNI-Helve" pitchFamily="2" charset="0"/>
              </a:rPr>
              <a:t>TOÙM TAÉT:</a:t>
            </a:r>
            <a:r>
              <a:rPr lang="en-US" sz="2800">
                <a:latin typeface="VNI-Helve" pitchFamily="2" charset="0"/>
              </a:rPr>
              <a:t/>
            </a:r>
            <a:br>
              <a:rPr lang="en-US" sz="2800">
                <a:latin typeface="VNI-Helve" pitchFamily="2" charset="0"/>
              </a:rPr>
            </a:br>
            <a:r>
              <a:rPr lang="en-US" sz="2800">
                <a:latin typeface="VNI-Helve" pitchFamily="2" charset="0"/>
              </a:rPr>
              <a:t>Huy chöông vaøng:                  toång soá.</a:t>
            </a:r>
            <a:br>
              <a:rPr lang="en-US" sz="2800">
                <a:latin typeface="VNI-Helve" pitchFamily="2" charset="0"/>
              </a:rPr>
            </a:br>
            <a:r>
              <a:rPr lang="en-US" sz="2800">
                <a:latin typeface="VNI-Helve" pitchFamily="2" charset="0"/>
              </a:rPr>
              <a:t>Huy chöông baïc vaø ñoàng: . . . .   toång soá?</a:t>
            </a:r>
          </a:p>
        </p:txBody>
      </p:sp>
      <p:sp>
        <p:nvSpPr>
          <p:cNvPr id="14339" name="Text Box 7"/>
          <p:cNvSpPr txBox="1">
            <a:spLocks noChangeArrowheads="1"/>
          </p:cNvSpPr>
          <p:nvPr/>
        </p:nvSpPr>
        <p:spPr bwMode="auto">
          <a:xfrm>
            <a:off x="3733800" y="654050"/>
            <a:ext cx="990600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>
                <a:solidFill>
                  <a:srgbClr val="FF0000"/>
                </a:solidFill>
                <a:latin typeface="VNI-Helve" pitchFamily="2" charset="0"/>
              </a:rPr>
              <a:t> 5</a:t>
            </a:r>
            <a:br>
              <a:rPr lang="en-US" sz="2800">
                <a:solidFill>
                  <a:srgbClr val="FF0000"/>
                </a:solidFill>
                <a:latin typeface="VNI-Helve" pitchFamily="2" charset="0"/>
              </a:rPr>
            </a:br>
            <a:r>
              <a:rPr lang="en-US" sz="2800">
                <a:solidFill>
                  <a:srgbClr val="FF0000"/>
                </a:solidFill>
                <a:latin typeface="VNI-Helve" pitchFamily="2" charset="0"/>
              </a:rPr>
              <a:t>19</a:t>
            </a:r>
          </a:p>
        </p:txBody>
      </p:sp>
      <p:sp>
        <p:nvSpPr>
          <p:cNvPr id="14340" name="Line 8"/>
          <p:cNvSpPr>
            <a:spLocks noChangeShapeType="1"/>
          </p:cNvSpPr>
          <p:nvPr/>
        </p:nvSpPr>
        <p:spPr bwMode="auto">
          <a:xfrm>
            <a:off x="4352925" y="1816100"/>
            <a:ext cx="609600" cy="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53" name="Line 13"/>
          <p:cNvSpPr>
            <a:spLocks noChangeShapeType="1"/>
          </p:cNvSpPr>
          <p:nvPr/>
        </p:nvSpPr>
        <p:spPr bwMode="auto">
          <a:xfrm>
            <a:off x="1828800" y="4800600"/>
            <a:ext cx="533400" cy="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58" name="Text Box 18"/>
          <p:cNvSpPr txBox="1">
            <a:spLocks noChangeArrowheads="1"/>
          </p:cNvSpPr>
          <p:nvPr/>
        </p:nvSpPr>
        <p:spPr bwMode="auto">
          <a:xfrm>
            <a:off x="685800" y="2654300"/>
            <a:ext cx="8256588" cy="2678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800">
                <a:solidFill>
                  <a:srgbClr val="0000CC"/>
                </a:solidFill>
                <a:latin typeface="VNI-Helve" pitchFamily="2" charset="0"/>
              </a:rPr>
              <a:t>Baøi giaûi</a:t>
            </a:r>
            <a:br>
              <a:rPr lang="en-US" sz="2800">
                <a:solidFill>
                  <a:srgbClr val="0000CC"/>
                </a:solidFill>
                <a:latin typeface="VNI-Helve" pitchFamily="2" charset="0"/>
              </a:rPr>
            </a:br>
            <a:r>
              <a:rPr lang="en-US" sz="2800">
                <a:solidFill>
                  <a:srgbClr val="FF0000"/>
                </a:solidFill>
                <a:latin typeface="VNI-Helve" pitchFamily="2" charset="0"/>
              </a:rPr>
              <a:t>Soá huy chöông baïc vaø ñoàng chieám soá phaàn laø:</a:t>
            </a:r>
          </a:p>
          <a:p>
            <a:pPr eaLnBrk="1" hangingPunct="1">
              <a:spcBef>
                <a:spcPct val="50000"/>
              </a:spcBef>
            </a:pPr>
            <a:r>
              <a:rPr lang="en-US" sz="2800">
                <a:solidFill>
                  <a:srgbClr val="FF0000"/>
                </a:solidFill>
                <a:latin typeface="VNI-Helve" pitchFamily="2" charset="0"/>
              </a:rPr>
              <a:t>               1-        =         (toång soá huy chöông)</a:t>
            </a:r>
          </a:p>
          <a:p>
            <a:pPr eaLnBrk="1" hangingPunct="1">
              <a:spcBef>
                <a:spcPct val="50000"/>
              </a:spcBef>
            </a:pPr>
            <a:r>
              <a:rPr lang="en-US" sz="2800">
                <a:solidFill>
                  <a:srgbClr val="FF0000"/>
                </a:solidFill>
                <a:latin typeface="VNI-Helve" pitchFamily="2" charset="0"/>
              </a:rPr>
              <a:t>     </a:t>
            </a:r>
            <a:br>
              <a:rPr lang="en-US" sz="2800">
                <a:solidFill>
                  <a:srgbClr val="FF0000"/>
                </a:solidFill>
                <a:latin typeface="VNI-Helve" pitchFamily="2" charset="0"/>
              </a:rPr>
            </a:br>
            <a:r>
              <a:rPr lang="en-US" sz="2800">
                <a:solidFill>
                  <a:srgbClr val="FF0000"/>
                </a:solidFill>
                <a:latin typeface="VNI-Helve" pitchFamily="2" charset="0"/>
              </a:rPr>
              <a:t>                  Ñaùp soá:       (toång soáhuy chöông)</a:t>
            </a:r>
          </a:p>
        </p:txBody>
      </p:sp>
      <p:sp>
        <p:nvSpPr>
          <p:cNvPr id="10259" name="Text Box 19"/>
          <p:cNvSpPr txBox="1">
            <a:spLocks noChangeArrowheads="1"/>
          </p:cNvSpPr>
          <p:nvPr/>
        </p:nvSpPr>
        <p:spPr bwMode="auto">
          <a:xfrm>
            <a:off x="2743200" y="3535363"/>
            <a:ext cx="762000" cy="884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>
                <a:solidFill>
                  <a:srgbClr val="FF0000"/>
                </a:solidFill>
                <a:latin typeface="VNI-Helve" pitchFamily="2" charset="0"/>
              </a:rPr>
              <a:t> </a:t>
            </a:r>
            <a:r>
              <a:rPr lang="en-US" sz="2400" b="1">
                <a:solidFill>
                  <a:srgbClr val="FF0000"/>
                </a:solidFill>
                <a:latin typeface="VNI-Helve" pitchFamily="2" charset="0"/>
              </a:rPr>
              <a:t>5</a:t>
            </a:r>
            <a:br>
              <a:rPr lang="en-US" sz="2400" b="1">
                <a:solidFill>
                  <a:srgbClr val="FF0000"/>
                </a:solidFill>
                <a:latin typeface="VNI-Helve" pitchFamily="2" charset="0"/>
              </a:rPr>
            </a:br>
            <a:r>
              <a:rPr lang="en-US" sz="2400" b="1">
                <a:solidFill>
                  <a:srgbClr val="FF0000"/>
                </a:solidFill>
                <a:latin typeface="VNI-Helve" pitchFamily="2" charset="0"/>
              </a:rPr>
              <a:t>19</a:t>
            </a:r>
          </a:p>
        </p:txBody>
      </p:sp>
      <p:sp>
        <p:nvSpPr>
          <p:cNvPr id="10260" name="Text Box 20"/>
          <p:cNvSpPr txBox="1">
            <a:spLocks noChangeArrowheads="1"/>
          </p:cNvSpPr>
          <p:nvPr/>
        </p:nvSpPr>
        <p:spPr bwMode="auto">
          <a:xfrm>
            <a:off x="3810000" y="3581400"/>
            <a:ext cx="7620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 b="1">
                <a:solidFill>
                  <a:srgbClr val="FF0000"/>
                </a:solidFill>
                <a:latin typeface="VNI-Helve" pitchFamily="2" charset="0"/>
              </a:rPr>
              <a:t>14</a:t>
            </a:r>
            <a:br>
              <a:rPr lang="en-US" sz="2400" b="1">
                <a:solidFill>
                  <a:srgbClr val="FF0000"/>
                </a:solidFill>
                <a:latin typeface="VNI-Helve" pitchFamily="2" charset="0"/>
              </a:rPr>
            </a:br>
            <a:r>
              <a:rPr lang="en-US" sz="2400" b="1">
                <a:solidFill>
                  <a:srgbClr val="FF0000"/>
                </a:solidFill>
                <a:latin typeface="VNI-Helve" pitchFamily="2" charset="0"/>
              </a:rPr>
              <a:t>19</a:t>
            </a:r>
          </a:p>
        </p:txBody>
      </p:sp>
      <p:sp>
        <p:nvSpPr>
          <p:cNvPr id="10261" name="Text Box 21"/>
          <p:cNvSpPr txBox="1">
            <a:spLocks noChangeArrowheads="1"/>
          </p:cNvSpPr>
          <p:nvPr/>
        </p:nvSpPr>
        <p:spPr bwMode="auto">
          <a:xfrm>
            <a:off x="4038600" y="4740275"/>
            <a:ext cx="7620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 b="1">
                <a:solidFill>
                  <a:srgbClr val="FF0000"/>
                </a:solidFill>
                <a:latin typeface="VNI-Helve" pitchFamily="2" charset="0"/>
              </a:rPr>
              <a:t>14 </a:t>
            </a:r>
            <a:br>
              <a:rPr lang="en-US" sz="2400" b="1">
                <a:solidFill>
                  <a:srgbClr val="FF0000"/>
                </a:solidFill>
                <a:latin typeface="VNI-Helve" pitchFamily="2" charset="0"/>
              </a:rPr>
            </a:br>
            <a:r>
              <a:rPr lang="en-US" sz="2400" b="1">
                <a:solidFill>
                  <a:srgbClr val="FF0000"/>
                </a:solidFill>
                <a:latin typeface="VNI-Helve" pitchFamily="2" charset="0"/>
              </a:rPr>
              <a:t>19</a:t>
            </a:r>
          </a:p>
        </p:txBody>
      </p:sp>
      <p:sp>
        <p:nvSpPr>
          <p:cNvPr id="10262" name="Line 22"/>
          <p:cNvSpPr>
            <a:spLocks noChangeShapeType="1"/>
          </p:cNvSpPr>
          <p:nvPr/>
        </p:nvSpPr>
        <p:spPr bwMode="auto">
          <a:xfrm>
            <a:off x="5791200" y="4876800"/>
            <a:ext cx="304800" cy="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63" name="Line 23"/>
          <p:cNvSpPr>
            <a:spLocks noChangeShapeType="1"/>
          </p:cNvSpPr>
          <p:nvPr/>
        </p:nvSpPr>
        <p:spPr bwMode="auto">
          <a:xfrm>
            <a:off x="3886200" y="4038600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64" name="Line 24"/>
          <p:cNvSpPr>
            <a:spLocks noChangeShapeType="1"/>
          </p:cNvSpPr>
          <p:nvPr/>
        </p:nvSpPr>
        <p:spPr bwMode="auto">
          <a:xfrm>
            <a:off x="4114800" y="5181600"/>
            <a:ext cx="381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68" name="Text Box 28"/>
          <p:cNvSpPr txBox="1">
            <a:spLocks noChangeArrowheads="1"/>
          </p:cNvSpPr>
          <p:nvPr/>
        </p:nvSpPr>
        <p:spPr bwMode="auto">
          <a:xfrm>
            <a:off x="381000" y="2514600"/>
            <a:ext cx="18288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>
                <a:solidFill>
                  <a:srgbClr val="FF0000"/>
                </a:solidFill>
                <a:latin typeface="VNI-Helve" pitchFamily="2" charset="0"/>
              </a:rPr>
              <a:t>Caùch 2</a:t>
            </a:r>
          </a:p>
        </p:txBody>
      </p:sp>
      <p:sp>
        <p:nvSpPr>
          <p:cNvPr id="14350" name="Line 8"/>
          <p:cNvSpPr>
            <a:spLocks noChangeShapeType="1"/>
          </p:cNvSpPr>
          <p:nvPr/>
        </p:nvSpPr>
        <p:spPr bwMode="auto">
          <a:xfrm>
            <a:off x="3733800" y="1143000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702" name="Line 8"/>
          <p:cNvSpPr>
            <a:spLocks noChangeShapeType="1"/>
          </p:cNvSpPr>
          <p:nvPr/>
        </p:nvSpPr>
        <p:spPr bwMode="auto">
          <a:xfrm>
            <a:off x="2743200" y="4038600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2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2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02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02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02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02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287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02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02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02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02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02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02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02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02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02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02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02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02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02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02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02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02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02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102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102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102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102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53" grpId="0" animBg="1"/>
      <p:bldP spid="10258" grpId="0"/>
      <p:bldP spid="10259" grpId="0"/>
      <p:bldP spid="10260" grpId="0"/>
      <p:bldP spid="10261" grpId="0"/>
      <p:bldP spid="10262" grpId="0" animBg="1"/>
      <p:bldP spid="10263" grpId="0" animBg="1"/>
      <p:bldP spid="10264" grpId="0" animBg="1"/>
      <p:bldP spid="10268" grpId="0"/>
      <p:bldP spid="28702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80" name="Text Box 4"/>
          <p:cNvSpPr txBox="1">
            <a:spLocks noChangeArrowheads="1"/>
          </p:cNvSpPr>
          <p:nvPr/>
        </p:nvSpPr>
        <p:spPr bwMode="auto">
          <a:xfrm>
            <a:off x="2184400" y="2616200"/>
            <a:ext cx="457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ja-JP" sz="2400">
                <a:solidFill>
                  <a:srgbClr val="990000"/>
                </a:solidFill>
                <a:ea typeface="MS PGothic" pitchFamily="34" charset="-128"/>
              </a:rPr>
              <a:t>=</a:t>
            </a:r>
            <a:endParaRPr lang="en-US" sz="2400">
              <a:solidFill>
                <a:srgbClr val="990000"/>
              </a:solidFill>
            </a:endParaRPr>
          </a:p>
        </p:txBody>
      </p:sp>
      <p:sp>
        <p:nvSpPr>
          <p:cNvPr id="24581" name="AutoShape 5"/>
          <p:cNvSpPr>
            <a:spLocks noChangeArrowheads="1"/>
          </p:cNvSpPr>
          <p:nvPr/>
        </p:nvSpPr>
        <p:spPr bwMode="auto">
          <a:xfrm>
            <a:off x="622300" y="2489200"/>
            <a:ext cx="457200" cy="457200"/>
          </a:xfrm>
          <a:prstGeom prst="star5">
            <a:avLst/>
          </a:prstGeom>
          <a:solidFill>
            <a:srgbClr val="FFFF00"/>
          </a:solidFill>
          <a:ln w="9525">
            <a:solidFill>
              <a:srgbClr val="FF0000"/>
            </a:solidFill>
            <a:prstDash val="dash"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altLang="ja-JP" sz="2400">
                <a:latin typeface="Arial" charset="0"/>
                <a:ea typeface="MS PGothic" pitchFamily="34" charset="-128"/>
              </a:rPr>
              <a:t>1</a:t>
            </a:r>
            <a:endParaRPr lang="en-US" sz="2400">
              <a:latin typeface="Arial" charset="0"/>
            </a:endParaRPr>
          </a:p>
        </p:txBody>
      </p:sp>
      <p:sp>
        <p:nvSpPr>
          <p:cNvPr id="24582" name="Rectangle 6"/>
          <p:cNvSpPr>
            <a:spLocks noChangeArrowheads="1"/>
          </p:cNvSpPr>
          <p:nvPr/>
        </p:nvSpPr>
        <p:spPr bwMode="auto">
          <a:xfrm>
            <a:off x="3581400" y="2514600"/>
            <a:ext cx="685800" cy="533400"/>
          </a:xfrm>
          <a:prstGeom prst="rect">
            <a:avLst/>
          </a:prstGeom>
          <a:solidFill>
            <a:srgbClr val="00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583" name="Text Box 7"/>
          <p:cNvSpPr txBox="1">
            <a:spLocks noChangeArrowheads="1"/>
          </p:cNvSpPr>
          <p:nvPr/>
        </p:nvSpPr>
        <p:spPr bwMode="auto">
          <a:xfrm>
            <a:off x="1244600" y="2355850"/>
            <a:ext cx="457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ja-JP" sz="2400">
                <a:solidFill>
                  <a:srgbClr val="FF0000"/>
                </a:solidFill>
                <a:ea typeface="MS PGothic" pitchFamily="34" charset="-128"/>
              </a:rPr>
              <a:t>7</a:t>
            </a:r>
            <a:endParaRPr lang="en-US" sz="2400">
              <a:solidFill>
                <a:srgbClr val="FF0000"/>
              </a:solidFill>
            </a:endParaRPr>
          </a:p>
        </p:txBody>
      </p:sp>
      <p:sp>
        <p:nvSpPr>
          <p:cNvPr id="24584" name="Text Box 8"/>
          <p:cNvSpPr txBox="1">
            <a:spLocks noChangeArrowheads="1"/>
          </p:cNvSpPr>
          <p:nvPr/>
        </p:nvSpPr>
        <p:spPr bwMode="auto">
          <a:xfrm>
            <a:off x="1244600" y="2849563"/>
            <a:ext cx="3937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ja-JP" sz="2400">
                <a:solidFill>
                  <a:srgbClr val="FF0000"/>
                </a:solidFill>
                <a:ea typeface="MS PGothic" pitchFamily="34" charset="-128"/>
              </a:rPr>
              <a:t>3</a:t>
            </a:r>
            <a:endParaRPr lang="en-US" sz="2400">
              <a:solidFill>
                <a:srgbClr val="FF0000"/>
              </a:solidFill>
            </a:endParaRPr>
          </a:p>
        </p:txBody>
      </p:sp>
      <p:sp>
        <p:nvSpPr>
          <p:cNvPr id="24585" name="Line 9"/>
          <p:cNvSpPr>
            <a:spLocks noChangeShapeType="1"/>
          </p:cNvSpPr>
          <p:nvPr/>
        </p:nvSpPr>
        <p:spPr bwMode="auto">
          <a:xfrm>
            <a:off x="1257300" y="2851150"/>
            <a:ext cx="30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86" name="Text Box 10"/>
          <p:cNvSpPr txBox="1">
            <a:spLocks noChangeArrowheads="1"/>
          </p:cNvSpPr>
          <p:nvPr/>
        </p:nvSpPr>
        <p:spPr bwMode="auto">
          <a:xfrm>
            <a:off x="1854200" y="2335213"/>
            <a:ext cx="457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ja-JP" sz="2400">
                <a:solidFill>
                  <a:srgbClr val="FF0000"/>
                </a:solidFill>
                <a:ea typeface="MS PGothic" pitchFamily="34" charset="-128"/>
              </a:rPr>
              <a:t>2</a:t>
            </a:r>
            <a:endParaRPr lang="en-US" sz="2400">
              <a:solidFill>
                <a:srgbClr val="FF0000"/>
              </a:solidFill>
            </a:endParaRPr>
          </a:p>
        </p:txBody>
      </p:sp>
      <p:sp>
        <p:nvSpPr>
          <p:cNvPr id="24587" name="Text Box 11"/>
          <p:cNvSpPr txBox="1">
            <a:spLocks noChangeArrowheads="1"/>
          </p:cNvSpPr>
          <p:nvPr/>
        </p:nvSpPr>
        <p:spPr bwMode="auto">
          <a:xfrm>
            <a:off x="1820863" y="2840038"/>
            <a:ext cx="3937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ja-JP" sz="2400">
                <a:solidFill>
                  <a:srgbClr val="FF0000"/>
                </a:solidFill>
                <a:ea typeface="MS PGothic" pitchFamily="34" charset="-128"/>
              </a:rPr>
              <a:t>3</a:t>
            </a:r>
            <a:endParaRPr lang="en-US" sz="2400">
              <a:solidFill>
                <a:srgbClr val="FF0000"/>
              </a:solidFill>
            </a:endParaRPr>
          </a:p>
        </p:txBody>
      </p:sp>
      <p:sp>
        <p:nvSpPr>
          <p:cNvPr id="24588" name="Line 12"/>
          <p:cNvSpPr>
            <a:spLocks noChangeShapeType="1"/>
          </p:cNvSpPr>
          <p:nvPr/>
        </p:nvSpPr>
        <p:spPr bwMode="auto">
          <a:xfrm>
            <a:off x="1866900" y="2851150"/>
            <a:ext cx="30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89" name="Text Box 13"/>
          <p:cNvSpPr txBox="1">
            <a:spLocks noChangeArrowheads="1"/>
          </p:cNvSpPr>
          <p:nvPr/>
        </p:nvSpPr>
        <p:spPr bwMode="auto">
          <a:xfrm>
            <a:off x="1600200" y="2579688"/>
            <a:ext cx="304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ja-JP" sz="2400">
                <a:ea typeface="MS PGothic" pitchFamily="34" charset="-128"/>
              </a:rPr>
              <a:t>-</a:t>
            </a:r>
            <a:endParaRPr lang="en-US" sz="2400"/>
          </a:p>
        </p:txBody>
      </p:sp>
      <p:sp>
        <p:nvSpPr>
          <p:cNvPr id="24590" name="Text Box 14"/>
          <p:cNvSpPr txBox="1">
            <a:spLocks noChangeArrowheads="1"/>
          </p:cNvSpPr>
          <p:nvPr/>
        </p:nvSpPr>
        <p:spPr bwMode="auto">
          <a:xfrm>
            <a:off x="2517775" y="2362200"/>
            <a:ext cx="457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ja-JP" sz="2400">
                <a:solidFill>
                  <a:srgbClr val="FF0000"/>
                </a:solidFill>
                <a:ea typeface="MS PGothic" pitchFamily="34" charset="-128"/>
              </a:rPr>
              <a:t>5</a:t>
            </a:r>
            <a:endParaRPr lang="en-US" sz="2400">
              <a:solidFill>
                <a:srgbClr val="FF0000"/>
              </a:solidFill>
            </a:endParaRPr>
          </a:p>
        </p:txBody>
      </p:sp>
      <p:sp>
        <p:nvSpPr>
          <p:cNvPr id="24591" name="Text Box 15"/>
          <p:cNvSpPr txBox="1">
            <a:spLocks noChangeArrowheads="1"/>
          </p:cNvSpPr>
          <p:nvPr/>
        </p:nvSpPr>
        <p:spPr bwMode="auto">
          <a:xfrm>
            <a:off x="2476500" y="2813050"/>
            <a:ext cx="3937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ja-JP" sz="2400">
                <a:solidFill>
                  <a:srgbClr val="FF0000"/>
                </a:solidFill>
                <a:ea typeface="MS PGothic" pitchFamily="34" charset="-128"/>
              </a:rPr>
              <a:t>3</a:t>
            </a:r>
            <a:endParaRPr lang="en-US" sz="2400">
              <a:solidFill>
                <a:srgbClr val="FF0000"/>
              </a:solidFill>
            </a:endParaRPr>
          </a:p>
        </p:txBody>
      </p:sp>
      <p:sp>
        <p:nvSpPr>
          <p:cNvPr id="24592" name="Line 16"/>
          <p:cNvSpPr>
            <a:spLocks noChangeShapeType="1"/>
          </p:cNvSpPr>
          <p:nvPr/>
        </p:nvSpPr>
        <p:spPr bwMode="auto">
          <a:xfrm>
            <a:off x="2489200" y="2855913"/>
            <a:ext cx="30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93" name="Text Box 17"/>
          <p:cNvSpPr txBox="1">
            <a:spLocks noChangeArrowheads="1"/>
          </p:cNvSpPr>
          <p:nvPr/>
        </p:nvSpPr>
        <p:spPr bwMode="auto">
          <a:xfrm>
            <a:off x="3703638" y="2541588"/>
            <a:ext cx="685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ja-JP" sz="2400" b="1">
                <a:solidFill>
                  <a:srgbClr val="FF0000"/>
                </a:solidFill>
                <a:ea typeface="MS PGothic" pitchFamily="34" charset="-128"/>
              </a:rPr>
              <a:t>Đ</a:t>
            </a:r>
            <a:endParaRPr lang="en-US" sz="2400" b="1">
              <a:solidFill>
                <a:srgbClr val="FF0000"/>
              </a:solidFill>
            </a:endParaRPr>
          </a:p>
        </p:txBody>
      </p:sp>
      <p:sp>
        <p:nvSpPr>
          <p:cNvPr id="24595" name="Text Box 19"/>
          <p:cNvSpPr txBox="1">
            <a:spLocks noChangeArrowheads="1"/>
          </p:cNvSpPr>
          <p:nvPr/>
        </p:nvSpPr>
        <p:spPr bwMode="auto">
          <a:xfrm>
            <a:off x="6705600" y="2605088"/>
            <a:ext cx="457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ja-JP" sz="2400">
                <a:solidFill>
                  <a:srgbClr val="990000"/>
                </a:solidFill>
                <a:ea typeface="MS PGothic" pitchFamily="34" charset="-128"/>
              </a:rPr>
              <a:t>=</a:t>
            </a:r>
            <a:endParaRPr lang="en-US" sz="2400">
              <a:solidFill>
                <a:srgbClr val="990000"/>
              </a:solidFill>
            </a:endParaRPr>
          </a:p>
        </p:txBody>
      </p:sp>
      <p:sp>
        <p:nvSpPr>
          <p:cNvPr id="24596" name="AutoShape 20"/>
          <p:cNvSpPr>
            <a:spLocks noChangeArrowheads="1"/>
          </p:cNvSpPr>
          <p:nvPr/>
        </p:nvSpPr>
        <p:spPr bwMode="auto">
          <a:xfrm>
            <a:off x="5207000" y="2503488"/>
            <a:ext cx="457200" cy="457200"/>
          </a:xfrm>
          <a:prstGeom prst="star5">
            <a:avLst/>
          </a:prstGeom>
          <a:solidFill>
            <a:srgbClr val="FFFF00"/>
          </a:solidFill>
          <a:ln w="9525">
            <a:solidFill>
              <a:srgbClr val="FF0000"/>
            </a:solidFill>
            <a:prstDash val="dash"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altLang="ja-JP" sz="2400">
                <a:latin typeface="Arial" charset="0"/>
                <a:ea typeface="MS PGothic" pitchFamily="34" charset="-128"/>
              </a:rPr>
              <a:t>2</a:t>
            </a:r>
            <a:endParaRPr lang="en-US" sz="2400">
              <a:latin typeface="Arial" charset="0"/>
            </a:endParaRPr>
          </a:p>
        </p:txBody>
      </p:sp>
      <p:sp>
        <p:nvSpPr>
          <p:cNvPr id="24597" name="Rectangle 21"/>
          <p:cNvSpPr>
            <a:spLocks noChangeArrowheads="1"/>
          </p:cNvSpPr>
          <p:nvPr/>
        </p:nvSpPr>
        <p:spPr bwMode="auto">
          <a:xfrm>
            <a:off x="8153400" y="2541588"/>
            <a:ext cx="685800" cy="533400"/>
          </a:xfrm>
          <a:prstGeom prst="rect">
            <a:avLst/>
          </a:prstGeom>
          <a:solidFill>
            <a:srgbClr val="00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598" name="Text Box 22"/>
          <p:cNvSpPr txBox="1">
            <a:spLocks noChangeArrowheads="1"/>
          </p:cNvSpPr>
          <p:nvPr/>
        </p:nvSpPr>
        <p:spPr bwMode="auto">
          <a:xfrm>
            <a:off x="5816600" y="2411413"/>
            <a:ext cx="457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ja-JP" sz="2400">
                <a:solidFill>
                  <a:srgbClr val="FF0000"/>
                </a:solidFill>
                <a:ea typeface="MS PGothic" pitchFamily="34" charset="-128"/>
              </a:rPr>
              <a:t>2</a:t>
            </a:r>
            <a:endParaRPr lang="en-US" sz="2400">
              <a:solidFill>
                <a:srgbClr val="FF0000"/>
              </a:solidFill>
            </a:endParaRPr>
          </a:p>
        </p:txBody>
      </p:sp>
      <p:sp>
        <p:nvSpPr>
          <p:cNvPr id="24599" name="Text Box 23"/>
          <p:cNvSpPr txBox="1">
            <a:spLocks noChangeArrowheads="1"/>
          </p:cNvSpPr>
          <p:nvPr/>
        </p:nvSpPr>
        <p:spPr bwMode="auto">
          <a:xfrm>
            <a:off x="5816600" y="2801938"/>
            <a:ext cx="3937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ja-JP" sz="2400">
                <a:solidFill>
                  <a:srgbClr val="FF0000"/>
                </a:solidFill>
                <a:ea typeface="MS PGothic" pitchFamily="34" charset="-128"/>
              </a:rPr>
              <a:t>2</a:t>
            </a:r>
            <a:endParaRPr lang="en-US" sz="2400">
              <a:solidFill>
                <a:srgbClr val="FF0000"/>
              </a:solidFill>
            </a:endParaRPr>
          </a:p>
        </p:txBody>
      </p:sp>
      <p:sp>
        <p:nvSpPr>
          <p:cNvPr id="24600" name="Line 24"/>
          <p:cNvSpPr>
            <a:spLocks noChangeShapeType="1"/>
          </p:cNvSpPr>
          <p:nvPr/>
        </p:nvSpPr>
        <p:spPr bwMode="auto">
          <a:xfrm>
            <a:off x="5829300" y="2844800"/>
            <a:ext cx="30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601" name="Text Box 25"/>
          <p:cNvSpPr txBox="1">
            <a:spLocks noChangeArrowheads="1"/>
          </p:cNvSpPr>
          <p:nvPr/>
        </p:nvSpPr>
        <p:spPr bwMode="auto">
          <a:xfrm>
            <a:off x="6426200" y="2411413"/>
            <a:ext cx="457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ja-JP" sz="2400">
                <a:solidFill>
                  <a:srgbClr val="FF0000"/>
                </a:solidFill>
                <a:ea typeface="MS PGothic" pitchFamily="34" charset="-128"/>
              </a:rPr>
              <a:t>1</a:t>
            </a:r>
            <a:endParaRPr lang="en-US" sz="2400">
              <a:solidFill>
                <a:srgbClr val="FF0000"/>
              </a:solidFill>
            </a:endParaRPr>
          </a:p>
        </p:txBody>
      </p:sp>
      <p:sp>
        <p:nvSpPr>
          <p:cNvPr id="24602" name="Text Box 26"/>
          <p:cNvSpPr txBox="1">
            <a:spLocks noChangeArrowheads="1"/>
          </p:cNvSpPr>
          <p:nvPr/>
        </p:nvSpPr>
        <p:spPr bwMode="auto">
          <a:xfrm>
            <a:off x="6426200" y="2801938"/>
            <a:ext cx="3937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ja-JP" sz="2400">
                <a:solidFill>
                  <a:srgbClr val="FF0000"/>
                </a:solidFill>
                <a:ea typeface="MS PGothic" pitchFamily="34" charset="-128"/>
              </a:rPr>
              <a:t>2</a:t>
            </a:r>
            <a:endParaRPr lang="en-US" sz="2400">
              <a:solidFill>
                <a:srgbClr val="FF0000"/>
              </a:solidFill>
            </a:endParaRPr>
          </a:p>
        </p:txBody>
      </p:sp>
      <p:sp>
        <p:nvSpPr>
          <p:cNvPr id="24603" name="Line 27"/>
          <p:cNvSpPr>
            <a:spLocks noChangeShapeType="1"/>
          </p:cNvSpPr>
          <p:nvPr/>
        </p:nvSpPr>
        <p:spPr bwMode="auto">
          <a:xfrm>
            <a:off x="6438900" y="2844800"/>
            <a:ext cx="30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604" name="Text Box 28"/>
          <p:cNvSpPr txBox="1">
            <a:spLocks noChangeArrowheads="1"/>
          </p:cNvSpPr>
          <p:nvPr/>
        </p:nvSpPr>
        <p:spPr bwMode="auto">
          <a:xfrm>
            <a:off x="6172200" y="2593975"/>
            <a:ext cx="304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ja-JP" sz="2400">
                <a:ea typeface="MS PGothic" pitchFamily="34" charset="-128"/>
              </a:rPr>
              <a:t>-</a:t>
            </a:r>
            <a:endParaRPr lang="en-US" sz="2400"/>
          </a:p>
        </p:txBody>
      </p:sp>
      <p:sp>
        <p:nvSpPr>
          <p:cNvPr id="24605" name="Text Box 29"/>
          <p:cNvSpPr txBox="1">
            <a:spLocks noChangeArrowheads="1"/>
          </p:cNvSpPr>
          <p:nvPr/>
        </p:nvSpPr>
        <p:spPr bwMode="auto">
          <a:xfrm>
            <a:off x="6997700" y="2411413"/>
            <a:ext cx="457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ja-JP" sz="2400">
                <a:solidFill>
                  <a:srgbClr val="FF0000"/>
                </a:solidFill>
                <a:ea typeface="MS PGothic" pitchFamily="34" charset="-128"/>
              </a:rPr>
              <a:t>1</a:t>
            </a:r>
            <a:endParaRPr lang="en-US" sz="2400">
              <a:solidFill>
                <a:srgbClr val="FF0000"/>
              </a:solidFill>
            </a:endParaRPr>
          </a:p>
        </p:txBody>
      </p:sp>
      <p:sp>
        <p:nvSpPr>
          <p:cNvPr id="24606" name="Text Box 30"/>
          <p:cNvSpPr txBox="1">
            <a:spLocks noChangeArrowheads="1"/>
          </p:cNvSpPr>
          <p:nvPr/>
        </p:nvSpPr>
        <p:spPr bwMode="auto">
          <a:xfrm>
            <a:off x="6997700" y="2805113"/>
            <a:ext cx="3937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ja-JP" sz="2400">
                <a:solidFill>
                  <a:srgbClr val="FF0000"/>
                </a:solidFill>
                <a:ea typeface="MS PGothic" pitchFamily="34" charset="-128"/>
              </a:rPr>
              <a:t>3</a:t>
            </a:r>
            <a:endParaRPr lang="en-US" sz="2400">
              <a:solidFill>
                <a:srgbClr val="FF0000"/>
              </a:solidFill>
            </a:endParaRPr>
          </a:p>
        </p:txBody>
      </p:sp>
      <p:sp>
        <p:nvSpPr>
          <p:cNvPr id="24607" name="Line 31"/>
          <p:cNvSpPr>
            <a:spLocks noChangeShapeType="1"/>
          </p:cNvSpPr>
          <p:nvPr/>
        </p:nvSpPr>
        <p:spPr bwMode="auto">
          <a:xfrm>
            <a:off x="7010400" y="2844800"/>
            <a:ext cx="30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609" name="Text Box 33"/>
          <p:cNvSpPr txBox="1">
            <a:spLocks noChangeArrowheads="1"/>
          </p:cNvSpPr>
          <p:nvPr/>
        </p:nvSpPr>
        <p:spPr bwMode="auto">
          <a:xfrm>
            <a:off x="8250238" y="2570163"/>
            <a:ext cx="685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ja-JP" sz="2400" b="1">
                <a:solidFill>
                  <a:srgbClr val="0000FF"/>
                </a:solidFill>
                <a:ea typeface="MS PGothic" pitchFamily="34" charset="-128"/>
              </a:rPr>
              <a:t>S</a:t>
            </a:r>
            <a:endParaRPr lang="en-US" sz="2400" b="1">
              <a:solidFill>
                <a:srgbClr val="0000FF"/>
              </a:solidFill>
            </a:endParaRPr>
          </a:p>
        </p:txBody>
      </p:sp>
      <p:sp>
        <p:nvSpPr>
          <p:cNvPr id="24610" name="Text Box 34"/>
          <p:cNvSpPr txBox="1">
            <a:spLocks noChangeArrowheads="1"/>
          </p:cNvSpPr>
          <p:nvPr/>
        </p:nvSpPr>
        <p:spPr bwMode="auto">
          <a:xfrm>
            <a:off x="2146300" y="4191000"/>
            <a:ext cx="3175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ja-JP" sz="2400">
                <a:solidFill>
                  <a:srgbClr val="990000"/>
                </a:solidFill>
                <a:ea typeface="MS PGothic" pitchFamily="34" charset="-128"/>
              </a:rPr>
              <a:t>=</a:t>
            </a:r>
            <a:endParaRPr lang="en-US" sz="2400">
              <a:solidFill>
                <a:srgbClr val="990000"/>
              </a:solidFill>
            </a:endParaRPr>
          </a:p>
        </p:txBody>
      </p:sp>
      <p:sp>
        <p:nvSpPr>
          <p:cNvPr id="24611" name="AutoShape 35"/>
          <p:cNvSpPr>
            <a:spLocks noChangeArrowheads="1"/>
          </p:cNvSpPr>
          <p:nvPr/>
        </p:nvSpPr>
        <p:spPr bwMode="auto">
          <a:xfrm>
            <a:off x="622300" y="3956050"/>
            <a:ext cx="457200" cy="457200"/>
          </a:xfrm>
          <a:prstGeom prst="star5">
            <a:avLst/>
          </a:prstGeom>
          <a:solidFill>
            <a:srgbClr val="FFFF00"/>
          </a:solidFill>
          <a:ln w="9525">
            <a:solidFill>
              <a:srgbClr val="FF0000"/>
            </a:solidFill>
            <a:prstDash val="dash"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altLang="ja-JP" sz="2400">
                <a:latin typeface="Arial" charset="0"/>
                <a:ea typeface="MS PGothic" pitchFamily="34" charset="-128"/>
              </a:rPr>
              <a:t>3</a:t>
            </a:r>
            <a:endParaRPr lang="en-US" sz="2400">
              <a:latin typeface="Arial" charset="0"/>
            </a:endParaRPr>
          </a:p>
        </p:txBody>
      </p:sp>
      <p:sp>
        <p:nvSpPr>
          <p:cNvPr id="24612" name="Rectangle 36"/>
          <p:cNvSpPr>
            <a:spLocks noChangeArrowheads="1"/>
          </p:cNvSpPr>
          <p:nvPr/>
        </p:nvSpPr>
        <p:spPr bwMode="auto">
          <a:xfrm>
            <a:off x="3581400" y="4114800"/>
            <a:ext cx="685800" cy="533400"/>
          </a:xfrm>
          <a:prstGeom prst="rect">
            <a:avLst/>
          </a:prstGeom>
          <a:solidFill>
            <a:srgbClr val="00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613" name="Text Box 37"/>
          <p:cNvSpPr txBox="1">
            <a:spLocks noChangeArrowheads="1"/>
          </p:cNvSpPr>
          <p:nvPr/>
        </p:nvSpPr>
        <p:spPr bwMode="auto">
          <a:xfrm>
            <a:off x="3719513" y="4157663"/>
            <a:ext cx="685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ja-JP" sz="2400" b="1">
                <a:solidFill>
                  <a:srgbClr val="0000FF"/>
                </a:solidFill>
                <a:ea typeface="MS PGothic" pitchFamily="34" charset="-128"/>
              </a:rPr>
              <a:t>S</a:t>
            </a:r>
            <a:endParaRPr lang="en-US" sz="2400" b="1">
              <a:solidFill>
                <a:srgbClr val="0000FF"/>
              </a:solidFill>
            </a:endParaRPr>
          </a:p>
        </p:txBody>
      </p:sp>
      <p:sp>
        <p:nvSpPr>
          <p:cNvPr id="24614" name="Text Box 38"/>
          <p:cNvSpPr txBox="1">
            <a:spLocks noChangeArrowheads="1"/>
          </p:cNvSpPr>
          <p:nvPr/>
        </p:nvSpPr>
        <p:spPr bwMode="auto">
          <a:xfrm>
            <a:off x="1244600" y="3930650"/>
            <a:ext cx="457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ja-JP" sz="2400">
                <a:solidFill>
                  <a:srgbClr val="FF0000"/>
                </a:solidFill>
                <a:ea typeface="MS PGothic" pitchFamily="34" charset="-128"/>
              </a:rPr>
              <a:t>3</a:t>
            </a:r>
            <a:endParaRPr lang="en-US" sz="2400">
              <a:solidFill>
                <a:srgbClr val="FF0000"/>
              </a:solidFill>
            </a:endParaRPr>
          </a:p>
        </p:txBody>
      </p:sp>
      <p:sp>
        <p:nvSpPr>
          <p:cNvPr id="24615" name="Text Box 39"/>
          <p:cNvSpPr txBox="1">
            <a:spLocks noChangeArrowheads="1"/>
          </p:cNvSpPr>
          <p:nvPr/>
        </p:nvSpPr>
        <p:spPr bwMode="auto">
          <a:xfrm>
            <a:off x="1244600" y="4383088"/>
            <a:ext cx="3937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ja-JP" sz="2400">
                <a:solidFill>
                  <a:srgbClr val="FF0000"/>
                </a:solidFill>
                <a:ea typeface="MS PGothic" pitchFamily="34" charset="-128"/>
              </a:rPr>
              <a:t>4</a:t>
            </a:r>
            <a:endParaRPr lang="en-US" sz="2400">
              <a:solidFill>
                <a:srgbClr val="FF0000"/>
              </a:solidFill>
            </a:endParaRPr>
          </a:p>
        </p:txBody>
      </p:sp>
      <p:sp>
        <p:nvSpPr>
          <p:cNvPr id="24616" name="Line 40"/>
          <p:cNvSpPr>
            <a:spLocks noChangeShapeType="1"/>
          </p:cNvSpPr>
          <p:nvPr/>
        </p:nvSpPr>
        <p:spPr bwMode="auto">
          <a:xfrm>
            <a:off x="1257300" y="4405313"/>
            <a:ext cx="30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617" name="Text Box 41"/>
          <p:cNvSpPr txBox="1">
            <a:spLocks noChangeArrowheads="1"/>
          </p:cNvSpPr>
          <p:nvPr/>
        </p:nvSpPr>
        <p:spPr bwMode="auto">
          <a:xfrm>
            <a:off x="1854200" y="3930650"/>
            <a:ext cx="457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ja-JP" sz="2400">
                <a:solidFill>
                  <a:srgbClr val="FF0000"/>
                </a:solidFill>
                <a:ea typeface="MS PGothic" pitchFamily="34" charset="-128"/>
              </a:rPr>
              <a:t>2</a:t>
            </a:r>
            <a:endParaRPr lang="en-US" sz="2400">
              <a:solidFill>
                <a:srgbClr val="FF0000"/>
              </a:solidFill>
            </a:endParaRPr>
          </a:p>
        </p:txBody>
      </p:sp>
      <p:sp>
        <p:nvSpPr>
          <p:cNvPr id="24618" name="Text Box 42"/>
          <p:cNvSpPr txBox="1">
            <a:spLocks noChangeArrowheads="1"/>
          </p:cNvSpPr>
          <p:nvPr/>
        </p:nvSpPr>
        <p:spPr bwMode="auto">
          <a:xfrm>
            <a:off x="1854200" y="4383088"/>
            <a:ext cx="3937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ja-JP" sz="2400">
                <a:solidFill>
                  <a:srgbClr val="FF0000"/>
                </a:solidFill>
                <a:ea typeface="MS PGothic" pitchFamily="34" charset="-128"/>
              </a:rPr>
              <a:t>4</a:t>
            </a:r>
            <a:endParaRPr lang="en-US" sz="2400">
              <a:solidFill>
                <a:srgbClr val="FF0000"/>
              </a:solidFill>
            </a:endParaRPr>
          </a:p>
        </p:txBody>
      </p:sp>
      <p:sp>
        <p:nvSpPr>
          <p:cNvPr id="24619" name="Line 43"/>
          <p:cNvSpPr>
            <a:spLocks noChangeShapeType="1"/>
          </p:cNvSpPr>
          <p:nvPr/>
        </p:nvSpPr>
        <p:spPr bwMode="auto">
          <a:xfrm>
            <a:off x="1866900" y="4405313"/>
            <a:ext cx="30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620" name="Text Box 44"/>
          <p:cNvSpPr txBox="1">
            <a:spLocks noChangeArrowheads="1"/>
          </p:cNvSpPr>
          <p:nvPr/>
        </p:nvSpPr>
        <p:spPr bwMode="auto">
          <a:xfrm>
            <a:off x="1579563" y="4113213"/>
            <a:ext cx="304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ja-JP" sz="2400">
                <a:ea typeface="MS PGothic" pitchFamily="34" charset="-128"/>
              </a:rPr>
              <a:t>-</a:t>
            </a:r>
            <a:endParaRPr lang="en-US" sz="2400"/>
          </a:p>
        </p:txBody>
      </p:sp>
      <p:sp>
        <p:nvSpPr>
          <p:cNvPr id="24621" name="Text Box 45"/>
          <p:cNvSpPr txBox="1">
            <a:spLocks noChangeArrowheads="1"/>
          </p:cNvSpPr>
          <p:nvPr/>
        </p:nvSpPr>
        <p:spPr bwMode="auto">
          <a:xfrm>
            <a:off x="2425700" y="3956050"/>
            <a:ext cx="457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ja-JP" sz="2400">
                <a:solidFill>
                  <a:srgbClr val="FF0000"/>
                </a:solidFill>
                <a:ea typeface="MS PGothic" pitchFamily="34" charset="-128"/>
              </a:rPr>
              <a:t>5</a:t>
            </a:r>
            <a:endParaRPr lang="en-US" sz="2400">
              <a:solidFill>
                <a:srgbClr val="FF0000"/>
              </a:solidFill>
            </a:endParaRPr>
          </a:p>
        </p:txBody>
      </p:sp>
      <p:sp>
        <p:nvSpPr>
          <p:cNvPr id="24622" name="Text Box 46"/>
          <p:cNvSpPr txBox="1">
            <a:spLocks noChangeArrowheads="1"/>
          </p:cNvSpPr>
          <p:nvPr/>
        </p:nvSpPr>
        <p:spPr bwMode="auto">
          <a:xfrm>
            <a:off x="2425700" y="4408488"/>
            <a:ext cx="3937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ja-JP" sz="2400">
                <a:solidFill>
                  <a:srgbClr val="FF0000"/>
                </a:solidFill>
                <a:ea typeface="MS PGothic" pitchFamily="34" charset="-128"/>
              </a:rPr>
              <a:t>4</a:t>
            </a:r>
            <a:endParaRPr lang="en-US" sz="2400">
              <a:solidFill>
                <a:srgbClr val="FF0000"/>
              </a:solidFill>
            </a:endParaRPr>
          </a:p>
        </p:txBody>
      </p:sp>
      <p:sp>
        <p:nvSpPr>
          <p:cNvPr id="24623" name="Line 47"/>
          <p:cNvSpPr>
            <a:spLocks noChangeShapeType="1"/>
          </p:cNvSpPr>
          <p:nvPr/>
        </p:nvSpPr>
        <p:spPr bwMode="auto">
          <a:xfrm>
            <a:off x="2438400" y="4410075"/>
            <a:ext cx="30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624" name="Text Box 48"/>
          <p:cNvSpPr txBox="1">
            <a:spLocks noChangeArrowheads="1"/>
          </p:cNvSpPr>
          <p:nvPr/>
        </p:nvSpPr>
        <p:spPr bwMode="auto">
          <a:xfrm>
            <a:off x="6630988" y="4205288"/>
            <a:ext cx="3175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ja-JP" sz="2400">
                <a:solidFill>
                  <a:srgbClr val="990000"/>
                </a:solidFill>
                <a:ea typeface="MS PGothic" pitchFamily="34" charset="-128"/>
              </a:rPr>
              <a:t>=</a:t>
            </a:r>
            <a:endParaRPr lang="en-US" sz="2400">
              <a:solidFill>
                <a:srgbClr val="990000"/>
              </a:solidFill>
            </a:endParaRPr>
          </a:p>
        </p:txBody>
      </p:sp>
      <p:sp>
        <p:nvSpPr>
          <p:cNvPr id="24625" name="AutoShape 49"/>
          <p:cNvSpPr>
            <a:spLocks noChangeArrowheads="1"/>
          </p:cNvSpPr>
          <p:nvPr/>
        </p:nvSpPr>
        <p:spPr bwMode="auto">
          <a:xfrm>
            <a:off x="5106988" y="4114800"/>
            <a:ext cx="457200" cy="457200"/>
          </a:xfrm>
          <a:prstGeom prst="star5">
            <a:avLst/>
          </a:prstGeom>
          <a:solidFill>
            <a:srgbClr val="FFFF00"/>
          </a:solidFill>
          <a:ln w="9525">
            <a:solidFill>
              <a:srgbClr val="FF0000"/>
            </a:solidFill>
            <a:prstDash val="dash"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altLang="ja-JP" sz="2400">
                <a:latin typeface="Arial" charset="0"/>
                <a:ea typeface="MS PGothic" pitchFamily="34" charset="-128"/>
              </a:rPr>
              <a:t>4</a:t>
            </a:r>
            <a:endParaRPr lang="en-US" sz="2400">
              <a:latin typeface="Arial" charset="0"/>
            </a:endParaRPr>
          </a:p>
        </p:txBody>
      </p:sp>
      <p:sp>
        <p:nvSpPr>
          <p:cNvPr id="24626" name="Rectangle 50"/>
          <p:cNvSpPr>
            <a:spLocks noChangeArrowheads="1"/>
          </p:cNvSpPr>
          <p:nvPr/>
        </p:nvSpPr>
        <p:spPr bwMode="auto">
          <a:xfrm>
            <a:off x="8091488" y="4140200"/>
            <a:ext cx="685800" cy="533400"/>
          </a:xfrm>
          <a:prstGeom prst="rect">
            <a:avLst/>
          </a:prstGeom>
          <a:solidFill>
            <a:srgbClr val="00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627" name="Text Box 51"/>
          <p:cNvSpPr txBox="1">
            <a:spLocks noChangeArrowheads="1"/>
          </p:cNvSpPr>
          <p:nvPr/>
        </p:nvSpPr>
        <p:spPr bwMode="auto">
          <a:xfrm>
            <a:off x="8229600" y="4197350"/>
            <a:ext cx="685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ja-JP" sz="2400" b="1">
                <a:solidFill>
                  <a:srgbClr val="FF0000"/>
                </a:solidFill>
                <a:ea typeface="MS PGothic" pitchFamily="34" charset="-128"/>
              </a:rPr>
              <a:t>Đ</a:t>
            </a:r>
            <a:endParaRPr lang="en-US" sz="2400" b="1">
              <a:solidFill>
                <a:srgbClr val="FF0000"/>
              </a:solidFill>
            </a:endParaRPr>
          </a:p>
        </p:txBody>
      </p:sp>
      <p:sp>
        <p:nvSpPr>
          <p:cNvPr id="24628" name="Text Box 52"/>
          <p:cNvSpPr txBox="1">
            <a:spLocks noChangeArrowheads="1"/>
          </p:cNvSpPr>
          <p:nvPr/>
        </p:nvSpPr>
        <p:spPr bwMode="auto">
          <a:xfrm>
            <a:off x="5754688" y="3935413"/>
            <a:ext cx="457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ja-JP" sz="2400">
                <a:solidFill>
                  <a:srgbClr val="FF0000"/>
                </a:solidFill>
                <a:ea typeface="MS PGothic" pitchFamily="34" charset="-128"/>
              </a:rPr>
              <a:t>5</a:t>
            </a:r>
            <a:endParaRPr lang="en-US" sz="2400">
              <a:solidFill>
                <a:srgbClr val="FF0000"/>
              </a:solidFill>
            </a:endParaRPr>
          </a:p>
        </p:txBody>
      </p:sp>
      <p:sp>
        <p:nvSpPr>
          <p:cNvPr id="24629" name="Text Box 53"/>
          <p:cNvSpPr txBox="1">
            <a:spLocks noChangeArrowheads="1"/>
          </p:cNvSpPr>
          <p:nvPr/>
        </p:nvSpPr>
        <p:spPr bwMode="auto">
          <a:xfrm>
            <a:off x="5754688" y="4408488"/>
            <a:ext cx="3937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ja-JP" sz="2400">
                <a:solidFill>
                  <a:srgbClr val="FF0000"/>
                </a:solidFill>
                <a:ea typeface="MS PGothic" pitchFamily="34" charset="-128"/>
              </a:rPr>
              <a:t>5</a:t>
            </a:r>
            <a:endParaRPr lang="en-US" sz="2400">
              <a:solidFill>
                <a:srgbClr val="FF0000"/>
              </a:solidFill>
            </a:endParaRPr>
          </a:p>
        </p:txBody>
      </p:sp>
      <p:sp>
        <p:nvSpPr>
          <p:cNvPr id="24630" name="Line 54"/>
          <p:cNvSpPr>
            <a:spLocks noChangeShapeType="1"/>
          </p:cNvSpPr>
          <p:nvPr/>
        </p:nvSpPr>
        <p:spPr bwMode="auto">
          <a:xfrm>
            <a:off x="5767388" y="4430713"/>
            <a:ext cx="30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631" name="Text Box 55"/>
          <p:cNvSpPr txBox="1">
            <a:spLocks noChangeArrowheads="1"/>
          </p:cNvSpPr>
          <p:nvPr/>
        </p:nvSpPr>
        <p:spPr bwMode="auto">
          <a:xfrm>
            <a:off x="6364288" y="3935413"/>
            <a:ext cx="457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ja-JP" sz="2400">
                <a:solidFill>
                  <a:srgbClr val="FF0000"/>
                </a:solidFill>
                <a:ea typeface="MS PGothic" pitchFamily="34" charset="-128"/>
              </a:rPr>
              <a:t>4</a:t>
            </a:r>
            <a:endParaRPr lang="en-US" sz="2400">
              <a:solidFill>
                <a:srgbClr val="FF0000"/>
              </a:solidFill>
            </a:endParaRPr>
          </a:p>
        </p:txBody>
      </p:sp>
      <p:sp>
        <p:nvSpPr>
          <p:cNvPr id="24632" name="Text Box 56"/>
          <p:cNvSpPr txBox="1">
            <a:spLocks noChangeArrowheads="1"/>
          </p:cNvSpPr>
          <p:nvPr/>
        </p:nvSpPr>
        <p:spPr bwMode="auto">
          <a:xfrm>
            <a:off x="6364288" y="4408488"/>
            <a:ext cx="3937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ja-JP" sz="2400">
                <a:solidFill>
                  <a:srgbClr val="FF0000"/>
                </a:solidFill>
                <a:ea typeface="MS PGothic" pitchFamily="34" charset="-128"/>
              </a:rPr>
              <a:t>5</a:t>
            </a:r>
            <a:endParaRPr lang="en-US" sz="2400">
              <a:solidFill>
                <a:srgbClr val="FF0000"/>
              </a:solidFill>
            </a:endParaRPr>
          </a:p>
        </p:txBody>
      </p:sp>
      <p:sp>
        <p:nvSpPr>
          <p:cNvPr id="24633" name="Line 57"/>
          <p:cNvSpPr>
            <a:spLocks noChangeShapeType="1"/>
          </p:cNvSpPr>
          <p:nvPr/>
        </p:nvSpPr>
        <p:spPr bwMode="auto">
          <a:xfrm>
            <a:off x="6376988" y="4430713"/>
            <a:ext cx="30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634" name="Text Box 58"/>
          <p:cNvSpPr txBox="1">
            <a:spLocks noChangeArrowheads="1"/>
          </p:cNvSpPr>
          <p:nvPr/>
        </p:nvSpPr>
        <p:spPr bwMode="auto">
          <a:xfrm>
            <a:off x="6110288" y="4179888"/>
            <a:ext cx="304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ja-JP" sz="2400">
                <a:ea typeface="MS PGothic" pitchFamily="34" charset="-128"/>
              </a:rPr>
              <a:t>-</a:t>
            </a:r>
            <a:endParaRPr lang="en-US" sz="2400"/>
          </a:p>
        </p:txBody>
      </p:sp>
      <p:sp>
        <p:nvSpPr>
          <p:cNvPr id="24635" name="Text Box 59"/>
          <p:cNvSpPr txBox="1">
            <a:spLocks noChangeArrowheads="1"/>
          </p:cNvSpPr>
          <p:nvPr/>
        </p:nvSpPr>
        <p:spPr bwMode="auto">
          <a:xfrm>
            <a:off x="6923088" y="3948113"/>
            <a:ext cx="457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ja-JP" sz="2400">
                <a:solidFill>
                  <a:srgbClr val="FF0000"/>
                </a:solidFill>
                <a:ea typeface="MS PGothic" pitchFamily="34" charset="-128"/>
              </a:rPr>
              <a:t>1</a:t>
            </a:r>
            <a:endParaRPr lang="en-US" sz="2400">
              <a:solidFill>
                <a:srgbClr val="FF0000"/>
              </a:solidFill>
            </a:endParaRPr>
          </a:p>
        </p:txBody>
      </p:sp>
      <p:sp>
        <p:nvSpPr>
          <p:cNvPr id="24636" name="Text Box 60"/>
          <p:cNvSpPr txBox="1">
            <a:spLocks noChangeArrowheads="1"/>
          </p:cNvSpPr>
          <p:nvPr/>
        </p:nvSpPr>
        <p:spPr bwMode="auto">
          <a:xfrm>
            <a:off x="6923088" y="4421188"/>
            <a:ext cx="3937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ja-JP" sz="2400">
                <a:solidFill>
                  <a:srgbClr val="FF0000"/>
                </a:solidFill>
                <a:ea typeface="MS PGothic" pitchFamily="34" charset="-128"/>
              </a:rPr>
              <a:t>5</a:t>
            </a:r>
            <a:endParaRPr lang="en-US" sz="2400">
              <a:solidFill>
                <a:srgbClr val="FF0000"/>
              </a:solidFill>
            </a:endParaRPr>
          </a:p>
        </p:txBody>
      </p:sp>
      <p:sp>
        <p:nvSpPr>
          <p:cNvPr id="24637" name="Line 61"/>
          <p:cNvSpPr>
            <a:spLocks noChangeShapeType="1"/>
          </p:cNvSpPr>
          <p:nvPr/>
        </p:nvSpPr>
        <p:spPr bwMode="auto">
          <a:xfrm>
            <a:off x="6935788" y="4443413"/>
            <a:ext cx="30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638" name="Text Box 62"/>
          <p:cNvSpPr txBox="1">
            <a:spLocks noChangeArrowheads="1"/>
          </p:cNvSpPr>
          <p:nvPr/>
        </p:nvSpPr>
        <p:spPr bwMode="auto">
          <a:xfrm>
            <a:off x="2133600" y="5778500"/>
            <a:ext cx="457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ja-JP" sz="2400">
                <a:solidFill>
                  <a:srgbClr val="990000"/>
                </a:solidFill>
                <a:ea typeface="MS PGothic" pitchFamily="34" charset="-128"/>
              </a:rPr>
              <a:t>=</a:t>
            </a:r>
            <a:endParaRPr lang="en-US" sz="2400">
              <a:solidFill>
                <a:srgbClr val="990000"/>
              </a:solidFill>
            </a:endParaRPr>
          </a:p>
        </p:txBody>
      </p:sp>
      <p:sp>
        <p:nvSpPr>
          <p:cNvPr id="24639" name="AutoShape 63"/>
          <p:cNvSpPr>
            <a:spLocks noChangeArrowheads="1"/>
          </p:cNvSpPr>
          <p:nvPr/>
        </p:nvSpPr>
        <p:spPr bwMode="auto">
          <a:xfrm>
            <a:off x="596900" y="5689600"/>
            <a:ext cx="457200" cy="457200"/>
          </a:xfrm>
          <a:prstGeom prst="star5">
            <a:avLst/>
          </a:prstGeom>
          <a:solidFill>
            <a:srgbClr val="FFFF00"/>
          </a:solidFill>
          <a:ln w="9525">
            <a:solidFill>
              <a:srgbClr val="FF0000"/>
            </a:solidFill>
            <a:prstDash val="dash"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altLang="ja-JP" sz="2400">
                <a:latin typeface="Arial" charset="0"/>
                <a:ea typeface="MS PGothic" pitchFamily="34" charset="-128"/>
              </a:rPr>
              <a:t>5</a:t>
            </a:r>
            <a:endParaRPr lang="en-US" sz="2400">
              <a:latin typeface="Arial" charset="0"/>
            </a:endParaRPr>
          </a:p>
        </p:txBody>
      </p:sp>
      <p:sp>
        <p:nvSpPr>
          <p:cNvPr id="24640" name="Rectangle 64"/>
          <p:cNvSpPr>
            <a:spLocks noChangeArrowheads="1"/>
          </p:cNvSpPr>
          <p:nvPr/>
        </p:nvSpPr>
        <p:spPr bwMode="auto">
          <a:xfrm>
            <a:off x="3581400" y="5715000"/>
            <a:ext cx="685800" cy="533400"/>
          </a:xfrm>
          <a:prstGeom prst="rect">
            <a:avLst/>
          </a:prstGeom>
          <a:solidFill>
            <a:srgbClr val="00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641" name="Text Box 65"/>
          <p:cNvSpPr txBox="1">
            <a:spLocks noChangeArrowheads="1"/>
          </p:cNvSpPr>
          <p:nvPr/>
        </p:nvSpPr>
        <p:spPr bwMode="auto">
          <a:xfrm>
            <a:off x="1257300" y="5545138"/>
            <a:ext cx="457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ja-JP" sz="2400">
                <a:solidFill>
                  <a:srgbClr val="FF0000"/>
                </a:solidFill>
                <a:ea typeface="MS PGothic" pitchFamily="34" charset="-128"/>
              </a:rPr>
              <a:t>5</a:t>
            </a:r>
            <a:endParaRPr lang="en-US" sz="2400">
              <a:solidFill>
                <a:srgbClr val="FF0000"/>
              </a:solidFill>
            </a:endParaRPr>
          </a:p>
        </p:txBody>
      </p:sp>
      <p:sp>
        <p:nvSpPr>
          <p:cNvPr id="24642" name="Text Box 66"/>
          <p:cNvSpPr txBox="1">
            <a:spLocks noChangeArrowheads="1"/>
          </p:cNvSpPr>
          <p:nvPr/>
        </p:nvSpPr>
        <p:spPr bwMode="auto">
          <a:xfrm>
            <a:off x="1257300" y="5997575"/>
            <a:ext cx="3937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ja-JP" sz="2400">
                <a:solidFill>
                  <a:srgbClr val="FF0000"/>
                </a:solidFill>
                <a:ea typeface="MS PGothic" pitchFamily="34" charset="-128"/>
              </a:rPr>
              <a:t>2</a:t>
            </a:r>
            <a:endParaRPr lang="en-US" sz="2400">
              <a:solidFill>
                <a:srgbClr val="FF0000"/>
              </a:solidFill>
            </a:endParaRPr>
          </a:p>
        </p:txBody>
      </p:sp>
      <p:sp>
        <p:nvSpPr>
          <p:cNvPr id="24643" name="Line 67"/>
          <p:cNvSpPr>
            <a:spLocks noChangeShapeType="1"/>
          </p:cNvSpPr>
          <p:nvPr/>
        </p:nvSpPr>
        <p:spPr bwMode="auto">
          <a:xfrm>
            <a:off x="1270000" y="6019800"/>
            <a:ext cx="30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644" name="Text Box 68"/>
          <p:cNvSpPr txBox="1">
            <a:spLocks noChangeArrowheads="1"/>
          </p:cNvSpPr>
          <p:nvPr/>
        </p:nvSpPr>
        <p:spPr bwMode="auto">
          <a:xfrm>
            <a:off x="1866900" y="5545138"/>
            <a:ext cx="457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ja-JP" sz="2400">
                <a:solidFill>
                  <a:srgbClr val="FF0000"/>
                </a:solidFill>
                <a:ea typeface="MS PGothic" pitchFamily="34" charset="-128"/>
              </a:rPr>
              <a:t>4</a:t>
            </a:r>
            <a:endParaRPr lang="en-US" sz="2400">
              <a:solidFill>
                <a:srgbClr val="FF0000"/>
              </a:solidFill>
            </a:endParaRPr>
          </a:p>
        </p:txBody>
      </p:sp>
      <p:sp>
        <p:nvSpPr>
          <p:cNvPr id="24645" name="Text Box 69"/>
          <p:cNvSpPr txBox="1">
            <a:spLocks noChangeArrowheads="1"/>
          </p:cNvSpPr>
          <p:nvPr/>
        </p:nvSpPr>
        <p:spPr bwMode="auto">
          <a:xfrm>
            <a:off x="1866900" y="5997575"/>
            <a:ext cx="3937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ja-JP" sz="2400">
                <a:solidFill>
                  <a:srgbClr val="FF0000"/>
                </a:solidFill>
                <a:ea typeface="MS PGothic" pitchFamily="34" charset="-128"/>
              </a:rPr>
              <a:t>2</a:t>
            </a:r>
            <a:endParaRPr lang="en-US" sz="2400">
              <a:solidFill>
                <a:srgbClr val="FF0000"/>
              </a:solidFill>
            </a:endParaRPr>
          </a:p>
        </p:txBody>
      </p:sp>
      <p:sp>
        <p:nvSpPr>
          <p:cNvPr id="24646" name="Line 70"/>
          <p:cNvSpPr>
            <a:spLocks noChangeShapeType="1"/>
          </p:cNvSpPr>
          <p:nvPr/>
        </p:nvSpPr>
        <p:spPr bwMode="auto">
          <a:xfrm>
            <a:off x="1879600" y="6019800"/>
            <a:ext cx="30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647" name="Text Box 71"/>
          <p:cNvSpPr txBox="1">
            <a:spLocks noChangeArrowheads="1"/>
          </p:cNvSpPr>
          <p:nvPr/>
        </p:nvSpPr>
        <p:spPr bwMode="auto">
          <a:xfrm>
            <a:off x="1612900" y="5768975"/>
            <a:ext cx="304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ja-JP" sz="2400">
                <a:ea typeface="MS PGothic" pitchFamily="34" charset="-128"/>
              </a:rPr>
              <a:t>-</a:t>
            </a:r>
            <a:endParaRPr lang="en-US" sz="2400"/>
          </a:p>
        </p:txBody>
      </p:sp>
      <p:sp>
        <p:nvSpPr>
          <p:cNvPr id="24648" name="Text Box 72"/>
          <p:cNvSpPr txBox="1">
            <a:spLocks noChangeArrowheads="1"/>
          </p:cNvSpPr>
          <p:nvPr/>
        </p:nvSpPr>
        <p:spPr bwMode="auto">
          <a:xfrm>
            <a:off x="2438400" y="5557838"/>
            <a:ext cx="457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ja-JP" sz="2400">
                <a:solidFill>
                  <a:srgbClr val="FF0000"/>
                </a:solidFill>
                <a:ea typeface="MS PGothic" pitchFamily="34" charset="-128"/>
              </a:rPr>
              <a:t>1</a:t>
            </a:r>
            <a:endParaRPr lang="en-US" sz="2400">
              <a:solidFill>
                <a:srgbClr val="FF0000"/>
              </a:solidFill>
            </a:endParaRPr>
          </a:p>
        </p:txBody>
      </p:sp>
      <p:sp>
        <p:nvSpPr>
          <p:cNvPr id="24649" name="Text Box 73"/>
          <p:cNvSpPr txBox="1">
            <a:spLocks noChangeArrowheads="1"/>
          </p:cNvSpPr>
          <p:nvPr/>
        </p:nvSpPr>
        <p:spPr bwMode="auto">
          <a:xfrm>
            <a:off x="2438400" y="6010275"/>
            <a:ext cx="3937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ja-JP" sz="2400">
                <a:solidFill>
                  <a:srgbClr val="FF0000"/>
                </a:solidFill>
                <a:ea typeface="MS PGothic" pitchFamily="34" charset="-128"/>
              </a:rPr>
              <a:t>2</a:t>
            </a:r>
            <a:endParaRPr lang="en-US" sz="2400">
              <a:solidFill>
                <a:srgbClr val="FF0000"/>
              </a:solidFill>
            </a:endParaRPr>
          </a:p>
        </p:txBody>
      </p:sp>
      <p:sp>
        <p:nvSpPr>
          <p:cNvPr id="24650" name="Line 74"/>
          <p:cNvSpPr>
            <a:spLocks noChangeShapeType="1"/>
          </p:cNvSpPr>
          <p:nvPr/>
        </p:nvSpPr>
        <p:spPr bwMode="auto">
          <a:xfrm>
            <a:off x="2451100" y="6032500"/>
            <a:ext cx="30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651" name="Text Box 75"/>
          <p:cNvSpPr txBox="1">
            <a:spLocks noChangeArrowheads="1"/>
          </p:cNvSpPr>
          <p:nvPr/>
        </p:nvSpPr>
        <p:spPr bwMode="auto">
          <a:xfrm>
            <a:off x="3719513" y="5765800"/>
            <a:ext cx="685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ja-JP" sz="2400" b="1">
                <a:solidFill>
                  <a:srgbClr val="FF0000"/>
                </a:solidFill>
                <a:ea typeface="MS PGothic" pitchFamily="34" charset="-128"/>
              </a:rPr>
              <a:t>Đ</a:t>
            </a:r>
            <a:endParaRPr lang="en-US" sz="2400" b="1">
              <a:solidFill>
                <a:srgbClr val="FF0000"/>
              </a:solidFill>
            </a:endParaRPr>
          </a:p>
        </p:txBody>
      </p:sp>
      <p:sp>
        <p:nvSpPr>
          <p:cNvPr id="24652" name="Text Box 76"/>
          <p:cNvSpPr txBox="1">
            <a:spLocks noChangeArrowheads="1"/>
          </p:cNvSpPr>
          <p:nvPr/>
        </p:nvSpPr>
        <p:spPr bwMode="auto">
          <a:xfrm>
            <a:off x="2362200" y="1295400"/>
            <a:ext cx="62484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ja-JP" sz="2800" b="1">
                <a:ea typeface="MS PGothic" pitchFamily="34" charset="-128"/>
              </a:rPr>
              <a:t>Đúng ghi </a:t>
            </a:r>
            <a:r>
              <a:rPr lang="en-US" altLang="ja-JP" sz="2800" b="1">
                <a:solidFill>
                  <a:srgbClr val="FF0000"/>
                </a:solidFill>
                <a:ea typeface="MS PGothic" pitchFamily="34" charset="-128"/>
              </a:rPr>
              <a:t>Đ </a:t>
            </a:r>
            <a:r>
              <a:rPr lang="en-US" altLang="ja-JP" sz="2800" b="1">
                <a:ea typeface="MS PGothic" pitchFamily="34" charset="-128"/>
              </a:rPr>
              <a:t>sai ghi </a:t>
            </a:r>
            <a:r>
              <a:rPr lang="en-US" altLang="ja-JP" sz="2800" b="1">
                <a:solidFill>
                  <a:srgbClr val="0000FF"/>
                </a:solidFill>
                <a:ea typeface="MS PGothic" pitchFamily="34" charset="-128"/>
              </a:rPr>
              <a:t>s </a:t>
            </a:r>
            <a:r>
              <a:rPr lang="en-US" altLang="ja-JP" sz="2800" b="1">
                <a:ea typeface="MS PGothic" pitchFamily="34" charset="-128"/>
              </a:rPr>
              <a:t>vào ô trống:</a:t>
            </a:r>
            <a:endParaRPr lang="en-US" sz="2800" b="1"/>
          </a:p>
        </p:txBody>
      </p:sp>
      <p:sp>
        <p:nvSpPr>
          <p:cNvPr id="24653" name="Line 77"/>
          <p:cNvSpPr>
            <a:spLocks noChangeShapeType="1"/>
          </p:cNvSpPr>
          <p:nvPr/>
        </p:nvSpPr>
        <p:spPr bwMode="auto">
          <a:xfrm>
            <a:off x="4495800" y="2362200"/>
            <a:ext cx="0" cy="4191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654" name="AutoShape 78"/>
          <p:cNvSpPr>
            <a:spLocks noChangeArrowheads="1"/>
          </p:cNvSpPr>
          <p:nvPr/>
        </p:nvSpPr>
        <p:spPr bwMode="auto">
          <a:xfrm>
            <a:off x="1862138" y="457200"/>
            <a:ext cx="5410200" cy="533400"/>
          </a:xfrm>
          <a:prstGeom prst="ribbon">
            <a:avLst>
              <a:gd name="adj1" fmla="val 12500"/>
              <a:gd name="adj2" fmla="val 50000"/>
            </a:avLst>
          </a:prstGeom>
          <a:solidFill>
            <a:srgbClr val="A50021"/>
          </a:solidFill>
          <a:ln w="57150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ja-JP" sz="4000">
                <a:solidFill>
                  <a:schemeClr val="bg1"/>
                </a:solidFill>
                <a:latin typeface="Times New Roman" pitchFamily="18" charset="0"/>
                <a:ea typeface="MS PGothic" pitchFamily="34" charset="-128"/>
              </a:rPr>
              <a:t>Trò chơi:”</a:t>
            </a:r>
            <a:r>
              <a:rPr lang="en-US" sz="4000">
                <a:solidFill>
                  <a:srgbClr val="FF3300"/>
                </a:solidFill>
                <a:latin typeface="Times New Roman" pitchFamily="18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46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5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46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46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46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465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465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465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465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465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465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465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465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0" dur="500"/>
                                        <p:tgtEl>
                                          <p:spTgt spid="245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8" presetClass="entr" presetSubtype="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3" dur="500"/>
                                        <p:tgtEl>
                                          <p:spTgt spid="245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6" dur="500"/>
                                        <p:tgtEl>
                                          <p:spTgt spid="245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8" presetClass="entr" presetSubtype="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9" dur="500"/>
                                        <p:tgtEl>
                                          <p:spTgt spid="245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8" presetClass="entr" presetSubtype="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2" dur="500"/>
                                        <p:tgtEl>
                                          <p:spTgt spid="245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5" dur="500"/>
                                        <p:tgtEl>
                                          <p:spTgt spid="245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8" presetClass="entr" presetSubtype="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8" dur="500"/>
                                        <p:tgtEl>
                                          <p:spTgt spid="245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8" presetClass="entr" presetSubtype="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51" dur="500"/>
                                        <p:tgtEl>
                                          <p:spTgt spid="245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54" dur="500"/>
                                        <p:tgtEl>
                                          <p:spTgt spid="245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18" presetClass="entr" presetSubtype="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57" dur="500"/>
                                        <p:tgtEl>
                                          <p:spTgt spid="245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18" presetClass="entr" presetSubtype="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60" dur="500"/>
                                        <p:tgtEl>
                                          <p:spTgt spid="245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18" presetClass="entr" presetSubtype="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63" dur="500"/>
                                        <p:tgtEl>
                                          <p:spTgt spid="245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66" dur="500"/>
                                        <p:tgtEl>
                                          <p:spTgt spid="245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2000"/>
                                        <p:tgtEl>
                                          <p:spTgt spid="245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 nodeType="clickPar">
                      <p:stCondLst>
                        <p:cond delay="indefinite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6" dur="500"/>
                                        <p:tgtEl>
                                          <p:spTgt spid="246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 nodeType="clickPar">
                      <p:stCondLst>
                        <p:cond delay="indefinite"/>
                      </p:stCondLst>
                      <p:childTnLst>
                        <p:par>
                          <p:cTn id="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9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81" dur="2000"/>
                                        <p:tgtEl>
                                          <p:spTgt spid="245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84" dur="2000"/>
                                        <p:tgtEl>
                                          <p:spTgt spid="245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87" dur="2000"/>
                                        <p:tgtEl>
                                          <p:spTgt spid="245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90" dur="2000"/>
                                        <p:tgtEl>
                                          <p:spTgt spid="245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93" dur="2000"/>
                                        <p:tgtEl>
                                          <p:spTgt spid="245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96" dur="2000"/>
                                        <p:tgtEl>
                                          <p:spTgt spid="246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7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99" dur="2000"/>
                                        <p:tgtEl>
                                          <p:spTgt spid="246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0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2" dur="2000"/>
                                        <p:tgtEl>
                                          <p:spTgt spid="246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3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5" dur="2000"/>
                                        <p:tgtEl>
                                          <p:spTgt spid="246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6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8" dur="2000"/>
                                        <p:tgtEl>
                                          <p:spTgt spid="246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9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11" dur="2000"/>
                                        <p:tgtEl>
                                          <p:spTgt spid="246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2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14" dur="2000"/>
                                        <p:tgtEl>
                                          <p:spTgt spid="246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5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17" dur="2000"/>
                                        <p:tgtEl>
                                          <p:spTgt spid="246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 nodeType="clickPar">
                      <p:stCondLst>
                        <p:cond delay="indefinite"/>
                      </p:stCondLst>
                      <p:childTnLst>
                        <p:par>
                          <p:cTn id="1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0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122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0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123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460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46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246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 nodeType="clickPar">
                      <p:stCondLst>
                        <p:cond delay="indefinite"/>
                      </p:stCondLst>
                      <p:childTnLst>
                        <p:par>
                          <p:cTn id="1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9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31" dur="2000"/>
                                        <p:tgtEl>
                                          <p:spTgt spid="246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2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34" dur="2000"/>
                                        <p:tgtEl>
                                          <p:spTgt spid="246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5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37" dur="2000"/>
                                        <p:tgtEl>
                                          <p:spTgt spid="246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8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40" dur="2000"/>
                                        <p:tgtEl>
                                          <p:spTgt spid="246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1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43" dur="2000"/>
                                        <p:tgtEl>
                                          <p:spTgt spid="246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4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46" dur="2000"/>
                                        <p:tgtEl>
                                          <p:spTgt spid="246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7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49" dur="2000"/>
                                        <p:tgtEl>
                                          <p:spTgt spid="246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0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52" dur="2000"/>
                                        <p:tgtEl>
                                          <p:spTgt spid="246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3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55" dur="2000"/>
                                        <p:tgtEl>
                                          <p:spTgt spid="246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6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58" dur="2000"/>
                                        <p:tgtEl>
                                          <p:spTgt spid="246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9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61" dur="2000"/>
                                        <p:tgtEl>
                                          <p:spTgt spid="246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2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64" dur="2000"/>
                                        <p:tgtEl>
                                          <p:spTgt spid="246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5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67" dur="2000"/>
                                        <p:tgtEl>
                                          <p:spTgt spid="246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8" fill="hold" nodeType="clickPar">
                      <p:stCondLst>
                        <p:cond delay="indefinite"/>
                      </p:stCondLst>
                      <p:childTnLst>
                        <p:par>
                          <p:cTn id="1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0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72" dur="2000"/>
                                        <p:tgtEl>
                                          <p:spTgt spid="246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3" fill="hold" nodeType="clickPar">
                      <p:stCondLst>
                        <p:cond delay="indefinite"/>
                      </p:stCondLst>
                      <p:childTnLst>
                        <p:par>
                          <p:cTn id="1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7" dur="500"/>
                                        <p:tgtEl>
                                          <p:spTgt spid="246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0" dur="500"/>
                                        <p:tgtEl>
                                          <p:spTgt spid="246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3" dur="500"/>
                                        <p:tgtEl>
                                          <p:spTgt spid="246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6" dur="500"/>
                                        <p:tgtEl>
                                          <p:spTgt spid="246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7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9" dur="500"/>
                                        <p:tgtEl>
                                          <p:spTgt spid="246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0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2" dur="500"/>
                                        <p:tgtEl>
                                          <p:spTgt spid="246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5" dur="500"/>
                                        <p:tgtEl>
                                          <p:spTgt spid="246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6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8" dur="500"/>
                                        <p:tgtEl>
                                          <p:spTgt spid="246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9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1" dur="500"/>
                                        <p:tgtEl>
                                          <p:spTgt spid="246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2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4" dur="500"/>
                                        <p:tgtEl>
                                          <p:spTgt spid="246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7" dur="500"/>
                                        <p:tgtEl>
                                          <p:spTgt spid="246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0" dur="500"/>
                                        <p:tgtEl>
                                          <p:spTgt spid="246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3" dur="500"/>
                                        <p:tgtEl>
                                          <p:spTgt spid="246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4" fill="hold" nodeType="clickPar">
                      <p:stCondLst>
                        <p:cond delay="indefinite"/>
                      </p:stCondLst>
                      <p:childTnLst>
                        <p:par>
                          <p:cTn id="2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8" dur="500"/>
                                        <p:tgtEl>
                                          <p:spTgt spid="246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9" fill="hold" nodeType="clickPar">
                      <p:stCondLst>
                        <p:cond delay="indefinite"/>
                      </p:stCondLst>
                      <p:childTnLst>
                        <p:par>
                          <p:cTn id="2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3" dur="500"/>
                                        <p:tgtEl>
                                          <p:spTgt spid="246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4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6" dur="500"/>
                                        <p:tgtEl>
                                          <p:spTgt spid="246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7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9" dur="500"/>
                                        <p:tgtEl>
                                          <p:spTgt spid="246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0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2" dur="500"/>
                                        <p:tgtEl>
                                          <p:spTgt spid="246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3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5" dur="500"/>
                                        <p:tgtEl>
                                          <p:spTgt spid="246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6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8" dur="500"/>
                                        <p:tgtEl>
                                          <p:spTgt spid="246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9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41" dur="500"/>
                                        <p:tgtEl>
                                          <p:spTgt spid="246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2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44" dur="500"/>
                                        <p:tgtEl>
                                          <p:spTgt spid="246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47" dur="500"/>
                                        <p:tgtEl>
                                          <p:spTgt spid="246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50" dur="500"/>
                                        <p:tgtEl>
                                          <p:spTgt spid="246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53" dur="500"/>
                                        <p:tgtEl>
                                          <p:spTgt spid="246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4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56" dur="500"/>
                                        <p:tgtEl>
                                          <p:spTgt spid="246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7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59" dur="500"/>
                                        <p:tgtEl>
                                          <p:spTgt spid="246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0" fill="hold" nodeType="clickPar">
                      <p:stCondLst>
                        <p:cond delay="indefinite"/>
                      </p:stCondLst>
                      <p:childTnLst>
                        <p:par>
                          <p:cTn id="2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2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64" dur="500"/>
                                        <p:tgtEl>
                                          <p:spTgt spid="246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80" grpId="0"/>
      <p:bldP spid="24582" grpId="0" animBg="1"/>
      <p:bldP spid="24585" grpId="0" animBg="1"/>
      <p:bldP spid="24588" grpId="0" animBg="1"/>
      <p:bldP spid="24592" grpId="0" animBg="1"/>
      <p:bldP spid="24593" grpId="0"/>
      <p:bldP spid="24595" grpId="0"/>
      <p:bldP spid="24596" grpId="0" animBg="1"/>
      <p:bldP spid="24597" grpId="0" animBg="1"/>
      <p:bldP spid="24598" grpId="0"/>
      <p:bldP spid="24599" grpId="0"/>
      <p:bldP spid="24600" grpId="0" animBg="1"/>
      <p:bldP spid="24601" grpId="0"/>
      <p:bldP spid="24602" grpId="0"/>
      <p:bldP spid="24603" grpId="0" animBg="1"/>
      <p:bldP spid="24604" grpId="0"/>
      <p:bldP spid="24605" grpId="0"/>
      <p:bldP spid="24606" grpId="0"/>
      <p:bldP spid="24607" grpId="0" animBg="1"/>
      <p:bldP spid="24609" grpId="0"/>
      <p:bldP spid="24610" grpId="0"/>
      <p:bldP spid="24611" grpId="0" animBg="1"/>
      <p:bldP spid="24612" grpId="0" animBg="1"/>
      <p:bldP spid="24613" grpId="0"/>
      <p:bldP spid="24614" grpId="0"/>
      <p:bldP spid="24615" grpId="0"/>
      <p:bldP spid="24616" grpId="0" animBg="1"/>
      <p:bldP spid="24617" grpId="0"/>
      <p:bldP spid="24618" grpId="0"/>
      <p:bldP spid="24619" grpId="0" animBg="1"/>
      <p:bldP spid="24620" grpId="0"/>
      <p:bldP spid="24621" grpId="0"/>
      <p:bldP spid="24622" grpId="0"/>
      <p:bldP spid="24623" grpId="0" animBg="1"/>
      <p:bldP spid="24624" grpId="0"/>
      <p:bldP spid="24625" grpId="0" animBg="1"/>
      <p:bldP spid="24626" grpId="0" animBg="1"/>
      <p:bldP spid="24627" grpId="0"/>
      <p:bldP spid="24628" grpId="0"/>
      <p:bldP spid="24629" grpId="0"/>
      <p:bldP spid="24630" grpId="0" animBg="1"/>
      <p:bldP spid="24631" grpId="0"/>
      <p:bldP spid="24632" grpId="0"/>
      <p:bldP spid="24633" grpId="0" animBg="1"/>
      <p:bldP spid="24634" grpId="0"/>
      <p:bldP spid="24635" grpId="0"/>
      <p:bldP spid="24636" grpId="0"/>
      <p:bldP spid="24637" grpId="0" animBg="1"/>
      <p:bldP spid="24638" grpId="0"/>
      <p:bldP spid="24639" grpId="0" animBg="1"/>
      <p:bldP spid="24640" grpId="0" animBg="1"/>
      <p:bldP spid="24641" grpId="0"/>
      <p:bldP spid="24642" grpId="0"/>
      <p:bldP spid="24643" grpId="0" animBg="1"/>
      <p:bldP spid="24644" grpId="0"/>
      <p:bldP spid="24645" grpId="0"/>
      <p:bldP spid="24646" grpId="0" animBg="1"/>
      <p:bldP spid="24647" grpId="0"/>
      <p:bldP spid="24648" grpId="0"/>
      <p:bldP spid="24649" grpId="0"/>
      <p:bldP spid="24650" grpId="0" animBg="1"/>
      <p:bldP spid="24651" grpId="0"/>
      <p:bldP spid="24652" grpId="0"/>
      <p:bldP spid="24653" grpId="0" animBg="1"/>
      <p:bldP spid="24654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 descr="Picture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21" name="AutoShape 5"/>
          <p:cNvSpPr>
            <a:spLocks noChangeArrowheads="1"/>
          </p:cNvSpPr>
          <p:nvPr/>
        </p:nvSpPr>
        <p:spPr bwMode="auto">
          <a:xfrm>
            <a:off x="2209800" y="838200"/>
            <a:ext cx="6324600" cy="4572000"/>
          </a:xfrm>
          <a:prstGeom prst="ellipseRibbon">
            <a:avLst>
              <a:gd name="adj1" fmla="val 25000"/>
              <a:gd name="adj2" fmla="val 50000"/>
              <a:gd name="adj3" fmla="val 12500"/>
            </a:avLst>
          </a:prstGeom>
          <a:solidFill>
            <a:srgbClr val="FFFF00"/>
          </a:solidFill>
          <a:ln w="9525" cap="rnd">
            <a:solidFill>
              <a:srgbClr val="FF0000"/>
            </a:solidFill>
            <a:prstDash val="sysDot"/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ja-JP" sz="3600" b="1" i="1" u="sng">
                <a:ea typeface="MS PGothic" pitchFamily="34" charset="-128"/>
              </a:rPr>
              <a:t>Về nhà</a:t>
            </a:r>
            <a:r>
              <a:rPr lang="en-US" altLang="ja-JP" sz="3600" b="1" i="1">
                <a:ea typeface="MS PGothic" pitchFamily="34" charset="-128"/>
              </a:rPr>
              <a:t>: </a:t>
            </a:r>
          </a:p>
          <a:p>
            <a:pPr algn="ctr"/>
            <a:r>
              <a:rPr lang="en-US" altLang="ja-JP" sz="3600" b="1" i="1">
                <a:ea typeface="MS PGothic" pitchFamily="34" charset="-128"/>
              </a:rPr>
              <a:t>Làm bài vào vở bài tập</a:t>
            </a:r>
          </a:p>
          <a:p>
            <a:pPr algn="ctr"/>
            <a:r>
              <a:rPr lang="en-US" altLang="ja-JP" sz="3600" b="1" i="1">
                <a:ea typeface="MS PGothic" pitchFamily="34" charset="-128"/>
              </a:rPr>
              <a:t>Chuẩn bị bài:”Phép trừ</a:t>
            </a:r>
          </a:p>
          <a:p>
            <a:pPr algn="ctr"/>
            <a:r>
              <a:rPr lang="en-US" altLang="ja-JP" sz="3600" b="1" i="1">
                <a:ea typeface="MS PGothic" pitchFamily="34" charset="-128"/>
              </a:rPr>
              <a:t>phân số(TT)”</a:t>
            </a:r>
          </a:p>
          <a:p>
            <a:pPr algn="ctr"/>
            <a:endParaRPr lang="en-US" b="1" i="1" u="sng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9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1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WordArt 2"/>
          <p:cNvSpPr>
            <a:spLocks noChangeArrowheads="1" noChangeShapeType="1" noTextEdit="1"/>
          </p:cNvSpPr>
          <p:nvPr/>
        </p:nvSpPr>
        <p:spPr bwMode="auto">
          <a:xfrm>
            <a:off x="990600" y="838200"/>
            <a:ext cx="7772400" cy="1636713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sz="3600" kern="10"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Giờ học kết thúc.</a:t>
            </a:r>
          </a:p>
        </p:txBody>
      </p:sp>
      <p:sp>
        <p:nvSpPr>
          <p:cNvPr id="18435" name="WordArt 3"/>
          <p:cNvSpPr>
            <a:spLocks noChangeArrowheads="1" noChangeShapeType="1" noTextEdit="1"/>
          </p:cNvSpPr>
          <p:nvPr/>
        </p:nvSpPr>
        <p:spPr bwMode="auto">
          <a:xfrm>
            <a:off x="304800" y="4114800"/>
            <a:ext cx="8534400" cy="2057400"/>
          </a:xfrm>
          <a:prstGeom prst="rect">
            <a:avLst/>
          </a:prstGeom>
        </p:spPr>
        <p:txBody>
          <a:bodyPr wrap="none" fromWordArt="1">
            <a:prstTxWarp prst="textTriangleInverted">
              <a:avLst>
                <a:gd name="adj" fmla="val 50000"/>
              </a:avLst>
            </a:prstTxWarp>
          </a:bodyPr>
          <a:lstStyle/>
          <a:p>
            <a:r>
              <a:rPr 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9900"/>
                </a:solidFill>
                <a:latin typeface="Times New Roman"/>
                <a:cs typeface="Times New Roman"/>
              </a:rPr>
              <a:t>CHÚC CÁC EM  CHĂM NGOAN,HỌC GIỎI!</a:t>
            </a:r>
          </a:p>
        </p:txBody>
      </p:sp>
      <p:pic>
        <p:nvPicPr>
          <p:cNvPr id="18436" name="Picture 4" descr="hoa4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57600" y="3008313"/>
            <a:ext cx="2200275" cy="982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437" name="Picture 5" descr="hoa4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7400" y="3008313"/>
            <a:ext cx="2200275" cy="982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438" name="Picture 6" descr="hoa4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7800" y="3008313"/>
            <a:ext cx="2200275" cy="982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4" name="Text Box 6"/>
          <p:cNvSpPr txBox="1">
            <a:spLocks noChangeArrowheads="1"/>
          </p:cNvSpPr>
          <p:nvPr/>
        </p:nvSpPr>
        <p:spPr bwMode="auto">
          <a:xfrm>
            <a:off x="1219200" y="3505200"/>
            <a:ext cx="381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ja-JP">
                <a:ea typeface="MS PGothic" pitchFamily="34" charset="-128"/>
              </a:rPr>
              <a:t>2</a:t>
            </a:r>
            <a:endParaRPr lang="en-US"/>
          </a:p>
        </p:txBody>
      </p:sp>
      <p:sp>
        <p:nvSpPr>
          <p:cNvPr id="2055" name="Text Box 7"/>
          <p:cNvSpPr txBox="1">
            <a:spLocks noChangeArrowheads="1"/>
          </p:cNvSpPr>
          <p:nvPr/>
        </p:nvSpPr>
        <p:spPr bwMode="auto">
          <a:xfrm>
            <a:off x="1219200" y="3962400"/>
            <a:ext cx="13716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ja-JP">
                <a:ea typeface="MS PGothic" pitchFamily="34" charset="-128"/>
              </a:rPr>
              <a:t>3</a:t>
            </a:r>
            <a:endParaRPr lang="en-US"/>
          </a:p>
        </p:txBody>
      </p:sp>
      <p:sp>
        <p:nvSpPr>
          <p:cNvPr id="2056" name="Text Box 8"/>
          <p:cNvSpPr txBox="1">
            <a:spLocks noChangeArrowheads="1"/>
          </p:cNvSpPr>
          <p:nvPr/>
        </p:nvSpPr>
        <p:spPr bwMode="auto">
          <a:xfrm>
            <a:off x="1828800" y="3505200"/>
            <a:ext cx="13716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ja-JP">
                <a:ea typeface="MS PGothic" pitchFamily="34" charset="-128"/>
              </a:rPr>
              <a:t>5</a:t>
            </a:r>
            <a:endParaRPr lang="en-US"/>
          </a:p>
        </p:txBody>
      </p:sp>
      <p:sp>
        <p:nvSpPr>
          <p:cNvPr id="2057" name="Text Box 9"/>
          <p:cNvSpPr txBox="1">
            <a:spLocks noChangeArrowheads="1"/>
          </p:cNvSpPr>
          <p:nvPr/>
        </p:nvSpPr>
        <p:spPr bwMode="auto">
          <a:xfrm>
            <a:off x="1816100" y="3962400"/>
            <a:ext cx="5334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ja-JP">
                <a:ea typeface="MS PGothic" pitchFamily="34" charset="-128"/>
              </a:rPr>
              <a:t>3</a:t>
            </a:r>
            <a:endParaRPr lang="en-US"/>
          </a:p>
        </p:txBody>
      </p:sp>
      <p:sp>
        <p:nvSpPr>
          <p:cNvPr id="2058" name="Text Box 10"/>
          <p:cNvSpPr txBox="1">
            <a:spLocks noChangeArrowheads="1"/>
          </p:cNvSpPr>
          <p:nvPr/>
        </p:nvSpPr>
        <p:spPr bwMode="auto">
          <a:xfrm>
            <a:off x="2438400" y="3505200"/>
            <a:ext cx="1905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ja-JP">
                <a:ea typeface="MS PGothic" pitchFamily="34" charset="-128"/>
              </a:rPr>
              <a:t>2 + 5</a:t>
            </a:r>
            <a:endParaRPr lang="en-US"/>
          </a:p>
        </p:txBody>
      </p:sp>
      <p:sp>
        <p:nvSpPr>
          <p:cNvPr id="2059" name="Text Box 11"/>
          <p:cNvSpPr txBox="1">
            <a:spLocks noChangeArrowheads="1"/>
          </p:cNvSpPr>
          <p:nvPr/>
        </p:nvSpPr>
        <p:spPr bwMode="auto">
          <a:xfrm>
            <a:off x="2616200" y="3962400"/>
            <a:ext cx="4318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ja-JP">
                <a:ea typeface="MS PGothic" pitchFamily="34" charset="-128"/>
              </a:rPr>
              <a:t>3</a:t>
            </a:r>
            <a:endParaRPr lang="en-US"/>
          </a:p>
        </p:txBody>
      </p:sp>
      <p:sp>
        <p:nvSpPr>
          <p:cNvPr id="2061" name="Text Box 13"/>
          <p:cNvSpPr txBox="1">
            <a:spLocks noChangeArrowheads="1"/>
          </p:cNvSpPr>
          <p:nvPr/>
        </p:nvSpPr>
        <p:spPr bwMode="auto">
          <a:xfrm>
            <a:off x="2133600" y="3708400"/>
            <a:ext cx="3175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ja-JP">
                <a:ea typeface="MS PGothic" pitchFamily="34" charset="-128"/>
              </a:rPr>
              <a:t>=</a:t>
            </a:r>
            <a:endParaRPr lang="en-US"/>
          </a:p>
        </p:txBody>
      </p:sp>
      <p:sp>
        <p:nvSpPr>
          <p:cNvPr id="2062" name="Line 14"/>
          <p:cNvSpPr>
            <a:spLocks noChangeShapeType="1"/>
          </p:cNvSpPr>
          <p:nvPr/>
        </p:nvSpPr>
        <p:spPr bwMode="auto">
          <a:xfrm>
            <a:off x="1219200" y="3886200"/>
            <a:ext cx="30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63" name="Line 15"/>
          <p:cNvSpPr>
            <a:spLocks noChangeShapeType="1"/>
          </p:cNvSpPr>
          <p:nvPr/>
        </p:nvSpPr>
        <p:spPr bwMode="auto">
          <a:xfrm>
            <a:off x="1828800" y="3886200"/>
            <a:ext cx="30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64" name="Line 16"/>
          <p:cNvSpPr>
            <a:spLocks noChangeShapeType="1"/>
          </p:cNvSpPr>
          <p:nvPr/>
        </p:nvSpPr>
        <p:spPr bwMode="auto">
          <a:xfrm>
            <a:off x="2514600" y="3886200"/>
            <a:ext cx="563563" cy="15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65" name="Text Box 17"/>
          <p:cNvSpPr txBox="1">
            <a:spLocks noChangeArrowheads="1"/>
          </p:cNvSpPr>
          <p:nvPr/>
        </p:nvSpPr>
        <p:spPr bwMode="auto">
          <a:xfrm>
            <a:off x="3124200" y="3708400"/>
            <a:ext cx="457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ja-JP">
                <a:ea typeface="MS PGothic" pitchFamily="34" charset="-128"/>
              </a:rPr>
              <a:t>=</a:t>
            </a:r>
            <a:endParaRPr lang="en-US"/>
          </a:p>
        </p:txBody>
      </p:sp>
      <p:sp>
        <p:nvSpPr>
          <p:cNvPr id="2066" name="Text Box 18"/>
          <p:cNvSpPr txBox="1">
            <a:spLocks noChangeArrowheads="1"/>
          </p:cNvSpPr>
          <p:nvPr/>
        </p:nvSpPr>
        <p:spPr bwMode="auto">
          <a:xfrm>
            <a:off x="3505200" y="3505200"/>
            <a:ext cx="457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ja-JP">
                <a:ea typeface="MS PGothic" pitchFamily="34" charset="-128"/>
              </a:rPr>
              <a:t>7</a:t>
            </a:r>
            <a:endParaRPr lang="en-US"/>
          </a:p>
        </p:txBody>
      </p:sp>
      <p:sp>
        <p:nvSpPr>
          <p:cNvPr id="2067" name="Text Box 19"/>
          <p:cNvSpPr txBox="1">
            <a:spLocks noChangeArrowheads="1"/>
          </p:cNvSpPr>
          <p:nvPr/>
        </p:nvSpPr>
        <p:spPr bwMode="auto">
          <a:xfrm>
            <a:off x="3492500" y="3962400"/>
            <a:ext cx="381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ja-JP">
                <a:ea typeface="MS PGothic" pitchFamily="34" charset="-128"/>
              </a:rPr>
              <a:t>3</a:t>
            </a:r>
            <a:endParaRPr lang="en-US"/>
          </a:p>
        </p:txBody>
      </p:sp>
      <p:sp>
        <p:nvSpPr>
          <p:cNvPr id="2068" name="Line 20"/>
          <p:cNvSpPr>
            <a:spLocks noChangeShapeType="1"/>
          </p:cNvSpPr>
          <p:nvPr/>
        </p:nvSpPr>
        <p:spPr bwMode="auto">
          <a:xfrm>
            <a:off x="3505200" y="3886200"/>
            <a:ext cx="30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69" name="Text Box 21"/>
          <p:cNvSpPr txBox="1">
            <a:spLocks noChangeArrowheads="1"/>
          </p:cNvSpPr>
          <p:nvPr/>
        </p:nvSpPr>
        <p:spPr bwMode="auto">
          <a:xfrm>
            <a:off x="1219200" y="5397500"/>
            <a:ext cx="381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ja-JP">
                <a:ea typeface="MS PGothic" pitchFamily="34" charset="-128"/>
              </a:rPr>
              <a:t>2</a:t>
            </a:r>
            <a:endParaRPr lang="en-US"/>
          </a:p>
        </p:txBody>
      </p:sp>
      <p:sp>
        <p:nvSpPr>
          <p:cNvPr id="2070" name="Text Box 22"/>
          <p:cNvSpPr txBox="1">
            <a:spLocks noChangeArrowheads="1"/>
          </p:cNvSpPr>
          <p:nvPr/>
        </p:nvSpPr>
        <p:spPr bwMode="auto">
          <a:xfrm>
            <a:off x="1219200" y="5854700"/>
            <a:ext cx="2286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ja-JP">
                <a:ea typeface="MS PGothic" pitchFamily="34" charset="-128"/>
              </a:rPr>
              <a:t>3</a:t>
            </a:r>
            <a:endParaRPr lang="en-US"/>
          </a:p>
        </p:txBody>
      </p:sp>
      <p:sp>
        <p:nvSpPr>
          <p:cNvPr id="2071" name="Line 23"/>
          <p:cNvSpPr>
            <a:spLocks noChangeShapeType="1"/>
          </p:cNvSpPr>
          <p:nvPr/>
        </p:nvSpPr>
        <p:spPr bwMode="auto">
          <a:xfrm>
            <a:off x="1219200" y="5778500"/>
            <a:ext cx="30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72" name="Text Box 24"/>
          <p:cNvSpPr txBox="1">
            <a:spLocks noChangeArrowheads="1"/>
          </p:cNvSpPr>
          <p:nvPr/>
        </p:nvSpPr>
        <p:spPr bwMode="auto">
          <a:xfrm>
            <a:off x="1905000" y="5411788"/>
            <a:ext cx="3810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ja-JP">
                <a:ea typeface="MS PGothic" pitchFamily="34" charset="-128"/>
              </a:rPr>
              <a:t>2</a:t>
            </a:r>
            <a:endParaRPr lang="en-US"/>
          </a:p>
        </p:txBody>
      </p:sp>
      <p:sp>
        <p:nvSpPr>
          <p:cNvPr id="2073" name="Text Box 25"/>
          <p:cNvSpPr txBox="1">
            <a:spLocks noChangeArrowheads="1"/>
          </p:cNvSpPr>
          <p:nvPr/>
        </p:nvSpPr>
        <p:spPr bwMode="auto">
          <a:xfrm>
            <a:off x="1905000" y="5868988"/>
            <a:ext cx="3810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ja-JP">
                <a:ea typeface="MS PGothic" pitchFamily="34" charset="-128"/>
              </a:rPr>
              <a:t>4</a:t>
            </a:r>
            <a:endParaRPr lang="en-US"/>
          </a:p>
        </p:txBody>
      </p:sp>
      <p:sp>
        <p:nvSpPr>
          <p:cNvPr id="2074" name="Line 26"/>
          <p:cNvSpPr>
            <a:spLocks noChangeShapeType="1"/>
          </p:cNvSpPr>
          <p:nvPr/>
        </p:nvSpPr>
        <p:spPr bwMode="auto">
          <a:xfrm>
            <a:off x="1905000" y="5792788"/>
            <a:ext cx="30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82" name="Text Box 34"/>
          <p:cNvSpPr txBox="1">
            <a:spLocks noChangeArrowheads="1"/>
          </p:cNvSpPr>
          <p:nvPr/>
        </p:nvSpPr>
        <p:spPr bwMode="auto">
          <a:xfrm>
            <a:off x="1536700" y="5588000"/>
            <a:ext cx="381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ja-JP">
                <a:ea typeface="MS PGothic" pitchFamily="34" charset="-128"/>
              </a:rPr>
              <a:t>+</a:t>
            </a:r>
            <a:endParaRPr lang="en-US"/>
          </a:p>
        </p:txBody>
      </p:sp>
      <p:sp>
        <p:nvSpPr>
          <p:cNvPr id="2083" name="Text Box 35"/>
          <p:cNvSpPr txBox="1">
            <a:spLocks noChangeArrowheads="1"/>
          </p:cNvSpPr>
          <p:nvPr/>
        </p:nvSpPr>
        <p:spPr bwMode="auto">
          <a:xfrm>
            <a:off x="1524000" y="3695700"/>
            <a:ext cx="381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ja-JP">
                <a:ea typeface="MS PGothic" pitchFamily="34" charset="-128"/>
              </a:rPr>
              <a:t>+</a:t>
            </a:r>
            <a:endParaRPr lang="en-US"/>
          </a:p>
        </p:txBody>
      </p:sp>
      <p:sp>
        <p:nvSpPr>
          <p:cNvPr id="2084" name="Text Box 36"/>
          <p:cNvSpPr txBox="1">
            <a:spLocks noChangeArrowheads="1"/>
          </p:cNvSpPr>
          <p:nvPr/>
        </p:nvSpPr>
        <p:spPr bwMode="auto">
          <a:xfrm>
            <a:off x="2463800" y="5410200"/>
            <a:ext cx="508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ja-JP">
                <a:ea typeface="MS PGothic" pitchFamily="34" charset="-128"/>
              </a:rPr>
              <a:t>8</a:t>
            </a:r>
            <a:endParaRPr lang="en-US"/>
          </a:p>
        </p:txBody>
      </p:sp>
      <p:sp>
        <p:nvSpPr>
          <p:cNvPr id="2085" name="Text Box 37"/>
          <p:cNvSpPr txBox="1">
            <a:spLocks noChangeArrowheads="1"/>
          </p:cNvSpPr>
          <p:nvPr/>
        </p:nvSpPr>
        <p:spPr bwMode="auto">
          <a:xfrm>
            <a:off x="2387600" y="5867400"/>
            <a:ext cx="508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ja-JP">
                <a:ea typeface="MS PGothic" pitchFamily="34" charset="-128"/>
              </a:rPr>
              <a:t>12</a:t>
            </a:r>
            <a:endParaRPr lang="en-US"/>
          </a:p>
        </p:txBody>
      </p:sp>
      <p:sp>
        <p:nvSpPr>
          <p:cNvPr id="2086" name="Line 38"/>
          <p:cNvSpPr>
            <a:spLocks noChangeShapeType="1"/>
          </p:cNvSpPr>
          <p:nvPr/>
        </p:nvSpPr>
        <p:spPr bwMode="auto">
          <a:xfrm>
            <a:off x="2463800" y="5791200"/>
            <a:ext cx="30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87" name="Text Box 39"/>
          <p:cNvSpPr txBox="1">
            <a:spLocks noChangeArrowheads="1"/>
          </p:cNvSpPr>
          <p:nvPr/>
        </p:nvSpPr>
        <p:spPr bwMode="auto">
          <a:xfrm>
            <a:off x="3149600" y="5424488"/>
            <a:ext cx="3810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ja-JP">
                <a:ea typeface="MS PGothic" pitchFamily="34" charset="-128"/>
              </a:rPr>
              <a:t>6</a:t>
            </a:r>
            <a:endParaRPr lang="en-US"/>
          </a:p>
        </p:txBody>
      </p:sp>
      <p:sp>
        <p:nvSpPr>
          <p:cNvPr id="2088" name="Text Box 40"/>
          <p:cNvSpPr txBox="1">
            <a:spLocks noChangeArrowheads="1"/>
          </p:cNvSpPr>
          <p:nvPr/>
        </p:nvSpPr>
        <p:spPr bwMode="auto">
          <a:xfrm>
            <a:off x="3086100" y="5881688"/>
            <a:ext cx="5080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ja-JP">
                <a:ea typeface="MS PGothic" pitchFamily="34" charset="-128"/>
              </a:rPr>
              <a:t>12</a:t>
            </a:r>
            <a:endParaRPr lang="en-US"/>
          </a:p>
        </p:txBody>
      </p:sp>
      <p:sp>
        <p:nvSpPr>
          <p:cNvPr id="2089" name="Line 41"/>
          <p:cNvSpPr>
            <a:spLocks noChangeShapeType="1"/>
          </p:cNvSpPr>
          <p:nvPr/>
        </p:nvSpPr>
        <p:spPr bwMode="auto">
          <a:xfrm>
            <a:off x="3149600" y="5805488"/>
            <a:ext cx="30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90" name="Text Box 42"/>
          <p:cNvSpPr txBox="1">
            <a:spLocks noChangeArrowheads="1"/>
          </p:cNvSpPr>
          <p:nvPr/>
        </p:nvSpPr>
        <p:spPr bwMode="auto">
          <a:xfrm>
            <a:off x="2781300" y="5600700"/>
            <a:ext cx="381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ja-JP">
                <a:ea typeface="MS PGothic" pitchFamily="34" charset="-128"/>
              </a:rPr>
              <a:t>+</a:t>
            </a:r>
            <a:endParaRPr lang="en-US"/>
          </a:p>
        </p:txBody>
      </p:sp>
      <p:sp>
        <p:nvSpPr>
          <p:cNvPr id="2091" name="Text Box 43"/>
          <p:cNvSpPr txBox="1">
            <a:spLocks noChangeArrowheads="1"/>
          </p:cNvSpPr>
          <p:nvPr/>
        </p:nvSpPr>
        <p:spPr bwMode="auto">
          <a:xfrm>
            <a:off x="2171700" y="5600700"/>
            <a:ext cx="3175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ja-JP">
                <a:ea typeface="MS PGothic" pitchFamily="34" charset="-128"/>
              </a:rPr>
              <a:t>=</a:t>
            </a:r>
            <a:endParaRPr lang="en-US"/>
          </a:p>
        </p:txBody>
      </p:sp>
      <p:sp>
        <p:nvSpPr>
          <p:cNvPr id="2092" name="Text Box 44"/>
          <p:cNvSpPr txBox="1">
            <a:spLocks noChangeArrowheads="1"/>
          </p:cNvSpPr>
          <p:nvPr/>
        </p:nvSpPr>
        <p:spPr bwMode="auto">
          <a:xfrm>
            <a:off x="3505200" y="5626100"/>
            <a:ext cx="3175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ja-JP">
                <a:ea typeface="MS PGothic" pitchFamily="34" charset="-128"/>
              </a:rPr>
              <a:t>=</a:t>
            </a:r>
            <a:endParaRPr lang="en-US"/>
          </a:p>
        </p:txBody>
      </p:sp>
      <p:sp>
        <p:nvSpPr>
          <p:cNvPr id="2094" name="Text Box 46"/>
          <p:cNvSpPr txBox="1">
            <a:spLocks noChangeArrowheads="1"/>
          </p:cNvSpPr>
          <p:nvPr/>
        </p:nvSpPr>
        <p:spPr bwMode="auto">
          <a:xfrm>
            <a:off x="3911600" y="5422900"/>
            <a:ext cx="457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ja-JP">
                <a:ea typeface="MS PGothic" pitchFamily="34" charset="-128"/>
              </a:rPr>
              <a:t>14</a:t>
            </a:r>
            <a:endParaRPr lang="en-US"/>
          </a:p>
        </p:txBody>
      </p:sp>
      <p:sp>
        <p:nvSpPr>
          <p:cNvPr id="2095" name="Text Box 47"/>
          <p:cNvSpPr txBox="1">
            <a:spLocks noChangeArrowheads="1"/>
          </p:cNvSpPr>
          <p:nvPr/>
        </p:nvSpPr>
        <p:spPr bwMode="auto">
          <a:xfrm>
            <a:off x="3898900" y="5880100"/>
            <a:ext cx="4445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ja-JP">
                <a:ea typeface="MS PGothic" pitchFamily="34" charset="-128"/>
              </a:rPr>
              <a:t>12</a:t>
            </a:r>
            <a:endParaRPr lang="en-US"/>
          </a:p>
        </p:txBody>
      </p:sp>
      <p:sp>
        <p:nvSpPr>
          <p:cNvPr id="2096" name="Line 48"/>
          <p:cNvSpPr>
            <a:spLocks noChangeShapeType="1"/>
          </p:cNvSpPr>
          <p:nvPr/>
        </p:nvSpPr>
        <p:spPr bwMode="auto">
          <a:xfrm>
            <a:off x="3911600" y="5803900"/>
            <a:ext cx="30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11" name="AutoShape 63"/>
          <p:cNvSpPr>
            <a:spLocks noChangeArrowheads="1"/>
          </p:cNvSpPr>
          <p:nvPr/>
        </p:nvSpPr>
        <p:spPr bwMode="auto">
          <a:xfrm>
            <a:off x="381000" y="3657600"/>
            <a:ext cx="457200" cy="457200"/>
          </a:xfrm>
          <a:prstGeom prst="star5">
            <a:avLst/>
          </a:prstGeom>
          <a:solidFill>
            <a:srgbClr val="FFFF00"/>
          </a:solidFill>
          <a:ln w="9525">
            <a:solidFill>
              <a:srgbClr val="FF0000"/>
            </a:solidFill>
            <a:prstDash val="dash"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altLang="ja-JP">
                <a:latin typeface="Arial" charset="0"/>
                <a:ea typeface="MS PGothic" pitchFamily="34" charset="-128"/>
              </a:rPr>
              <a:t>1</a:t>
            </a:r>
            <a:endParaRPr lang="en-US">
              <a:latin typeface="Arial" charset="0"/>
            </a:endParaRPr>
          </a:p>
        </p:txBody>
      </p:sp>
      <p:sp>
        <p:nvSpPr>
          <p:cNvPr id="2113" name="AutoShape 65"/>
          <p:cNvSpPr>
            <a:spLocks noChangeArrowheads="1"/>
          </p:cNvSpPr>
          <p:nvPr/>
        </p:nvSpPr>
        <p:spPr bwMode="auto">
          <a:xfrm>
            <a:off x="381000" y="5562600"/>
            <a:ext cx="457200" cy="457200"/>
          </a:xfrm>
          <a:prstGeom prst="star5">
            <a:avLst/>
          </a:prstGeom>
          <a:solidFill>
            <a:srgbClr val="FFFF00"/>
          </a:solidFill>
          <a:ln w="9525">
            <a:solidFill>
              <a:srgbClr val="FF0000"/>
            </a:solidFill>
            <a:prstDash val="dash"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altLang="ja-JP">
                <a:latin typeface="Arial" charset="0"/>
                <a:ea typeface="MS PGothic" pitchFamily="34" charset="-128"/>
              </a:rPr>
              <a:t>2</a:t>
            </a:r>
            <a:endParaRPr lang="en-US">
              <a:latin typeface="Arial" charset="0"/>
            </a:endParaRPr>
          </a:p>
        </p:txBody>
      </p:sp>
      <p:sp>
        <p:nvSpPr>
          <p:cNvPr id="2118" name="Rectangle 70"/>
          <p:cNvSpPr>
            <a:spLocks noChangeArrowheads="1"/>
          </p:cNvSpPr>
          <p:nvPr/>
        </p:nvSpPr>
        <p:spPr bwMode="auto">
          <a:xfrm>
            <a:off x="4572000" y="2743200"/>
            <a:ext cx="4114800" cy="1219200"/>
          </a:xfrm>
          <a:prstGeom prst="rect">
            <a:avLst/>
          </a:prstGeom>
          <a:solidFill>
            <a:srgbClr val="FFFF00"/>
          </a:solidFill>
          <a:ln w="9525">
            <a:solidFill>
              <a:srgbClr val="008000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ja-JP" sz="2400">
                <a:ea typeface="MS PGothic" pitchFamily="34" charset="-128"/>
              </a:rPr>
              <a:t>Muốn cộng hai phân số</a:t>
            </a:r>
          </a:p>
          <a:p>
            <a:r>
              <a:rPr lang="en-US" altLang="ja-JP" sz="2400">
                <a:solidFill>
                  <a:srgbClr val="FF0000"/>
                </a:solidFill>
                <a:ea typeface="MS PGothic" pitchFamily="34" charset="-128"/>
              </a:rPr>
              <a:t>cùng mẫu số</a:t>
            </a:r>
            <a:r>
              <a:rPr lang="en-US" altLang="ja-JP" sz="2400">
                <a:ea typeface="MS PGothic" pitchFamily="34" charset="-128"/>
              </a:rPr>
              <a:t> ta làm thế nào?</a:t>
            </a:r>
            <a:endParaRPr lang="en-US" sz="2400"/>
          </a:p>
        </p:txBody>
      </p:sp>
      <p:sp>
        <p:nvSpPr>
          <p:cNvPr id="2138" name="Text Box 90"/>
          <p:cNvSpPr txBox="1">
            <a:spLocks noChangeArrowheads="1"/>
          </p:cNvSpPr>
          <p:nvPr/>
        </p:nvSpPr>
        <p:spPr bwMode="auto">
          <a:xfrm>
            <a:off x="4241800" y="5627688"/>
            <a:ext cx="3175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ja-JP">
                <a:ea typeface="MS PGothic" pitchFamily="34" charset="-128"/>
              </a:rPr>
              <a:t>=</a:t>
            </a:r>
            <a:endParaRPr lang="en-US"/>
          </a:p>
        </p:txBody>
      </p:sp>
      <p:sp>
        <p:nvSpPr>
          <p:cNvPr id="2139" name="Text Box 91"/>
          <p:cNvSpPr txBox="1">
            <a:spLocks noChangeArrowheads="1"/>
          </p:cNvSpPr>
          <p:nvPr/>
        </p:nvSpPr>
        <p:spPr bwMode="auto">
          <a:xfrm>
            <a:off x="4648200" y="5424488"/>
            <a:ext cx="4572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ja-JP">
                <a:ea typeface="MS PGothic" pitchFamily="34" charset="-128"/>
              </a:rPr>
              <a:t>7</a:t>
            </a:r>
            <a:endParaRPr lang="en-US"/>
          </a:p>
        </p:txBody>
      </p:sp>
      <p:sp>
        <p:nvSpPr>
          <p:cNvPr id="2140" name="Text Box 92"/>
          <p:cNvSpPr txBox="1">
            <a:spLocks noChangeArrowheads="1"/>
          </p:cNvSpPr>
          <p:nvPr/>
        </p:nvSpPr>
        <p:spPr bwMode="auto">
          <a:xfrm>
            <a:off x="4635500" y="5881688"/>
            <a:ext cx="4445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ja-JP">
                <a:ea typeface="MS PGothic" pitchFamily="34" charset="-128"/>
              </a:rPr>
              <a:t>6</a:t>
            </a:r>
            <a:endParaRPr lang="en-US"/>
          </a:p>
        </p:txBody>
      </p:sp>
      <p:sp>
        <p:nvSpPr>
          <p:cNvPr id="2141" name="Line 93"/>
          <p:cNvSpPr>
            <a:spLocks noChangeShapeType="1"/>
          </p:cNvSpPr>
          <p:nvPr/>
        </p:nvSpPr>
        <p:spPr bwMode="auto">
          <a:xfrm>
            <a:off x="4648200" y="5805488"/>
            <a:ext cx="30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42" name="Rectangle 94"/>
          <p:cNvSpPr>
            <a:spLocks noChangeArrowheads="1"/>
          </p:cNvSpPr>
          <p:nvPr/>
        </p:nvSpPr>
        <p:spPr bwMode="auto">
          <a:xfrm>
            <a:off x="4953000" y="4953000"/>
            <a:ext cx="4114800" cy="1219200"/>
          </a:xfrm>
          <a:prstGeom prst="rect">
            <a:avLst/>
          </a:prstGeom>
          <a:solidFill>
            <a:srgbClr val="FFFF00"/>
          </a:solidFill>
          <a:ln w="9525">
            <a:solidFill>
              <a:srgbClr val="008000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ja-JP" sz="2400">
                <a:ea typeface="MS PGothic" pitchFamily="34" charset="-128"/>
              </a:rPr>
              <a:t>Muốn cộng hai phân số</a:t>
            </a:r>
          </a:p>
          <a:p>
            <a:r>
              <a:rPr lang="en-US" altLang="ja-JP" sz="2400">
                <a:ea typeface="MS PGothic" pitchFamily="34" charset="-128"/>
              </a:rPr>
              <a:t> </a:t>
            </a:r>
            <a:r>
              <a:rPr lang="en-US" altLang="ja-JP" sz="2400">
                <a:solidFill>
                  <a:srgbClr val="FF0000"/>
                </a:solidFill>
                <a:ea typeface="MS PGothic" pitchFamily="34" charset="-128"/>
              </a:rPr>
              <a:t>khác mẫu số</a:t>
            </a:r>
            <a:r>
              <a:rPr lang="en-US" altLang="ja-JP" sz="2400">
                <a:ea typeface="MS PGothic" pitchFamily="34" charset="-128"/>
              </a:rPr>
              <a:t> ta làm thế nào?</a:t>
            </a:r>
            <a:endParaRPr lang="en-US" sz="2400"/>
          </a:p>
        </p:txBody>
      </p:sp>
      <p:pic>
        <p:nvPicPr>
          <p:cNvPr id="4140" name="Picture 114" descr="Frames PPT 01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28600"/>
            <a:ext cx="9144000" cy="6838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6" name="Picture 64" descr="2b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0"/>
            <a:ext cx="2031310" cy="312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1"/>
          <p:cNvSpPr/>
          <p:nvPr/>
        </p:nvSpPr>
        <p:spPr>
          <a:xfrm>
            <a:off x="3078163" y="900112"/>
            <a:ext cx="367761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vi-VN" sz="5400" b="1" cap="none" spc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Khởi động</a:t>
            </a:r>
            <a:endParaRPr lang="en-US" sz="54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1284969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9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0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0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0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0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0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0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20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0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20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20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20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208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20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20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2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20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20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0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20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20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4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20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20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8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20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20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2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20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20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6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20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20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0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20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20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4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209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209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21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21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 nodeType="clickPar">
                      <p:stCondLst>
                        <p:cond delay="indefinite"/>
                      </p:stCondLst>
                      <p:childTnLst>
                        <p:par>
                          <p:cTn id="8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6" presetID="8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87" dur="2000"/>
                                        <p:tgtEl>
                                          <p:spTgt spid="21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 nodeType="clickPar">
                      <p:stCondLst>
                        <p:cond delay="indefinite"/>
                      </p:stCondLst>
                      <p:childTnLst>
                        <p:par>
                          <p:cTn id="9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3" dur="500" fill="hold"/>
                                        <p:tgtEl>
                                          <p:spTgt spid="21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500" fill="hold"/>
                                        <p:tgtEl>
                                          <p:spTgt spid="21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 nodeType="clickPar">
                      <p:stCondLst>
                        <p:cond delay="indefinite"/>
                      </p:stCondLst>
                      <p:childTnLst>
                        <p:par>
                          <p:cTn id="9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7" presetID="53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8" dur="500"/>
                                        <p:tgtEl>
                                          <p:spTgt spid="21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500"/>
                                        <p:tgtEl>
                                          <p:spTgt spid="21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00" dur="500"/>
                                        <p:tgtEl>
                                          <p:spTgt spid="21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 nodeType="clickPar">
                      <p:stCondLst>
                        <p:cond delay="indefinite"/>
                      </p:stCondLst>
                      <p:childTnLst>
                        <p:par>
                          <p:cTn id="10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4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6" dur="500" fill="hold"/>
                                        <p:tgtEl>
                                          <p:spTgt spid="20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500" fill="hold"/>
                                        <p:tgtEl>
                                          <p:spTgt spid="20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8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0" dur="50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50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2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4" dur="500" fill="hold"/>
                                        <p:tgtEl>
                                          <p:spTgt spid="20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500" fill="hold"/>
                                        <p:tgtEl>
                                          <p:spTgt spid="20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6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8" dur="500" fill="hold"/>
                                        <p:tgtEl>
                                          <p:spTgt spid="20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500" fill="hold"/>
                                        <p:tgtEl>
                                          <p:spTgt spid="20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0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2" dur="500" fill="hold"/>
                                        <p:tgtEl>
                                          <p:spTgt spid="20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500" fill="hold"/>
                                        <p:tgtEl>
                                          <p:spTgt spid="20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4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6" dur="500" fill="hold"/>
                                        <p:tgtEl>
                                          <p:spTgt spid="20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500" fill="hold"/>
                                        <p:tgtEl>
                                          <p:spTgt spid="20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8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0" dur="500" fill="hold"/>
                                        <p:tgtEl>
                                          <p:spTgt spid="20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500" fill="hold"/>
                                        <p:tgtEl>
                                          <p:spTgt spid="20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 nodeType="clickPar">
                      <p:stCondLst>
                        <p:cond delay="indefinite"/>
                      </p:stCondLst>
                      <p:childTnLst>
                        <p:par>
                          <p:cTn id="1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4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6" dur="500" fill="hold"/>
                                        <p:tgtEl>
                                          <p:spTgt spid="20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7" dur="500" fill="hold"/>
                                        <p:tgtEl>
                                          <p:spTgt spid="20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8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0" dur="500" fill="hold"/>
                                        <p:tgtEl>
                                          <p:spTgt spid="208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1" dur="500" fill="hold"/>
                                        <p:tgtEl>
                                          <p:spTgt spid="208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2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4" dur="500" fill="hold"/>
                                        <p:tgtEl>
                                          <p:spTgt spid="20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5" dur="500" fill="hold"/>
                                        <p:tgtEl>
                                          <p:spTgt spid="208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6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8" dur="500" fill="hold"/>
                                        <p:tgtEl>
                                          <p:spTgt spid="208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9" dur="500" fill="hold"/>
                                        <p:tgtEl>
                                          <p:spTgt spid="208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0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2" dur="500" fill="hold"/>
                                        <p:tgtEl>
                                          <p:spTgt spid="20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3" dur="500" fill="hold"/>
                                        <p:tgtEl>
                                          <p:spTgt spid="20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4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6" dur="500" fill="hold"/>
                                        <p:tgtEl>
                                          <p:spTgt spid="208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7" dur="500" fill="hold"/>
                                        <p:tgtEl>
                                          <p:spTgt spid="208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8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0" dur="500" fill="hold"/>
                                        <p:tgtEl>
                                          <p:spTgt spid="20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1" dur="500" fill="hold"/>
                                        <p:tgtEl>
                                          <p:spTgt spid="20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2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4" dur="500" fill="hold"/>
                                        <p:tgtEl>
                                          <p:spTgt spid="20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5" dur="500" fill="hold"/>
                                        <p:tgtEl>
                                          <p:spTgt spid="20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6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8" dur="500" fill="hold"/>
                                        <p:tgtEl>
                                          <p:spTgt spid="20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9" dur="500" fill="hold"/>
                                        <p:tgtEl>
                                          <p:spTgt spid="20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0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2" dur="500" fill="hold"/>
                                        <p:tgtEl>
                                          <p:spTgt spid="20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3" dur="500" fill="hold"/>
                                        <p:tgtEl>
                                          <p:spTgt spid="209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4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6" dur="500" fill="hold"/>
                                        <p:tgtEl>
                                          <p:spTgt spid="20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7" dur="500" fill="hold"/>
                                        <p:tgtEl>
                                          <p:spTgt spid="20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8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0" dur="500" fill="hold"/>
                                        <p:tgtEl>
                                          <p:spTgt spid="21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1" dur="500" fill="hold"/>
                                        <p:tgtEl>
                                          <p:spTgt spid="21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2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4" dur="500" fill="hold"/>
                                        <p:tgtEl>
                                          <p:spTgt spid="21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5" dur="500" fill="hold"/>
                                        <p:tgtEl>
                                          <p:spTgt spid="21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6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8" dur="500" fill="hold"/>
                                        <p:tgtEl>
                                          <p:spTgt spid="21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9" dur="500" fill="hold"/>
                                        <p:tgtEl>
                                          <p:spTgt spid="21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0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2" dur="500" fill="hold"/>
                                        <p:tgtEl>
                                          <p:spTgt spid="21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3" dur="500" fill="hold"/>
                                        <p:tgtEl>
                                          <p:spTgt spid="21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4" grpId="0"/>
      <p:bldP spid="2055" grpId="0"/>
      <p:bldP spid="2056" grpId="0"/>
      <p:bldP spid="2057" grpId="0"/>
      <p:bldP spid="2058" grpId="0"/>
      <p:bldP spid="2059" grpId="0"/>
      <p:bldP spid="2061" grpId="0"/>
      <p:bldP spid="2062" grpId="0" animBg="1"/>
      <p:bldP spid="2063" grpId="0" animBg="1"/>
      <p:bldP spid="2064" grpId="0" animBg="1"/>
      <p:bldP spid="2065" grpId="0"/>
      <p:bldP spid="2066" grpId="0"/>
      <p:bldP spid="2067" grpId="0"/>
      <p:bldP spid="2068" grpId="0" animBg="1"/>
      <p:bldP spid="2069" grpId="0"/>
      <p:bldP spid="2070" grpId="0"/>
      <p:bldP spid="2071" grpId="0" animBg="1"/>
      <p:bldP spid="2072" grpId="0"/>
      <p:bldP spid="2073" grpId="0"/>
      <p:bldP spid="2074" grpId="0" animBg="1"/>
      <p:bldP spid="2082" grpId="0"/>
      <p:bldP spid="2083" grpId="0"/>
      <p:bldP spid="2086" grpId="0" animBg="1"/>
      <p:bldP spid="2089" grpId="0" animBg="1"/>
      <p:bldP spid="2091" grpId="0"/>
      <p:bldP spid="2096" grpId="0" animBg="1"/>
      <p:bldP spid="2111" grpId="0" animBg="1"/>
      <p:bldP spid="2113" grpId="0" animBg="1"/>
      <p:bldP spid="2118" grpId="0" animBg="1"/>
      <p:bldP spid="2118" grpId="1" animBg="1"/>
      <p:bldP spid="2141" grpId="0" animBg="1"/>
      <p:bldP spid="2142" grpId="0" animBg="1"/>
      <p:bldP spid="2142" grpId="1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24" name="Rectangle 84"/>
          <p:cNvSpPr>
            <a:spLocks noChangeArrowheads="1"/>
          </p:cNvSpPr>
          <p:nvPr/>
        </p:nvSpPr>
        <p:spPr bwMode="auto">
          <a:xfrm>
            <a:off x="5257800" y="3262313"/>
            <a:ext cx="685800" cy="990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325" name="Rectangle 85"/>
          <p:cNvSpPr>
            <a:spLocks noChangeArrowheads="1"/>
          </p:cNvSpPr>
          <p:nvPr/>
        </p:nvSpPr>
        <p:spPr bwMode="auto">
          <a:xfrm>
            <a:off x="5943600" y="3262313"/>
            <a:ext cx="685800" cy="990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326" name="Rectangle 86"/>
          <p:cNvSpPr>
            <a:spLocks noChangeArrowheads="1"/>
          </p:cNvSpPr>
          <p:nvPr/>
        </p:nvSpPr>
        <p:spPr bwMode="auto">
          <a:xfrm>
            <a:off x="6629400" y="3262313"/>
            <a:ext cx="685800" cy="990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327" name="Rectangle 87"/>
          <p:cNvSpPr>
            <a:spLocks noChangeArrowheads="1"/>
          </p:cNvSpPr>
          <p:nvPr/>
        </p:nvSpPr>
        <p:spPr bwMode="auto">
          <a:xfrm>
            <a:off x="7315200" y="3262313"/>
            <a:ext cx="685800" cy="990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328" name="Rectangle 88"/>
          <p:cNvSpPr>
            <a:spLocks noChangeArrowheads="1"/>
          </p:cNvSpPr>
          <p:nvPr/>
        </p:nvSpPr>
        <p:spPr bwMode="auto">
          <a:xfrm>
            <a:off x="4572000" y="3262313"/>
            <a:ext cx="685800" cy="990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329" name="Rectangle 89"/>
          <p:cNvSpPr>
            <a:spLocks noChangeArrowheads="1"/>
          </p:cNvSpPr>
          <p:nvPr/>
        </p:nvSpPr>
        <p:spPr bwMode="auto">
          <a:xfrm>
            <a:off x="8001000" y="3262313"/>
            <a:ext cx="685800" cy="990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331" name="AutoShape 91"/>
          <p:cNvSpPr>
            <a:spLocks/>
          </p:cNvSpPr>
          <p:nvPr/>
        </p:nvSpPr>
        <p:spPr bwMode="auto">
          <a:xfrm rot="5400000">
            <a:off x="6096000" y="1357313"/>
            <a:ext cx="381000" cy="3429000"/>
          </a:xfrm>
          <a:prstGeom prst="leftBrace">
            <a:avLst>
              <a:gd name="adj1" fmla="val 75000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332" name="Text Box 92"/>
          <p:cNvSpPr txBox="1">
            <a:spLocks noChangeArrowheads="1"/>
          </p:cNvSpPr>
          <p:nvPr/>
        </p:nvSpPr>
        <p:spPr bwMode="auto">
          <a:xfrm>
            <a:off x="6121400" y="2338388"/>
            <a:ext cx="4572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ja-JP">
                <a:solidFill>
                  <a:srgbClr val="FF0000"/>
                </a:solidFill>
                <a:ea typeface="MS PGothic" pitchFamily="34" charset="-128"/>
              </a:rPr>
              <a:t>5</a:t>
            </a:r>
            <a:endParaRPr lang="en-US">
              <a:solidFill>
                <a:srgbClr val="FF0000"/>
              </a:solidFill>
            </a:endParaRPr>
          </a:p>
        </p:txBody>
      </p:sp>
      <p:sp>
        <p:nvSpPr>
          <p:cNvPr id="10333" name="Text Box 93"/>
          <p:cNvSpPr txBox="1">
            <a:spLocks noChangeArrowheads="1"/>
          </p:cNvSpPr>
          <p:nvPr/>
        </p:nvSpPr>
        <p:spPr bwMode="auto">
          <a:xfrm>
            <a:off x="6121400" y="2605088"/>
            <a:ext cx="3937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ja-JP">
                <a:solidFill>
                  <a:srgbClr val="FF0000"/>
                </a:solidFill>
                <a:ea typeface="MS PGothic" pitchFamily="34" charset="-128"/>
              </a:rPr>
              <a:t>6</a:t>
            </a:r>
            <a:endParaRPr lang="en-US">
              <a:solidFill>
                <a:srgbClr val="FF0000"/>
              </a:solidFill>
            </a:endParaRPr>
          </a:p>
        </p:txBody>
      </p:sp>
      <p:sp>
        <p:nvSpPr>
          <p:cNvPr id="10334" name="Line 94"/>
          <p:cNvSpPr>
            <a:spLocks noChangeShapeType="1"/>
          </p:cNvSpPr>
          <p:nvPr/>
        </p:nvSpPr>
        <p:spPr bwMode="auto">
          <a:xfrm>
            <a:off x="6134100" y="2668588"/>
            <a:ext cx="30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335" name="Text Box 95"/>
          <p:cNvSpPr txBox="1">
            <a:spLocks noChangeArrowheads="1"/>
          </p:cNvSpPr>
          <p:nvPr/>
        </p:nvSpPr>
        <p:spPr bwMode="auto">
          <a:xfrm>
            <a:off x="381000" y="1828800"/>
            <a:ext cx="89154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ja-JP" b="1" u="sng">
                <a:ea typeface="MS PGothic" pitchFamily="34" charset="-128"/>
              </a:rPr>
              <a:t>Ví dụ:</a:t>
            </a:r>
            <a:r>
              <a:rPr lang="en-US" altLang="ja-JP" b="1">
                <a:ea typeface="MS PGothic" pitchFamily="34" charset="-128"/>
              </a:rPr>
              <a:t> Từ      băng giấy màu, lấy ra      băng giấy để cắt chữ. </a:t>
            </a:r>
            <a:endParaRPr lang="en-US" b="1"/>
          </a:p>
        </p:txBody>
      </p:sp>
      <p:sp>
        <p:nvSpPr>
          <p:cNvPr id="10336" name="Text Box 96"/>
          <p:cNvSpPr txBox="1">
            <a:spLocks noChangeArrowheads="1"/>
          </p:cNvSpPr>
          <p:nvPr/>
        </p:nvSpPr>
        <p:spPr bwMode="auto">
          <a:xfrm>
            <a:off x="4203700" y="1701800"/>
            <a:ext cx="457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ja-JP">
                <a:solidFill>
                  <a:srgbClr val="FF0000"/>
                </a:solidFill>
                <a:ea typeface="MS PGothic" pitchFamily="34" charset="-128"/>
              </a:rPr>
              <a:t>3</a:t>
            </a:r>
            <a:endParaRPr lang="en-US">
              <a:solidFill>
                <a:srgbClr val="FF0000"/>
              </a:solidFill>
            </a:endParaRPr>
          </a:p>
        </p:txBody>
      </p:sp>
      <p:sp>
        <p:nvSpPr>
          <p:cNvPr id="10337" name="Text Box 97"/>
          <p:cNvSpPr txBox="1">
            <a:spLocks noChangeArrowheads="1"/>
          </p:cNvSpPr>
          <p:nvPr/>
        </p:nvSpPr>
        <p:spPr bwMode="auto">
          <a:xfrm>
            <a:off x="4203700" y="1968500"/>
            <a:ext cx="3937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ja-JP">
                <a:solidFill>
                  <a:srgbClr val="FF0000"/>
                </a:solidFill>
                <a:ea typeface="MS PGothic" pitchFamily="34" charset="-128"/>
              </a:rPr>
              <a:t>6</a:t>
            </a:r>
            <a:endParaRPr lang="en-US">
              <a:solidFill>
                <a:srgbClr val="FF0000"/>
              </a:solidFill>
            </a:endParaRPr>
          </a:p>
        </p:txBody>
      </p:sp>
      <p:sp>
        <p:nvSpPr>
          <p:cNvPr id="10338" name="Line 98"/>
          <p:cNvSpPr>
            <a:spLocks noChangeShapeType="1"/>
          </p:cNvSpPr>
          <p:nvPr/>
        </p:nvSpPr>
        <p:spPr bwMode="auto">
          <a:xfrm>
            <a:off x="4216400" y="2032000"/>
            <a:ext cx="30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339" name="Text Box 99"/>
          <p:cNvSpPr txBox="1">
            <a:spLocks noChangeArrowheads="1"/>
          </p:cNvSpPr>
          <p:nvPr/>
        </p:nvSpPr>
        <p:spPr bwMode="auto">
          <a:xfrm>
            <a:off x="1511300" y="1690688"/>
            <a:ext cx="4572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ja-JP">
                <a:solidFill>
                  <a:srgbClr val="FF0000"/>
                </a:solidFill>
                <a:ea typeface="MS PGothic" pitchFamily="34" charset="-128"/>
              </a:rPr>
              <a:t>5</a:t>
            </a:r>
            <a:endParaRPr lang="en-US">
              <a:solidFill>
                <a:srgbClr val="FF0000"/>
              </a:solidFill>
            </a:endParaRPr>
          </a:p>
        </p:txBody>
      </p:sp>
      <p:sp>
        <p:nvSpPr>
          <p:cNvPr id="10340" name="Text Box 100"/>
          <p:cNvSpPr txBox="1">
            <a:spLocks noChangeArrowheads="1"/>
          </p:cNvSpPr>
          <p:nvPr/>
        </p:nvSpPr>
        <p:spPr bwMode="auto">
          <a:xfrm>
            <a:off x="1511300" y="1957388"/>
            <a:ext cx="3937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ja-JP">
                <a:solidFill>
                  <a:srgbClr val="FF0000"/>
                </a:solidFill>
                <a:ea typeface="MS PGothic" pitchFamily="34" charset="-128"/>
              </a:rPr>
              <a:t>6</a:t>
            </a:r>
            <a:endParaRPr lang="en-US">
              <a:solidFill>
                <a:srgbClr val="FF0000"/>
              </a:solidFill>
            </a:endParaRPr>
          </a:p>
        </p:txBody>
      </p:sp>
      <p:sp>
        <p:nvSpPr>
          <p:cNvPr id="10341" name="Line 101"/>
          <p:cNvSpPr>
            <a:spLocks noChangeShapeType="1"/>
          </p:cNvSpPr>
          <p:nvPr/>
        </p:nvSpPr>
        <p:spPr bwMode="auto">
          <a:xfrm>
            <a:off x="1524000" y="2020888"/>
            <a:ext cx="30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342" name="Text Box 102"/>
          <p:cNvSpPr txBox="1">
            <a:spLocks noChangeArrowheads="1"/>
          </p:cNvSpPr>
          <p:nvPr/>
        </p:nvSpPr>
        <p:spPr bwMode="auto">
          <a:xfrm>
            <a:off x="457200" y="2209800"/>
            <a:ext cx="51816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ja-JP" b="1" dirty="0" err="1">
                <a:ea typeface="MS PGothic" pitchFamily="34" charset="-128"/>
              </a:rPr>
              <a:t>Hỏi</a:t>
            </a:r>
            <a:r>
              <a:rPr lang="en-US" altLang="ja-JP" b="1" dirty="0">
                <a:ea typeface="MS PGothic" pitchFamily="34" charset="-128"/>
              </a:rPr>
              <a:t> </a:t>
            </a:r>
            <a:r>
              <a:rPr lang="en-US" altLang="ja-JP" b="1" dirty="0" err="1">
                <a:solidFill>
                  <a:srgbClr val="FF0000"/>
                </a:solidFill>
                <a:ea typeface="MS PGothic" pitchFamily="34" charset="-128"/>
              </a:rPr>
              <a:t>còn</a:t>
            </a:r>
            <a:r>
              <a:rPr lang="en-US" altLang="ja-JP" b="1" dirty="0">
                <a:solidFill>
                  <a:srgbClr val="FF0000"/>
                </a:solidFill>
                <a:ea typeface="MS PGothic" pitchFamily="34" charset="-128"/>
              </a:rPr>
              <a:t> </a:t>
            </a:r>
            <a:r>
              <a:rPr lang="en-US" altLang="ja-JP" b="1" dirty="0" err="1">
                <a:solidFill>
                  <a:srgbClr val="FF0000"/>
                </a:solidFill>
                <a:ea typeface="MS PGothic" pitchFamily="34" charset="-128"/>
              </a:rPr>
              <a:t>lại</a:t>
            </a:r>
            <a:r>
              <a:rPr lang="en-US" altLang="ja-JP" b="1" dirty="0">
                <a:ea typeface="MS PGothic" pitchFamily="34" charset="-128"/>
              </a:rPr>
              <a:t> </a:t>
            </a:r>
            <a:r>
              <a:rPr lang="en-US" altLang="ja-JP" b="1" dirty="0" err="1">
                <a:ea typeface="MS PGothic" pitchFamily="34" charset="-128"/>
              </a:rPr>
              <a:t>bao</a:t>
            </a:r>
            <a:r>
              <a:rPr lang="en-US" altLang="ja-JP" b="1" dirty="0">
                <a:ea typeface="MS PGothic" pitchFamily="34" charset="-128"/>
              </a:rPr>
              <a:t> </a:t>
            </a:r>
            <a:r>
              <a:rPr lang="en-US" altLang="ja-JP" b="1" dirty="0" err="1">
                <a:ea typeface="MS PGothic" pitchFamily="34" charset="-128"/>
              </a:rPr>
              <a:t>nhiêu</a:t>
            </a:r>
            <a:r>
              <a:rPr lang="en-US" altLang="ja-JP" b="1" dirty="0">
                <a:ea typeface="MS PGothic" pitchFamily="34" charset="-128"/>
              </a:rPr>
              <a:t> </a:t>
            </a:r>
            <a:r>
              <a:rPr lang="en-US" altLang="ja-JP" b="1" dirty="0" err="1">
                <a:ea typeface="MS PGothic" pitchFamily="34" charset="-128"/>
              </a:rPr>
              <a:t>phần</a:t>
            </a:r>
            <a:r>
              <a:rPr lang="en-US" altLang="ja-JP" b="1" dirty="0">
                <a:ea typeface="MS PGothic" pitchFamily="34" charset="-128"/>
              </a:rPr>
              <a:t> </a:t>
            </a:r>
            <a:r>
              <a:rPr lang="en-US" altLang="ja-JP" b="1" dirty="0" err="1">
                <a:ea typeface="MS PGothic" pitchFamily="34" charset="-128"/>
              </a:rPr>
              <a:t>của</a:t>
            </a:r>
            <a:r>
              <a:rPr lang="en-US" altLang="ja-JP" b="1" dirty="0">
                <a:ea typeface="MS PGothic" pitchFamily="34" charset="-128"/>
              </a:rPr>
              <a:t> </a:t>
            </a:r>
            <a:r>
              <a:rPr lang="en-US" altLang="ja-JP" b="1" dirty="0" err="1">
                <a:ea typeface="MS PGothic" pitchFamily="34" charset="-128"/>
              </a:rPr>
              <a:t>băng</a:t>
            </a:r>
            <a:r>
              <a:rPr lang="en-US" altLang="ja-JP" b="1" dirty="0">
                <a:ea typeface="MS PGothic" pitchFamily="34" charset="-128"/>
              </a:rPr>
              <a:t> </a:t>
            </a:r>
            <a:r>
              <a:rPr lang="en-US" altLang="ja-JP" b="1" dirty="0" err="1">
                <a:ea typeface="MS PGothic" pitchFamily="34" charset="-128"/>
              </a:rPr>
              <a:t>giấy</a:t>
            </a:r>
            <a:r>
              <a:rPr lang="en-US" altLang="ja-JP" b="1" dirty="0">
                <a:ea typeface="MS PGothic" pitchFamily="34" charset="-128"/>
              </a:rPr>
              <a:t>?</a:t>
            </a:r>
            <a:endParaRPr lang="en-US" b="1" dirty="0"/>
          </a:p>
        </p:txBody>
      </p:sp>
      <p:sp>
        <p:nvSpPr>
          <p:cNvPr id="10343" name="AutoShape 103"/>
          <p:cNvSpPr>
            <a:spLocks/>
          </p:cNvSpPr>
          <p:nvPr/>
        </p:nvSpPr>
        <p:spPr bwMode="auto">
          <a:xfrm rot="-5400000">
            <a:off x="5486400" y="3327400"/>
            <a:ext cx="228600" cy="2057400"/>
          </a:xfrm>
          <a:prstGeom prst="leftBrace">
            <a:avLst>
              <a:gd name="adj1" fmla="val 75000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344" name="Text Box 104"/>
          <p:cNvSpPr txBox="1">
            <a:spLocks noChangeArrowheads="1"/>
          </p:cNvSpPr>
          <p:nvPr/>
        </p:nvSpPr>
        <p:spPr bwMode="auto">
          <a:xfrm>
            <a:off x="5461000" y="4421188"/>
            <a:ext cx="4572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ja-JP">
                <a:solidFill>
                  <a:srgbClr val="FF0000"/>
                </a:solidFill>
                <a:ea typeface="MS PGothic" pitchFamily="34" charset="-128"/>
              </a:rPr>
              <a:t>3</a:t>
            </a:r>
            <a:endParaRPr lang="en-US">
              <a:solidFill>
                <a:srgbClr val="FF0000"/>
              </a:solidFill>
            </a:endParaRPr>
          </a:p>
        </p:txBody>
      </p:sp>
      <p:sp>
        <p:nvSpPr>
          <p:cNvPr id="10345" name="Text Box 105"/>
          <p:cNvSpPr txBox="1">
            <a:spLocks noChangeArrowheads="1"/>
          </p:cNvSpPr>
          <p:nvPr/>
        </p:nvSpPr>
        <p:spPr bwMode="auto">
          <a:xfrm>
            <a:off x="5461000" y="4687888"/>
            <a:ext cx="3937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ja-JP">
                <a:solidFill>
                  <a:srgbClr val="FF0000"/>
                </a:solidFill>
                <a:ea typeface="MS PGothic" pitchFamily="34" charset="-128"/>
              </a:rPr>
              <a:t>6</a:t>
            </a:r>
            <a:endParaRPr lang="en-US">
              <a:solidFill>
                <a:srgbClr val="FF0000"/>
              </a:solidFill>
            </a:endParaRPr>
          </a:p>
        </p:txBody>
      </p:sp>
      <p:sp>
        <p:nvSpPr>
          <p:cNvPr id="10346" name="Line 106"/>
          <p:cNvSpPr>
            <a:spLocks noChangeShapeType="1"/>
          </p:cNvSpPr>
          <p:nvPr/>
        </p:nvSpPr>
        <p:spPr bwMode="auto">
          <a:xfrm>
            <a:off x="5473700" y="4751388"/>
            <a:ext cx="30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347" name="AutoShape 107"/>
          <p:cNvSpPr>
            <a:spLocks/>
          </p:cNvSpPr>
          <p:nvPr/>
        </p:nvSpPr>
        <p:spPr bwMode="auto">
          <a:xfrm rot="-5400000">
            <a:off x="7188200" y="3683000"/>
            <a:ext cx="254000" cy="1371600"/>
          </a:xfrm>
          <a:prstGeom prst="leftBrace">
            <a:avLst>
              <a:gd name="adj1" fmla="val 45000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348" name="Text Box 108"/>
          <p:cNvSpPr txBox="1">
            <a:spLocks noChangeArrowheads="1"/>
          </p:cNvSpPr>
          <p:nvPr/>
        </p:nvSpPr>
        <p:spPr bwMode="auto">
          <a:xfrm>
            <a:off x="7150100" y="4419600"/>
            <a:ext cx="457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ja-JP" b="1">
                <a:solidFill>
                  <a:srgbClr val="FF0000"/>
                </a:solidFill>
                <a:ea typeface="MS PGothic" pitchFamily="34" charset="-128"/>
              </a:rPr>
              <a:t>?</a:t>
            </a:r>
            <a:endParaRPr lang="en-US" b="1">
              <a:solidFill>
                <a:srgbClr val="FF0000"/>
              </a:solidFill>
            </a:endParaRPr>
          </a:p>
        </p:txBody>
      </p:sp>
      <p:sp>
        <p:nvSpPr>
          <p:cNvPr id="10349" name="Text Box 109"/>
          <p:cNvSpPr txBox="1">
            <a:spLocks noChangeArrowheads="1"/>
          </p:cNvSpPr>
          <p:nvPr/>
        </p:nvSpPr>
        <p:spPr bwMode="auto">
          <a:xfrm>
            <a:off x="7162800" y="4395788"/>
            <a:ext cx="4572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ja-JP">
                <a:solidFill>
                  <a:srgbClr val="0000CC"/>
                </a:solidFill>
                <a:ea typeface="MS PGothic" pitchFamily="34" charset="-128"/>
              </a:rPr>
              <a:t>2</a:t>
            </a:r>
            <a:endParaRPr lang="en-US">
              <a:solidFill>
                <a:srgbClr val="0000CC"/>
              </a:solidFill>
            </a:endParaRPr>
          </a:p>
        </p:txBody>
      </p:sp>
      <p:sp>
        <p:nvSpPr>
          <p:cNvPr id="10350" name="Text Box 110"/>
          <p:cNvSpPr txBox="1">
            <a:spLocks noChangeArrowheads="1"/>
          </p:cNvSpPr>
          <p:nvPr/>
        </p:nvSpPr>
        <p:spPr bwMode="auto">
          <a:xfrm>
            <a:off x="7162800" y="4662488"/>
            <a:ext cx="3937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ja-JP">
                <a:solidFill>
                  <a:srgbClr val="0000CC"/>
                </a:solidFill>
                <a:ea typeface="MS PGothic" pitchFamily="34" charset="-128"/>
              </a:rPr>
              <a:t>6</a:t>
            </a:r>
            <a:endParaRPr lang="en-US">
              <a:solidFill>
                <a:srgbClr val="0000CC"/>
              </a:solidFill>
            </a:endParaRPr>
          </a:p>
        </p:txBody>
      </p:sp>
      <p:sp>
        <p:nvSpPr>
          <p:cNvPr id="10351" name="Line 111"/>
          <p:cNvSpPr>
            <a:spLocks noChangeShapeType="1"/>
          </p:cNvSpPr>
          <p:nvPr/>
        </p:nvSpPr>
        <p:spPr bwMode="auto">
          <a:xfrm>
            <a:off x="7175500" y="4725988"/>
            <a:ext cx="30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352" name="Text Box 112"/>
          <p:cNvSpPr txBox="1">
            <a:spLocks noChangeArrowheads="1"/>
          </p:cNvSpPr>
          <p:nvPr/>
        </p:nvSpPr>
        <p:spPr bwMode="auto">
          <a:xfrm>
            <a:off x="431800" y="2819400"/>
            <a:ext cx="3683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ja-JP" b="1">
                <a:ea typeface="MS PGothic" pitchFamily="34" charset="-128"/>
              </a:rPr>
              <a:t>Ta phải thực hiện phép tính:</a:t>
            </a:r>
            <a:endParaRPr lang="en-US" b="1"/>
          </a:p>
        </p:txBody>
      </p:sp>
      <p:sp>
        <p:nvSpPr>
          <p:cNvPr id="10356" name="Text Box 116"/>
          <p:cNvSpPr txBox="1">
            <a:spLocks noChangeArrowheads="1"/>
          </p:cNvSpPr>
          <p:nvPr/>
        </p:nvSpPr>
        <p:spPr bwMode="auto">
          <a:xfrm>
            <a:off x="1295400" y="3352800"/>
            <a:ext cx="457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ja-JP">
                <a:solidFill>
                  <a:srgbClr val="FF0000"/>
                </a:solidFill>
                <a:ea typeface="MS PGothic" pitchFamily="34" charset="-128"/>
              </a:rPr>
              <a:t>5</a:t>
            </a:r>
            <a:endParaRPr lang="en-US">
              <a:solidFill>
                <a:srgbClr val="FF0000"/>
              </a:solidFill>
            </a:endParaRPr>
          </a:p>
        </p:txBody>
      </p:sp>
      <p:sp>
        <p:nvSpPr>
          <p:cNvPr id="10357" name="Text Box 117"/>
          <p:cNvSpPr txBox="1">
            <a:spLocks noChangeArrowheads="1"/>
          </p:cNvSpPr>
          <p:nvPr/>
        </p:nvSpPr>
        <p:spPr bwMode="auto">
          <a:xfrm>
            <a:off x="1295400" y="3619500"/>
            <a:ext cx="3937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ja-JP">
                <a:solidFill>
                  <a:srgbClr val="FF0000"/>
                </a:solidFill>
                <a:ea typeface="MS PGothic" pitchFamily="34" charset="-128"/>
              </a:rPr>
              <a:t>6</a:t>
            </a:r>
            <a:endParaRPr lang="en-US">
              <a:solidFill>
                <a:srgbClr val="FF0000"/>
              </a:solidFill>
            </a:endParaRPr>
          </a:p>
        </p:txBody>
      </p:sp>
      <p:sp>
        <p:nvSpPr>
          <p:cNvPr id="10358" name="Line 118"/>
          <p:cNvSpPr>
            <a:spLocks noChangeShapeType="1"/>
          </p:cNvSpPr>
          <p:nvPr/>
        </p:nvSpPr>
        <p:spPr bwMode="auto">
          <a:xfrm>
            <a:off x="1308100" y="3683000"/>
            <a:ext cx="30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359" name="Text Box 119"/>
          <p:cNvSpPr txBox="1">
            <a:spLocks noChangeArrowheads="1"/>
          </p:cNvSpPr>
          <p:nvPr/>
        </p:nvSpPr>
        <p:spPr bwMode="auto">
          <a:xfrm>
            <a:off x="1905000" y="3352800"/>
            <a:ext cx="457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ja-JP">
                <a:solidFill>
                  <a:srgbClr val="FF0000"/>
                </a:solidFill>
                <a:ea typeface="MS PGothic" pitchFamily="34" charset="-128"/>
              </a:rPr>
              <a:t>3</a:t>
            </a:r>
            <a:endParaRPr lang="en-US">
              <a:solidFill>
                <a:srgbClr val="FF0000"/>
              </a:solidFill>
            </a:endParaRPr>
          </a:p>
        </p:txBody>
      </p:sp>
      <p:sp>
        <p:nvSpPr>
          <p:cNvPr id="10360" name="Text Box 120"/>
          <p:cNvSpPr txBox="1">
            <a:spLocks noChangeArrowheads="1"/>
          </p:cNvSpPr>
          <p:nvPr/>
        </p:nvSpPr>
        <p:spPr bwMode="auto">
          <a:xfrm>
            <a:off x="1905000" y="3619500"/>
            <a:ext cx="3937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ja-JP">
                <a:solidFill>
                  <a:srgbClr val="FF0000"/>
                </a:solidFill>
                <a:ea typeface="MS PGothic" pitchFamily="34" charset="-128"/>
              </a:rPr>
              <a:t>6</a:t>
            </a:r>
            <a:endParaRPr lang="en-US">
              <a:solidFill>
                <a:srgbClr val="FF0000"/>
              </a:solidFill>
            </a:endParaRPr>
          </a:p>
        </p:txBody>
      </p:sp>
      <p:sp>
        <p:nvSpPr>
          <p:cNvPr id="10361" name="Line 121"/>
          <p:cNvSpPr>
            <a:spLocks noChangeShapeType="1"/>
          </p:cNvSpPr>
          <p:nvPr/>
        </p:nvSpPr>
        <p:spPr bwMode="auto">
          <a:xfrm>
            <a:off x="1917700" y="3683000"/>
            <a:ext cx="30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362" name="Text Box 122"/>
          <p:cNvSpPr txBox="1">
            <a:spLocks noChangeArrowheads="1"/>
          </p:cNvSpPr>
          <p:nvPr/>
        </p:nvSpPr>
        <p:spPr bwMode="auto">
          <a:xfrm>
            <a:off x="1651000" y="3494088"/>
            <a:ext cx="3048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ja-JP">
                <a:ea typeface="MS PGothic" pitchFamily="34" charset="-128"/>
              </a:rPr>
              <a:t>-</a:t>
            </a:r>
            <a:endParaRPr lang="en-US"/>
          </a:p>
        </p:txBody>
      </p:sp>
      <p:sp>
        <p:nvSpPr>
          <p:cNvPr id="10363" name="Text Box 123"/>
          <p:cNvSpPr txBox="1">
            <a:spLocks noChangeArrowheads="1"/>
          </p:cNvSpPr>
          <p:nvPr/>
        </p:nvSpPr>
        <p:spPr bwMode="auto">
          <a:xfrm>
            <a:off x="457200" y="4267200"/>
            <a:ext cx="9144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ja-JP" b="1">
                <a:ea typeface="MS PGothic" pitchFamily="34" charset="-128"/>
              </a:rPr>
              <a:t>Ta có:</a:t>
            </a:r>
            <a:endParaRPr lang="en-US" b="1"/>
          </a:p>
        </p:txBody>
      </p:sp>
      <p:sp>
        <p:nvSpPr>
          <p:cNvPr id="10364" name="Text Box 124"/>
          <p:cNvSpPr txBox="1">
            <a:spLocks noChangeArrowheads="1"/>
          </p:cNvSpPr>
          <p:nvPr/>
        </p:nvSpPr>
        <p:spPr bwMode="auto">
          <a:xfrm>
            <a:off x="1270000" y="4129088"/>
            <a:ext cx="4572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ja-JP">
                <a:solidFill>
                  <a:srgbClr val="FF0000"/>
                </a:solidFill>
                <a:ea typeface="MS PGothic" pitchFamily="34" charset="-128"/>
              </a:rPr>
              <a:t>5</a:t>
            </a:r>
            <a:endParaRPr lang="en-US">
              <a:solidFill>
                <a:srgbClr val="FF0000"/>
              </a:solidFill>
            </a:endParaRPr>
          </a:p>
        </p:txBody>
      </p:sp>
      <p:sp>
        <p:nvSpPr>
          <p:cNvPr id="10365" name="Text Box 125"/>
          <p:cNvSpPr txBox="1">
            <a:spLocks noChangeArrowheads="1"/>
          </p:cNvSpPr>
          <p:nvPr/>
        </p:nvSpPr>
        <p:spPr bwMode="auto">
          <a:xfrm>
            <a:off x="1270000" y="4395788"/>
            <a:ext cx="3937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ja-JP">
                <a:solidFill>
                  <a:srgbClr val="FF0000"/>
                </a:solidFill>
                <a:ea typeface="MS PGothic" pitchFamily="34" charset="-128"/>
              </a:rPr>
              <a:t>6</a:t>
            </a:r>
            <a:endParaRPr lang="en-US">
              <a:solidFill>
                <a:srgbClr val="FF0000"/>
              </a:solidFill>
            </a:endParaRPr>
          </a:p>
        </p:txBody>
      </p:sp>
      <p:sp>
        <p:nvSpPr>
          <p:cNvPr id="10366" name="Line 126"/>
          <p:cNvSpPr>
            <a:spLocks noChangeShapeType="1"/>
          </p:cNvSpPr>
          <p:nvPr/>
        </p:nvSpPr>
        <p:spPr bwMode="auto">
          <a:xfrm>
            <a:off x="1282700" y="4459288"/>
            <a:ext cx="30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367" name="Text Box 127"/>
          <p:cNvSpPr txBox="1">
            <a:spLocks noChangeArrowheads="1"/>
          </p:cNvSpPr>
          <p:nvPr/>
        </p:nvSpPr>
        <p:spPr bwMode="auto">
          <a:xfrm>
            <a:off x="1879600" y="4129088"/>
            <a:ext cx="4572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ja-JP">
                <a:solidFill>
                  <a:srgbClr val="FF0000"/>
                </a:solidFill>
                <a:ea typeface="MS PGothic" pitchFamily="34" charset="-128"/>
              </a:rPr>
              <a:t>3</a:t>
            </a:r>
            <a:endParaRPr lang="en-US">
              <a:solidFill>
                <a:srgbClr val="FF0000"/>
              </a:solidFill>
            </a:endParaRPr>
          </a:p>
        </p:txBody>
      </p:sp>
      <p:sp>
        <p:nvSpPr>
          <p:cNvPr id="10368" name="Text Box 128"/>
          <p:cNvSpPr txBox="1">
            <a:spLocks noChangeArrowheads="1"/>
          </p:cNvSpPr>
          <p:nvPr/>
        </p:nvSpPr>
        <p:spPr bwMode="auto">
          <a:xfrm>
            <a:off x="1879600" y="4395788"/>
            <a:ext cx="3937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ja-JP">
                <a:solidFill>
                  <a:srgbClr val="FF0000"/>
                </a:solidFill>
                <a:ea typeface="MS PGothic" pitchFamily="34" charset="-128"/>
              </a:rPr>
              <a:t>6</a:t>
            </a:r>
            <a:endParaRPr lang="en-US">
              <a:solidFill>
                <a:srgbClr val="FF0000"/>
              </a:solidFill>
            </a:endParaRPr>
          </a:p>
        </p:txBody>
      </p:sp>
      <p:sp>
        <p:nvSpPr>
          <p:cNvPr id="10369" name="Line 129"/>
          <p:cNvSpPr>
            <a:spLocks noChangeShapeType="1"/>
          </p:cNvSpPr>
          <p:nvPr/>
        </p:nvSpPr>
        <p:spPr bwMode="auto">
          <a:xfrm>
            <a:off x="1892300" y="4459288"/>
            <a:ext cx="30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370" name="Text Box 130"/>
          <p:cNvSpPr txBox="1">
            <a:spLocks noChangeArrowheads="1"/>
          </p:cNvSpPr>
          <p:nvPr/>
        </p:nvSpPr>
        <p:spPr bwMode="auto">
          <a:xfrm>
            <a:off x="1625600" y="4270375"/>
            <a:ext cx="3048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ja-JP">
                <a:ea typeface="MS PGothic" pitchFamily="34" charset="-128"/>
              </a:rPr>
              <a:t>-</a:t>
            </a:r>
            <a:endParaRPr lang="en-US"/>
          </a:p>
        </p:txBody>
      </p:sp>
      <p:sp>
        <p:nvSpPr>
          <p:cNvPr id="10371" name="Text Box 131"/>
          <p:cNvSpPr txBox="1">
            <a:spLocks noChangeArrowheads="1"/>
          </p:cNvSpPr>
          <p:nvPr/>
        </p:nvSpPr>
        <p:spPr bwMode="auto">
          <a:xfrm>
            <a:off x="2438400" y="4154488"/>
            <a:ext cx="9906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ja-JP">
                <a:solidFill>
                  <a:srgbClr val="FF0000"/>
                </a:solidFill>
                <a:ea typeface="MS PGothic" pitchFamily="34" charset="-128"/>
              </a:rPr>
              <a:t>5 - 3</a:t>
            </a:r>
            <a:endParaRPr lang="en-US">
              <a:solidFill>
                <a:srgbClr val="FF0000"/>
              </a:solidFill>
            </a:endParaRPr>
          </a:p>
        </p:txBody>
      </p:sp>
      <p:sp>
        <p:nvSpPr>
          <p:cNvPr id="10372" name="Text Box 132"/>
          <p:cNvSpPr txBox="1">
            <a:spLocks noChangeArrowheads="1"/>
          </p:cNvSpPr>
          <p:nvPr/>
        </p:nvSpPr>
        <p:spPr bwMode="auto">
          <a:xfrm>
            <a:off x="2616200" y="4421188"/>
            <a:ext cx="4318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ja-JP">
                <a:solidFill>
                  <a:srgbClr val="0000CC"/>
                </a:solidFill>
                <a:ea typeface="MS PGothic" pitchFamily="34" charset="-128"/>
              </a:rPr>
              <a:t>6</a:t>
            </a:r>
            <a:endParaRPr lang="en-US">
              <a:solidFill>
                <a:srgbClr val="0000CC"/>
              </a:solidFill>
            </a:endParaRPr>
          </a:p>
        </p:txBody>
      </p:sp>
      <p:sp>
        <p:nvSpPr>
          <p:cNvPr id="10373" name="Line 133"/>
          <p:cNvSpPr>
            <a:spLocks noChangeShapeType="1"/>
          </p:cNvSpPr>
          <p:nvPr/>
        </p:nvSpPr>
        <p:spPr bwMode="auto">
          <a:xfrm>
            <a:off x="2514600" y="4471988"/>
            <a:ext cx="563563" cy="15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374" name="Text Box 134"/>
          <p:cNvSpPr txBox="1">
            <a:spLocks noChangeArrowheads="1"/>
          </p:cNvSpPr>
          <p:nvPr/>
        </p:nvSpPr>
        <p:spPr bwMode="auto">
          <a:xfrm>
            <a:off x="3124200" y="4294188"/>
            <a:ext cx="4572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ja-JP">
                <a:solidFill>
                  <a:srgbClr val="FF0000"/>
                </a:solidFill>
                <a:ea typeface="MS PGothic" pitchFamily="34" charset="-128"/>
              </a:rPr>
              <a:t>=</a:t>
            </a:r>
            <a:endParaRPr lang="en-US">
              <a:solidFill>
                <a:srgbClr val="FF0000"/>
              </a:solidFill>
            </a:endParaRPr>
          </a:p>
        </p:txBody>
      </p:sp>
      <p:sp>
        <p:nvSpPr>
          <p:cNvPr id="10375" name="Text Box 135"/>
          <p:cNvSpPr txBox="1">
            <a:spLocks noChangeArrowheads="1"/>
          </p:cNvSpPr>
          <p:nvPr/>
        </p:nvSpPr>
        <p:spPr bwMode="auto">
          <a:xfrm>
            <a:off x="3429000" y="4167188"/>
            <a:ext cx="4572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ja-JP">
                <a:solidFill>
                  <a:srgbClr val="FF0000"/>
                </a:solidFill>
                <a:ea typeface="MS PGothic" pitchFamily="34" charset="-128"/>
              </a:rPr>
              <a:t>2</a:t>
            </a:r>
            <a:endParaRPr lang="en-US">
              <a:solidFill>
                <a:srgbClr val="FF0000"/>
              </a:solidFill>
            </a:endParaRPr>
          </a:p>
        </p:txBody>
      </p:sp>
      <p:sp>
        <p:nvSpPr>
          <p:cNvPr id="10376" name="Text Box 136"/>
          <p:cNvSpPr txBox="1">
            <a:spLocks noChangeArrowheads="1"/>
          </p:cNvSpPr>
          <p:nvPr/>
        </p:nvSpPr>
        <p:spPr bwMode="auto">
          <a:xfrm>
            <a:off x="3416300" y="4421188"/>
            <a:ext cx="3810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ja-JP">
                <a:solidFill>
                  <a:srgbClr val="FF0000"/>
                </a:solidFill>
                <a:ea typeface="MS PGothic" pitchFamily="34" charset="-128"/>
              </a:rPr>
              <a:t>6</a:t>
            </a:r>
            <a:endParaRPr lang="en-US">
              <a:solidFill>
                <a:srgbClr val="FF0000"/>
              </a:solidFill>
            </a:endParaRPr>
          </a:p>
        </p:txBody>
      </p:sp>
      <p:sp>
        <p:nvSpPr>
          <p:cNvPr id="10377" name="Line 137"/>
          <p:cNvSpPr>
            <a:spLocks noChangeShapeType="1"/>
          </p:cNvSpPr>
          <p:nvPr/>
        </p:nvSpPr>
        <p:spPr bwMode="auto">
          <a:xfrm>
            <a:off x="3429000" y="4471988"/>
            <a:ext cx="30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378" name="Text Box 138"/>
          <p:cNvSpPr txBox="1">
            <a:spLocks noChangeArrowheads="1"/>
          </p:cNvSpPr>
          <p:nvPr/>
        </p:nvSpPr>
        <p:spPr bwMode="auto">
          <a:xfrm>
            <a:off x="2209800" y="4294188"/>
            <a:ext cx="4572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ja-JP">
                <a:solidFill>
                  <a:srgbClr val="FF0000"/>
                </a:solidFill>
                <a:ea typeface="MS PGothic" pitchFamily="34" charset="-128"/>
              </a:rPr>
              <a:t>=</a:t>
            </a:r>
            <a:endParaRPr lang="en-US">
              <a:solidFill>
                <a:srgbClr val="FF0000"/>
              </a:solidFill>
            </a:endParaRPr>
          </a:p>
        </p:txBody>
      </p:sp>
      <p:sp>
        <p:nvSpPr>
          <p:cNvPr id="10379" name="Text Box 139"/>
          <p:cNvSpPr txBox="1">
            <a:spLocks noChangeArrowheads="1"/>
          </p:cNvSpPr>
          <p:nvPr/>
        </p:nvSpPr>
        <p:spPr bwMode="auto">
          <a:xfrm>
            <a:off x="520700" y="5486400"/>
            <a:ext cx="7696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ja-JP" sz="2400" b="1">
                <a:solidFill>
                  <a:srgbClr val="0000CC"/>
                </a:solidFill>
                <a:ea typeface="MS PGothic" pitchFamily="34" charset="-128"/>
              </a:rPr>
              <a:t>Muốn trừ hai phân số cùng mẫu số ta làm thế nào?</a:t>
            </a:r>
            <a:endParaRPr lang="en-US" sz="2400" b="1">
              <a:solidFill>
                <a:srgbClr val="0000CC"/>
              </a:solidFill>
            </a:endParaRPr>
          </a:p>
        </p:txBody>
      </p:sp>
      <p:sp>
        <p:nvSpPr>
          <p:cNvPr id="10383" name="Text Box 143"/>
          <p:cNvSpPr txBox="1">
            <a:spLocks noChangeArrowheads="1"/>
          </p:cNvSpPr>
          <p:nvPr/>
        </p:nvSpPr>
        <p:spPr bwMode="auto">
          <a:xfrm>
            <a:off x="266700" y="5473662"/>
            <a:ext cx="7696200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ja-JP" sz="2400">
                <a:solidFill>
                  <a:srgbClr val="0000CC"/>
                </a:solidFill>
                <a:ea typeface="MS PGothic" pitchFamily="34" charset="-128"/>
              </a:rPr>
              <a:t>Muốn trừ hai phân số </a:t>
            </a:r>
            <a:r>
              <a:rPr lang="en-US" altLang="ja-JP" sz="2400">
                <a:solidFill>
                  <a:srgbClr val="FF0000"/>
                </a:solidFill>
                <a:ea typeface="MS PGothic" pitchFamily="34" charset="-128"/>
              </a:rPr>
              <a:t>cùng mẫu số</a:t>
            </a:r>
            <a:r>
              <a:rPr lang="en-US" altLang="ja-JP" sz="2400">
                <a:solidFill>
                  <a:srgbClr val="0000CC"/>
                </a:solidFill>
                <a:ea typeface="MS PGothic" pitchFamily="34" charset="-128"/>
              </a:rPr>
              <a:t>, ta </a:t>
            </a:r>
            <a:r>
              <a:rPr lang="en-US" altLang="ja-JP" sz="2400">
                <a:solidFill>
                  <a:srgbClr val="FF0000"/>
                </a:solidFill>
                <a:ea typeface="MS PGothic" pitchFamily="34" charset="-128"/>
              </a:rPr>
              <a:t>trừ tử số của phân số thứ nhất</a:t>
            </a:r>
            <a:r>
              <a:rPr lang="en-US" altLang="ja-JP" sz="2400">
                <a:solidFill>
                  <a:srgbClr val="0000CC"/>
                </a:solidFill>
                <a:ea typeface="MS PGothic" pitchFamily="34" charset="-128"/>
              </a:rPr>
              <a:t> cho </a:t>
            </a:r>
            <a:r>
              <a:rPr lang="en-US" altLang="ja-JP" sz="2400">
                <a:solidFill>
                  <a:srgbClr val="FF0000"/>
                </a:solidFill>
                <a:ea typeface="MS PGothic" pitchFamily="34" charset="-128"/>
              </a:rPr>
              <a:t>tử số của phân số thứ hai</a:t>
            </a:r>
            <a:r>
              <a:rPr lang="en-US" altLang="ja-JP" sz="2400">
                <a:solidFill>
                  <a:srgbClr val="0000CC"/>
                </a:solidFill>
                <a:ea typeface="MS PGothic" pitchFamily="34" charset="-128"/>
              </a:rPr>
              <a:t> và </a:t>
            </a:r>
            <a:r>
              <a:rPr lang="en-US" altLang="ja-JP" sz="2400">
                <a:solidFill>
                  <a:srgbClr val="FF0000"/>
                </a:solidFill>
                <a:ea typeface="MS PGothic" pitchFamily="34" charset="-128"/>
              </a:rPr>
              <a:t>giữ nguyên mẫu số.</a:t>
            </a:r>
            <a:endParaRPr lang="en-US" sz="2400">
              <a:solidFill>
                <a:srgbClr val="FF0000"/>
              </a:solidFill>
            </a:endParaRPr>
          </a:p>
        </p:txBody>
      </p:sp>
      <p:sp>
        <p:nvSpPr>
          <p:cNvPr id="58" name="Text Box 4"/>
          <p:cNvSpPr txBox="1">
            <a:spLocks noChangeArrowheads="1"/>
          </p:cNvSpPr>
          <p:nvPr/>
        </p:nvSpPr>
        <p:spPr bwMode="auto">
          <a:xfrm>
            <a:off x="518318" y="152400"/>
            <a:ext cx="8158163" cy="13234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8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Thứ</a:t>
            </a:r>
            <a:r>
              <a:rPr lang="en-US" sz="2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vi-VN" sz="2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ă</a:t>
            </a:r>
            <a:r>
              <a:rPr lang="en-US" sz="2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</a:t>
            </a:r>
            <a:r>
              <a:rPr lang="en-US" sz="2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sz="2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2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tháng</a:t>
            </a:r>
            <a:r>
              <a:rPr lang="en-US" sz="2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2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năm</a:t>
            </a:r>
            <a:r>
              <a:rPr lang="en-US" sz="2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2022</a:t>
            </a:r>
            <a:endParaRPr lang="en-US" sz="28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800" b="1" u="sng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Toán</a:t>
            </a:r>
            <a:endParaRPr lang="en-US" sz="2800" b="1" u="sng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400" b="1" dirty="0" err="1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Phép</a:t>
            </a:r>
            <a:r>
              <a:rPr lang="en-US" sz="2400" b="1" dirty="0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trừ</a:t>
            </a:r>
            <a:r>
              <a:rPr lang="en-US" sz="2400" b="1" dirty="0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400" b="1" dirty="0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b="1" dirty="0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( </a:t>
            </a:r>
            <a:r>
              <a:rPr lang="en-US" sz="2400" b="1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US" sz="2400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1)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103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0" dur="500"/>
                                        <p:tgtEl>
                                          <p:spTgt spid="103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3" dur="500"/>
                                        <p:tgtEl>
                                          <p:spTgt spid="103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6" dur="500"/>
                                        <p:tgtEl>
                                          <p:spTgt spid="103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9" dur="500"/>
                                        <p:tgtEl>
                                          <p:spTgt spid="103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2" dur="500"/>
                                        <p:tgtEl>
                                          <p:spTgt spid="103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6" dur="2000" fill="hold"/>
                                        <p:tgtEl>
                                          <p:spTgt spid="1032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7" dur="2000" fill="hold"/>
                                        <p:tgtEl>
                                          <p:spTgt spid="1032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8" dur="2000" fill="hold"/>
                                        <p:tgtEl>
                                          <p:spTgt spid="1032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0" dur="2000" fill="hold"/>
                                        <p:tgtEl>
                                          <p:spTgt spid="103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1" dur="2000" fill="hold"/>
                                        <p:tgtEl>
                                          <p:spTgt spid="103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2" dur="2000" fill="hold"/>
                                        <p:tgtEl>
                                          <p:spTgt spid="1032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4" dur="2000" fill="hold"/>
                                        <p:tgtEl>
                                          <p:spTgt spid="1032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5" dur="2000" fill="hold"/>
                                        <p:tgtEl>
                                          <p:spTgt spid="1032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6" dur="2000" fill="hold"/>
                                        <p:tgtEl>
                                          <p:spTgt spid="1032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8" dur="2000" fill="hold"/>
                                        <p:tgtEl>
                                          <p:spTgt spid="1032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9" dur="2000" fill="hold"/>
                                        <p:tgtEl>
                                          <p:spTgt spid="1032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0" dur="2000" fill="hold"/>
                                        <p:tgtEl>
                                          <p:spTgt spid="1032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2" dur="2000" fill="hold"/>
                                        <p:tgtEl>
                                          <p:spTgt spid="1032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3" dur="2000" fill="hold"/>
                                        <p:tgtEl>
                                          <p:spTgt spid="1032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4" dur="2000" fill="hold"/>
                                        <p:tgtEl>
                                          <p:spTgt spid="1032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9" dur="500"/>
                                        <p:tgtEl>
                                          <p:spTgt spid="103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54" dur="500"/>
                                        <p:tgtEl>
                                          <p:spTgt spid="103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57" dur="500"/>
                                        <p:tgtEl>
                                          <p:spTgt spid="103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60" dur="500"/>
                                        <p:tgtEl>
                                          <p:spTgt spid="103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65" dur="500"/>
                                        <p:tgtEl>
                                          <p:spTgt spid="103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68" dur="500"/>
                                        <p:tgtEl>
                                          <p:spTgt spid="103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1" dur="500"/>
                                        <p:tgtEl>
                                          <p:spTgt spid="103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4" dur="500"/>
                                        <p:tgtEl>
                                          <p:spTgt spid="103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7" dur="1000"/>
                                        <p:tgtEl>
                                          <p:spTgt spid="103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80" dur="500"/>
                                        <p:tgtEl>
                                          <p:spTgt spid="103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83" dur="500"/>
                                        <p:tgtEl>
                                          <p:spTgt spid="103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 nodeType="clickPar">
                      <p:stCondLst>
                        <p:cond delay="indefinite"/>
                      </p:stCondLst>
                      <p:childTnLst>
                        <p:par>
                          <p:cTn id="8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6" presetID="21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87" dur="500" fill="hold"/>
                                        <p:tgtEl>
                                          <p:spTgt spid="1032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88" dur="500" fill="hold"/>
                                        <p:tgtEl>
                                          <p:spTgt spid="1032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89" dur="500" fill="hold"/>
                                        <p:tgtEl>
                                          <p:spTgt spid="1032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90" dur="500" fill="hold"/>
                                        <p:tgtEl>
                                          <p:spTgt spid="1032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21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92" dur="500" fill="hold"/>
                                        <p:tgtEl>
                                          <p:spTgt spid="1032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93" dur="500" fill="hold"/>
                                        <p:tgtEl>
                                          <p:spTgt spid="103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94" dur="500" fill="hold"/>
                                        <p:tgtEl>
                                          <p:spTgt spid="1032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95" dur="500" fill="hold"/>
                                        <p:tgtEl>
                                          <p:spTgt spid="103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6" presetID="21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97" dur="500" fill="hold"/>
                                        <p:tgtEl>
                                          <p:spTgt spid="1032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98" dur="500" fill="hold"/>
                                        <p:tgtEl>
                                          <p:spTgt spid="1032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99" dur="500" fill="hold"/>
                                        <p:tgtEl>
                                          <p:spTgt spid="1032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00" dur="500" fill="hold"/>
                                        <p:tgtEl>
                                          <p:spTgt spid="1032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 nodeType="clickPar">
                      <p:stCondLst>
                        <p:cond delay="indefinite"/>
                      </p:stCondLst>
                      <p:childTnLst>
                        <p:par>
                          <p:cTn id="10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3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05" dur="500"/>
                                        <p:tgtEl>
                                          <p:spTgt spid="103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 nodeType="clickPar">
                      <p:stCondLst>
                        <p:cond delay="indefinite"/>
                      </p:stCondLst>
                      <p:childTnLst>
                        <p:par>
                          <p:cTn id="10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8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0" dur="500"/>
                                        <p:tgtEl>
                                          <p:spTgt spid="103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1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3" dur="500"/>
                                        <p:tgtEl>
                                          <p:spTgt spid="103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4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6" dur="500"/>
                                        <p:tgtEl>
                                          <p:spTgt spid="103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 nodeType="clickPar">
                      <p:stCondLst>
                        <p:cond delay="indefinite"/>
                      </p:stCondLst>
                      <p:childTnLst>
                        <p:par>
                          <p:cTn id="1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9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1" dur="2000"/>
                                        <p:tgtEl>
                                          <p:spTgt spid="103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2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4" dur="1000"/>
                                        <p:tgtEl>
                                          <p:spTgt spid="103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5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7" dur="2000"/>
                                        <p:tgtEl>
                                          <p:spTgt spid="103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 nodeType="clickPar">
                      <p:stCondLst>
                        <p:cond delay="indefinite"/>
                      </p:stCondLst>
                      <p:childTnLst>
                        <p:par>
                          <p:cTn id="1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0" presetID="53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31" dur="500"/>
                                        <p:tgtEl>
                                          <p:spTgt spid="103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2" dur="500"/>
                                        <p:tgtEl>
                                          <p:spTgt spid="103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33" dur="500"/>
                                        <p:tgtEl>
                                          <p:spTgt spid="103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 nodeType="clickPar">
                      <p:stCondLst>
                        <p:cond delay="indefinite"/>
                      </p:stCondLst>
                      <p:childTnLst>
                        <p:par>
                          <p:cTn id="1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9" dur="500" fill="hold"/>
                                        <p:tgtEl>
                                          <p:spTgt spid="103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0" dur="500" fill="hold"/>
                                        <p:tgtEl>
                                          <p:spTgt spid="103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1" dur="500"/>
                                        <p:tgtEl>
                                          <p:spTgt spid="103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2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4" dur="500" fill="hold"/>
                                        <p:tgtEl>
                                          <p:spTgt spid="103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5" dur="500" fill="hold"/>
                                        <p:tgtEl>
                                          <p:spTgt spid="103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6" dur="500"/>
                                        <p:tgtEl>
                                          <p:spTgt spid="103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7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9" dur="500" fill="hold"/>
                                        <p:tgtEl>
                                          <p:spTgt spid="103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0" dur="500" fill="hold"/>
                                        <p:tgtEl>
                                          <p:spTgt spid="103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1" dur="500"/>
                                        <p:tgtEl>
                                          <p:spTgt spid="103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2" fill="hold" nodeType="clickPar">
                      <p:stCondLst>
                        <p:cond delay="indefinite"/>
                      </p:stCondLst>
                      <p:childTnLst>
                        <p:par>
                          <p:cTn id="1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4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6" dur="500" fill="hold"/>
                                        <p:tgtEl>
                                          <p:spTgt spid="103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7" dur="500" fill="hold"/>
                                        <p:tgtEl>
                                          <p:spTgt spid="103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8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0" dur="500" fill="hold"/>
                                        <p:tgtEl>
                                          <p:spTgt spid="103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1" dur="500" fill="hold"/>
                                        <p:tgtEl>
                                          <p:spTgt spid="103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2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4" dur="500" fill="hold"/>
                                        <p:tgtEl>
                                          <p:spTgt spid="103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5" dur="500" fill="hold"/>
                                        <p:tgtEl>
                                          <p:spTgt spid="103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6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8" dur="500" fill="hold"/>
                                        <p:tgtEl>
                                          <p:spTgt spid="103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9" dur="500" fill="hold"/>
                                        <p:tgtEl>
                                          <p:spTgt spid="103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0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2" dur="500" fill="hold"/>
                                        <p:tgtEl>
                                          <p:spTgt spid="103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3" dur="500" fill="hold"/>
                                        <p:tgtEl>
                                          <p:spTgt spid="103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4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6" dur="500" fill="hold"/>
                                        <p:tgtEl>
                                          <p:spTgt spid="103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7" dur="500" fill="hold"/>
                                        <p:tgtEl>
                                          <p:spTgt spid="103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8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0" dur="500" fill="hold"/>
                                        <p:tgtEl>
                                          <p:spTgt spid="103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1" dur="500" fill="hold"/>
                                        <p:tgtEl>
                                          <p:spTgt spid="103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2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4" dur="500" fill="hold"/>
                                        <p:tgtEl>
                                          <p:spTgt spid="103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5" dur="500" fill="hold"/>
                                        <p:tgtEl>
                                          <p:spTgt spid="103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6" fill="hold" nodeType="clickPar">
                      <p:stCondLst>
                        <p:cond delay="indefinite"/>
                      </p:stCondLst>
                      <p:childTnLst>
                        <p:par>
                          <p:cTn id="18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8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0" dur="500" fill="hold"/>
                                        <p:tgtEl>
                                          <p:spTgt spid="103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1" dur="500" fill="hold"/>
                                        <p:tgtEl>
                                          <p:spTgt spid="103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2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4" dur="500" fill="hold"/>
                                        <p:tgtEl>
                                          <p:spTgt spid="103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5" dur="500" fill="hold"/>
                                        <p:tgtEl>
                                          <p:spTgt spid="103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6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8" dur="500" fill="hold"/>
                                        <p:tgtEl>
                                          <p:spTgt spid="103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9" dur="500" fill="hold"/>
                                        <p:tgtEl>
                                          <p:spTgt spid="103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0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2" dur="500" fill="hold"/>
                                        <p:tgtEl>
                                          <p:spTgt spid="103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3" dur="500" fill="hold"/>
                                        <p:tgtEl>
                                          <p:spTgt spid="103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4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6" dur="500" fill="hold"/>
                                        <p:tgtEl>
                                          <p:spTgt spid="103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7" dur="500" fill="hold"/>
                                        <p:tgtEl>
                                          <p:spTgt spid="103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8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0" dur="500" fill="hold"/>
                                        <p:tgtEl>
                                          <p:spTgt spid="103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1" dur="500" fill="hold"/>
                                        <p:tgtEl>
                                          <p:spTgt spid="103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2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4" dur="500" fill="hold"/>
                                        <p:tgtEl>
                                          <p:spTgt spid="103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5" dur="500" fill="hold"/>
                                        <p:tgtEl>
                                          <p:spTgt spid="103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6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8" dur="500" fill="hold"/>
                                        <p:tgtEl>
                                          <p:spTgt spid="103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9" dur="500" fill="hold"/>
                                        <p:tgtEl>
                                          <p:spTgt spid="103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0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2" dur="500" fill="hold"/>
                                        <p:tgtEl>
                                          <p:spTgt spid="103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3" dur="500" fill="hold"/>
                                        <p:tgtEl>
                                          <p:spTgt spid="103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4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6" dur="500" fill="hold"/>
                                        <p:tgtEl>
                                          <p:spTgt spid="103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7" dur="500" fill="hold"/>
                                        <p:tgtEl>
                                          <p:spTgt spid="103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8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0" dur="500" fill="hold"/>
                                        <p:tgtEl>
                                          <p:spTgt spid="103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1" dur="500" fill="hold"/>
                                        <p:tgtEl>
                                          <p:spTgt spid="103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2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4" dur="500" fill="hold"/>
                                        <p:tgtEl>
                                          <p:spTgt spid="103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5" dur="500" fill="hold"/>
                                        <p:tgtEl>
                                          <p:spTgt spid="103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6" fill="hold" nodeType="clickPar">
                      <p:stCondLst>
                        <p:cond delay="indefinite"/>
                      </p:stCondLst>
                      <p:childTnLst>
                        <p:par>
                          <p:cTn id="2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8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0" dur="800" decel="100000"/>
                                        <p:tgtEl>
                                          <p:spTgt spid="1037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1" dur="800" decel="100000" fill="hold"/>
                                        <p:tgtEl>
                                          <p:spTgt spid="1037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2" dur="800" decel="100000" fill="hold"/>
                                        <p:tgtEl>
                                          <p:spTgt spid="103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3" dur="800" decel="100000" fill="hold"/>
                                        <p:tgtEl>
                                          <p:spTgt spid="103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3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3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6" fill="hold" nodeType="clickPar">
                      <p:stCondLst>
                        <p:cond delay="indefinite"/>
                      </p:stCondLst>
                      <p:childTnLst>
                        <p:par>
                          <p:cTn id="2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8" presetID="22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49" dur="500" fill="hold"/>
                                        <p:tgtEl>
                                          <p:spTgt spid="1036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50" dur="500" fill="hold"/>
                                        <p:tgtEl>
                                          <p:spTgt spid="1036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51" dur="500" fill="hold"/>
                                        <p:tgtEl>
                                          <p:spTgt spid="1036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252" dur="500" fill="hold"/>
                                        <p:tgtEl>
                                          <p:spTgt spid="1036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3" presetID="22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54" dur="500" fill="hold"/>
                                        <p:tgtEl>
                                          <p:spTgt spid="1036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55" dur="500" fill="hold"/>
                                        <p:tgtEl>
                                          <p:spTgt spid="1036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56" dur="500" fill="hold"/>
                                        <p:tgtEl>
                                          <p:spTgt spid="1036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257" dur="500" fill="hold"/>
                                        <p:tgtEl>
                                          <p:spTgt spid="1036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8" presetID="22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59" dur="500" fill="hold"/>
                                        <p:tgtEl>
                                          <p:spTgt spid="1037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60" dur="500" fill="hold"/>
                                        <p:tgtEl>
                                          <p:spTgt spid="1037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61" dur="500" fill="hold"/>
                                        <p:tgtEl>
                                          <p:spTgt spid="1037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262" dur="500" fill="hold"/>
                                        <p:tgtEl>
                                          <p:spTgt spid="1037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3" fill="hold" nodeType="clickPar">
                      <p:stCondLst>
                        <p:cond delay="indefinite"/>
                      </p:stCondLst>
                      <p:childTnLst>
                        <p:par>
                          <p:cTn id="2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7" dur="500"/>
                                        <p:tgtEl>
                                          <p:spTgt spid="103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69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1" dur="800" decel="100000"/>
                                        <p:tgtEl>
                                          <p:spTgt spid="1037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2" dur="800" decel="100000" fill="hold"/>
                                        <p:tgtEl>
                                          <p:spTgt spid="1037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3" dur="800" decel="100000" fill="hold"/>
                                        <p:tgtEl>
                                          <p:spTgt spid="103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4" dur="800" decel="100000" fill="hold"/>
                                        <p:tgtEl>
                                          <p:spTgt spid="103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3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3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7" fill="hold" nodeType="clickPar">
                      <p:stCondLst>
                        <p:cond delay="indefinite"/>
                      </p:stCondLst>
                      <p:childTnLst>
                        <p:par>
                          <p:cTn id="2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9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1" dur="800" decel="100000"/>
                                        <p:tgtEl>
                                          <p:spTgt spid="1037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2" dur="800" decel="100000" fill="hold"/>
                                        <p:tgtEl>
                                          <p:spTgt spid="1037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3" dur="800" decel="100000" fill="hold"/>
                                        <p:tgtEl>
                                          <p:spTgt spid="103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4" dur="800" decel="100000" fill="hold"/>
                                        <p:tgtEl>
                                          <p:spTgt spid="103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3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3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7" fill="hold" nodeType="clickPar">
                      <p:stCondLst>
                        <p:cond delay="indefinite"/>
                      </p:stCondLst>
                      <p:childTnLst>
                        <p:par>
                          <p:cTn id="2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9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1" dur="500" fill="hold"/>
                                        <p:tgtEl>
                                          <p:spTgt spid="103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2" dur="500" fill="hold"/>
                                        <p:tgtEl>
                                          <p:spTgt spid="103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3" fill="hold" nodeType="clickPar">
                      <p:stCondLst>
                        <p:cond delay="indefinite"/>
                      </p:stCondLst>
                      <p:childTnLst>
                        <p:par>
                          <p:cTn id="2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5" presetID="53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96" dur="500"/>
                                        <p:tgtEl>
                                          <p:spTgt spid="103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7" dur="500"/>
                                        <p:tgtEl>
                                          <p:spTgt spid="103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98" dur="500"/>
                                        <p:tgtEl>
                                          <p:spTgt spid="1037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0" fill="hold" nodeType="clickPar">
                      <p:stCondLst>
                        <p:cond delay="indefinite"/>
                      </p:stCondLst>
                      <p:childTnLst>
                        <p:par>
                          <p:cTn id="30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2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4" dur="500" fill="hold"/>
                                        <p:tgtEl>
                                          <p:spTgt spid="103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5" dur="500" fill="hold"/>
                                        <p:tgtEl>
                                          <p:spTgt spid="1038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24" grpId="0" animBg="1"/>
      <p:bldP spid="10324" grpId="1" animBg="1"/>
      <p:bldP spid="10325" grpId="0" animBg="1"/>
      <p:bldP spid="10325" grpId="1" animBg="1"/>
      <p:bldP spid="10326" grpId="0" animBg="1"/>
      <p:bldP spid="10327" grpId="0" animBg="1"/>
      <p:bldP spid="10328" grpId="0" animBg="1"/>
      <p:bldP spid="10328" grpId="1" animBg="1"/>
      <p:bldP spid="10329" grpId="0" animBg="1"/>
      <p:bldP spid="10331" grpId="0" animBg="1"/>
      <p:bldP spid="10332" grpId="0"/>
      <p:bldP spid="10333" grpId="0"/>
      <p:bldP spid="10334" grpId="0" animBg="1"/>
      <p:bldP spid="10335" grpId="0"/>
      <p:bldP spid="10336" grpId="0"/>
      <p:bldP spid="10337" grpId="0"/>
      <p:bldP spid="10338" grpId="0" animBg="1"/>
      <p:bldP spid="10339" grpId="0"/>
      <p:bldP spid="10340" grpId="0"/>
      <p:bldP spid="10341" grpId="0" animBg="1"/>
      <p:bldP spid="10342" grpId="0"/>
      <p:bldP spid="10343" grpId="0" animBg="1"/>
      <p:bldP spid="10344" grpId="0"/>
      <p:bldP spid="10345" grpId="0"/>
      <p:bldP spid="10346" grpId="0" animBg="1"/>
      <p:bldP spid="10347" grpId="0" animBg="1"/>
      <p:bldP spid="10348" grpId="0"/>
      <p:bldP spid="10348" grpId="1"/>
      <p:bldP spid="10349" grpId="0"/>
      <p:bldP spid="10350" grpId="0"/>
      <p:bldP spid="10351" grpId="0" animBg="1"/>
      <p:bldP spid="10352" grpId="0"/>
      <p:bldP spid="10356" grpId="0"/>
      <p:bldP spid="10357" grpId="0"/>
      <p:bldP spid="10358" grpId="0" animBg="1"/>
      <p:bldP spid="10359" grpId="0"/>
      <p:bldP spid="10360" grpId="0"/>
      <p:bldP spid="10361" grpId="0" animBg="1"/>
      <p:bldP spid="10362" grpId="0"/>
      <p:bldP spid="10363" grpId="0"/>
      <p:bldP spid="10364" grpId="0"/>
      <p:bldP spid="10365" grpId="0"/>
      <p:bldP spid="10365" grpId="1"/>
      <p:bldP spid="10366" grpId="0" animBg="1"/>
      <p:bldP spid="10367" grpId="0"/>
      <p:bldP spid="10368" grpId="0"/>
      <p:bldP spid="10368" grpId="1"/>
      <p:bldP spid="10369" grpId="0" animBg="1"/>
      <p:bldP spid="10370" grpId="0"/>
      <p:bldP spid="10371" grpId="0"/>
      <p:bldP spid="10372" grpId="0"/>
      <p:bldP spid="10373" grpId="0" animBg="1"/>
      <p:bldP spid="10374" grpId="0"/>
      <p:bldP spid="10375" grpId="0"/>
      <p:bldP spid="10376" grpId="0"/>
      <p:bldP spid="10376" grpId="1"/>
      <p:bldP spid="10377" grpId="0" animBg="1"/>
      <p:bldP spid="10378" grpId="0"/>
      <p:bldP spid="10379" grpId="0"/>
      <p:bldP spid="10379" grpId="1"/>
      <p:bldP spid="1038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7"/>
          <p:cNvSpPr txBox="1">
            <a:spLocks noChangeArrowheads="1"/>
          </p:cNvSpPr>
          <p:nvPr/>
        </p:nvSpPr>
        <p:spPr bwMode="auto">
          <a:xfrm>
            <a:off x="685800" y="4124325"/>
            <a:ext cx="84582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sz="2800" b="1"/>
          </a:p>
        </p:txBody>
      </p:sp>
      <p:sp>
        <p:nvSpPr>
          <p:cNvPr id="19468" name="AutoShape 12"/>
          <p:cNvSpPr>
            <a:spLocks noChangeArrowheads="1"/>
          </p:cNvSpPr>
          <p:nvPr/>
        </p:nvSpPr>
        <p:spPr bwMode="auto">
          <a:xfrm>
            <a:off x="1600200" y="1828800"/>
            <a:ext cx="6096000" cy="1371600"/>
          </a:xfrm>
          <a:prstGeom prst="flowChartAlternateProcess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9469" name="Rectangle 13"/>
          <p:cNvSpPr>
            <a:spLocks noChangeArrowheads="1"/>
          </p:cNvSpPr>
          <p:nvPr/>
        </p:nvSpPr>
        <p:spPr bwMode="auto">
          <a:xfrm>
            <a:off x="1752600" y="1981200"/>
            <a:ext cx="5791200" cy="1066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accent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ja-JP" sz="2800">
                <a:solidFill>
                  <a:srgbClr val="0000CC"/>
                </a:solidFill>
                <a:ea typeface="MS PGothic" pitchFamily="34" charset="-128"/>
              </a:rPr>
              <a:t>Muốn trừ hai phân số cùng mẫu số</a:t>
            </a:r>
          </a:p>
          <a:p>
            <a:pPr algn="ctr"/>
            <a:r>
              <a:rPr lang="en-US" altLang="ja-JP" sz="2800">
                <a:solidFill>
                  <a:srgbClr val="0000CC"/>
                </a:solidFill>
                <a:ea typeface="MS PGothic" pitchFamily="34" charset="-128"/>
              </a:rPr>
              <a:t> ta làm thế nào?</a:t>
            </a:r>
            <a:endParaRPr lang="en-US" sz="2800">
              <a:solidFill>
                <a:srgbClr val="0000CC"/>
              </a:solidFill>
            </a:endParaRPr>
          </a:p>
        </p:txBody>
      </p:sp>
      <p:sp>
        <p:nvSpPr>
          <p:cNvPr id="19470" name="AutoShape 14"/>
          <p:cNvSpPr>
            <a:spLocks noChangeArrowheads="1"/>
          </p:cNvSpPr>
          <p:nvPr/>
        </p:nvSpPr>
        <p:spPr bwMode="auto">
          <a:xfrm>
            <a:off x="990600" y="2743200"/>
            <a:ext cx="7315200" cy="1600200"/>
          </a:xfrm>
          <a:prstGeom prst="flowChartAlternateProcess">
            <a:avLst/>
          </a:prstGeom>
          <a:solidFill>
            <a:srgbClr val="FFFFCC"/>
          </a:solidFill>
          <a:ln w="28575">
            <a:solidFill>
              <a:srgbClr val="0000CC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9471" name="Text Box 15"/>
          <p:cNvSpPr txBox="1">
            <a:spLocks noChangeArrowheads="1"/>
          </p:cNvSpPr>
          <p:nvPr/>
        </p:nvSpPr>
        <p:spPr bwMode="auto">
          <a:xfrm>
            <a:off x="1219200" y="2895600"/>
            <a:ext cx="7010400" cy="1373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ja-JP" sz="2800">
                <a:solidFill>
                  <a:srgbClr val="0000CC"/>
                </a:solidFill>
                <a:ea typeface="MS PGothic" pitchFamily="34" charset="-128"/>
              </a:rPr>
              <a:t>Muốn trừ hai phân số </a:t>
            </a:r>
            <a:r>
              <a:rPr lang="en-US" altLang="ja-JP" sz="2800">
                <a:solidFill>
                  <a:srgbClr val="FF0000"/>
                </a:solidFill>
                <a:ea typeface="MS PGothic" pitchFamily="34" charset="-128"/>
              </a:rPr>
              <a:t>cùng mẫu số</a:t>
            </a:r>
            <a:r>
              <a:rPr lang="en-US" altLang="ja-JP" sz="2800">
                <a:solidFill>
                  <a:srgbClr val="0000CC"/>
                </a:solidFill>
                <a:ea typeface="MS PGothic" pitchFamily="34" charset="-128"/>
              </a:rPr>
              <a:t>, ta </a:t>
            </a:r>
            <a:r>
              <a:rPr lang="en-US" altLang="ja-JP" sz="2800">
                <a:solidFill>
                  <a:srgbClr val="FF0000"/>
                </a:solidFill>
                <a:ea typeface="MS PGothic" pitchFamily="34" charset="-128"/>
              </a:rPr>
              <a:t>trừ tử số của phân số thứ nhất</a:t>
            </a:r>
            <a:r>
              <a:rPr lang="en-US" altLang="ja-JP" sz="2800">
                <a:solidFill>
                  <a:srgbClr val="0000CC"/>
                </a:solidFill>
                <a:ea typeface="MS PGothic" pitchFamily="34" charset="-128"/>
              </a:rPr>
              <a:t> cho </a:t>
            </a:r>
            <a:r>
              <a:rPr lang="en-US" altLang="ja-JP" sz="2800">
                <a:solidFill>
                  <a:srgbClr val="FF0000"/>
                </a:solidFill>
                <a:ea typeface="MS PGothic" pitchFamily="34" charset="-128"/>
              </a:rPr>
              <a:t>tử số của phân số thứ hai</a:t>
            </a:r>
            <a:r>
              <a:rPr lang="en-US" altLang="ja-JP" sz="2800">
                <a:solidFill>
                  <a:srgbClr val="0000CC"/>
                </a:solidFill>
                <a:ea typeface="MS PGothic" pitchFamily="34" charset="-128"/>
              </a:rPr>
              <a:t> và </a:t>
            </a:r>
            <a:r>
              <a:rPr lang="en-US" altLang="ja-JP" sz="2800">
                <a:solidFill>
                  <a:srgbClr val="FF0000"/>
                </a:solidFill>
                <a:ea typeface="MS PGothic" pitchFamily="34" charset="-128"/>
              </a:rPr>
              <a:t>giữ nguyên mẫu số.</a:t>
            </a:r>
            <a:endParaRPr lang="en-US" sz="2800">
              <a:solidFill>
                <a:srgbClr val="FF0000"/>
              </a:solidFill>
            </a:endParaRPr>
          </a:p>
        </p:txBody>
      </p:sp>
      <p:sp>
        <p:nvSpPr>
          <p:cNvPr id="19473" name="WordArt 17"/>
          <p:cNvSpPr>
            <a:spLocks noChangeArrowheads="1" noChangeShapeType="1" noTextEdit="1"/>
          </p:cNvSpPr>
          <p:nvPr/>
        </p:nvSpPr>
        <p:spPr bwMode="auto">
          <a:xfrm>
            <a:off x="3352800" y="2133600"/>
            <a:ext cx="2038350" cy="523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19050">
                  <a:solidFill>
                    <a:srgbClr val="0000CC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GHI NHỚ:</a:t>
            </a:r>
          </a:p>
        </p:txBody>
      </p:sp>
      <p:sp>
        <p:nvSpPr>
          <p:cNvPr id="8" name="Text Box 4"/>
          <p:cNvSpPr txBox="1">
            <a:spLocks noChangeArrowheads="1"/>
          </p:cNvSpPr>
          <p:nvPr/>
        </p:nvSpPr>
        <p:spPr bwMode="auto">
          <a:xfrm>
            <a:off x="518318" y="152400"/>
            <a:ext cx="8158163" cy="13234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8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Thứ</a:t>
            </a:r>
            <a:r>
              <a:rPr lang="en-US" sz="2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hba</a:t>
            </a:r>
            <a:r>
              <a:rPr lang="en-US" sz="2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8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sz="2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22</a:t>
            </a:r>
            <a:r>
              <a:rPr lang="en-US" sz="2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tháng</a:t>
            </a:r>
            <a:r>
              <a:rPr lang="en-US" sz="2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năm</a:t>
            </a:r>
            <a:r>
              <a:rPr lang="en-US" sz="2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2022</a:t>
            </a:r>
            <a:endParaRPr lang="en-US" sz="28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800" b="1" u="sng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Toán</a:t>
            </a:r>
            <a:endParaRPr lang="en-US" sz="2800" b="1" u="sng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400" b="1" dirty="0" err="1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Phép</a:t>
            </a:r>
            <a:r>
              <a:rPr lang="en-US" sz="2400" b="1" dirty="0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trừ</a:t>
            </a:r>
            <a:r>
              <a:rPr lang="en-US" sz="2400" b="1" dirty="0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400" b="1" dirty="0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b="1" dirty="0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( </a:t>
            </a:r>
            <a:r>
              <a:rPr lang="en-US" sz="2400" b="1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US" sz="2400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1)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94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94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500"/>
                                        <p:tgtEl>
                                          <p:spTgt spid="194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5" dur="500"/>
                                        <p:tgtEl>
                                          <p:spTgt spid="1946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4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8" dur="500"/>
                                        <p:tgtEl>
                                          <p:spTgt spid="1946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4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4" dur="1000"/>
                                        <p:tgtEl>
                                          <p:spTgt spid="194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6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8" dur="2000"/>
                                        <p:tgtEl>
                                          <p:spTgt spid="194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3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194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68" grpId="0" animBg="1"/>
      <p:bldP spid="19468" grpId="1" animBg="1"/>
      <p:bldP spid="19469" grpId="0" animBg="1"/>
      <p:bldP spid="19469" grpId="1" animBg="1"/>
      <p:bldP spid="19470" grpId="0" animBg="1"/>
      <p:bldP spid="19471" grpId="0"/>
      <p:bldP spid="1947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AutoShape 60"/>
          <p:cNvSpPr>
            <a:spLocks noChangeArrowheads="1"/>
          </p:cNvSpPr>
          <p:nvPr/>
        </p:nvSpPr>
        <p:spPr bwMode="auto">
          <a:xfrm>
            <a:off x="2549071" y="1828800"/>
            <a:ext cx="4522788" cy="914400"/>
          </a:xfrm>
          <a:prstGeom prst="downArrowCallout">
            <a:avLst>
              <a:gd name="adj1" fmla="val 83261"/>
              <a:gd name="adj2" fmla="val 71536"/>
              <a:gd name="adj3" fmla="val 15954"/>
              <a:gd name="adj4" fmla="val 76481"/>
            </a:avLst>
          </a:prstGeom>
          <a:solidFill>
            <a:schemeClr val="accent1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ja-JP" sz="4800" b="1">
                <a:solidFill>
                  <a:srgbClr val="CC0000"/>
                </a:solidFill>
                <a:ea typeface="MS PGothic" pitchFamily="34" charset="-128"/>
                <a:cs typeface="Arial" pitchFamily="34" charset="0"/>
              </a:rPr>
              <a:t>Thực hành</a:t>
            </a:r>
            <a:endParaRPr lang="vi-VN" sz="4800" b="1">
              <a:solidFill>
                <a:srgbClr val="CC0000"/>
              </a:solidFill>
              <a:ea typeface="MS PGothic" pitchFamily="34" charset="-128"/>
              <a:cs typeface="Arial" pitchFamily="34" charset="0"/>
            </a:endParaRPr>
          </a:p>
        </p:txBody>
      </p:sp>
      <p:sp>
        <p:nvSpPr>
          <p:cNvPr id="12349" name="AutoShape 61"/>
          <p:cNvSpPr>
            <a:spLocks noChangeArrowheads="1"/>
          </p:cNvSpPr>
          <p:nvPr/>
        </p:nvSpPr>
        <p:spPr bwMode="auto">
          <a:xfrm>
            <a:off x="381000" y="2743200"/>
            <a:ext cx="2438400" cy="10668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ja-JP" sz="2400" b="1">
                <a:ea typeface="MS PGothic" pitchFamily="34" charset="-128"/>
              </a:rPr>
              <a:t>Bài tập 1/ Tính</a:t>
            </a:r>
            <a:endParaRPr lang="en-US" sz="2400" b="1"/>
          </a:p>
        </p:txBody>
      </p:sp>
      <p:sp>
        <p:nvSpPr>
          <p:cNvPr id="12350" name="Text Box 62"/>
          <p:cNvSpPr txBox="1">
            <a:spLocks noChangeArrowheads="1"/>
          </p:cNvSpPr>
          <p:nvPr/>
        </p:nvSpPr>
        <p:spPr bwMode="auto">
          <a:xfrm>
            <a:off x="1295400" y="4421188"/>
            <a:ext cx="4572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ja-JP">
                <a:solidFill>
                  <a:srgbClr val="FF0000"/>
                </a:solidFill>
                <a:ea typeface="MS PGothic" pitchFamily="34" charset="-128"/>
              </a:rPr>
              <a:t>15</a:t>
            </a:r>
            <a:endParaRPr lang="en-US">
              <a:solidFill>
                <a:srgbClr val="FF0000"/>
              </a:solidFill>
            </a:endParaRPr>
          </a:p>
        </p:txBody>
      </p:sp>
      <p:sp>
        <p:nvSpPr>
          <p:cNvPr id="12351" name="Text Box 63"/>
          <p:cNvSpPr txBox="1">
            <a:spLocks noChangeArrowheads="1"/>
          </p:cNvSpPr>
          <p:nvPr/>
        </p:nvSpPr>
        <p:spPr bwMode="auto">
          <a:xfrm>
            <a:off x="1295400" y="4687888"/>
            <a:ext cx="4572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ja-JP">
                <a:solidFill>
                  <a:srgbClr val="FF0000"/>
                </a:solidFill>
                <a:ea typeface="MS PGothic" pitchFamily="34" charset="-128"/>
              </a:rPr>
              <a:t>16</a:t>
            </a:r>
            <a:endParaRPr lang="en-US">
              <a:solidFill>
                <a:srgbClr val="FF0000"/>
              </a:solidFill>
            </a:endParaRPr>
          </a:p>
        </p:txBody>
      </p:sp>
      <p:sp>
        <p:nvSpPr>
          <p:cNvPr id="12352" name="Line 64"/>
          <p:cNvSpPr>
            <a:spLocks noChangeShapeType="1"/>
          </p:cNvSpPr>
          <p:nvPr/>
        </p:nvSpPr>
        <p:spPr bwMode="auto">
          <a:xfrm>
            <a:off x="1308100" y="4751388"/>
            <a:ext cx="30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353" name="Text Box 65"/>
          <p:cNvSpPr txBox="1">
            <a:spLocks noChangeArrowheads="1"/>
          </p:cNvSpPr>
          <p:nvPr/>
        </p:nvSpPr>
        <p:spPr bwMode="auto">
          <a:xfrm>
            <a:off x="1905000" y="4421188"/>
            <a:ext cx="4572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ja-JP">
                <a:solidFill>
                  <a:srgbClr val="FF0000"/>
                </a:solidFill>
                <a:ea typeface="MS PGothic" pitchFamily="34" charset="-128"/>
              </a:rPr>
              <a:t>7</a:t>
            </a:r>
            <a:endParaRPr lang="en-US">
              <a:solidFill>
                <a:srgbClr val="FF0000"/>
              </a:solidFill>
            </a:endParaRPr>
          </a:p>
        </p:txBody>
      </p:sp>
      <p:sp>
        <p:nvSpPr>
          <p:cNvPr id="12354" name="Text Box 66"/>
          <p:cNvSpPr txBox="1">
            <a:spLocks noChangeArrowheads="1"/>
          </p:cNvSpPr>
          <p:nvPr/>
        </p:nvSpPr>
        <p:spPr bwMode="auto">
          <a:xfrm>
            <a:off x="1828800" y="4687888"/>
            <a:ext cx="4572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ja-JP">
                <a:solidFill>
                  <a:srgbClr val="FF0000"/>
                </a:solidFill>
                <a:ea typeface="MS PGothic" pitchFamily="34" charset="-128"/>
              </a:rPr>
              <a:t>16</a:t>
            </a:r>
            <a:endParaRPr lang="en-US">
              <a:solidFill>
                <a:srgbClr val="FF0000"/>
              </a:solidFill>
            </a:endParaRPr>
          </a:p>
        </p:txBody>
      </p:sp>
      <p:sp>
        <p:nvSpPr>
          <p:cNvPr id="12355" name="Line 67"/>
          <p:cNvSpPr>
            <a:spLocks noChangeShapeType="1"/>
          </p:cNvSpPr>
          <p:nvPr/>
        </p:nvSpPr>
        <p:spPr bwMode="auto">
          <a:xfrm>
            <a:off x="1917700" y="4751388"/>
            <a:ext cx="30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356" name="Text Box 68"/>
          <p:cNvSpPr txBox="1">
            <a:spLocks noChangeArrowheads="1"/>
          </p:cNvSpPr>
          <p:nvPr/>
        </p:nvSpPr>
        <p:spPr bwMode="auto">
          <a:xfrm>
            <a:off x="1665288" y="4519613"/>
            <a:ext cx="3048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ja-JP">
                <a:ea typeface="MS PGothic" pitchFamily="34" charset="-128"/>
              </a:rPr>
              <a:t>-</a:t>
            </a:r>
            <a:endParaRPr lang="en-US"/>
          </a:p>
        </p:txBody>
      </p:sp>
      <p:sp>
        <p:nvSpPr>
          <p:cNvPr id="12378" name="Text Box 90"/>
          <p:cNvSpPr txBox="1">
            <a:spLocks noChangeArrowheads="1"/>
          </p:cNvSpPr>
          <p:nvPr/>
        </p:nvSpPr>
        <p:spPr bwMode="auto">
          <a:xfrm>
            <a:off x="3276600" y="4419600"/>
            <a:ext cx="457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ja-JP">
                <a:solidFill>
                  <a:srgbClr val="FF0000"/>
                </a:solidFill>
                <a:ea typeface="MS PGothic" pitchFamily="34" charset="-128"/>
              </a:rPr>
              <a:t>7</a:t>
            </a:r>
            <a:endParaRPr lang="en-US">
              <a:solidFill>
                <a:srgbClr val="FF0000"/>
              </a:solidFill>
            </a:endParaRPr>
          </a:p>
        </p:txBody>
      </p:sp>
      <p:sp>
        <p:nvSpPr>
          <p:cNvPr id="12379" name="Text Box 91"/>
          <p:cNvSpPr txBox="1">
            <a:spLocks noChangeArrowheads="1"/>
          </p:cNvSpPr>
          <p:nvPr/>
        </p:nvSpPr>
        <p:spPr bwMode="auto">
          <a:xfrm>
            <a:off x="3276600" y="4686300"/>
            <a:ext cx="3937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ja-JP">
                <a:solidFill>
                  <a:srgbClr val="FF0000"/>
                </a:solidFill>
                <a:ea typeface="MS PGothic" pitchFamily="34" charset="-128"/>
              </a:rPr>
              <a:t>4</a:t>
            </a:r>
            <a:endParaRPr lang="en-US">
              <a:solidFill>
                <a:srgbClr val="FF0000"/>
              </a:solidFill>
            </a:endParaRPr>
          </a:p>
        </p:txBody>
      </p:sp>
      <p:sp>
        <p:nvSpPr>
          <p:cNvPr id="12380" name="Line 92"/>
          <p:cNvSpPr>
            <a:spLocks noChangeShapeType="1"/>
          </p:cNvSpPr>
          <p:nvPr/>
        </p:nvSpPr>
        <p:spPr bwMode="auto">
          <a:xfrm>
            <a:off x="3289300" y="4749800"/>
            <a:ext cx="30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381" name="Text Box 93"/>
          <p:cNvSpPr txBox="1">
            <a:spLocks noChangeArrowheads="1"/>
          </p:cNvSpPr>
          <p:nvPr/>
        </p:nvSpPr>
        <p:spPr bwMode="auto">
          <a:xfrm>
            <a:off x="3886200" y="4419600"/>
            <a:ext cx="457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ja-JP">
                <a:solidFill>
                  <a:srgbClr val="FF0000"/>
                </a:solidFill>
                <a:ea typeface="MS PGothic" pitchFamily="34" charset="-128"/>
              </a:rPr>
              <a:t>3</a:t>
            </a:r>
            <a:endParaRPr lang="en-US">
              <a:solidFill>
                <a:srgbClr val="FF0000"/>
              </a:solidFill>
            </a:endParaRPr>
          </a:p>
        </p:txBody>
      </p:sp>
      <p:sp>
        <p:nvSpPr>
          <p:cNvPr id="12382" name="Text Box 94"/>
          <p:cNvSpPr txBox="1">
            <a:spLocks noChangeArrowheads="1"/>
          </p:cNvSpPr>
          <p:nvPr/>
        </p:nvSpPr>
        <p:spPr bwMode="auto">
          <a:xfrm>
            <a:off x="3886200" y="4686300"/>
            <a:ext cx="3937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ja-JP">
                <a:solidFill>
                  <a:srgbClr val="FF0000"/>
                </a:solidFill>
                <a:ea typeface="MS PGothic" pitchFamily="34" charset="-128"/>
              </a:rPr>
              <a:t>4</a:t>
            </a:r>
            <a:endParaRPr lang="en-US">
              <a:solidFill>
                <a:srgbClr val="FF0000"/>
              </a:solidFill>
            </a:endParaRPr>
          </a:p>
        </p:txBody>
      </p:sp>
      <p:sp>
        <p:nvSpPr>
          <p:cNvPr id="12383" name="Line 95"/>
          <p:cNvSpPr>
            <a:spLocks noChangeShapeType="1"/>
          </p:cNvSpPr>
          <p:nvPr/>
        </p:nvSpPr>
        <p:spPr bwMode="auto">
          <a:xfrm>
            <a:off x="3898900" y="4749800"/>
            <a:ext cx="30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384" name="Text Box 96"/>
          <p:cNvSpPr txBox="1">
            <a:spLocks noChangeArrowheads="1"/>
          </p:cNvSpPr>
          <p:nvPr/>
        </p:nvSpPr>
        <p:spPr bwMode="auto">
          <a:xfrm>
            <a:off x="3632200" y="4532313"/>
            <a:ext cx="3048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ja-JP">
                <a:ea typeface="MS PGothic" pitchFamily="34" charset="-128"/>
              </a:rPr>
              <a:t>-</a:t>
            </a:r>
            <a:endParaRPr lang="en-US"/>
          </a:p>
        </p:txBody>
      </p:sp>
      <p:sp>
        <p:nvSpPr>
          <p:cNvPr id="12392" name="Text Box 104"/>
          <p:cNvSpPr txBox="1">
            <a:spLocks noChangeArrowheads="1"/>
          </p:cNvSpPr>
          <p:nvPr/>
        </p:nvSpPr>
        <p:spPr bwMode="auto">
          <a:xfrm>
            <a:off x="5181600" y="4419600"/>
            <a:ext cx="457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ja-JP">
                <a:solidFill>
                  <a:srgbClr val="FF0000"/>
                </a:solidFill>
                <a:ea typeface="MS PGothic" pitchFamily="34" charset="-128"/>
              </a:rPr>
              <a:t>9</a:t>
            </a:r>
            <a:endParaRPr lang="en-US">
              <a:solidFill>
                <a:srgbClr val="FF0000"/>
              </a:solidFill>
            </a:endParaRPr>
          </a:p>
        </p:txBody>
      </p:sp>
      <p:sp>
        <p:nvSpPr>
          <p:cNvPr id="12393" name="Text Box 105"/>
          <p:cNvSpPr txBox="1">
            <a:spLocks noChangeArrowheads="1"/>
          </p:cNvSpPr>
          <p:nvPr/>
        </p:nvSpPr>
        <p:spPr bwMode="auto">
          <a:xfrm>
            <a:off x="5181600" y="4686300"/>
            <a:ext cx="3937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ja-JP">
                <a:solidFill>
                  <a:srgbClr val="FF0000"/>
                </a:solidFill>
                <a:ea typeface="MS PGothic" pitchFamily="34" charset="-128"/>
              </a:rPr>
              <a:t>5</a:t>
            </a:r>
            <a:endParaRPr lang="en-US">
              <a:solidFill>
                <a:srgbClr val="FF0000"/>
              </a:solidFill>
            </a:endParaRPr>
          </a:p>
        </p:txBody>
      </p:sp>
      <p:sp>
        <p:nvSpPr>
          <p:cNvPr id="12394" name="Line 106"/>
          <p:cNvSpPr>
            <a:spLocks noChangeShapeType="1"/>
          </p:cNvSpPr>
          <p:nvPr/>
        </p:nvSpPr>
        <p:spPr bwMode="auto">
          <a:xfrm>
            <a:off x="5194300" y="4749800"/>
            <a:ext cx="30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395" name="Text Box 107"/>
          <p:cNvSpPr txBox="1">
            <a:spLocks noChangeArrowheads="1"/>
          </p:cNvSpPr>
          <p:nvPr/>
        </p:nvSpPr>
        <p:spPr bwMode="auto">
          <a:xfrm>
            <a:off x="5791200" y="4419600"/>
            <a:ext cx="457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ja-JP">
                <a:solidFill>
                  <a:srgbClr val="FF0000"/>
                </a:solidFill>
                <a:ea typeface="MS PGothic" pitchFamily="34" charset="-128"/>
              </a:rPr>
              <a:t>3</a:t>
            </a:r>
            <a:endParaRPr lang="en-US">
              <a:solidFill>
                <a:srgbClr val="FF0000"/>
              </a:solidFill>
            </a:endParaRPr>
          </a:p>
        </p:txBody>
      </p:sp>
      <p:sp>
        <p:nvSpPr>
          <p:cNvPr id="12396" name="Text Box 108"/>
          <p:cNvSpPr txBox="1">
            <a:spLocks noChangeArrowheads="1"/>
          </p:cNvSpPr>
          <p:nvPr/>
        </p:nvSpPr>
        <p:spPr bwMode="auto">
          <a:xfrm>
            <a:off x="5791200" y="4686300"/>
            <a:ext cx="3937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ja-JP">
                <a:solidFill>
                  <a:srgbClr val="FF0000"/>
                </a:solidFill>
                <a:ea typeface="MS PGothic" pitchFamily="34" charset="-128"/>
              </a:rPr>
              <a:t>5</a:t>
            </a:r>
            <a:endParaRPr lang="en-US">
              <a:solidFill>
                <a:srgbClr val="FF0000"/>
              </a:solidFill>
            </a:endParaRPr>
          </a:p>
        </p:txBody>
      </p:sp>
      <p:sp>
        <p:nvSpPr>
          <p:cNvPr id="12397" name="Line 109"/>
          <p:cNvSpPr>
            <a:spLocks noChangeShapeType="1"/>
          </p:cNvSpPr>
          <p:nvPr/>
        </p:nvSpPr>
        <p:spPr bwMode="auto">
          <a:xfrm>
            <a:off x="5803900" y="4749800"/>
            <a:ext cx="30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398" name="Text Box 110"/>
          <p:cNvSpPr txBox="1">
            <a:spLocks noChangeArrowheads="1"/>
          </p:cNvSpPr>
          <p:nvPr/>
        </p:nvSpPr>
        <p:spPr bwMode="auto">
          <a:xfrm>
            <a:off x="5537200" y="4532313"/>
            <a:ext cx="3048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ja-JP">
                <a:ea typeface="MS PGothic" pitchFamily="34" charset="-128"/>
              </a:rPr>
              <a:t>-</a:t>
            </a:r>
            <a:endParaRPr lang="en-US"/>
          </a:p>
        </p:txBody>
      </p:sp>
      <p:sp>
        <p:nvSpPr>
          <p:cNvPr id="12399" name="Text Box 111"/>
          <p:cNvSpPr txBox="1">
            <a:spLocks noChangeArrowheads="1"/>
          </p:cNvSpPr>
          <p:nvPr/>
        </p:nvSpPr>
        <p:spPr bwMode="auto">
          <a:xfrm>
            <a:off x="7086600" y="4419600"/>
            <a:ext cx="457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ja-JP">
                <a:solidFill>
                  <a:srgbClr val="FF0000"/>
                </a:solidFill>
                <a:ea typeface="MS PGothic" pitchFamily="34" charset="-128"/>
              </a:rPr>
              <a:t>17</a:t>
            </a:r>
            <a:endParaRPr lang="en-US">
              <a:solidFill>
                <a:srgbClr val="FF0000"/>
              </a:solidFill>
            </a:endParaRPr>
          </a:p>
        </p:txBody>
      </p:sp>
      <p:sp>
        <p:nvSpPr>
          <p:cNvPr id="12400" name="Text Box 112"/>
          <p:cNvSpPr txBox="1">
            <a:spLocks noChangeArrowheads="1"/>
          </p:cNvSpPr>
          <p:nvPr/>
        </p:nvSpPr>
        <p:spPr bwMode="auto">
          <a:xfrm>
            <a:off x="7086600" y="4686300"/>
            <a:ext cx="5334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ja-JP">
                <a:solidFill>
                  <a:srgbClr val="FF0000"/>
                </a:solidFill>
                <a:ea typeface="MS PGothic" pitchFamily="34" charset="-128"/>
              </a:rPr>
              <a:t>49</a:t>
            </a:r>
            <a:endParaRPr lang="en-US">
              <a:solidFill>
                <a:srgbClr val="FF0000"/>
              </a:solidFill>
            </a:endParaRPr>
          </a:p>
        </p:txBody>
      </p:sp>
      <p:sp>
        <p:nvSpPr>
          <p:cNvPr id="12401" name="Line 113"/>
          <p:cNvSpPr>
            <a:spLocks noChangeShapeType="1"/>
          </p:cNvSpPr>
          <p:nvPr/>
        </p:nvSpPr>
        <p:spPr bwMode="auto">
          <a:xfrm>
            <a:off x="7099300" y="4749800"/>
            <a:ext cx="30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402" name="Text Box 114"/>
          <p:cNvSpPr txBox="1">
            <a:spLocks noChangeArrowheads="1"/>
          </p:cNvSpPr>
          <p:nvPr/>
        </p:nvSpPr>
        <p:spPr bwMode="auto">
          <a:xfrm>
            <a:off x="7696200" y="4419600"/>
            <a:ext cx="457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ja-JP">
                <a:solidFill>
                  <a:srgbClr val="FF0000"/>
                </a:solidFill>
                <a:ea typeface="MS PGothic" pitchFamily="34" charset="-128"/>
              </a:rPr>
              <a:t>12</a:t>
            </a:r>
            <a:endParaRPr lang="en-US">
              <a:solidFill>
                <a:srgbClr val="FF0000"/>
              </a:solidFill>
            </a:endParaRPr>
          </a:p>
        </p:txBody>
      </p:sp>
      <p:sp>
        <p:nvSpPr>
          <p:cNvPr id="12403" name="Text Box 115"/>
          <p:cNvSpPr txBox="1">
            <a:spLocks noChangeArrowheads="1"/>
          </p:cNvSpPr>
          <p:nvPr/>
        </p:nvSpPr>
        <p:spPr bwMode="auto">
          <a:xfrm>
            <a:off x="7696200" y="4686300"/>
            <a:ext cx="5334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ja-JP">
                <a:solidFill>
                  <a:srgbClr val="FF0000"/>
                </a:solidFill>
                <a:ea typeface="MS PGothic" pitchFamily="34" charset="-128"/>
              </a:rPr>
              <a:t>49</a:t>
            </a:r>
            <a:endParaRPr lang="en-US">
              <a:solidFill>
                <a:srgbClr val="FF0000"/>
              </a:solidFill>
            </a:endParaRPr>
          </a:p>
        </p:txBody>
      </p:sp>
      <p:sp>
        <p:nvSpPr>
          <p:cNvPr id="12404" name="Line 116"/>
          <p:cNvSpPr>
            <a:spLocks noChangeShapeType="1"/>
          </p:cNvSpPr>
          <p:nvPr/>
        </p:nvSpPr>
        <p:spPr bwMode="auto">
          <a:xfrm>
            <a:off x="7772400" y="4749800"/>
            <a:ext cx="30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405" name="Text Box 117"/>
          <p:cNvSpPr txBox="1">
            <a:spLocks noChangeArrowheads="1"/>
          </p:cNvSpPr>
          <p:nvPr/>
        </p:nvSpPr>
        <p:spPr bwMode="auto">
          <a:xfrm>
            <a:off x="7456488" y="4532313"/>
            <a:ext cx="3048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ja-JP">
                <a:ea typeface="MS PGothic" pitchFamily="34" charset="-128"/>
              </a:rPr>
              <a:t>-</a:t>
            </a:r>
            <a:endParaRPr lang="en-US"/>
          </a:p>
        </p:txBody>
      </p:sp>
      <p:sp>
        <p:nvSpPr>
          <p:cNvPr id="12406" name="Text Box 118"/>
          <p:cNvSpPr txBox="1">
            <a:spLocks noChangeArrowheads="1"/>
          </p:cNvSpPr>
          <p:nvPr/>
        </p:nvSpPr>
        <p:spPr bwMode="auto">
          <a:xfrm>
            <a:off x="2286000" y="4495800"/>
            <a:ext cx="228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ja-JP" sz="2400" b="1">
                <a:ea typeface="MS PGothic" pitchFamily="34" charset="-128"/>
              </a:rPr>
              <a:t>;</a:t>
            </a:r>
            <a:endParaRPr lang="en-US" sz="2400" b="1"/>
          </a:p>
        </p:txBody>
      </p:sp>
      <p:sp>
        <p:nvSpPr>
          <p:cNvPr id="12414" name="Text Box 126"/>
          <p:cNvSpPr txBox="1">
            <a:spLocks noChangeArrowheads="1"/>
          </p:cNvSpPr>
          <p:nvPr/>
        </p:nvSpPr>
        <p:spPr bwMode="auto">
          <a:xfrm>
            <a:off x="4267200" y="4495800"/>
            <a:ext cx="228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ja-JP" sz="2400" b="1">
                <a:ea typeface="MS PGothic" pitchFamily="34" charset="-128"/>
              </a:rPr>
              <a:t>;</a:t>
            </a:r>
            <a:endParaRPr lang="en-US" sz="2400" b="1"/>
          </a:p>
        </p:txBody>
      </p:sp>
      <p:sp>
        <p:nvSpPr>
          <p:cNvPr id="12415" name="Text Box 127"/>
          <p:cNvSpPr txBox="1">
            <a:spLocks noChangeArrowheads="1"/>
          </p:cNvSpPr>
          <p:nvPr/>
        </p:nvSpPr>
        <p:spPr bwMode="auto">
          <a:xfrm>
            <a:off x="6172200" y="4495800"/>
            <a:ext cx="228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ja-JP" sz="2400" b="1">
                <a:ea typeface="MS PGothic" pitchFamily="34" charset="-128"/>
              </a:rPr>
              <a:t>;</a:t>
            </a:r>
            <a:endParaRPr lang="en-US" sz="2400" b="1"/>
          </a:p>
        </p:txBody>
      </p:sp>
      <p:sp>
        <p:nvSpPr>
          <p:cNvPr id="12416" name="Text Box 128"/>
          <p:cNvSpPr txBox="1">
            <a:spLocks noChangeArrowheads="1"/>
          </p:cNvSpPr>
          <p:nvPr/>
        </p:nvSpPr>
        <p:spPr bwMode="auto">
          <a:xfrm>
            <a:off x="825500" y="4546600"/>
            <a:ext cx="457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ja-JP">
                <a:ea typeface="MS PGothic" pitchFamily="34" charset="-128"/>
              </a:rPr>
              <a:t>a)</a:t>
            </a:r>
            <a:endParaRPr lang="en-US"/>
          </a:p>
        </p:txBody>
      </p:sp>
      <p:sp>
        <p:nvSpPr>
          <p:cNvPr id="12417" name="Text Box 129"/>
          <p:cNvSpPr txBox="1">
            <a:spLocks noChangeArrowheads="1"/>
          </p:cNvSpPr>
          <p:nvPr/>
        </p:nvSpPr>
        <p:spPr bwMode="auto">
          <a:xfrm>
            <a:off x="2882900" y="4533900"/>
            <a:ext cx="457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ja-JP">
                <a:ea typeface="MS PGothic" pitchFamily="34" charset="-128"/>
              </a:rPr>
              <a:t>b)</a:t>
            </a:r>
            <a:endParaRPr lang="en-US"/>
          </a:p>
        </p:txBody>
      </p:sp>
      <p:sp>
        <p:nvSpPr>
          <p:cNvPr id="12418" name="Text Box 130"/>
          <p:cNvSpPr txBox="1">
            <a:spLocks noChangeArrowheads="1"/>
          </p:cNvSpPr>
          <p:nvPr/>
        </p:nvSpPr>
        <p:spPr bwMode="auto">
          <a:xfrm>
            <a:off x="4775200" y="4546600"/>
            <a:ext cx="457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ja-JP">
                <a:ea typeface="MS PGothic" pitchFamily="34" charset="-128"/>
              </a:rPr>
              <a:t>c)</a:t>
            </a:r>
            <a:endParaRPr lang="en-US"/>
          </a:p>
        </p:txBody>
      </p:sp>
      <p:sp>
        <p:nvSpPr>
          <p:cNvPr id="12419" name="Text Box 131"/>
          <p:cNvSpPr txBox="1">
            <a:spLocks noChangeArrowheads="1"/>
          </p:cNvSpPr>
          <p:nvPr/>
        </p:nvSpPr>
        <p:spPr bwMode="auto">
          <a:xfrm>
            <a:off x="6680200" y="4546600"/>
            <a:ext cx="457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ja-JP">
                <a:ea typeface="MS PGothic" pitchFamily="34" charset="-128"/>
              </a:rPr>
              <a:t>d)</a:t>
            </a:r>
            <a:endParaRPr lang="en-US"/>
          </a:p>
        </p:txBody>
      </p:sp>
      <p:sp>
        <p:nvSpPr>
          <p:cNvPr id="39" name="Text Box 4"/>
          <p:cNvSpPr txBox="1">
            <a:spLocks noChangeArrowheads="1"/>
          </p:cNvSpPr>
          <p:nvPr/>
        </p:nvSpPr>
        <p:spPr bwMode="auto">
          <a:xfrm>
            <a:off x="609600" y="176810"/>
            <a:ext cx="8158163" cy="13234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8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Thứ</a:t>
            </a:r>
            <a:r>
              <a:rPr lang="en-US" sz="2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ba</a:t>
            </a:r>
            <a:r>
              <a:rPr lang="en-US" sz="2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8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sz="2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22</a:t>
            </a:r>
            <a:r>
              <a:rPr lang="en-US" sz="2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tháng</a:t>
            </a:r>
            <a:r>
              <a:rPr lang="en-US" sz="2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năm</a:t>
            </a:r>
            <a:r>
              <a:rPr lang="en-US" sz="2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2022</a:t>
            </a:r>
            <a:endParaRPr lang="en-US" sz="28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800" b="1" u="sng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Toán</a:t>
            </a:r>
            <a:endParaRPr lang="en-US" sz="2800" b="1" u="sng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400" b="1" dirty="0" err="1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Phép</a:t>
            </a:r>
            <a:r>
              <a:rPr lang="en-US" sz="2400" b="1" dirty="0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trừ</a:t>
            </a:r>
            <a:r>
              <a:rPr lang="en-US" sz="2400" b="1" dirty="0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400" b="1" dirty="0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b="1" dirty="0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( </a:t>
            </a:r>
            <a:r>
              <a:rPr lang="en-US" sz="2400" b="1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US" sz="2400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1)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23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23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123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23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23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23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23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23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23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23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23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23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23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23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23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23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23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23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23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23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23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23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123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123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123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1238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123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123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123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123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1239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1239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9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123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123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3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123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1239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7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123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123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1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123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1239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123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123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9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123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123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3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5" dur="500" fill="hold"/>
                                        <p:tgtEl>
                                          <p:spTgt spid="124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500" fill="hold"/>
                                        <p:tgtEl>
                                          <p:spTgt spid="124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7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9" dur="500" fill="hold"/>
                                        <p:tgtEl>
                                          <p:spTgt spid="1240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500" fill="hold"/>
                                        <p:tgtEl>
                                          <p:spTgt spid="1240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1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3" dur="500" fill="hold"/>
                                        <p:tgtEl>
                                          <p:spTgt spid="124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500" fill="hold"/>
                                        <p:tgtEl>
                                          <p:spTgt spid="124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7" dur="500" fill="hold"/>
                                        <p:tgtEl>
                                          <p:spTgt spid="124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500" fill="hold"/>
                                        <p:tgtEl>
                                          <p:spTgt spid="1240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9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1" dur="500" fill="hold"/>
                                        <p:tgtEl>
                                          <p:spTgt spid="124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500" fill="hold"/>
                                        <p:tgtEl>
                                          <p:spTgt spid="124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3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5" dur="500" fill="hold"/>
                                        <p:tgtEl>
                                          <p:spTgt spid="1240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500" fill="hold"/>
                                        <p:tgtEl>
                                          <p:spTgt spid="1240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7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9" dur="500" fill="hold"/>
                                        <p:tgtEl>
                                          <p:spTgt spid="124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500" fill="hold"/>
                                        <p:tgtEl>
                                          <p:spTgt spid="124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1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3" dur="500" fill="hold"/>
                                        <p:tgtEl>
                                          <p:spTgt spid="124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500" fill="hold"/>
                                        <p:tgtEl>
                                          <p:spTgt spid="124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7" dur="500" fill="hold"/>
                                        <p:tgtEl>
                                          <p:spTgt spid="124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500" fill="hold"/>
                                        <p:tgtEl>
                                          <p:spTgt spid="124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9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1" dur="500" fill="hold"/>
                                        <p:tgtEl>
                                          <p:spTgt spid="124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2" dur="500" fill="hold"/>
                                        <p:tgtEl>
                                          <p:spTgt spid="124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3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5" dur="500" fill="hold"/>
                                        <p:tgtEl>
                                          <p:spTgt spid="124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500" fill="hold"/>
                                        <p:tgtEl>
                                          <p:spTgt spid="124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7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9" dur="500" fill="hold"/>
                                        <p:tgtEl>
                                          <p:spTgt spid="124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0" dur="500" fill="hold"/>
                                        <p:tgtEl>
                                          <p:spTgt spid="124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1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3" dur="500" fill="hold"/>
                                        <p:tgtEl>
                                          <p:spTgt spid="124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500" fill="hold"/>
                                        <p:tgtEl>
                                          <p:spTgt spid="124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7" dur="500" fill="hold"/>
                                        <p:tgtEl>
                                          <p:spTgt spid="123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8" dur="500" fill="hold"/>
                                        <p:tgtEl>
                                          <p:spTgt spid="123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" fill="hold" nodeType="clickPar">
                      <p:stCondLst>
                        <p:cond delay="indefinite"/>
                      </p:stCondLst>
                      <p:childTnLst>
                        <p:par>
                          <p:cTn id="1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1" presetID="3" presetClass="emph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52" dur="2000" fill="hold"/>
                                        <p:tgtEl>
                                          <p:spTgt spid="1235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53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54" dur="2000" fill="hold"/>
                                        <p:tgtEl>
                                          <p:spTgt spid="1235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55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56" dur="2000" fill="hold"/>
                                        <p:tgtEl>
                                          <p:spTgt spid="1237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57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58" dur="2000" fill="hold"/>
                                        <p:tgtEl>
                                          <p:spTgt spid="1238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59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60" dur="2000" fill="hold"/>
                                        <p:tgtEl>
                                          <p:spTgt spid="1239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61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62" dur="2000" fill="hold"/>
                                        <p:tgtEl>
                                          <p:spTgt spid="1239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63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64" dur="2000" fill="hold"/>
                                        <p:tgtEl>
                                          <p:spTgt spid="1240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65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66" dur="2000" fill="hold"/>
                                        <p:tgtEl>
                                          <p:spTgt spid="1240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349" grpId="0" animBg="1"/>
      <p:bldP spid="12350" grpId="0"/>
      <p:bldP spid="12351" grpId="0"/>
      <p:bldP spid="12351" grpId="1"/>
      <p:bldP spid="12352" grpId="0" animBg="1"/>
      <p:bldP spid="12353" grpId="0"/>
      <p:bldP spid="12354" grpId="0"/>
      <p:bldP spid="12354" grpId="1"/>
      <p:bldP spid="12355" grpId="0" animBg="1"/>
      <p:bldP spid="12356" grpId="0"/>
      <p:bldP spid="12378" grpId="0"/>
      <p:bldP spid="12379" grpId="0"/>
      <p:bldP spid="12379" grpId="1"/>
      <p:bldP spid="12380" grpId="0" animBg="1"/>
      <p:bldP spid="12381" grpId="0"/>
      <p:bldP spid="12382" grpId="0"/>
      <p:bldP spid="12382" grpId="1"/>
      <p:bldP spid="12383" grpId="0" animBg="1"/>
      <p:bldP spid="12384" grpId="0"/>
      <p:bldP spid="12392" grpId="0"/>
      <p:bldP spid="12393" grpId="0"/>
      <p:bldP spid="12393" grpId="1"/>
      <p:bldP spid="12394" grpId="0" animBg="1"/>
      <p:bldP spid="12395" grpId="0"/>
      <p:bldP spid="12396" grpId="0"/>
      <p:bldP spid="12396" grpId="1"/>
      <p:bldP spid="12397" grpId="0" animBg="1"/>
      <p:bldP spid="12398" grpId="0"/>
      <p:bldP spid="12399" grpId="0"/>
      <p:bldP spid="12400" grpId="0"/>
      <p:bldP spid="12400" grpId="1"/>
      <p:bldP spid="12401" grpId="0" animBg="1"/>
      <p:bldP spid="12402" grpId="0"/>
      <p:bldP spid="12403" grpId="0"/>
      <p:bldP spid="12403" grpId="1"/>
      <p:bldP spid="12404" grpId="0" animBg="1"/>
      <p:bldP spid="12405" grpId="0"/>
      <p:bldP spid="12406" grpId="0"/>
      <p:bldP spid="12414" grpId="0"/>
      <p:bldP spid="12415" grpId="0"/>
      <p:bldP spid="12416" grpId="0"/>
      <p:bldP spid="12417" grpId="0"/>
      <p:bldP spid="12418" grpId="0"/>
      <p:bldP spid="1241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xmlns="" id="{9AA33432-AD8B-4A5B-BC6F-AD84E3DB9225}"/>
                  </a:ext>
                </a:extLst>
              </p:cNvPr>
              <p:cNvSpPr txBox="1"/>
              <p:nvPr/>
            </p:nvSpPr>
            <p:spPr>
              <a:xfrm>
                <a:off x="1757587" y="3891922"/>
                <a:ext cx="1098374" cy="803680"/>
              </a:xfrm>
              <a:prstGeom prst="rect">
                <a:avLst/>
              </a:prstGeom>
              <a:noFill/>
            </p:spPr>
            <p:txBody>
              <a:bodyPr wrap="none" lIns="91438" tIns="45719" rIns="91438" bIns="45719" rtlCol="0">
                <a:spAutoFit/>
              </a:bodyPr>
              <a:lstStyle/>
              <a:p>
                <a:pPr defTabSz="914377" fontAlgn="auto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3200" b="1" smtClean="0">
                    <a:solidFill>
                      <a:srgbClr val="9A5315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>
                            <a:solidFill>
                              <a:srgbClr val="9A5315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sz="3200" b="1" i="0" smtClean="0">
                            <a:solidFill>
                              <a:srgbClr val="9A5315"/>
                            </a:solidFill>
                            <a:latin typeface="Cambria Math"/>
                          </a:rPr>
                          <m:t>𝟕</m:t>
                        </m:r>
                        <m:r>
                          <a:rPr lang="en-US" sz="3200" b="1" i="0" smtClean="0">
                            <a:solidFill>
                              <a:srgbClr val="9A5315"/>
                            </a:solidFill>
                            <a:latin typeface="Cambria Math"/>
                          </a:rPr>
                          <m:t>−</m:t>
                        </m:r>
                        <m:r>
                          <a:rPr lang="en-US" sz="3200" b="1" i="0" smtClean="0">
                            <a:solidFill>
                              <a:srgbClr val="9A5315"/>
                            </a:solidFill>
                            <a:latin typeface="Cambria Math"/>
                          </a:rPr>
                          <m:t>𝟑</m:t>
                        </m:r>
                      </m:num>
                      <m:den>
                        <m:r>
                          <a:rPr lang="en-US" sz="3200" b="1" i="1" smtClean="0">
                            <a:solidFill>
                              <a:srgbClr val="9A5315"/>
                            </a:solidFill>
                            <a:latin typeface="Cambria Math"/>
                          </a:rPr>
                          <m:t>𝟒</m:t>
                        </m:r>
                      </m:den>
                    </m:f>
                  </m:oMath>
                </a14:m>
                <a:endParaRPr lang="en-US" sz="3200" b="1">
                  <a:solidFill>
                    <a:srgbClr val="9A5315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xmlns="" xmlns:a14="http://schemas.microsoft.com/office/drawing/2010/main" id="{9AA33432-AD8B-4A5B-BC6F-AD84E3DB922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57587" y="3891922"/>
                <a:ext cx="1098374" cy="803680"/>
              </a:xfrm>
              <a:prstGeom prst="rect">
                <a:avLst/>
              </a:prstGeom>
              <a:blipFill rotWithShape="1">
                <a:blip r:embed="rId2"/>
                <a:stretch>
                  <a:fillRect l="-13889" b="-984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26">
                <a:extLst>
                  <a:ext uri="{FF2B5EF4-FFF2-40B4-BE49-F238E27FC236}">
                    <a16:creationId xmlns:a16="http://schemas.microsoft.com/office/drawing/2014/main" xmlns="" id="{5A24D996-020A-49E2-83C4-D389BE15106C}"/>
                  </a:ext>
                </a:extLst>
              </p:cNvPr>
              <p:cNvSpPr txBox="1"/>
              <p:nvPr/>
            </p:nvSpPr>
            <p:spPr>
              <a:xfrm>
                <a:off x="3030062" y="3859259"/>
                <a:ext cx="659151" cy="801371"/>
              </a:xfrm>
              <a:prstGeom prst="rect">
                <a:avLst/>
              </a:prstGeom>
              <a:noFill/>
            </p:spPr>
            <p:txBody>
              <a:bodyPr wrap="none" lIns="91438" tIns="45719" rIns="91438" bIns="45719" rtlCol="0">
                <a:spAutoFit/>
              </a:bodyPr>
              <a:lstStyle/>
              <a:p>
                <a:pPr defTabSz="914377" fontAlgn="auto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2800" b="1" smtClean="0">
                    <a:solidFill>
                      <a:srgbClr val="9A5315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sz="3200" b="1" i="0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𝟒</m:t>
                        </m:r>
                      </m:num>
                      <m:den>
                        <m:r>
                          <a:rPr lang="en-US" sz="3200" b="1" i="0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𝟒</m:t>
                        </m:r>
                      </m:den>
                    </m:f>
                  </m:oMath>
                </a14:m>
                <a:endParaRPr lang="en-US" sz="2800" b="1">
                  <a:solidFill>
                    <a:srgbClr val="9A5315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27" name="TextBox 26">
                <a:extLst>
                  <a:ext uri="{FF2B5EF4-FFF2-40B4-BE49-F238E27FC236}">
                    <a16:creationId xmlns:a16="http://schemas.microsoft.com/office/drawing/2014/main" xmlns="" xmlns:a14="http://schemas.microsoft.com/office/drawing/2010/main" id="{5A24D996-020A-49E2-83C4-D389BE15106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30062" y="3859259"/>
                <a:ext cx="659151" cy="801371"/>
              </a:xfrm>
              <a:prstGeom prst="rect">
                <a:avLst/>
              </a:prstGeom>
              <a:blipFill rotWithShape="1">
                <a:blip r:embed="rId3"/>
                <a:stretch>
                  <a:fillRect l="-18519" b="-454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2" name="Text Box 7"/>
          <p:cNvSpPr txBox="1">
            <a:spLocks noChangeArrowheads="1"/>
          </p:cNvSpPr>
          <p:nvPr/>
        </p:nvSpPr>
        <p:spPr bwMode="auto">
          <a:xfrm>
            <a:off x="277855" y="845354"/>
            <a:ext cx="2257224" cy="5539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21912" tIns="60956" rIns="121912" bIns="60956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defTabSz="914377"/>
            <a:r>
              <a:rPr lang="en-US" sz="2800" b="1" u="sng" smtClean="0">
                <a:solidFill>
                  <a:srgbClr val="FF0000"/>
                </a:solidFill>
                <a:cs typeface="Times New Roman" pitchFamily="18" charset="0"/>
              </a:rPr>
              <a:t>Bài 1</a:t>
            </a:r>
            <a:r>
              <a:rPr lang="en-US" sz="2800" b="1" smtClean="0">
                <a:solidFill>
                  <a:srgbClr val="FF0000"/>
                </a:solidFill>
                <a:cs typeface="Times New Roman" pitchFamily="18" charset="0"/>
              </a:rPr>
              <a:t>:</a:t>
            </a:r>
            <a:endParaRPr lang="en-US" sz="2800" b="1" dirty="0">
              <a:solidFill>
                <a:srgbClr val="FF0000"/>
              </a:solidFill>
              <a:cs typeface="Times New Roman" pitchFamily="18" charset="0"/>
            </a:endParaRPr>
          </a:p>
        </p:txBody>
      </p:sp>
      <p:sp>
        <p:nvSpPr>
          <p:cNvPr id="23" name="Text Box 4"/>
          <p:cNvSpPr txBox="1">
            <a:spLocks noChangeArrowheads="1"/>
          </p:cNvSpPr>
          <p:nvPr/>
        </p:nvSpPr>
        <p:spPr bwMode="auto">
          <a:xfrm>
            <a:off x="1757587" y="2"/>
            <a:ext cx="6118622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defTabSz="914377" fontAlgn="auto">
              <a:spcBef>
                <a:spcPct val="50000"/>
              </a:spcBef>
              <a:spcAft>
                <a:spcPts val="0"/>
              </a:spcAft>
            </a:pPr>
            <a:r>
              <a:rPr lang="en-US" sz="20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Thứ</a:t>
            </a:r>
            <a:r>
              <a:rPr lang="en-US" sz="20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0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ba</a:t>
            </a:r>
            <a:r>
              <a:rPr lang="en-US" sz="20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sz="20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0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22</a:t>
            </a:r>
            <a:r>
              <a:rPr lang="en-US" sz="20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tháng</a:t>
            </a:r>
            <a:r>
              <a:rPr lang="en-US" sz="20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0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0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năm</a:t>
            </a:r>
            <a:r>
              <a:rPr lang="en-US" sz="20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0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2022</a:t>
            </a:r>
            <a:endParaRPr lang="en-US" sz="20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defTabSz="914377" fontAlgn="auto">
              <a:spcBef>
                <a:spcPts val="0"/>
              </a:spcBef>
              <a:spcAft>
                <a:spcPts val="0"/>
              </a:spcAft>
            </a:pPr>
            <a:r>
              <a:rPr lang="en-US" sz="2000" b="1" u="sng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Toán</a:t>
            </a:r>
            <a:endParaRPr lang="en-US" sz="2000" b="1" u="sng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defTabSz="914377" fontAlgn="auto">
              <a:spcBef>
                <a:spcPts val="0"/>
              </a:spcBef>
              <a:spcAft>
                <a:spcPts val="0"/>
              </a:spcAft>
            </a:pPr>
            <a:r>
              <a:rPr lang="en-US" sz="2000" b="1" dirty="0" err="1" smtClean="0">
                <a:solidFill>
                  <a:srgbClr val="9A5315"/>
                </a:solidFill>
                <a:latin typeface="Times New Roman" pitchFamily="18" charset="0"/>
                <a:cs typeface="Times New Roman" pitchFamily="18" charset="0"/>
              </a:rPr>
              <a:t>Phép</a:t>
            </a:r>
            <a:r>
              <a:rPr lang="en-US" sz="2000" b="1" dirty="0" smtClean="0">
                <a:solidFill>
                  <a:srgbClr val="9A5315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9A5315"/>
                </a:solidFill>
                <a:latin typeface="Times New Roman" pitchFamily="18" charset="0"/>
                <a:cs typeface="Times New Roman" pitchFamily="18" charset="0"/>
              </a:rPr>
              <a:t>trừ</a:t>
            </a:r>
            <a:r>
              <a:rPr lang="en-US" sz="2000" b="1" dirty="0" smtClean="0">
                <a:solidFill>
                  <a:srgbClr val="9A5315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9A5315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000" b="1" dirty="0" smtClean="0">
                <a:solidFill>
                  <a:srgbClr val="9A5315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9A5315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000" b="1" dirty="0" smtClean="0">
                <a:solidFill>
                  <a:srgbClr val="9A5315"/>
                </a:solidFill>
                <a:latin typeface="Times New Roman" pitchFamily="18" charset="0"/>
                <a:cs typeface="Times New Roman" pitchFamily="18" charset="0"/>
              </a:rPr>
              <a:t> ( </a:t>
            </a:r>
            <a:r>
              <a:rPr lang="en-US" sz="2000" b="1" dirty="0" err="1" smtClean="0">
                <a:solidFill>
                  <a:srgbClr val="9A5315"/>
                </a:solidFill>
                <a:latin typeface="Times New Roman" pitchFamily="18" charset="0"/>
                <a:cs typeface="Times New Roman" pitchFamily="18" charset="0"/>
              </a:rPr>
              <a:t>tr</a:t>
            </a:r>
            <a:r>
              <a:rPr lang="en-US" sz="2000" b="1" dirty="0" smtClean="0">
                <a:solidFill>
                  <a:srgbClr val="9A5315"/>
                </a:solidFill>
                <a:latin typeface="Times New Roman" pitchFamily="18" charset="0"/>
                <a:cs typeface="Times New Roman" pitchFamily="18" charset="0"/>
              </a:rPr>
              <a:t> 129)</a:t>
            </a:r>
            <a:endParaRPr lang="en-US" sz="2000" b="1" dirty="0">
              <a:solidFill>
                <a:srgbClr val="9A5315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7" name="TextBox 56"/>
          <p:cNvSpPr txBox="1"/>
          <p:nvPr/>
        </p:nvSpPr>
        <p:spPr>
          <a:xfrm>
            <a:off x="3631868" y="2143789"/>
            <a:ext cx="1752600" cy="553990"/>
          </a:xfrm>
          <a:prstGeom prst="rect">
            <a:avLst/>
          </a:prstGeom>
          <a:noFill/>
        </p:spPr>
        <p:txBody>
          <a:bodyPr wrap="square" lIns="121912" tIns="60956" rIns="121912" bIns="60956" rtlCol="0">
            <a:spAutoFit/>
          </a:bodyPr>
          <a:lstStyle/>
          <a:p>
            <a:pPr defTabSz="914377"/>
            <a:r>
              <a:rPr lang="en-US" sz="2800" b="1" err="1">
                <a:solidFill>
                  <a:srgbClr val="FF0000"/>
                </a:solidFill>
                <a:latin typeface="Times New Roman" pitchFamily="18" charset="0"/>
              </a:rPr>
              <a:t>Bài</a:t>
            </a:r>
            <a:r>
              <a:rPr lang="en-US" sz="2800" b="1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b="1" smtClean="0">
                <a:solidFill>
                  <a:srgbClr val="FF0000"/>
                </a:solidFill>
                <a:latin typeface="Times New Roman" pitchFamily="18" charset="0"/>
              </a:rPr>
              <a:t>làm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8" name="TextBox 57">
                <a:extLst>
                  <a:ext uri="{FF2B5EF4-FFF2-40B4-BE49-F238E27FC236}">
                    <a16:creationId xmlns:a16="http://schemas.microsoft.com/office/drawing/2014/main" xmlns="" id="{8F2E0769-1134-46AB-94F7-C7581FDA7ACE}"/>
                  </a:ext>
                </a:extLst>
              </p:cNvPr>
              <p:cNvSpPr txBox="1"/>
              <p:nvPr/>
            </p:nvSpPr>
            <p:spPr>
              <a:xfrm>
                <a:off x="680508" y="1362422"/>
                <a:ext cx="1822736" cy="810989"/>
              </a:xfrm>
              <a:prstGeom prst="rect">
                <a:avLst/>
              </a:prstGeom>
              <a:noFill/>
            </p:spPr>
            <p:txBody>
              <a:bodyPr wrap="square" lIns="91438" tIns="45719" rIns="91438" bIns="45719" rtlCol="0">
                <a:spAutoFit/>
              </a:bodyPr>
              <a:lstStyle/>
              <a:p>
                <a:pPr defTabSz="914377" fontAlgn="auto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2800" b="1" smtClean="0">
                    <a:solidFill>
                      <a:srgbClr val="9A5315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>
                            <a:solidFill>
                              <a:srgbClr val="9A5315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sz="3200" b="1" i="1" smtClean="0">
                            <a:solidFill>
                              <a:srgbClr val="9A5315"/>
                            </a:solidFill>
                            <a:latin typeface="Cambria Math"/>
                          </a:rPr>
                          <m:t>𝟏𝟓</m:t>
                        </m:r>
                      </m:num>
                      <m:den>
                        <m:r>
                          <a:rPr lang="en-US" sz="3200" b="1" i="1" smtClean="0">
                            <a:solidFill>
                              <a:srgbClr val="9A5315"/>
                            </a:solidFill>
                            <a:latin typeface="Cambria Math"/>
                          </a:rPr>
                          <m:t>𝟏𝟔</m:t>
                        </m:r>
                      </m:den>
                    </m:f>
                  </m:oMath>
                </a14:m>
                <a:r>
                  <a:rPr lang="en-US" sz="3200" b="1">
                    <a:solidFill>
                      <a:srgbClr val="9A5315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b="1" smtClean="0">
                    <a:solidFill>
                      <a:srgbClr val="9A5315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-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 smtClean="0">
                            <a:solidFill>
                              <a:srgbClr val="9A5315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sz="3200" b="1" i="1" smtClean="0">
                            <a:solidFill>
                              <a:srgbClr val="9A5315"/>
                            </a:solidFill>
                            <a:latin typeface="Cambria Math"/>
                          </a:rPr>
                          <m:t>𝟕</m:t>
                        </m:r>
                      </m:num>
                      <m:den>
                        <m:r>
                          <a:rPr lang="en-US" sz="3200" b="1" i="1" smtClean="0">
                            <a:solidFill>
                              <a:srgbClr val="9A5315"/>
                            </a:solidFill>
                            <a:latin typeface="Cambria Math"/>
                          </a:rPr>
                          <m:t>𝟏𝟔</m:t>
                        </m:r>
                      </m:den>
                    </m:f>
                  </m:oMath>
                </a14:m>
                <a:endParaRPr lang="en-US" sz="3200" b="1">
                  <a:solidFill>
                    <a:srgbClr val="9A5315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58" name="TextBox 57">
                <a:extLst>
                  <a:ext uri="{FF2B5EF4-FFF2-40B4-BE49-F238E27FC236}">
                    <a16:creationId xmlns:a16="http://schemas.microsoft.com/office/drawing/2014/main" xmlns="" xmlns:a14="http://schemas.microsoft.com/office/drawing/2010/main" id="{8F2E0769-1134-46AB-94F7-C7581FDA7AC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0508" y="1362422"/>
                <a:ext cx="1822736" cy="810989"/>
              </a:xfrm>
              <a:prstGeom prst="rect">
                <a:avLst/>
              </a:prstGeom>
              <a:blipFill rotWithShape="1">
                <a:blip r:embed="rId4"/>
                <a:stretch>
                  <a:fillRect l="-7023" b="-895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0" name="TextBox 59">
                <a:extLst>
                  <a:ext uri="{FF2B5EF4-FFF2-40B4-BE49-F238E27FC236}">
                    <a16:creationId xmlns:a16="http://schemas.microsoft.com/office/drawing/2014/main" xmlns="" id="{8F2E0769-1134-46AB-94F7-C7581FDA7ACE}"/>
                  </a:ext>
                </a:extLst>
              </p:cNvPr>
              <p:cNvSpPr txBox="1"/>
              <p:nvPr/>
            </p:nvSpPr>
            <p:spPr>
              <a:xfrm>
                <a:off x="4382915" y="1371655"/>
                <a:ext cx="1875572" cy="801756"/>
              </a:xfrm>
              <a:prstGeom prst="rect">
                <a:avLst/>
              </a:prstGeom>
              <a:noFill/>
            </p:spPr>
            <p:txBody>
              <a:bodyPr wrap="square" lIns="91438" tIns="45719" rIns="91438" bIns="45719" rtlCol="0">
                <a:spAutoFit/>
              </a:bodyPr>
              <a:lstStyle/>
              <a:p>
                <a:pPr defTabSz="914377" fontAlgn="auto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3200" b="1" smtClean="0">
                    <a:solidFill>
                      <a:srgbClr val="9A5315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>
                            <a:solidFill>
                              <a:srgbClr val="9A5315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sz="3200" b="1" i="1" smtClean="0">
                            <a:solidFill>
                              <a:srgbClr val="9A5315"/>
                            </a:solidFill>
                            <a:latin typeface="Cambria Math"/>
                          </a:rPr>
                          <m:t>𝟗</m:t>
                        </m:r>
                      </m:num>
                      <m:den>
                        <m:r>
                          <a:rPr lang="en-US" sz="3200" b="1" i="1" smtClean="0">
                            <a:solidFill>
                              <a:srgbClr val="9A5315"/>
                            </a:solidFill>
                            <a:latin typeface="Cambria Math"/>
                          </a:rPr>
                          <m:t>𝟓</m:t>
                        </m:r>
                      </m:den>
                    </m:f>
                  </m:oMath>
                </a14:m>
                <a:r>
                  <a:rPr lang="en-US" sz="3200" b="1">
                    <a:solidFill>
                      <a:srgbClr val="9A5315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b="1" smtClean="0">
                    <a:solidFill>
                      <a:srgbClr val="9A5315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-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>
                            <a:solidFill>
                              <a:srgbClr val="9A5315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sz="3200" b="1" i="1" smtClean="0">
                            <a:solidFill>
                              <a:srgbClr val="9A5315"/>
                            </a:solidFill>
                            <a:latin typeface="Cambria Math"/>
                          </a:rPr>
                          <m:t>𝟑</m:t>
                        </m:r>
                      </m:num>
                      <m:den>
                        <m:r>
                          <a:rPr lang="en-US" sz="3200" b="1" i="1" smtClean="0">
                            <a:solidFill>
                              <a:srgbClr val="9A5315"/>
                            </a:solidFill>
                            <a:latin typeface="Cambria Math"/>
                          </a:rPr>
                          <m:t>𝟓</m:t>
                        </m:r>
                      </m:den>
                    </m:f>
                  </m:oMath>
                </a14:m>
                <a:endParaRPr lang="en-US" sz="3200" b="1">
                  <a:solidFill>
                    <a:srgbClr val="9A5315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60" name="TextBox 59">
                <a:extLst>
                  <a:ext uri="{FF2B5EF4-FFF2-40B4-BE49-F238E27FC236}">
                    <a16:creationId xmlns:a16="http://schemas.microsoft.com/office/drawing/2014/main" xmlns="" xmlns:a14="http://schemas.microsoft.com/office/drawing/2010/main" id="{8F2E0769-1134-46AB-94F7-C7581FDA7AC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82915" y="1371655"/>
                <a:ext cx="1875572" cy="801756"/>
              </a:xfrm>
              <a:prstGeom prst="rect">
                <a:avLst/>
              </a:prstGeom>
              <a:blipFill rotWithShape="1">
                <a:blip r:embed="rId5"/>
                <a:stretch>
                  <a:fillRect l="-8442" b="-984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1" name="TextBox 60">
                <a:extLst>
                  <a:ext uri="{FF2B5EF4-FFF2-40B4-BE49-F238E27FC236}">
                    <a16:creationId xmlns:a16="http://schemas.microsoft.com/office/drawing/2014/main" xmlns="" id="{8F2E0769-1134-46AB-94F7-C7581FDA7ACE}"/>
                  </a:ext>
                </a:extLst>
              </p:cNvPr>
              <p:cNvSpPr txBox="1"/>
              <p:nvPr/>
            </p:nvSpPr>
            <p:spPr>
              <a:xfrm>
                <a:off x="2564217" y="1371690"/>
                <a:ext cx="1882553" cy="803680"/>
              </a:xfrm>
              <a:prstGeom prst="rect">
                <a:avLst/>
              </a:prstGeom>
              <a:noFill/>
            </p:spPr>
            <p:txBody>
              <a:bodyPr wrap="square" lIns="91438" tIns="45719" rIns="91438" bIns="45719" rtlCol="0">
                <a:spAutoFit/>
              </a:bodyPr>
              <a:lstStyle/>
              <a:p>
                <a:pPr defTabSz="914377" fontAlgn="auto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3200" b="1" smtClean="0">
                    <a:solidFill>
                      <a:srgbClr val="9A5315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>
                            <a:solidFill>
                              <a:srgbClr val="9A5315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sz="3200" b="1" i="1" smtClean="0">
                            <a:solidFill>
                              <a:srgbClr val="9A5315"/>
                            </a:solidFill>
                            <a:latin typeface="Cambria Math"/>
                          </a:rPr>
                          <m:t>𝟕</m:t>
                        </m:r>
                      </m:num>
                      <m:den>
                        <m:r>
                          <a:rPr lang="en-US" sz="3200" b="1" i="1" smtClean="0">
                            <a:solidFill>
                              <a:srgbClr val="9A5315"/>
                            </a:solidFill>
                            <a:latin typeface="Cambria Math"/>
                          </a:rPr>
                          <m:t>𝟒</m:t>
                        </m:r>
                      </m:den>
                    </m:f>
                  </m:oMath>
                </a14:m>
                <a:r>
                  <a:rPr lang="en-US" sz="3200" b="1">
                    <a:solidFill>
                      <a:srgbClr val="9A5315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b="1" smtClean="0">
                    <a:solidFill>
                      <a:srgbClr val="9A5315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-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 smtClean="0">
                            <a:solidFill>
                              <a:srgbClr val="9A5315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sz="3200" b="1" i="1" smtClean="0">
                            <a:solidFill>
                              <a:srgbClr val="9A5315"/>
                            </a:solidFill>
                            <a:latin typeface="Cambria Math"/>
                          </a:rPr>
                          <m:t>𝟑</m:t>
                        </m:r>
                      </m:num>
                      <m:den>
                        <m:r>
                          <a:rPr lang="en-US" sz="3200" b="1" i="1" smtClean="0">
                            <a:solidFill>
                              <a:srgbClr val="9A5315"/>
                            </a:solidFill>
                            <a:latin typeface="Cambria Math"/>
                          </a:rPr>
                          <m:t>𝟒</m:t>
                        </m:r>
                      </m:den>
                    </m:f>
                  </m:oMath>
                </a14:m>
                <a:endParaRPr lang="en-US" sz="3200" b="1">
                  <a:solidFill>
                    <a:srgbClr val="9A5315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61" name="TextBox 60">
                <a:extLst>
                  <a:ext uri="{FF2B5EF4-FFF2-40B4-BE49-F238E27FC236}">
                    <a16:creationId xmlns:a16="http://schemas.microsoft.com/office/drawing/2014/main" xmlns="" xmlns:a14="http://schemas.microsoft.com/office/drawing/2010/main" id="{8F2E0769-1134-46AB-94F7-C7581FDA7AC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64217" y="1371690"/>
                <a:ext cx="1882553" cy="803680"/>
              </a:xfrm>
              <a:prstGeom prst="rect">
                <a:avLst/>
              </a:prstGeom>
              <a:blipFill rotWithShape="1">
                <a:blip r:embed="rId6"/>
                <a:stretch>
                  <a:fillRect l="-8442" b="-984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xmlns="" id="{9AA33432-AD8B-4A5B-BC6F-AD84E3DB9225}"/>
                  </a:ext>
                </a:extLst>
              </p:cNvPr>
              <p:cNvSpPr txBox="1"/>
              <p:nvPr/>
            </p:nvSpPr>
            <p:spPr>
              <a:xfrm>
                <a:off x="1849087" y="4702911"/>
                <a:ext cx="1098374" cy="803680"/>
              </a:xfrm>
              <a:prstGeom prst="rect">
                <a:avLst/>
              </a:prstGeom>
              <a:noFill/>
            </p:spPr>
            <p:txBody>
              <a:bodyPr wrap="none" lIns="91438" tIns="45719" rIns="91438" bIns="45719" rtlCol="0">
                <a:spAutoFit/>
              </a:bodyPr>
              <a:lstStyle/>
              <a:p>
                <a:pPr defTabSz="914377" fontAlgn="auto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3200" b="1" smtClean="0">
                    <a:solidFill>
                      <a:srgbClr val="9A5315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>
                            <a:solidFill>
                              <a:srgbClr val="9A5315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sz="3200" b="1" i="0" smtClean="0">
                            <a:solidFill>
                              <a:srgbClr val="9A5315"/>
                            </a:solidFill>
                            <a:latin typeface="Cambria Math"/>
                          </a:rPr>
                          <m:t>𝟗</m:t>
                        </m:r>
                        <m:r>
                          <a:rPr lang="en-US" sz="3200" b="1" i="0" smtClean="0">
                            <a:solidFill>
                              <a:srgbClr val="9A5315"/>
                            </a:solidFill>
                            <a:latin typeface="Cambria Math"/>
                          </a:rPr>
                          <m:t>−</m:t>
                        </m:r>
                        <m:r>
                          <a:rPr lang="en-US" sz="3200" b="1" i="0" smtClean="0">
                            <a:solidFill>
                              <a:srgbClr val="9A5315"/>
                            </a:solidFill>
                            <a:latin typeface="Cambria Math"/>
                          </a:rPr>
                          <m:t>𝟑</m:t>
                        </m:r>
                      </m:num>
                      <m:den>
                        <m:r>
                          <a:rPr lang="en-US" sz="3200" b="1" i="1" smtClean="0">
                            <a:solidFill>
                              <a:srgbClr val="9A5315"/>
                            </a:solidFill>
                            <a:latin typeface="Cambria Math"/>
                          </a:rPr>
                          <m:t>𝟓</m:t>
                        </m:r>
                      </m:den>
                    </m:f>
                  </m:oMath>
                </a14:m>
                <a:endParaRPr lang="en-US" sz="3200" b="1">
                  <a:solidFill>
                    <a:srgbClr val="9A5315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xmlns="" xmlns:a14="http://schemas.microsoft.com/office/drawing/2010/main" id="{9AA33432-AD8B-4A5B-BC6F-AD84E3DB922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49087" y="4702911"/>
                <a:ext cx="1098374" cy="803680"/>
              </a:xfrm>
              <a:prstGeom prst="rect">
                <a:avLst/>
              </a:prstGeom>
              <a:blipFill rotWithShape="1">
                <a:blip r:embed="rId7"/>
                <a:stretch>
                  <a:fillRect l="-13812" b="-984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xmlns="" id="{9AA33432-AD8B-4A5B-BC6F-AD84E3DB9225}"/>
                  </a:ext>
                </a:extLst>
              </p:cNvPr>
              <p:cNvSpPr txBox="1"/>
              <p:nvPr/>
            </p:nvSpPr>
            <p:spPr>
              <a:xfrm>
                <a:off x="2231767" y="5673415"/>
                <a:ext cx="1457446" cy="801756"/>
              </a:xfrm>
              <a:prstGeom prst="rect">
                <a:avLst/>
              </a:prstGeom>
              <a:noFill/>
            </p:spPr>
            <p:txBody>
              <a:bodyPr wrap="none" lIns="91438" tIns="45719" rIns="91438" bIns="45719" rtlCol="0">
                <a:spAutoFit/>
              </a:bodyPr>
              <a:lstStyle/>
              <a:p>
                <a:pPr defTabSz="914377" fontAlgn="auto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3200" b="1" smtClean="0">
                    <a:solidFill>
                      <a:srgbClr val="9A5315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>
                            <a:solidFill>
                              <a:srgbClr val="9A5315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sz="3200" b="1" i="0" smtClean="0">
                            <a:solidFill>
                              <a:srgbClr val="9A5315"/>
                            </a:solidFill>
                            <a:latin typeface="Cambria Math"/>
                          </a:rPr>
                          <m:t>𝟏𝟕</m:t>
                        </m:r>
                        <m:r>
                          <a:rPr lang="en-US" sz="3200" b="1" i="0" smtClean="0">
                            <a:solidFill>
                              <a:srgbClr val="9A5315"/>
                            </a:solidFill>
                            <a:latin typeface="Cambria Math"/>
                          </a:rPr>
                          <m:t>−</m:t>
                        </m:r>
                        <m:r>
                          <a:rPr lang="en-US" sz="3200" b="1" i="0" smtClean="0">
                            <a:solidFill>
                              <a:srgbClr val="9A5315"/>
                            </a:solidFill>
                            <a:latin typeface="Cambria Math"/>
                          </a:rPr>
                          <m:t>𝟏𝟐</m:t>
                        </m:r>
                      </m:num>
                      <m:den>
                        <m:r>
                          <a:rPr lang="en-US" sz="3200" b="1" i="1" smtClean="0">
                            <a:solidFill>
                              <a:srgbClr val="9A5315"/>
                            </a:solidFill>
                            <a:latin typeface="Cambria Math"/>
                          </a:rPr>
                          <m:t>𝟒𝟗</m:t>
                        </m:r>
                      </m:den>
                    </m:f>
                  </m:oMath>
                </a14:m>
                <a:endParaRPr lang="en-US" sz="3200" b="1">
                  <a:solidFill>
                    <a:srgbClr val="9A5315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xmlns="" xmlns:a14="http://schemas.microsoft.com/office/drawing/2010/main" id="{9AA33432-AD8B-4A5B-BC6F-AD84E3DB922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31767" y="5673415"/>
                <a:ext cx="1457446" cy="801756"/>
              </a:xfrm>
              <a:prstGeom prst="rect">
                <a:avLst/>
              </a:prstGeom>
              <a:blipFill rotWithShape="1">
                <a:blip r:embed="rId8"/>
                <a:stretch>
                  <a:fillRect l="-10460" b="-1068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xmlns="" id="{5A24D996-020A-49E2-83C4-D389BE15106C}"/>
                  </a:ext>
                </a:extLst>
              </p:cNvPr>
              <p:cNvSpPr txBox="1"/>
              <p:nvPr/>
            </p:nvSpPr>
            <p:spPr>
              <a:xfrm>
                <a:off x="3126037" y="4660630"/>
                <a:ext cx="659151" cy="803680"/>
              </a:xfrm>
              <a:prstGeom prst="rect">
                <a:avLst/>
              </a:prstGeom>
              <a:noFill/>
            </p:spPr>
            <p:txBody>
              <a:bodyPr wrap="none" lIns="91438" tIns="45719" rIns="91438" bIns="45719" rtlCol="0">
                <a:spAutoFit/>
              </a:bodyPr>
              <a:lstStyle/>
              <a:p>
                <a:pPr defTabSz="914377" fontAlgn="auto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2800" b="1" smtClean="0">
                    <a:solidFill>
                      <a:srgbClr val="9A5315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sz="3200" b="1" i="0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𝟔</m:t>
                        </m:r>
                      </m:num>
                      <m:den>
                        <m:r>
                          <a:rPr lang="en-US" sz="3200" b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𝟓</m:t>
                        </m:r>
                      </m:den>
                    </m:f>
                  </m:oMath>
                </a14:m>
                <a:endParaRPr lang="en-US" sz="2800" b="1">
                  <a:solidFill>
                    <a:srgbClr val="9A5315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xmlns="" xmlns:a14="http://schemas.microsoft.com/office/drawing/2010/main" id="{5A24D996-020A-49E2-83C4-D389BE15106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26037" y="4660630"/>
                <a:ext cx="659151" cy="803680"/>
              </a:xfrm>
              <a:prstGeom prst="rect">
                <a:avLst/>
              </a:prstGeom>
              <a:blipFill rotWithShape="1">
                <a:blip r:embed="rId9"/>
                <a:stretch>
                  <a:fillRect l="-19444" b="-610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TextBox 30">
                <a:extLst>
                  <a:ext uri="{FF2B5EF4-FFF2-40B4-BE49-F238E27FC236}">
                    <a16:creationId xmlns:a16="http://schemas.microsoft.com/office/drawing/2014/main" xmlns="" id="{5A24D996-020A-49E2-83C4-D389BE15106C}"/>
                  </a:ext>
                </a:extLst>
              </p:cNvPr>
              <p:cNvSpPr txBox="1"/>
              <p:nvPr/>
            </p:nvSpPr>
            <p:spPr>
              <a:xfrm>
                <a:off x="3703068" y="5636380"/>
                <a:ext cx="838687" cy="810989"/>
              </a:xfrm>
              <a:prstGeom prst="rect">
                <a:avLst/>
              </a:prstGeom>
              <a:noFill/>
            </p:spPr>
            <p:txBody>
              <a:bodyPr wrap="none" lIns="91438" tIns="45719" rIns="91438" bIns="45719" rtlCol="0">
                <a:spAutoFit/>
              </a:bodyPr>
              <a:lstStyle/>
              <a:p>
                <a:pPr defTabSz="914377" fontAlgn="auto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2800" b="1" smtClean="0">
                    <a:solidFill>
                      <a:srgbClr val="9A5315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sz="3200" b="1" i="0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𝟓</m:t>
                        </m:r>
                      </m:num>
                      <m:den>
                        <m:r>
                          <a:rPr lang="en-US" sz="3200" b="1" i="0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𝟒𝟗</m:t>
                        </m:r>
                      </m:den>
                    </m:f>
                  </m:oMath>
                </a14:m>
                <a:endParaRPr lang="en-US" sz="2800" b="1">
                  <a:solidFill>
                    <a:srgbClr val="9A5315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31" name="TextBox 30">
                <a:extLst>
                  <a:ext uri="{FF2B5EF4-FFF2-40B4-BE49-F238E27FC236}">
                    <a16:creationId xmlns:a16="http://schemas.microsoft.com/office/drawing/2014/main" xmlns="" xmlns:a14="http://schemas.microsoft.com/office/drawing/2010/main" id="{5A24D996-020A-49E2-83C4-D389BE15106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03068" y="5636380"/>
                <a:ext cx="838687" cy="810989"/>
              </a:xfrm>
              <a:prstGeom prst="rect">
                <a:avLst/>
              </a:prstGeom>
              <a:blipFill rotWithShape="1">
                <a:blip r:embed="rId10"/>
                <a:stretch>
                  <a:fillRect l="-14493" b="-526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xmlns="" id="{8F2E0769-1134-46AB-94F7-C7581FDA7ACE}"/>
                  </a:ext>
                </a:extLst>
              </p:cNvPr>
              <p:cNvSpPr txBox="1"/>
              <p:nvPr/>
            </p:nvSpPr>
            <p:spPr>
              <a:xfrm>
                <a:off x="6144506" y="1362422"/>
                <a:ext cx="1875572" cy="801756"/>
              </a:xfrm>
              <a:prstGeom prst="rect">
                <a:avLst/>
              </a:prstGeom>
              <a:noFill/>
            </p:spPr>
            <p:txBody>
              <a:bodyPr wrap="square" lIns="91438" tIns="45719" rIns="91438" bIns="45719" rtlCol="0">
                <a:spAutoFit/>
              </a:bodyPr>
              <a:lstStyle/>
              <a:p>
                <a:pPr defTabSz="914377" fontAlgn="auto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3200" b="1" smtClean="0">
                    <a:solidFill>
                      <a:srgbClr val="9A5315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>
                            <a:solidFill>
                              <a:srgbClr val="9A5315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sz="3200" b="1" i="1" smtClean="0">
                            <a:solidFill>
                              <a:srgbClr val="9A5315"/>
                            </a:solidFill>
                            <a:latin typeface="Cambria Math"/>
                          </a:rPr>
                          <m:t>𝟏𝟕</m:t>
                        </m:r>
                      </m:num>
                      <m:den>
                        <m:r>
                          <a:rPr lang="en-US" sz="3200" b="1" i="1" smtClean="0">
                            <a:solidFill>
                              <a:srgbClr val="9A5315"/>
                            </a:solidFill>
                            <a:latin typeface="Cambria Math"/>
                          </a:rPr>
                          <m:t>𝟒𝟗</m:t>
                        </m:r>
                      </m:den>
                    </m:f>
                  </m:oMath>
                </a14:m>
                <a:r>
                  <a:rPr lang="en-US" sz="3200" b="1">
                    <a:solidFill>
                      <a:srgbClr val="9A5315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b="1" smtClean="0">
                    <a:solidFill>
                      <a:srgbClr val="9A5315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-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>
                            <a:solidFill>
                              <a:srgbClr val="9A5315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sz="3200" b="1" i="1" smtClean="0">
                            <a:solidFill>
                              <a:srgbClr val="9A5315"/>
                            </a:solidFill>
                            <a:latin typeface="Cambria Math"/>
                          </a:rPr>
                          <m:t>𝟏𝟐</m:t>
                        </m:r>
                      </m:num>
                      <m:den>
                        <m:r>
                          <a:rPr lang="en-US" sz="3200" b="1" i="1" smtClean="0">
                            <a:solidFill>
                              <a:srgbClr val="9A5315"/>
                            </a:solidFill>
                            <a:latin typeface="Cambria Math"/>
                          </a:rPr>
                          <m:t>𝟒𝟗</m:t>
                        </m:r>
                      </m:den>
                    </m:f>
                  </m:oMath>
                </a14:m>
                <a:endParaRPr lang="en-US" sz="3200" b="1">
                  <a:solidFill>
                    <a:srgbClr val="9A5315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xmlns="" xmlns:a14="http://schemas.microsoft.com/office/drawing/2010/main" id="{8F2E0769-1134-46AB-94F7-C7581FDA7AC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44506" y="1362422"/>
                <a:ext cx="1875572" cy="801756"/>
              </a:xfrm>
              <a:prstGeom prst="rect">
                <a:avLst/>
              </a:prstGeom>
              <a:blipFill rotWithShape="1">
                <a:blip r:embed="rId11"/>
                <a:stretch>
                  <a:fillRect l="-8442" b="-984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24">
                <a:extLst>
                  <a:ext uri="{FF2B5EF4-FFF2-40B4-BE49-F238E27FC236}">
                    <a16:creationId xmlns:a16="http://schemas.microsoft.com/office/drawing/2014/main" xmlns="" id="{8F2E0769-1134-46AB-94F7-C7581FDA7ACE}"/>
                  </a:ext>
                </a:extLst>
              </p:cNvPr>
              <p:cNvSpPr txBox="1"/>
              <p:nvPr/>
            </p:nvSpPr>
            <p:spPr>
              <a:xfrm>
                <a:off x="441510" y="5636380"/>
                <a:ext cx="1979676" cy="803680"/>
              </a:xfrm>
              <a:prstGeom prst="rect">
                <a:avLst/>
              </a:prstGeom>
              <a:noFill/>
            </p:spPr>
            <p:txBody>
              <a:bodyPr wrap="square" lIns="91438" tIns="45719" rIns="91438" bIns="45719" rtlCol="0">
                <a:spAutoFit/>
              </a:bodyPr>
              <a:lstStyle/>
              <a:p>
                <a:pPr defTabSz="914377" fontAlgn="auto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3200" b="1" smtClean="0">
                    <a:solidFill>
                      <a:srgbClr val="9A5315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>
                            <a:solidFill>
                              <a:srgbClr val="9A5315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sz="3200" b="1" i="1" smtClean="0">
                            <a:solidFill>
                              <a:srgbClr val="9A5315"/>
                            </a:solidFill>
                            <a:latin typeface="Cambria Math"/>
                          </a:rPr>
                          <m:t>𝟏𝟕</m:t>
                        </m:r>
                      </m:num>
                      <m:den>
                        <m:r>
                          <a:rPr lang="en-US" sz="3200" b="1" i="1" smtClean="0">
                            <a:solidFill>
                              <a:srgbClr val="9A5315"/>
                            </a:solidFill>
                            <a:latin typeface="Cambria Math"/>
                          </a:rPr>
                          <m:t>𝟒𝟗</m:t>
                        </m:r>
                      </m:den>
                    </m:f>
                  </m:oMath>
                </a14:m>
                <a:r>
                  <a:rPr lang="en-US" sz="3200" b="1">
                    <a:solidFill>
                      <a:srgbClr val="9A5315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b="1" smtClean="0">
                    <a:solidFill>
                      <a:srgbClr val="9A5315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-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>
                            <a:solidFill>
                              <a:srgbClr val="9A5315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sz="3200" b="1" i="1" smtClean="0">
                            <a:solidFill>
                              <a:srgbClr val="9A5315"/>
                            </a:solidFill>
                            <a:latin typeface="Cambria Math"/>
                          </a:rPr>
                          <m:t>𝟏𝟐</m:t>
                        </m:r>
                      </m:num>
                      <m:den>
                        <m:r>
                          <a:rPr lang="en-US" sz="3200" b="1" i="1" smtClean="0">
                            <a:solidFill>
                              <a:srgbClr val="9A5315"/>
                            </a:solidFill>
                            <a:latin typeface="Cambria Math"/>
                          </a:rPr>
                          <m:t>𝟒𝟗</m:t>
                        </m:r>
                      </m:den>
                    </m:f>
                  </m:oMath>
                </a14:m>
                <a:endParaRPr lang="en-US" sz="3200" b="1">
                  <a:solidFill>
                    <a:srgbClr val="9A5315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25" name="TextBox 24">
                <a:extLst>
                  <a:ext uri="{FF2B5EF4-FFF2-40B4-BE49-F238E27FC236}">
                    <a16:creationId xmlns:a16="http://schemas.microsoft.com/office/drawing/2014/main" xmlns="" xmlns:a14="http://schemas.microsoft.com/office/drawing/2010/main" id="{8F2E0769-1134-46AB-94F7-C7581FDA7AC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1510" y="5636380"/>
                <a:ext cx="1979676" cy="803680"/>
              </a:xfrm>
              <a:prstGeom prst="rect">
                <a:avLst/>
              </a:prstGeom>
              <a:blipFill rotWithShape="1">
                <a:blip r:embed="rId12"/>
                <a:stretch>
                  <a:fillRect l="-7692" b="-1068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xmlns="" id="{8F2E0769-1134-46AB-94F7-C7581FDA7ACE}"/>
                  </a:ext>
                </a:extLst>
              </p:cNvPr>
              <p:cNvSpPr txBox="1"/>
              <p:nvPr/>
            </p:nvSpPr>
            <p:spPr>
              <a:xfrm>
                <a:off x="286417" y="4679923"/>
                <a:ext cx="1875572" cy="801756"/>
              </a:xfrm>
              <a:prstGeom prst="rect">
                <a:avLst/>
              </a:prstGeom>
              <a:noFill/>
            </p:spPr>
            <p:txBody>
              <a:bodyPr wrap="square" lIns="91438" tIns="45719" rIns="91438" bIns="45719" rtlCol="0">
                <a:spAutoFit/>
              </a:bodyPr>
              <a:lstStyle/>
              <a:p>
                <a:pPr defTabSz="914377" fontAlgn="auto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3200" b="1" smtClean="0">
                    <a:solidFill>
                      <a:srgbClr val="9A5315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>
                            <a:solidFill>
                              <a:srgbClr val="9A5315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sz="3200" b="1" i="1" smtClean="0">
                            <a:solidFill>
                              <a:srgbClr val="9A5315"/>
                            </a:solidFill>
                            <a:latin typeface="Cambria Math"/>
                          </a:rPr>
                          <m:t>𝟗</m:t>
                        </m:r>
                      </m:num>
                      <m:den>
                        <m:r>
                          <a:rPr lang="en-US" sz="3200" b="1" i="1" smtClean="0">
                            <a:solidFill>
                              <a:srgbClr val="9A5315"/>
                            </a:solidFill>
                            <a:latin typeface="Cambria Math"/>
                          </a:rPr>
                          <m:t>𝟓</m:t>
                        </m:r>
                      </m:den>
                    </m:f>
                  </m:oMath>
                </a14:m>
                <a:r>
                  <a:rPr lang="en-US" sz="3200" b="1">
                    <a:solidFill>
                      <a:srgbClr val="9A5315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b="1" smtClean="0">
                    <a:solidFill>
                      <a:srgbClr val="9A5315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-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>
                            <a:solidFill>
                              <a:srgbClr val="9A5315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sz="3200" b="1" i="1" smtClean="0">
                            <a:solidFill>
                              <a:srgbClr val="9A5315"/>
                            </a:solidFill>
                            <a:latin typeface="Cambria Math"/>
                          </a:rPr>
                          <m:t>𝟑</m:t>
                        </m:r>
                      </m:num>
                      <m:den>
                        <m:r>
                          <a:rPr lang="en-US" sz="3200" b="1" i="1" smtClean="0">
                            <a:solidFill>
                              <a:srgbClr val="9A5315"/>
                            </a:solidFill>
                            <a:latin typeface="Cambria Math"/>
                          </a:rPr>
                          <m:t>𝟓</m:t>
                        </m:r>
                      </m:den>
                    </m:f>
                  </m:oMath>
                </a14:m>
                <a:endParaRPr lang="en-US" sz="3200" b="1">
                  <a:solidFill>
                    <a:srgbClr val="9A5315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xmlns="" xmlns:a14="http://schemas.microsoft.com/office/drawing/2010/main" id="{8F2E0769-1134-46AB-94F7-C7581FDA7AC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6417" y="4679923"/>
                <a:ext cx="1875572" cy="801756"/>
              </a:xfrm>
              <a:prstGeom prst="rect">
                <a:avLst/>
              </a:prstGeom>
              <a:blipFill rotWithShape="1">
                <a:blip r:embed="rId13"/>
                <a:stretch>
                  <a:fillRect l="-8442" b="-1068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Box 28">
                <a:extLst>
                  <a:ext uri="{FF2B5EF4-FFF2-40B4-BE49-F238E27FC236}">
                    <a16:creationId xmlns:a16="http://schemas.microsoft.com/office/drawing/2014/main" xmlns="" id="{8F2E0769-1134-46AB-94F7-C7581FDA7ACE}"/>
                  </a:ext>
                </a:extLst>
              </p:cNvPr>
              <p:cNvSpPr txBox="1"/>
              <p:nvPr/>
            </p:nvSpPr>
            <p:spPr>
              <a:xfrm>
                <a:off x="373811" y="3818764"/>
                <a:ext cx="1882553" cy="803680"/>
              </a:xfrm>
              <a:prstGeom prst="rect">
                <a:avLst/>
              </a:prstGeom>
              <a:noFill/>
            </p:spPr>
            <p:txBody>
              <a:bodyPr wrap="square" lIns="91438" tIns="45719" rIns="91438" bIns="45719" rtlCol="0">
                <a:spAutoFit/>
              </a:bodyPr>
              <a:lstStyle/>
              <a:p>
                <a:pPr defTabSz="914377" fontAlgn="auto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3200" b="1" smtClean="0">
                    <a:solidFill>
                      <a:srgbClr val="9A5315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>
                            <a:solidFill>
                              <a:srgbClr val="9A5315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sz="3200" b="1" i="1" smtClean="0">
                            <a:solidFill>
                              <a:srgbClr val="9A5315"/>
                            </a:solidFill>
                            <a:latin typeface="Cambria Math"/>
                          </a:rPr>
                          <m:t>𝟕</m:t>
                        </m:r>
                      </m:num>
                      <m:den>
                        <m:r>
                          <a:rPr lang="en-US" sz="3200" b="1" i="1" smtClean="0">
                            <a:solidFill>
                              <a:srgbClr val="9A5315"/>
                            </a:solidFill>
                            <a:latin typeface="Cambria Math"/>
                          </a:rPr>
                          <m:t>𝟒</m:t>
                        </m:r>
                      </m:den>
                    </m:f>
                  </m:oMath>
                </a14:m>
                <a:r>
                  <a:rPr lang="en-US" sz="3200" b="1">
                    <a:solidFill>
                      <a:srgbClr val="9A5315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b="1" smtClean="0">
                    <a:solidFill>
                      <a:srgbClr val="9A5315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-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 smtClean="0">
                            <a:solidFill>
                              <a:srgbClr val="9A5315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sz="3200" b="1" i="1" smtClean="0">
                            <a:solidFill>
                              <a:srgbClr val="9A5315"/>
                            </a:solidFill>
                            <a:latin typeface="Cambria Math"/>
                          </a:rPr>
                          <m:t>𝟑</m:t>
                        </m:r>
                      </m:num>
                      <m:den>
                        <m:r>
                          <a:rPr lang="en-US" sz="3200" b="1" i="1" smtClean="0">
                            <a:solidFill>
                              <a:srgbClr val="9A5315"/>
                            </a:solidFill>
                            <a:latin typeface="Cambria Math"/>
                          </a:rPr>
                          <m:t>𝟒</m:t>
                        </m:r>
                      </m:den>
                    </m:f>
                  </m:oMath>
                </a14:m>
                <a:endParaRPr lang="en-US" sz="3200" b="1">
                  <a:solidFill>
                    <a:srgbClr val="9A5315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29" name="TextBox 28">
                <a:extLst>
                  <a:ext uri="{FF2B5EF4-FFF2-40B4-BE49-F238E27FC236}">
                    <a16:creationId xmlns:a16="http://schemas.microsoft.com/office/drawing/2014/main" xmlns="" xmlns:a14="http://schemas.microsoft.com/office/drawing/2010/main" id="{8F2E0769-1134-46AB-94F7-C7581FDA7AC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3811" y="3818764"/>
                <a:ext cx="1882553" cy="803680"/>
              </a:xfrm>
              <a:prstGeom prst="rect">
                <a:avLst/>
              </a:prstGeom>
              <a:blipFill rotWithShape="1">
                <a:blip r:embed="rId14"/>
                <a:stretch>
                  <a:fillRect l="-8091" b="-984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Box 29">
                <a:extLst>
                  <a:ext uri="{FF2B5EF4-FFF2-40B4-BE49-F238E27FC236}">
                    <a16:creationId xmlns:a16="http://schemas.microsoft.com/office/drawing/2014/main" xmlns="" id="{8F2E0769-1134-46AB-94F7-C7581FDA7ACE}"/>
                  </a:ext>
                </a:extLst>
              </p:cNvPr>
              <p:cNvSpPr txBox="1"/>
              <p:nvPr/>
            </p:nvSpPr>
            <p:spPr>
              <a:xfrm>
                <a:off x="418228" y="2881135"/>
                <a:ext cx="1698432" cy="810989"/>
              </a:xfrm>
              <a:prstGeom prst="rect">
                <a:avLst/>
              </a:prstGeom>
              <a:noFill/>
            </p:spPr>
            <p:txBody>
              <a:bodyPr wrap="square" lIns="91438" tIns="45719" rIns="91438" bIns="45719" rtlCol="0">
                <a:spAutoFit/>
              </a:bodyPr>
              <a:lstStyle/>
              <a:p>
                <a:pPr defTabSz="914377" fontAlgn="auto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2800" b="1" smtClean="0">
                    <a:solidFill>
                      <a:srgbClr val="9A5315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>
                            <a:solidFill>
                              <a:srgbClr val="9A5315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sz="3200" b="1" i="1" smtClean="0">
                            <a:solidFill>
                              <a:srgbClr val="9A5315"/>
                            </a:solidFill>
                            <a:latin typeface="Cambria Math"/>
                          </a:rPr>
                          <m:t>𝟏𝟓</m:t>
                        </m:r>
                      </m:num>
                      <m:den>
                        <m:r>
                          <a:rPr lang="en-US" sz="3200" b="1" i="1" smtClean="0">
                            <a:solidFill>
                              <a:srgbClr val="9A5315"/>
                            </a:solidFill>
                            <a:latin typeface="Cambria Math"/>
                          </a:rPr>
                          <m:t>𝟏𝟔</m:t>
                        </m:r>
                      </m:den>
                    </m:f>
                  </m:oMath>
                </a14:m>
                <a:r>
                  <a:rPr lang="en-US" sz="3200" b="1">
                    <a:solidFill>
                      <a:srgbClr val="9A5315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b="1" smtClean="0">
                    <a:solidFill>
                      <a:srgbClr val="9A5315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-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 smtClean="0">
                            <a:solidFill>
                              <a:srgbClr val="9A5315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sz="3200" b="1" i="1" smtClean="0">
                            <a:solidFill>
                              <a:srgbClr val="9A5315"/>
                            </a:solidFill>
                            <a:latin typeface="Cambria Math"/>
                          </a:rPr>
                          <m:t>𝟕</m:t>
                        </m:r>
                      </m:num>
                      <m:den>
                        <m:r>
                          <a:rPr lang="en-US" sz="3200" b="1" i="1" smtClean="0">
                            <a:solidFill>
                              <a:srgbClr val="9A5315"/>
                            </a:solidFill>
                            <a:latin typeface="Cambria Math"/>
                          </a:rPr>
                          <m:t>𝟏𝟔</m:t>
                        </m:r>
                      </m:den>
                    </m:f>
                  </m:oMath>
                </a14:m>
                <a:endParaRPr lang="en-US" sz="3200" b="1">
                  <a:solidFill>
                    <a:srgbClr val="9A5315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30" name="TextBox 29">
                <a:extLst>
                  <a:ext uri="{FF2B5EF4-FFF2-40B4-BE49-F238E27FC236}">
                    <a16:creationId xmlns:a16="http://schemas.microsoft.com/office/drawing/2014/main" xmlns="" xmlns:a14="http://schemas.microsoft.com/office/drawing/2010/main" id="{8F2E0769-1134-46AB-94F7-C7581FDA7AC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8228" y="2881135"/>
                <a:ext cx="1698432" cy="810989"/>
              </a:xfrm>
              <a:prstGeom prst="rect">
                <a:avLst/>
              </a:prstGeom>
              <a:blipFill rotWithShape="1">
                <a:blip r:embed="rId15"/>
                <a:stretch>
                  <a:fillRect l="-7554" b="-977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6" name="Text Box 146"/>
          <p:cNvSpPr txBox="1">
            <a:spLocks noChangeArrowheads="1"/>
          </p:cNvSpPr>
          <p:nvPr/>
        </p:nvSpPr>
        <p:spPr bwMode="auto">
          <a:xfrm>
            <a:off x="2514893" y="2881135"/>
            <a:ext cx="9906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ja-JP" sz="2400">
                <a:solidFill>
                  <a:srgbClr val="0000CC"/>
                </a:solidFill>
                <a:ea typeface="MS PGothic" pitchFamily="34" charset="-128"/>
              </a:rPr>
              <a:t>15 - 7</a:t>
            </a:r>
            <a:endParaRPr lang="en-US" sz="2400">
              <a:solidFill>
                <a:srgbClr val="0000CC"/>
              </a:solidFill>
            </a:endParaRPr>
          </a:p>
        </p:txBody>
      </p:sp>
      <p:sp>
        <p:nvSpPr>
          <p:cNvPr id="37" name="Text Box 82"/>
          <p:cNvSpPr txBox="1">
            <a:spLocks noChangeArrowheads="1"/>
          </p:cNvSpPr>
          <p:nvPr/>
        </p:nvSpPr>
        <p:spPr bwMode="auto">
          <a:xfrm>
            <a:off x="2775438" y="3335549"/>
            <a:ext cx="5842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ja-JP" sz="2400">
                <a:solidFill>
                  <a:srgbClr val="0000CC"/>
                </a:solidFill>
                <a:ea typeface="MS PGothic" pitchFamily="34" charset="-128"/>
              </a:rPr>
              <a:t>16</a:t>
            </a:r>
            <a:endParaRPr lang="en-US" sz="2400">
              <a:solidFill>
                <a:srgbClr val="0000CC"/>
              </a:solidFill>
            </a:endParaRP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xmlns="" id="{5A24D996-020A-49E2-83C4-D389BE15106C}"/>
              </a:ext>
            </a:extLst>
          </p:cNvPr>
          <p:cNvSpPr txBox="1"/>
          <p:nvPr/>
        </p:nvSpPr>
        <p:spPr>
          <a:xfrm>
            <a:off x="2132645" y="3083076"/>
            <a:ext cx="288541" cy="523218"/>
          </a:xfrm>
          <a:prstGeom prst="rect">
            <a:avLst/>
          </a:prstGeom>
          <a:noFill/>
        </p:spPr>
        <p:txBody>
          <a:bodyPr wrap="square" lIns="91438" tIns="45719" rIns="91438" bIns="45719" rtlCol="0">
            <a:spAutoFit/>
          </a:bodyPr>
          <a:lstStyle/>
          <a:p>
            <a:pPr defTabSz="914377" fontAlgn="auto">
              <a:spcBef>
                <a:spcPts val="0"/>
              </a:spcBef>
              <a:spcAft>
                <a:spcPts val="0"/>
              </a:spcAft>
            </a:pPr>
            <a:r>
              <a:rPr lang="en-US" sz="2800" b="1" smtClean="0">
                <a:solidFill>
                  <a:srgbClr val="9A531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endParaRPr lang="en-US" sz="2800" b="1">
              <a:solidFill>
                <a:srgbClr val="9A5315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1" name="Line 115"/>
          <p:cNvSpPr>
            <a:spLocks noChangeShapeType="1"/>
          </p:cNvSpPr>
          <p:nvPr/>
        </p:nvSpPr>
        <p:spPr bwMode="auto">
          <a:xfrm>
            <a:off x="2629584" y="3323932"/>
            <a:ext cx="87590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2" name="TextBox 41">
                <a:extLst>
                  <a:ext uri="{FF2B5EF4-FFF2-40B4-BE49-F238E27FC236}">
                    <a16:creationId xmlns:a16="http://schemas.microsoft.com/office/drawing/2014/main" xmlns="" id="{5A24D996-020A-49E2-83C4-D389BE15106C}"/>
                  </a:ext>
                </a:extLst>
              </p:cNvPr>
              <p:cNvSpPr txBox="1"/>
              <p:nvPr/>
            </p:nvSpPr>
            <p:spPr>
              <a:xfrm>
                <a:off x="3581365" y="2881135"/>
                <a:ext cx="838687" cy="803680"/>
              </a:xfrm>
              <a:prstGeom prst="rect">
                <a:avLst/>
              </a:prstGeom>
              <a:noFill/>
            </p:spPr>
            <p:txBody>
              <a:bodyPr wrap="none" lIns="91438" tIns="45719" rIns="91438" bIns="45719" rtlCol="0">
                <a:spAutoFit/>
              </a:bodyPr>
              <a:lstStyle/>
              <a:p>
                <a:pPr defTabSz="914377" fontAlgn="auto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2800" b="1" smtClean="0">
                    <a:solidFill>
                      <a:srgbClr val="9A5315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sz="3200" b="1" i="0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𝟖</m:t>
                        </m:r>
                      </m:num>
                      <m:den>
                        <m:r>
                          <a:rPr lang="en-US" sz="3200" b="1" i="0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𝟏𝟔</m:t>
                        </m:r>
                      </m:den>
                    </m:f>
                  </m:oMath>
                </a14:m>
                <a:endParaRPr lang="en-US" sz="2800" b="1">
                  <a:solidFill>
                    <a:srgbClr val="9A5315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42" name="TextBox 41">
                <a:extLst>
                  <a:ext uri="{FF2B5EF4-FFF2-40B4-BE49-F238E27FC236}">
                    <a16:creationId xmlns:a16="http://schemas.microsoft.com/office/drawing/2014/main" xmlns="" xmlns:a14="http://schemas.microsoft.com/office/drawing/2010/main" id="{5A24D996-020A-49E2-83C4-D389BE15106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81365" y="2881135"/>
                <a:ext cx="838687" cy="803680"/>
              </a:xfrm>
              <a:prstGeom prst="rect">
                <a:avLst/>
              </a:prstGeom>
              <a:blipFill rotWithShape="1">
                <a:blip r:embed="rId16"/>
                <a:stretch>
                  <a:fillRect l="-14493" b="-610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3" name="TextBox 42">
                <a:extLst>
                  <a:ext uri="{FF2B5EF4-FFF2-40B4-BE49-F238E27FC236}">
                    <a16:creationId xmlns:a16="http://schemas.microsoft.com/office/drawing/2014/main" xmlns="" id="{5A24D996-020A-49E2-83C4-D389BE15106C}"/>
                  </a:ext>
                </a:extLst>
              </p:cNvPr>
              <p:cNvSpPr txBox="1"/>
              <p:nvPr/>
            </p:nvSpPr>
            <p:spPr>
              <a:xfrm>
                <a:off x="4382550" y="2859127"/>
                <a:ext cx="659151" cy="801371"/>
              </a:xfrm>
              <a:prstGeom prst="rect">
                <a:avLst/>
              </a:prstGeom>
              <a:noFill/>
            </p:spPr>
            <p:txBody>
              <a:bodyPr wrap="none" lIns="91438" tIns="45719" rIns="91438" bIns="45719" rtlCol="0">
                <a:spAutoFit/>
              </a:bodyPr>
              <a:lstStyle/>
              <a:p>
                <a:pPr defTabSz="914377" fontAlgn="auto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2800" b="1" smtClean="0">
                    <a:solidFill>
                      <a:srgbClr val="9A5315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sz="3200" b="1" i="0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𝟏</m:t>
                        </m:r>
                      </m:num>
                      <m:den>
                        <m:r>
                          <a:rPr lang="en-US" sz="3200" b="1" i="0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𝟐</m:t>
                        </m:r>
                      </m:den>
                    </m:f>
                  </m:oMath>
                </a14:m>
                <a:endParaRPr lang="en-US" sz="2800" b="1">
                  <a:solidFill>
                    <a:srgbClr val="9A5315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43" name="TextBox 42">
                <a:extLst>
                  <a:ext uri="{FF2B5EF4-FFF2-40B4-BE49-F238E27FC236}">
                    <a16:creationId xmlns:a16="http://schemas.microsoft.com/office/drawing/2014/main" xmlns="" xmlns:a14="http://schemas.microsoft.com/office/drawing/2010/main" id="{5A24D996-020A-49E2-83C4-D389BE15106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82550" y="2859127"/>
                <a:ext cx="659151" cy="801371"/>
              </a:xfrm>
              <a:prstGeom prst="rect">
                <a:avLst/>
              </a:prstGeom>
              <a:blipFill rotWithShape="1">
                <a:blip r:embed="rId17"/>
                <a:stretch>
                  <a:fillRect l="-19444" b="-610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4" name="TextBox 43">
                <a:extLst>
                  <a:ext uri="{FF2B5EF4-FFF2-40B4-BE49-F238E27FC236}">
                    <a16:creationId xmlns:a16="http://schemas.microsoft.com/office/drawing/2014/main" xmlns="" id="{5A24D996-020A-49E2-83C4-D389BE15106C}"/>
                  </a:ext>
                </a:extLst>
              </p:cNvPr>
              <p:cNvSpPr txBox="1"/>
              <p:nvPr/>
            </p:nvSpPr>
            <p:spPr>
              <a:xfrm>
                <a:off x="3745256" y="4014550"/>
                <a:ext cx="694417" cy="523218"/>
              </a:xfrm>
              <a:prstGeom prst="rect">
                <a:avLst/>
              </a:prstGeom>
              <a:noFill/>
            </p:spPr>
            <p:txBody>
              <a:bodyPr wrap="none" lIns="91438" tIns="45719" rIns="91438" bIns="45719" rtlCol="0">
                <a:spAutoFit/>
              </a:bodyPr>
              <a:lstStyle/>
              <a:p>
                <a:pPr defTabSz="914377" fontAlgn="auto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2800" b="1" smtClean="0">
                    <a:solidFill>
                      <a:srgbClr val="9A5315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 </a:t>
                </a:r>
                <a14:m>
                  <m:oMath xmlns:m="http://schemas.openxmlformats.org/officeDocument/2006/math">
                    <m:r>
                      <a:rPr lang="en-US" sz="2800" b="1" i="1" smtClean="0">
                        <a:solidFill>
                          <a:srgbClr val="FF0000"/>
                        </a:solidFill>
                        <a:latin typeface="Cambria Math"/>
                      </a:rPr>
                      <m:t>𝟏</m:t>
                    </m:r>
                  </m:oMath>
                </a14:m>
                <a:endParaRPr lang="en-US" sz="2800" b="1">
                  <a:solidFill>
                    <a:srgbClr val="9A5315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44" name="TextBox 43">
                <a:extLst>
                  <a:ext uri="{FF2B5EF4-FFF2-40B4-BE49-F238E27FC236}">
                    <a16:creationId xmlns:a16="http://schemas.microsoft.com/office/drawing/2014/main" xmlns="" xmlns:a14="http://schemas.microsoft.com/office/drawing/2010/main" id="{5A24D996-020A-49E2-83C4-D389BE15106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45256" y="4014550"/>
                <a:ext cx="694417" cy="523218"/>
              </a:xfrm>
              <a:prstGeom prst="rect">
                <a:avLst/>
              </a:prstGeom>
              <a:blipFill rotWithShape="1">
                <a:blip r:embed="rId18"/>
                <a:stretch>
                  <a:fillRect l="-17544" t="-11765" b="-3294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04145052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/>
      <p:bldP spid="27" grpId="0"/>
      <p:bldP spid="20" grpId="0"/>
      <p:bldP spid="21" grpId="0"/>
      <p:bldP spid="22" grpId="0"/>
      <p:bldP spid="31" grpId="0"/>
      <p:bldP spid="36" grpId="0"/>
      <p:bldP spid="37" grpId="0"/>
      <p:bldP spid="39" grpId="0"/>
      <p:bldP spid="41" grpId="0" animBg="1"/>
      <p:bldP spid="42" grpId="0"/>
      <p:bldP spid="43" grpId="0"/>
      <p:bldP spid="4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15"/>
          <p:cNvSpPr txBox="1">
            <a:spLocks noChangeArrowheads="1"/>
          </p:cNvSpPr>
          <p:nvPr/>
        </p:nvSpPr>
        <p:spPr bwMode="auto">
          <a:xfrm>
            <a:off x="4457700" y="3733800"/>
            <a:ext cx="457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ja-JP">
                <a:solidFill>
                  <a:srgbClr val="FF0000"/>
                </a:solidFill>
                <a:ea typeface="MS PGothic" pitchFamily="34" charset="-128"/>
              </a:rPr>
              <a:t>7</a:t>
            </a:r>
            <a:endParaRPr lang="en-US">
              <a:solidFill>
                <a:srgbClr val="FF0000"/>
              </a:solidFill>
            </a:endParaRPr>
          </a:p>
        </p:txBody>
      </p:sp>
      <p:sp>
        <p:nvSpPr>
          <p:cNvPr id="9219" name="Text Box 16"/>
          <p:cNvSpPr txBox="1">
            <a:spLocks noChangeArrowheads="1"/>
          </p:cNvSpPr>
          <p:nvPr/>
        </p:nvSpPr>
        <p:spPr bwMode="auto">
          <a:xfrm>
            <a:off x="4457700" y="4000500"/>
            <a:ext cx="3937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ja-JP">
                <a:solidFill>
                  <a:srgbClr val="FF0000"/>
                </a:solidFill>
                <a:ea typeface="MS PGothic" pitchFamily="34" charset="-128"/>
              </a:rPr>
              <a:t>5</a:t>
            </a:r>
            <a:endParaRPr lang="en-US">
              <a:solidFill>
                <a:srgbClr val="FF0000"/>
              </a:solidFill>
            </a:endParaRPr>
          </a:p>
        </p:txBody>
      </p:sp>
      <p:sp>
        <p:nvSpPr>
          <p:cNvPr id="9220" name="Line 17"/>
          <p:cNvSpPr>
            <a:spLocks noChangeShapeType="1"/>
          </p:cNvSpPr>
          <p:nvPr/>
        </p:nvSpPr>
        <p:spPr bwMode="auto">
          <a:xfrm>
            <a:off x="4470400" y="4064000"/>
            <a:ext cx="30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21" name="Text Box 18"/>
          <p:cNvSpPr txBox="1">
            <a:spLocks noChangeArrowheads="1"/>
          </p:cNvSpPr>
          <p:nvPr/>
        </p:nvSpPr>
        <p:spPr bwMode="auto">
          <a:xfrm>
            <a:off x="4953000" y="3733800"/>
            <a:ext cx="457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ja-JP">
                <a:solidFill>
                  <a:srgbClr val="FF0000"/>
                </a:solidFill>
                <a:ea typeface="MS PGothic" pitchFamily="34" charset="-128"/>
              </a:rPr>
              <a:t>15</a:t>
            </a:r>
            <a:endParaRPr lang="en-US">
              <a:solidFill>
                <a:srgbClr val="FF0000"/>
              </a:solidFill>
            </a:endParaRPr>
          </a:p>
        </p:txBody>
      </p:sp>
      <p:sp>
        <p:nvSpPr>
          <p:cNvPr id="9222" name="Text Box 19"/>
          <p:cNvSpPr txBox="1">
            <a:spLocks noChangeArrowheads="1"/>
          </p:cNvSpPr>
          <p:nvPr/>
        </p:nvSpPr>
        <p:spPr bwMode="auto">
          <a:xfrm>
            <a:off x="4965700" y="4000500"/>
            <a:ext cx="5969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ja-JP">
                <a:solidFill>
                  <a:srgbClr val="FF0000"/>
                </a:solidFill>
                <a:ea typeface="MS PGothic" pitchFamily="34" charset="-128"/>
              </a:rPr>
              <a:t>25</a:t>
            </a:r>
            <a:endParaRPr lang="en-US">
              <a:solidFill>
                <a:srgbClr val="FF0000"/>
              </a:solidFill>
            </a:endParaRPr>
          </a:p>
        </p:txBody>
      </p:sp>
      <p:sp>
        <p:nvSpPr>
          <p:cNvPr id="9223" name="Line 20"/>
          <p:cNvSpPr>
            <a:spLocks noChangeShapeType="1"/>
          </p:cNvSpPr>
          <p:nvPr/>
        </p:nvSpPr>
        <p:spPr bwMode="auto">
          <a:xfrm>
            <a:off x="5054600" y="4064000"/>
            <a:ext cx="30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24" name="Text Box 21"/>
          <p:cNvSpPr txBox="1">
            <a:spLocks noChangeArrowheads="1"/>
          </p:cNvSpPr>
          <p:nvPr/>
        </p:nvSpPr>
        <p:spPr bwMode="auto">
          <a:xfrm>
            <a:off x="4813300" y="3875088"/>
            <a:ext cx="3048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ja-JP">
                <a:ea typeface="MS PGothic" pitchFamily="34" charset="-128"/>
              </a:rPr>
              <a:t>-</a:t>
            </a:r>
            <a:endParaRPr lang="en-US"/>
          </a:p>
        </p:txBody>
      </p:sp>
      <p:sp>
        <p:nvSpPr>
          <p:cNvPr id="9225" name="Text Box 22"/>
          <p:cNvSpPr txBox="1">
            <a:spLocks noChangeArrowheads="1"/>
          </p:cNvSpPr>
          <p:nvPr/>
        </p:nvSpPr>
        <p:spPr bwMode="auto">
          <a:xfrm>
            <a:off x="4064000" y="3848100"/>
            <a:ext cx="457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ja-JP">
                <a:ea typeface="MS PGothic" pitchFamily="34" charset="-128"/>
              </a:rPr>
              <a:t>b)</a:t>
            </a:r>
            <a:endParaRPr lang="en-US"/>
          </a:p>
        </p:txBody>
      </p:sp>
      <p:sp>
        <p:nvSpPr>
          <p:cNvPr id="9226" name="Text Box 23"/>
          <p:cNvSpPr txBox="1">
            <a:spLocks noChangeArrowheads="1"/>
          </p:cNvSpPr>
          <p:nvPr/>
        </p:nvSpPr>
        <p:spPr bwMode="auto">
          <a:xfrm>
            <a:off x="1168400" y="5638800"/>
            <a:ext cx="457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ja-JP">
                <a:solidFill>
                  <a:srgbClr val="FF0000"/>
                </a:solidFill>
                <a:ea typeface="MS PGothic" pitchFamily="34" charset="-128"/>
              </a:rPr>
              <a:t>3</a:t>
            </a:r>
            <a:endParaRPr lang="en-US">
              <a:solidFill>
                <a:srgbClr val="FF0000"/>
              </a:solidFill>
            </a:endParaRPr>
          </a:p>
        </p:txBody>
      </p:sp>
      <p:sp>
        <p:nvSpPr>
          <p:cNvPr id="9227" name="Line 25"/>
          <p:cNvSpPr>
            <a:spLocks noChangeShapeType="1"/>
          </p:cNvSpPr>
          <p:nvPr/>
        </p:nvSpPr>
        <p:spPr bwMode="auto">
          <a:xfrm>
            <a:off x="1181100" y="5969000"/>
            <a:ext cx="30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28" name="Text Box 26"/>
          <p:cNvSpPr txBox="1">
            <a:spLocks noChangeArrowheads="1"/>
          </p:cNvSpPr>
          <p:nvPr/>
        </p:nvSpPr>
        <p:spPr bwMode="auto">
          <a:xfrm>
            <a:off x="1839913" y="5618163"/>
            <a:ext cx="4572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ja-JP">
                <a:solidFill>
                  <a:srgbClr val="FF0000"/>
                </a:solidFill>
                <a:ea typeface="MS PGothic" pitchFamily="34" charset="-128"/>
              </a:rPr>
              <a:t>4</a:t>
            </a:r>
            <a:endParaRPr lang="en-US">
              <a:solidFill>
                <a:srgbClr val="FF0000"/>
              </a:solidFill>
            </a:endParaRPr>
          </a:p>
        </p:txBody>
      </p:sp>
      <p:sp>
        <p:nvSpPr>
          <p:cNvPr id="9229" name="Text Box 27"/>
          <p:cNvSpPr txBox="1">
            <a:spLocks noChangeArrowheads="1"/>
          </p:cNvSpPr>
          <p:nvPr/>
        </p:nvSpPr>
        <p:spPr bwMode="auto">
          <a:xfrm>
            <a:off x="1841500" y="6019800"/>
            <a:ext cx="3937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ja-JP">
                <a:solidFill>
                  <a:srgbClr val="FF0000"/>
                </a:solidFill>
                <a:ea typeface="MS PGothic" pitchFamily="34" charset="-128"/>
              </a:rPr>
              <a:t>8</a:t>
            </a:r>
            <a:endParaRPr lang="en-US">
              <a:solidFill>
                <a:srgbClr val="FF0000"/>
              </a:solidFill>
            </a:endParaRPr>
          </a:p>
        </p:txBody>
      </p:sp>
      <p:sp>
        <p:nvSpPr>
          <p:cNvPr id="9230" name="Line 28"/>
          <p:cNvSpPr>
            <a:spLocks noChangeShapeType="1"/>
          </p:cNvSpPr>
          <p:nvPr/>
        </p:nvSpPr>
        <p:spPr bwMode="auto">
          <a:xfrm>
            <a:off x="1790700" y="5989638"/>
            <a:ext cx="30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31" name="Text Box 29"/>
          <p:cNvSpPr txBox="1">
            <a:spLocks noChangeArrowheads="1"/>
          </p:cNvSpPr>
          <p:nvPr/>
        </p:nvSpPr>
        <p:spPr bwMode="auto">
          <a:xfrm>
            <a:off x="1524000" y="5780088"/>
            <a:ext cx="3048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ja-JP">
                <a:ea typeface="MS PGothic" pitchFamily="34" charset="-128"/>
              </a:rPr>
              <a:t>-</a:t>
            </a:r>
            <a:endParaRPr lang="en-US"/>
          </a:p>
        </p:txBody>
      </p:sp>
      <p:sp>
        <p:nvSpPr>
          <p:cNvPr id="9232" name="Text Box 30"/>
          <p:cNvSpPr txBox="1">
            <a:spLocks noChangeArrowheads="1"/>
          </p:cNvSpPr>
          <p:nvPr/>
        </p:nvSpPr>
        <p:spPr bwMode="auto">
          <a:xfrm>
            <a:off x="762000" y="5765800"/>
            <a:ext cx="457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ja-JP">
                <a:ea typeface="MS PGothic" pitchFamily="34" charset="-128"/>
              </a:rPr>
              <a:t>c)</a:t>
            </a:r>
            <a:endParaRPr lang="en-US"/>
          </a:p>
        </p:txBody>
      </p:sp>
      <p:sp>
        <p:nvSpPr>
          <p:cNvPr id="9233" name="Text Box 31"/>
          <p:cNvSpPr txBox="1">
            <a:spLocks noChangeArrowheads="1"/>
          </p:cNvSpPr>
          <p:nvPr/>
        </p:nvSpPr>
        <p:spPr bwMode="auto">
          <a:xfrm>
            <a:off x="4333875" y="5629275"/>
            <a:ext cx="457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ja-JP">
                <a:solidFill>
                  <a:srgbClr val="FF0000"/>
                </a:solidFill>
                <a:ea typeface="MS PGothic" pitchFamily="34" charset="-128"/>
              </a:rPr>
              <a:t>11</a:t>
            </a:r>
            <a:endParaRPr lang="en-US">
              <a:solidFill>
                <a:srgbClr val="FF0000"/>
              </a:solidFill>
            </a:endParaRPr>
          </a:p>
        </p:txBody>
      </p:sp>
      <p:sp>
        <p:nvSpPr>
          <p:cNvPr id="9234" name="Text Box 32"/>
          <p:cNvSpPr txBox="1">
            <a:spLocks noChangeArrowheads="1"/>
          </p:cNvSpPr>
          <p:nvPr/>
        </p:nvSpPr>
        <p:spPr bwMode="auto">
          <a:xfrm>
            <a:off x="4410075" y="5895975"/>
            <a:ext cx="5334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ja-JP">
                <a:solidFill>
                  <a:srgbClr val="FF0000"/>
                </a:solidFill>
                <a:ea typeface="MS PGothic" pitchFamily="34" charset="-128"/>
              </a:rPr>
              <a:t>4</a:t>
            </a:r>
            <a:endParaRPr lang="en-US">
              <a:solidFill>
                <a:srgbClr val="FF0000"/>
              </a:solidFill>
            </a:endParaRPr>
          </a:p>
        </p:txBody>
      </p:sp>
      <p:sp>
        <p:nvSpPr>
          <p:cNvPr id="9235" name="Line 33"/>
          <p:cNvSpPr>
            <a:spLocks noChangeShapeType="1"/>
          </p:cNvSpPr>
          <p:nvPr/>
        </p:nvSpPr>
        <p:spPr bwMode="auto">
          <a:xfrm>
            <a:off x="4346575" y="5959475"/>
            <a:ext cx="30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36" name="Text Box 34"/>
          <p:cNvSpPr txBox="1">
            <a:spLocks noChangeArrowheads="1"/>
          </p:cNvSpPr>
          <p:nvPr/>
        </p:nvSpPr>
        <p:spPr bwMode="auto">
          <a:xfrm>
            <a:off x="4943475" y="5629275"/>
            <a:ext cx="457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ja-JP">
                <a:solidFill>
                  <a:srgbClr val="FF0000"/>
                </a:solidFill>
                <a:ea typeface="MS PGothic" pitchFamily="34" charset="-128"/>
              </a:rPr>
              <a:t>6</a:t>
            </a:r>
            <a:endParaRPr lang="en-US">
              <a:solidFill>
                <a:srgbClr val="FF0000"/>
              </a:solidFill>
            </a:endParaRPr>
          </a:p>
        </p:txBody>
      </p:sp>
      <p:sp>
        <p:nvSpPr>
          <p:cNvPr id="9237" name="Text Box 35"/>
          <p:cNvSpPr txBox="1">
            <a:spLocks noChangeArrowheads="1"/>
          </p:cNvSpPr>
          <p:nvPr/>
        </p:nvSpPr>
        <p:spPr bwMode="auto">
          <a:xfrm>
            <a:off x="4943475" y="5895975"/>
            <a:ext cx="5334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ja-JP">
                <a:solidFill>
                  <a:srgbClr val="FF0000"/>
                </a:solidFill>
                <a:ea typeface="MS PGothic" pitchFamily="34" charset="-128"/>
              </a:rPr>
              <a:t>8</a:t>
            </a:r>
            <a:endParaRPr lang="en-US">
              <a:solidFill>
                <a:srgbClr val="FF0000"/>
              </a:solidFill>
            </a:endParaRPr>
          </a:p>
        </p:txBody>
      </p:sp>
      <p:sp>
        <p:nvSpPr>
          <p:cNvPr id="9238" name="Line 36"/>
          <p:cNvSpPr>
            <a:spLocks noChangeShapeType="1"/>
          </p:cNvSpPr>
          <p:nvPr/>
        </p:nvSpPr>
        <p:spPr bwMode="auto">
          <a:xfrm>
            <a:off x="4956175" y="5959475"/>
            <a:ext cx="30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39" name="Text Box 37"/>
          <p:cNvSpPr txBox="1">
            <a:spLocks noChangeArrowheads="1"/>
          </p:cNvSpPr>
          <p:nvPr/>
        </p:nvSpPr>
        <p:spPr bwMode="auto">
          <a:xfrm>
            <a:off x="4689475" y="5770563"/>
            <a:ext cx="3048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ja-JP">
                <a:ea typeface="MS PGothic" pitchFamily="34" charset="-128"/>
              </a:rPr>
              <a:t>-</a:t>
            </a:r>
            <a:endParaRPr lang="en-US"/>
          </a:p>
        </p:txBody>
      </p:sp>
      <p:sp>
        <p:nvSpPr>
          <p:cNvPr id="9240" name="Text Box 38"/>
          <p:cNvSpPr txBox="1">
            <a:spLocks noChangeArrowheads="1"/>
          </p:cNvSpPr>
          <p:nvPr/>
        </p:nvSpPr>
        <p:spPr bwMode="auto">
          <a:xfrm>
            <a:off x="3927475" y="5756275"/>
            <a:ext cx="457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ja-JP">
                <a:ea typeface="MS PGothic" pitchFamily="34" charset="-128"/>
              </a:rPr>
              <a:t>d)</a:t>
            </a:r>
            <a:endParaRPr lang="en-US"/>
          </a:p>
        </p:txBody>
      </p:sp>
      <p:sp>
        <p:nvSpPr>
          <p:cNvPr id="9241" name="Rectangle 75"/>
          <p:cNvSpPr>
            <a:spLocks noChangeArrowheads="1"/>
          </p:cNvSpPr>
          <p:nvPr/>
        </p:nvSpPr>
        <p:spPr bwMode="auto">
          <a:xfrm>
            <a:off x="457200" y="2743200"/>
            <a:ext cx="3352800" cy="6858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ja-JP" b="1">
                <a:ea typeface="MS PGothic" pitchFamily="34" charset="-128"/>
              </a:rPr>
              <a:t>Bài tập 2/ Rút gọn rồi tính:</a:t>
            </a:r>
            <a:endParaRPr lang="en-US" b="1"/>
          </a:p>
        </p:txBody>
      </p:sp>
      <p:sp>
        <p:nvSpPr>
          <p:cNvPr id="9242" name="Text Box 76"/>
          <p:cNvSpPr txBox="1">
            <a:spLocks noChangeArrowheads="1"/>
          </p:cNvSpPr>
          <p:nvPr/>
        </p:nvSpPr>
        <p:spPr bwMode="auto">
          <a:xfrm>
            <a:off x="1117600" y="3757613"/>
            <a:ext cx="4572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ja-JP">
                <a:solidFill>
                  <a:srgbClr val="FF0000"/>
                </a:solidFill>
                <a:ea typeface="MS PGothic" pitchFamily="34" charset="-128"/>
              </a:rPr>
              <a:t>2</a:t>
            </a:r>
            <a:endParaRPr lang="en-US">
              <a:solidFill>
                <a:srgbClr val="FF0000"/>
              </a:solidFill>
            </a:endParaRPr>
          </a:p>
        </p:txBody>
      </p:sp>
      <p:sp>
        <p:nvSpPr>
          <p:cNvPr id="9243" name="Text Box 77"/>
          <p:cNvSpPr txBox="1">
            <a:spLocks noChangeArrowheads="1"/>
          </p:cNvSpPr>
          <p:nvPr/>
        </p:nvSpPr>
        <p:spPr bwMode="auto">
          <a:xfrm>
            <a:off x="1117600" y="4024313"/>
            <a:ext cx="4572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ja-JP">
                <a:solidFill>
                  <a:srgbClr val="FF0000"/>
                </a:solidFill>
                <a:ea typeface="MS PGothic" pitchFamily="34" charset="-128"/>
              </a:rPr>
              <a:t>3</a:t>
            </a:r>
            <a:endParaRPr lang="en-US">
              <a:solidFill>
                <a:srgbClr val="FF0000"/>
              </a:solidFill>
            </a:endParaRPr>
          </a:p>
        </p:txBody>
      </p:sp>
      <p:sp>
        <p:nvSpPr>
          <p:cNvPr id="9244" name="Line 78"/>
          <p:cNvSpPr>
            <a:spLocks noChangeShapeType="1"/>
          </p:cNvSpPr>
          <p:nvPr/>
        </p:nvSpPr>
        <p:spPr bwMode="auto">
          <a:xfrm>
            <a:off x="1130300" y="4087813"/>
            <a:ext cx="30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45" name="Text Box 79"/>
          <p:cNvSpPr txBox="1">
            <a:spLocks noChangeArrowheads="1"/>
          </p:cNvSpPr>
          <p:nvPr/>
        </p:nvSpPr>
        <p:spPr bwMode="auto">
          <a:xfrm>
            <a:off x="1727200" y="3757613"/>
            <a:ext cx="4572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ja-JP">
                <a:solidFill>
                  <a:srgbClr val="FF0000"/>
                </a:solidFill>
                <a:ea typeface="MS PGothic" pitchFamily="34" charset="-128"/>
              </a:rPr>
              <a:t>3</a:t>
            </a:r>
            <a:endParaRPr lang="en-US">
              <a:solidFill>
                <a:srgbClr val="FF0000"/>
              </a:solidFill>
            </a:endParaRPr>
          </a:p>
        </p:txBody>
      </p:sp>
      <p:sp>
        <p:nvSpPr>
          <p:cNvPr id="9246" name="Text Box 80"/>
          <p:cNvSpPr txBox="1">
            <a:spLocks noChangeArrowheads="1"/>
          </p:cNvSpPr>
          <p:nvPr/>
        </p:nvSpPr>
        <p:spPr bwMode="auto">
          <a:xfrm>
            <a:off x="1727200" y="4024313"/>
            <a:ext cx="4572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ja-JP">
                <a:solidFill>
                  <a:srgbClr val="FF0000"/>
                </a:solidFill>
                <a:ea typeface="MS PGothic" pitchFamily="34" charset="-128"/>
              </a:rPr>
              <a:t>9</a:t>
            </a:r>
            <a:endParaRPr lang="en-US">
              <a:solidFill>
                <a:srgbClr val="FF0000"/>
              </a:solidFill>
            </a:endParaRPr>
          </a:p>
        </p:txBody>
      </p:sp>
      <p:sp>
        <p:nvSpPr>
          <p:cNvPr id="9247" name="Line 81"/>
          <p:cNvSpPr>
            <a:spLocks noChangeShapeType="1"/>
          </p:cNvSpPr>
          <p:nvPr/>
        </p:nvSpPr>
        <p:spPr bwMode="auto">
          <a:xfrm>
            <a:off x="1739900" y="4087813"/>
            <a:ext cx="30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48" name="Text Box 82"/>
          <p:cNvSpPr txBox="1">
            <a:spLocks noChangeArrowheads="1"/>
          </p:cNvSpPr>
          <p:nvPr/>
        </p:nvSpPr>
        <p:spPr bwMode="auto">
          <a:xfrm>
            <a:off x="1473200" y="3898900"/>
            <a:ext cx="3048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ja-JP">
                <a:ea typeface="MS PGothic" pitchFamily="34" charset="-128"/>
              </a:rPr>
              <a:t>-</a:t>
            </a:r>
            <a:endParaRPr lang="en-US"/>
          </a:p>
        </p:txBody>
      </p:sp>
      <p:sp>
        <p:nvSpPr>
          <p:cNvPr id="9249" name="Text Box 83"/>
          <p:cNvSpPr txBox="1">
            <a:spLocks noChangeArrowheads="1"/>
          </p:cNvSpPr>
          <p:nvPr/>
        </p:nvSpPr>
        <p:spPr bwMode="auto">
          <a:xfrm>
            <a:off x="749300" y="3883025"/>
            <a:ext cx="457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ja-JP">
                <a:ea typeface="MS PGothic" pitchFamily="34" charset="-128"/>
              </a:rPr>
              <a:t>a)</a:t>
            </a:r>
            <a:endParaRPr lang="en-US"/>
          </a:p>
        </p:txBody>
      </p:sp>
      <p:sp>
        <p:nvSpPr>
          <p:cNvPr id="9250" name="Text Box 84"/>
          <p:cNvSpPr txBox="1">
            <a:spLocks noChangeArrowheads="1"/>
          </p:cNvSpPr>
          <p:nvPr/>
        </p:nvSpPr>
        <p:spPr bwMode="auto">
          <a:xfrm>
            <a:off x="2133600" y="3922713"/>
            <a:ext cx="4572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ja-JP">
                <a:solidFill>
                  <a:srgbClr val="FF0000"/>
                </a:solidFill>
                <a:ea typeface="MS PGothic" pitchFamily="34" charset="-128"/>
              </a:rPr>
              <a:t>=</a:t>
            </a:r>
            <a:endParaRPr lang="en-US">
              <a:solidFill>
                <a:srgbClr val="FF0000"/>
              </a:solidFill>
            </a:endParaRPr>
          </a:p>
        </p:txBody>
      </p:sp>
      <p:sp>
        <p:nvSpPr>
          <p:cNvPr id="9251" name="Text Box 100"/>
          <p:cNvSpPr txBox="1">
            <a:spLocks noChangeArrowheads="1"/>
          </p:cNvSpPr>
          <p:nvPr/>
        </p:nvSpPr>
        <p:spPr bwMode="auto">
          <a:xfrm>
            <a:off x="1168400" y="6034088"/>
            <a:ext cx="3937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ja-JP">
                <a:solidFill>
                  <a:srgbClr val="FF0000"/>
                </a:solidFill>
                <a:ea typeface="MS PGothic" pitchFamily="34" charset="-128"/>
              </a:rPr>
              <a:t>2</a:t>
            </a:r>
            <a:endParaRPr lang="en-US">
              <a:solidFill>
                <a:srgbClr val="FF0000"/>
              </a:solidFill>
            </a:endParaRPr>
          </a:p>
        </p:txBody>
      </p:sp>
      <p:sp>
        <p:nvSpPr>
          <p:cNvPr id="9252" name="Rectangle 101"/>
          <p:cNvSpPr>
            <a:spLocks noChangeArrowheads="1"/>
          </p:cNvSpPr>
          <p:nvPr/>
        </p:nvSpPr>
        <p:spPr bwMode="auto">
          <a:xfrm>
            <a:off x="457200" y="2743200"/>
            <a:ext cx="3352800" cy="6858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ja-JP" b="1">
                <a:ea typeface="MS PGothic" pitchFamily="34" charset="-128"/>
              </a:rPr>
              <a:t>Bài tập 2/ Rút gọn rồi tính:</a:t>
            </a:r>
            <a:endParaRPr lang="en-US" b="1"/>
          </a:p>
        </p:txBody>
      </p:sp>
      <p:sp>
        <p:nvSpPr>
          <p:cNvPr id="37" name="Text Box 4"/>
          <p:cNvSpPr txBox="1">
            <a:spLocks noChangeArrowheads="1"/>
          </p:cNvSpPr>
          <p:nvPr/>
        </p:nvSpPr>
        <p:spPr bwMode="auto">
          <a:xfrm>
            <a:off x="518318" y="152400"/>
            <a:ext cx="8158163" cy="13234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8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Thứ</a:t>
            </a:r>
            <a:r>
              <a:rPr lang="en-US" sz="2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ba</a:t>
            </a:r>
            <a:r>
              <a:rPr lang="en-US" sz="2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8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sz="2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22</a:t>
            </a:r>
            <a:r>
              <a:rPr lang="en-US" sz="2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tháng</a:t>
            </a:r>
            <a:r>
              <a:rPr lang="en-US" sz="2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năm</a:t>
            </a:r>
            <a:r>
              <a:rPr lang="en-US" sz="2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2022</a:t>
            </a:r>
            <a:endParaRPr lang="en-US" sz="28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800" b="1" u="sng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Toán</a:t>
            </a:r>
            <a:endParaRPr lang="en-US" sz="2800" b="1" u="sng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400" b="1" dirty="0" err="1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Phép</a:t>
            </a:r>
            <a:r>
              <a:rPr lang="en-US" sz="2400" b="1" dirty="0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trừ</a:t>
            </a:r>
            <a:r>
              <a:rPr lang="en-US" sz="2400" b="1" dirty="0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400" b="1" dirty="0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b="1" dirty="0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( </a:t>
            </a:r>
            <a:r>
              <a:rPr lang="en-US" sz="2400" b="1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US" sz="2400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1)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 Box 6"/>
          <p:cNvSpPr txBox="1">
            <a:spLocks noChangeArrowheads="1"/>
          </p:cNvSpPr>
          <p:nvPr/>
        </p:nvSpPr>
        <p:spPr bwMode="auto">
          <a:xfrm>
            <a:off x="1117600" y="3467100"/>
            <a:ext cx="457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ja-JP">
                <a:solidFill>
                  <a:srgbClr val="FF0000"/>
                </a:solidFill>
                <a:ea typeface="MS PGothic" pitchFamily="34" charset="-128"/>
              </a:rPr>
              <a:t>2</a:t>
            </a:r>
            <a:endParaRPr lang="en-US">
              <a:solidFill>
                <a:srgbClr val="FF0000"/>
              </a:solidFill>
            </a:endParaRPr>
          </a:p>
        </p:txBody>
      </p:sp>
      <p:sp>
        <p:nvSpPr>
          <p:cNvPr id="10243" name="Text Box 7"/>
          <p:cNvSpPr txBox="1">
            <a:spLocks noChangeArrowheads="1"/>
          </p:cNvSpPr>
          <p:nvPr/>
        </p:nvSpPr>
        <p:spPr bwMode="auto">
          <a:xfrm>
            <a:off x="1117600" y="3733800"/>
            <a:ext cx="457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ja-JP">
                <a:solidFill>
                  <a:srgbClr val="FF0000"/>
                </a:solidFill>
                <a:ea typeface="MS PGothic" pitchFamily="34" charset="-128"/>
              </a:rPr>
              <a:t>3</a:t>
            </a:r>
            <a:endParaRPr lang="en-US">
              <a:solidFill>
                <a:srgbClr val="FF0000"/>
              </a:solidFill>
            </a:endParaRPr>
          </a:p>
        </p:txBody>
      </p:sp>
      <p:sp>
        <p:nvSpPr>
          <p:cNvPr id="10244" name="Line 8"/>
          <p:cNvSpPr>
            <a:spLocks noChangeShapeType="1"/>
          </p:cNvSpPr>
          <p:nvPr/>
        </p:nvSpPr>
        <p:spPr bwMode="auto">
          <a:xfrm>
            <a:off x="1130300" y="3797300"/>
            <a:ext cx="30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45" name="Text Box 9"/>
          <p:cNvSpPr txBox="1">
            <a:spLocks noChangeArrowheads="1"/>
          </p:cNvSpPr>
          <p:nvPr/>
        </p:nvSpPr>
        <p:spPr bwMode="auto">
          <a:xfrm>
            <a:off x="1727200" y="3467100"/>
            <a:ext cx="457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ja-JP">
                <a:solidFill>
                  <a:srgbClr val="FF0000"/>
                </a:solidFill>
                <a:ea typeface="MS PGothic" pitchFamily="34" charset="-128"/>
              </a:rPr>
              <a:t>3</a:t>
            </a:r>
            <a:endParaRPr lang="en-US">
              <a:solidFill>
                <a:srgbClr val="FF0000"/>
              </a:solidFill>
            </a:endParaRPr>
          </a:p>
        </p:txBody>
      </p:sp>
      <p:sp>
        <p:nvSpPr>
          <p:cNvPr id="10246" name="Text Box 10"/>
          <p:cNvSpPr txBox="1">
            <a:spLocks noChangeArrowheads="1"/>
          </p:cNvSpPr>
          <p:nvPr/>
        </p:nvSpPr>
        <p:spPr bwMode="auto">
          <a:xfrm>
            <a:off x="1727200" y="3733800"/>
            <a:ext cx="457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ja-JP">
                <a:solidFill>
                  <a:srgbClr val="FF0000"/>
                </a:solidFill>
                <a:ea typeface="MS PGothic" pitchFamily="34" charset="-128"/>
              </a:rPr>
              <a:t>9</a:t>
            </a:r>
            <a:endParaRPr lang="en-US">
              <a:solidFill>
                <a:srgbClr val="FF0000"/>
              </a:solidFill>
            </a:endParaRPr>
          </a:p>
        </p:txBody>
      </p:sp>
      <p:sp>
        <p:nvSpPr>
          <p:cNvPr id="10247" name="Line 11"/>
          <p:cNvSpPr>
            <a:spLocks noChangeShapeType="1"/>
          </p:cNvSpPr>
          <p:nvPr/>
        </p:nvSpPr>
        <p:spPr bwMode="auto">
          <a:xfrm>
            <a:off x="1739900" y="3797300"/>
            <a:ext cx="30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48" name="Text Box 12"/>
          <p:cNvSpPr txBox="1">
            <a:spLocks noChangeArrowheads="1"/>
          </p:cNvSpPr>
          <p:nvPr/>
        </p:nvSpPr>
        <p:spPr bwMode="auto">
          <a:xfrm>
            <a:off x="1473200" y="3608388"/>
            <a:ext cx="3048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ja-JP">
                <a:ea typeface="MS PGothic" pitchFamily="34" charset="-128"/>
              </a:rPr>
              <a:t>-</a:t>
            </a:r>
            <a:endParaRPr lang="en-US"/>
          </a:p>
        </p:txBody>
      </p:sp>
      <p:sp>
        <p:nvSpPr>
          <p:cNvPr id="10249" name="Text Box 13"/>
          <p:cNvSpPr txBox="1">
            <a:spLocks noChangeArrowheads="1"/>
          </p:cNvSpPr>
          <p:nvPr/>
        </p:nvSpPr>
        <p:spPr bwMode="auto">
          <a:xfrm>
            <a:off x="749300" y="3592513"/>
            <a:ext cx="4572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ja-JP">
                <a:ea typeface="MS PGothic" pitchFamily="34" charset="-128"/>
              </a:rPr>
              <a:t>a)</a:t>
            </a:r>
            <a:endParaRPr lang="en-US"/>
          </a:p>
        </p:txBody>
      </p:sp>
      <p:sp>
        <p:nvSpPr>
          <p:cNvPr id="10250" name="Text Box 38"/>
          <p:cNvSpPr txBox="1">
            <a:spLocks noChangeArrowheads="1"/>
          </p:cNvSpPr>
          <p:nvPr/>
        </p:nvSpPr>
        <p:spPr bwMode="auto">
          <a:xfrm>
            <a:off x="2133600" y="3632200"/>
            <a:ext cx="457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ja-JP">
                <a:solidFill>
                  <a:srgbClr val="FF0000"/>
                </a:solidFill>
                <a:ea typeface="MS PGothic" pitchFamily="34" charset="-128"/>
              </a:rPr>
              <a:t>=</a:t>
            </a:r>
            <a:endParaRPr lang="en-US">
              <a:solidFill>
                <a:srgbClr val="FF0000"/>
              </a:solidFill>
            </a:endParaRPr>
          </a:p>
        </p:txBody>
      </p:sp>
      <p:sp>
        <p:nvSpPr>
          <p:cNvPr id="10251" name="Rectangle 42"/>
          <p:cNvSpPr>
            <a:spLocks noChangeArrowheads="1"/>
          </p:cNvSpPr>
          <p:nvPr/>
        </p:nvSpPr>
        <p:spPr bwMode="auto">
          <a:xfrm>
            <a:off x="609600" y="1524000"/>
            <a:ext cx="3074988" cy="13716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ja-JP" b="1">
                <a:ea typeface="MS PGothic" pitchFamily="34" charset="-128"/>
              </a:rPr>
              <a:t>Bài tập 2/ Rút gọn rồi tính:</a:t>
            </a:r>
            <a:endParaRPr lang="en-US" b="1"/>
          </a:p>
        </p:txBody>
      </p:sp>
      <p:sp>
        <p:nvSpPr>
          <p:cNvPr id="15404" name="Text Box 44"/>
          <p:cNvSpPr txBox="1">
            <a:spLocks noChangeArrowheads="1"/>
          </p:cNvSpPr>
          <p:nvPr/>
        </p:nvSpPr>
        <p:spPr bwMode="auto">
          <a:xfrm>
            <a:off x="1117600" y="4319588"/>
            <a:ext cx="4572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ja-JP">
                <a:solidFill>
                  <a:srgbClr val="FF0000"/>
                </a:solidFill>
                <a:ea typeface="MS PGothic" pitchFamily="34" charset="-128"/>
              </a:rPr>
              <a:t>3</a:t>
            </a:r>
            <a:endParaRPr lang="en-US">
              <a:solidFill>
                <a:srgbClr val="FF0000"/>
              </a:solidFill>
            </a:endParaRPr>
          </a:p>
        </p:txBody>
      </p:sp>
      <p:sp>
        <p:nvSpPr>
          <p:cNvPr id="15405" name="Text Box 45"/>
          <p:cNvSpPr txBox="1">
            <a:spLocks noChangeArrowheads="1"/>
          </p:cNvSpPr>
          <p:nvPr/>
        </p:nvSpPr>
        <p:spPr bwMode="auto">
          <a:xfrm>
            <a:off x="1117600" y="4586288"/>
            <a:ext cx="4572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ja-JP">
                <a:solidFill>
                  <a:srgbClr val="FF0000"/>
                </a:solidFill>
                <a:ea typeface="MS PGothic" pitchFamily="34" charset="-128"/>
              </a:rPr>
              <a:t>9</a:t>
            </a:r>
            <a:endParaRPr lang="en-US">
              <a:solidFill>
                <a:srgbClr val="FF0000"/>
              </a:solidFill>
            </a:endParaRPr>
          </a:p>
        </p:txBody>
      </p:sp>
      <p:sp>
        <p:nvSpPr>
          <p:cNvPr id="15406" name="Line 46"/>
          <p:cNvSpPr>
            <a:spLocks noChangeShapeType="1"/>
          </p:cNvSpPr>
          <p:nvPr/>
        </p:nvSpPr>
        <p:spPr bwMode="auto">
          <a:xfrm>
            <a:off x="1130300" y="4649788"/>
            <a:ext cx="30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407" name="Text Box 47"/>
          <p:cNvSpPr txBox="1">
            <a:spLocks noChangeArrowheads="1"/>
          </p:cNvSpPr>
          <p:nvPr/>
        </p:nvSpPr>
        <p:spPr bwMode="auto">
          <a:xfrm>
            <a:off x="1447800" y="4483100"/>
            <a:ext cx="457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ja-JP">
                <a:solidFill>
                  <a:srgbClr val="FF0000"/>
                </a:solidFill>
                <a:ea typeface="MS PGothic" pitchFamily="34" charset="-128"/>
              </a:rPr>
              <a:t>=</a:t>
            </a:r>
            <a:endParaRPr lang="en-US">
              <a:solidFill>
                <a:srgbClr val="FF0000"/>
              </a:solidFill>
            </a:endParaRPr>
          </a:p>
        </p:txBody>
      </p:sp>
      <p:sp>
        <p:nvSpPr>
          <p:cNvPr id="15408" name="Text Box 48"/>
          <p:cNvSpPr txBox="1">
            <a:spLocks noChangeArrowheads="1"/>
          </p:cNvSpPr>
          <p:nvPr/>
        </p:nvSpPr>
        <p:spPr bwMode="auto">
          <a:xfrm>
            <a:off x="1803400" y="4318000"/>
            <a:ext cx="838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ja-JP">
                <a:ea typeface="MS PGothic" pitchFamily="34" charset="-128"/>
              </a:rPr>
              <a:t>3 : 3</a:t>
            </a:r>
            <a:endParaRPr lang="en-US"/>
          </a:p>
        </p:txBody>
      </p:sp>
      <p:sp>
        <p:nvSpPr>
          <p:cNvPr id="15409" name="Text Box 49"/>
          <p:cNvSpPr txBox="1">
            <a:spLocks noChangeArrowheads="1"/>
          </p:cNvSpPr>
          <p:nvPr/>
        </p:nvSpPr>
        <p:spPr bwMode="auto">
          <a:xfrm>
            <a:off x="1803400" y="4624388"/>
            <a:ext cx="8382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ja-JP">
                <a:ea typeface="MS PGothic" pitchFamily="34" charset="-128"/>
              </a:rPr>
              <a:t>9 : 3</a:t>
            </a:r>
            <a:endParaRPr lang="en-US"/>
          </a:p>
        </p:txBody>
      </p:sp>
      <p:sp>
        <p:nvSpPr>
          <p:cNvPr id="15410" name="Line 50"/>
          <p:cNvSpPr>
            <a:spLocks noChangeShapeType="1"/>
          </p:cNvSpPr>
          <p:nvPr/>
        </p:nvSpPr>
        <p:spPr bwMode="auto">
          <a:xfrm>
            <a:off x="1803400" y="4622800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411" name="Text Box 51"/>
          <p:cNvSpPr txBox="1">
            <a:spLocks noChangeArrowheads="1"/>
          </p:cNvSpPr>
          <p:nvPr/>
        </p:nvSpPr>
        <p:spPr bwMode="auto">
          <a:xfrm>
            <a:off x="2717800" y="4306888"/>
            <a:ext cx="4572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ja-JP">
                <a:solidFill>
                  <a:srgbClr val="FF0000"/>
                </a:solidFill>
                <a:ea typeface="MS PGothic" pitchFamily="34" charset="-128"/>
              </a:rPr>
              <a:t>1</a:t>
            </a:r>
            <a:endParaRPr lang="en-US">
              <a:solidFill>
                <a:srgbClr val="FF0000"/>
              </a:solidFill>
            </a:endParaRPr>
          </a:p>
        </p:txBody>
      </p:sp>
      <p:sp>
        <p:nvSpPr>
          <p:cNvPr id="15412" name="Text Box 52"/>
          <p:cNvSpPr txBox="1">
            <a:spLocks noChangeArrowheads="1"/>
          </p:cNvSpPr>
          <p:nvPr/>
        </p:nvSpPr>
        <p:spPr bwMode="auto">
          <a:xfrm>
            <a:off x="2705100" y="4637088"/>
            <a:ext cx="3810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ja-JP">
                <a:solidFill>
                  <a:srgbClr val="FF0000"/>
                </a:solidFill>
                <a:ea typeface="MS PGothic" pitchFamily="34" charset="-128"/>
              </a:rPr>
              <a:t>3</a:t>
            </a:r>
            <a:endParaRPr lang="en-US">
              <a:solidFill>
                <a:srgbClr val="FF0000"/>
              </a:solidFill>
            </a:endParaRPr>
          </a:p>
        </p:txBody>
      </p:sp>
      <p:sp>
        <p:nvSpPr>
          <p:cNvPr id="15413" name="Line 53"/>
          <p:cNvSpPr>
            <a:spLocks noChangeShapeType="1"/>
          </p:cNvSpPr>
          <p:nvPr/>
        </p:nvSpPr>
        <p:spPr bwMode="auto">
          <a:xfrm>
            <a:off x="2717800" y="4611688"/>
            <a:ext cx="30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414" name="Text Box 54"/>
          <p:cNvSpPr txBox="1">
            <a:spLocks noChangeArrowheads="1"/>
          </p:cNvSpPr>
          <p:nvPr/>
        </p:nvSpPr>
        <p:spPr bwMode="auto">
          <a:xfrm>
            <a:off x="2425700" y="4446588"/>
            <a:ext cx="4572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ja-JP">
                <a:solidFill>
                  <a:srgbClr val="FF0000"/>
                </a:solidFill>
                <a:ea typeface="MS PGothic" pitchFamily="34" charset="-128"/>
              </a:rPr>
              <a:t>=</a:t>
            </a:r>
            <a:endParaRPr lang="en-US">
              <a:solidFill>
                <a:srgbClr val="FF0000"/>
              </a:solidFill>
            </a:endParaRPr>
          </a:p>
        </p:txBody>
      </p:sp>
      <p:sp>
        <p:nvSpPr>
          <p:cNvPr id="10275" name="Line 68"/>
          <p:cNvSpPr>
            <a:spLocks noChangeShapeType="1"/>
          </p:cNvSpPr>
          <p:nvPr/>
        </p:nvSpPr>
        <p:spPr bwMode="auto">
          <a:xfrm>
            <a:off x="4495800" y="2895600"/>
            <a:ext cx="0" cy="3505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6" name="Text Box 4"/>
          <p:cNvSpPr txBox="1">
            <a:spLocks noChangeArrowheads="1"/>
          </p:cNvSpPr>
          <p:nvPr/>
        </p:nvSpPr>
        <p:spPr bwMode="auto">
          <a:xfrm>
            <a:off x="518318" y="152400"/>
            <a:ext cx="8158163" cy="13234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8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Thứ</a:t>
            </a:r>
            <a:r>
              <a:rPr lang="en-US" sz="2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ba</a:t>
            </a:r>
            <a:r>
              <a:rPr lang="en-US" sz="2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8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sz="2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22</a:t>
            </a:r>
            <a:r>
              <a:rPr lang="en-US" sz="2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tháng</a:t>
            </a:r>
            <a:r>
              <a:rPr lang="en-US" sz="2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năm</a:t>
            </a:r>
            <a:r>
              <a:rPr lang="en-US" sz="2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2022</a:t>
            </a:r>
            <a:endParaRPr lang="en-US" sz="28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800" b="1" u="sng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Toán</a:t>
            </a:r>
            <a:endParaRPr lang="en-US" sz="2800" b="1" u="sng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400" b="1" dirty="0" err="1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Phép</a:t>
            </a:r>
            <a:r>
              <a:rPr lang="en-US" sz="2400" b="1" dirty="0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trừ</a:t>
            </a:r>
            <a:r>
              <a:rPr lang="en-US" sz="2400" b="1" dirty="0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400" b="1" dirty="0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b="1" dirty="0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( </a:t>
            </a:r>
            <a:r>
              <a:rPr lang="en-US" sz="2400" b="1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US" sz="2400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1)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7" name="TextBox 56">
                <a:extLst>
                  <a:ext uri="{FF2B5EF4-FFF2-40B4-BE49-F238E27FC236}">
                    <a16:creationId xmlns:a16="http://schemas.microsoft.com/office/drawing/2014/main" xmlns="" id="{8F2E0769-1134-46AB-94F7-C7581FDA7ACE}"/>
                  </a:ext>
                </a:extLst>
              </p:cNvPr>
              <p:cNvSpPr txBox="1"/>
              <p:nvPr/>
            </p:nvSpPr>
            <p:spPr>
              <a:xfrm>
                <a:off x="4613563" y="3318099"/>
                <a:ext cx="2037082" cy="810989"/>
              </a:xfrm>
              <a:prstGeom prst="rect">
                <a:avLst/>
              </a:prstGeom>
              <a:noFill/>
            </p:spPr>
            <p:txBody>
              <a:bodyPr wrap="square" lIns="91438" tIns="45719" rIns="91438" bIns="45719" rtlCol="0">
                <a:spAutoFit/>
              </a:bodyPr>
              <a:lstStyle/>
              <a:p>
                <a:r>
                  <a:rPr lang="en-US" sz="280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a)</a:t>
                </a:r>
                <a:r>
                  <a:rPr lang="en-US" sz="2800" b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sz="3200" b="1" i="1" smtClean="0">
                            <a:latin typeface="Cambria Math"/>
                          </a:rPr>
                          <m:t>𝟐</m:t>
                        </m:r>
                      </m:num>
                      <m:den>
                        <m:r>
                          <a:rPr lang="en-US" sz="3200" b="1" i="1" smtClean="0">
                            <a:latin typeface="Cambria Math"/>
                          </a:rPr>
                          <m:t>𝟑</m:t>
                        </m:r>
                      </m:den>
                    </m:f>
                  </m:oMath>
                </a14:m>
                <a:r>
                  <a:rPr lang="en-US" sz="3200" b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-</a:t>
                </a:r>
                <a:r>
                  <a:rPr lang="en-US" sz="3200" b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sz="3200" b="1" i="1" smtClean="0">
                            <a:latin typeface="Cambria Math"/>
                          </a:rPr>
                          <m:t>𝟑</m:t>
                        </m:r>
                      </m:num>
                      <m:den>
                        <m:r>
                          <a:rPr lang="en-US" sz="3200" b="1" i="1" smtClean="0">
                            <a:latin typeface="Cambria Math"/>
                          </a:rPr>
                          <m:t>𝟗</m:t>
                        </m:r>
                      </m:den>
                    </m:f>
                  </m:oMath>
                </a14:m>
                <a:r>
                  <a:rPr lang="en-US" sz="3200" b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=</a:t>
                </a:r>
                <a:endParaRPr lang="en-US" sz="3200" b="1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57" name="TextBox 56">
                <a:extLst>
                  <a:ext uri="{FF2B5EF4-FFF2-40B4-BE49-F238E27FC236}">
                    <a16:creationId xmlns="" xmlns:a16="http://schemas.microsoft.com/office/drawing/2014/main" xmlns:a14="http://schemas.microsoft.com/office/drawing/2010/main" id="{8F2E0769-1134-46AB-94F7-C7581FDA7AC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13563" y="3318099"/>
                <a:ext cx="2037082" cy="810989"/>
              </a:xfrm>
              <a:prstGeom prst="rect">
                <a:avLst/>
              </a:prstGeom>
              <a:blipFill rotWithShape="1">
                <a:blip r:embed="rId2"/>
                <a:stretch>
                  <a:fillRect l="-6287" b="-902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8" name="TextBox 57">
                <a:extLst>
                  <a:ext uri="{FF2B5EF4-FFF2-40B4-BE49-F238E27FC236}">
                    <a16:creationId xmlns:a16="http://schemas.microsoft.com/office/drawing/2014/main" xmlns="" id="{9AA33432-AD8B-4A5B-BC6F-AD84E3DB9225}"/>
                  </a:ext>
                </a:extLst>
              </p:cNvPr>
              <p:cNvSpPr txBox="1"/>
              <p:nvPr/>
            </p:nvSpPr>
            <p:spPr>
              <a:xfrm>
                <a:off x="6417683" y="3299142"/>
                <a:ext cx="466790" cy="801371"/>
              </a:xfrm>
              <a:prstGeom prst="rect">
                <a:avLst/>
              </a:prstGeom>
              <a:noFill/>
            </p:spPr>
            <p:txBody>
              <a:bodyPr wrap="none" lIns="91438" tIns="45719" rIns="91438" bIns="45719" rtlCol="0">
                <a:spAutoFit/>
              </a:bodyPr>
              <a:lstStyle/>
              <a:p>
                <a:r>
                  <a:rPr lang="en-US" sz="3200" b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sz="3200" b="1" i="1" smtClean="0">
                            <a:latin typeface="Cambria Math"/>
                          </a:rPr>
                          <m:t>𝟐</m:t>
                        </m:r>
                      </m:num>
                      <m:den>
                        <m:r>
                          <a:rPr lang="en-US" sz="3200" b="1" i="1" smtClean="0">
                            <a:latin typeface="Cambria Math"/>
                          </a:rPr>
                          <m:t>𝟑</m:t>
                        </m:r>
                      </m:den>
                    </m:f>
                  </m:oMath>
                </a14:m>
                <a:endParaRPr lang="en-US" sz="3200" b="1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58" name="TextBox 57">
                <a:extLst>
                  <a:ext uri="{FF2B5EF4-FFF2-40B4-BE49-F238E27FC236}">
                    <a16:creationId xmlns="" xmlns:a16="http://schemas.microsoft.com/office/drawing/2014/main" xmlns:a14="http://schemas.microsoft.com/office/drawing/2010/main" id="{9AA33432-AD8B-4A5B-BC6F-AD84E3DB922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17683" y="3299142"/>
                <a:ext cx="466790" cy="801371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9" name="TextBox 58">
            <a:extLst>
              <a:ext uri="{FF2B5EF4-FFF2-40B4-BE49-F238E27FC236}">
                <a16:creationId xmlns:a16="http://schemas.microsoft.com/office/drawing/2014/main" xmlns="" id="{9AA33432-AD8B-4A5B-BC6F-AD84E3DB9225}"/>
              </a:ext>
            </a:extLst>
          </p:cNvPr>
          <p:cNvSpPr txBox="1"/>
          <p:nvPr/>
        </p:nvSpPr>
        <p:spPr>
          <a:xfrm>
            <a:off x="6884473" y="3385133"/>
            <a:ext cx="320918" cy="584773"/>
          </a:xfrm>
          <a:prstGeom prst="rect">
            <a:avLst/>
          </a:prstGeom>
          <a:noFill/>
        </p:spPr>
        <p:txBody>
          <a:bodyPr wrap="none" lIns="91438" tIns="45719" rIns="91438" bIns="45719" rtlCol="0">
            <a:spAutoFit/>
          </a:bodyPr>
          <a:lstStyle/>
          <a:p>
            <a:r>
              <a:rPr lang="en-US" sz="32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endParaRPr lang="en-US" sz="32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0" name="TextBox 59">
                <a:extLst>
                  <a:ext uri="{FF2B5EF4-FFF2-40B4-BE49-F238E27FC236}">
                    <a16:creationId xmlns:a16="http://schemas.microsoft.com/office/drawing/2014/main" xmlns="" id="{9AA33432-AD8B-4A5B-BC6F-AD84E3DB9225}"/>
                  </a:ext>
                </a:extLst>
              </p:cNvPr>
              <p:cNvSpPr txBox="1"/>
              <p:nvPr/>
            </p:nvSpPr>
            <p:spPr>
              <a:xfrm>
                <a:off x="7205391" y="3264491"/>
                <a:ext cx="466790" cy="803680"/>
              </a:xfrm>
              <a:prstGeom prst="rect">
                <a:avLst/>
              </a:prstGeom>
              <a:noFill/>
            </p:spPr>
            <p:txBody>
              <a:bodyPr wrap="none" lIns="91438" tIns="45719" rIns="91438" bIns="45719" rtlCol="0">
                <a:spAutoFit/>
              </a:bodyPr>
              <a:lstStyle/>
              <a:p>
                <a:r>
                  <a:rPr lang="en-US" sz="3200" b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sz="3200" b="1" i="1" smtClean="0">
                            <a:latin typeface="Cambria Math"/>
                          </a:rPr>
                          <m:t>𝟏</m:t>
                        </m:r>
                      </m:num>
                      <m:den>
                        <m:r>
                          <a:rPr lang="en-US" sz="3200" b="1" i="1" smtClean="0">
                            <a:latin typeface="Cambria Math"/>
                          </a:rPr>
                          <m:t>𝟑</m:t>
                        </m:r>
                      </m:den>
                    </m:f>
                  </m:oMath>
                </a14:m>
                <a:endParaRPr lang="en-US" sz="3200" b="1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60" name="TextBox 59">
                <a:extLst>
                  <a:ext uri="{FF2B5EF4-FFF2-40B4-BE49-F238E27FC236}">
                    <a16:creationId xmlns="" xmlns:a16="http://schemas.microsoft.com/office/drawing/2014/main" xmlns:a14="http://schemas.microsoft.com/office/drawing/2010/main" id="{9AA33432-AD8B-4A5B-BC6F-AD84E3DB922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05391" y="3264491"/>
                <a:ext cx="466790" cy="803680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1" name="TextBox 60">
                <a:extLst>
                  <a:ext uri="{FF2B5EF4-FFF2-40B4-BE49-F238E27FC236}">
                    <a16:creationId xmlns:a16="http://schemas.microsoft.com/office/drawing/2014/main" xmlns="" id="{5A24D996-020A-49E2-83C4-D389BE15106C}"/>
                  </a:ext>
                </a:extLst>
              </p:cNvPr>
              <p:cNvSpPr txBox="1"/>
              <p:nvPr/>
            </p:nvSpPr>
            <p:spPr>
              <a:xfrm>
                <a:off x="7848600" y="3276320"/>
                <a:ext cx="659151" cy="802397"/>
              </a:xfrm>
              <a:prstGeom prst="rect">
                <a:avLst/>
              </a:prstGeom>
              <a:noFill/>
            </p:spPr>
            <p:txBody>
              <a:bodyPr wrap="none" lIns="91438" tIns="45719" rIns="91438" bIns="45719" rtlCol="0">
                <a:spAutoFit/>
              </a:bodyPr>
              <a:lstStyle/>
              <a:p>
                <a:r>
                  <a:rPr lang="en-US" sz="2800" b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sz="3200" b="1" i="0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𝟏</m:t>
                        </m:r>
                      </m:num>
                      <m:den>
                        <m:r>
                          <a:rPr lang="en-US" sz="3200" b="1" i="0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𝟑</m:t>
                        </m:r>
                      </m:den>
                    </m:f>
                  </m:oMath>
                </a14:m>
                <a:endParaRPr lang="en-US" sz="2800" b="1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61" name="TextBox 60">
                <a:extLst>
                  <a:ext uri="{FF2B5EF4-FFF2-40B4-BE49-F238E27FC236}">
                    <a16:creationId xmlns="" xmlns:a16="http://schemas.microsoft.com/office/drawing/2014/main" xmlns:a14="http://schemas.microsoft.com/office/drawing/2010/main" id="{5A24D996-020A-49E2-83C4-D389BE15106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48600" y="3276320"/>
                <a:ext cx="659151" cy="802397"/>
              </a:xfrm>
              <a:prstGeom prst="rect">
                <a:avLst/>
              </a:prstGeom>
              <a:blipFill rotWithShape="1">
                <a:blip r:embed="rId5"/>
                <a:stretch>
                  <a:fillRect l="-19444" b="-530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2" name="Text Box 38"/>
          <p:cNvSpPr txBox="1">
            <a:spLocks noChangeArrowheads="1"/>
          </p:cNvSpPr>
          <p:nvPr/>
        </p:nvSpPr>
        <p:spPr bwMode="auto">
          <a:xfrm>
            <a:off x="2489200" y="3608387"/>
            <a:ext cx="457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ja-JP" smtClean="0">
                <a:solidFill>
                  <a:srgbClr val="FF0000"/>
                </a:solidFill>
                <a:ea typeface="MS PGothic" pitchFamily="34" charset="-128"/>
              </a:rPr>
              <a:t>?</a:t>
            </a:r>
            <a:endParaRPr lang="en-US">
              <a:solidFill>
                <a:srgbClr val="FF0000"/>
              </a:solidFill>
            </a:endParaRPr>
          </a:p>
        </p:txBody>
      </p:sp>
      <p:sp>
        <p:nvSpPr>
          <p:cNvPr id="63" name="Rectangle 23"/>
          <p:cNvSpPr>
            <a:spLocks noChangeArrowheads="1"/>
          </p:cNvSpPr>
          <p:nvPr/>
        </p:nvSpPr>
        <p:spPr bwMode="auto">
          <a:xfrm>
            <a:off x="4741283" y="2209800"/>
            <a:ext cx="3352800" cy="685800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ja-JP" b="1" smtClean="0">
                <a:solidFill>
                  <a:srgbClr val="FF0000"/>
                </a:solidFill>
                <a:ea typeface="MS PGothic" pitchFamily="34" charset="-128"/>
              </a:rPr>
              <a:t>Trình bày</a:t>
            </a:r>
            <a:endParaRPr lang="en-US" b="1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54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54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1540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540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540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540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54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54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54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54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540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540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540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540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54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54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54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54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54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54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154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154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1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1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1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1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404" grpId="0"/>
      <p:bldP spid="15405" grpId="0"/>
      <p:bldP spid="15406" grpId="0" animBg="1"/>
      <p:bldP spid="15407" grpId="0"/>
      <p:bldP spid="15408" grpId="0"/>
      <p:bldP spid="15409" grpId="0"/>
      <p:bldP spid="15410" grpId="0" animBg="1"/>
      <p:bldP spid="15411" grpId="0"/>
      <p:bldP spid="15412" grpId="0"/>
      <p:bldP spid="15413" grpId="0" animBg="1"/>
      <p:bldP spid="15414" grpId="0"/>
      <p:bldP spid="57" grpId="0"/>
      <p:bldP spid="58" grpId="0"/>
      <p:bldP spid="59" grpId="0"/>
      <p:bldP spid="60" grpId="0"/>
      <p:bldP spid="61" grpId="0"/>
      <p:bldP spid="6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xmlns="" id="{9AA33432-AD8B-4A5B-BC6F-AD84E3DB9225}"/>
                  </a:ext>
                </a:extLst>
              </p:cNvPr>
              <p:cNvSpPr txBox="1"/>
              <p:nvPr/>
            </p:nvSpPr>
            <p:spPr>
              <a:xfrm>
                <a:off x="2421475" y="2906467"/>
                <a:ext cx="466790" cy="801371"/>
              </a:xfrm>
              <a:prstGeom prst="rect">
                <a:avLst/>
              </a:prstGeom>
              <a:noFill/>
            </p:spPr>
            <p:txBody>
              <a:bodyPr wrap="none" lIns="91438" tIns="45719" rIns="91438" bIns="45719" rtlCol="0">
                <a:spAutoFit/>
              </a:bodyPr>
              <a:lstStyle/>
              <a:p>
                <a:r>
                  <a:rPr lang="en-US" sz="3200" b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sz="3200" b="1" i="1" smtClean="0">
                            <a:latin typeface="Cambria Math"/>
                          </a:rPr>
                          <m:t>𝟕</m:t>
                        </m:r>
                      </m:num>
                      <m:den>
                        <m:r>
                          <a:rPr lang="en-US" sz="3200" b="1" i="1" smtClean="0">
                            <a:latin typeface="Cambria Math"/>
                          </a:rPr>
                          <m:t>𝟓</m:t>
                        </m:r>
                      </m:den>
                    </m:f>
                  </m:oMath>
                </a14:m>
                <a:endParaRPr lang="en-US" sz="3200" b="1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26" name="TextBox 25">
                <a:extLst>
                  <a:ext uri="{FF2B5EF4-FFF2-40B4-BE49-F238E27FC236}">
                    <a16:creationId xmlns="" xmlns:a16="http://schemas.microsoft.com/office/drawing/2014/main" xmlns:a14="http://schemas.microsoft.com/office/drawing/2010/main" id="{9AA33432-AD8B-4A5B-BC6F-AD84E3DB922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21475" y="2906467"/>
                <a:ext cx="466790" cy="801371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26">
                <a:extLst>
                  <a:ext uri="{FF2B5EF4-FFF2-40B4-BE49-F238E27FC236}">
                    <a16:creationId xmlns:a16="http://schemas.microsoft.com/office/drawing/2014/main" xmlns="" id="{5A24D996-020A-49E2-83C4-D389BE15106C}"/>
                  </a:ext>
                </a:extLst>
              </p:cNvPr>
              <p:cNvSpPr txBox="1"/>
              <p:nvPr/>
            </p:nvSpPr>
            <p:spPr>
              <a:xfrm>
                <a:off x="3782288" y="2901658"/>
                <a:ext cx="659151" cy="802397"/>
              </a:xfrm>
              <a:prstGeom prst="rect">
                <a:avLst/>
              </a:prstGeom>
              <a:noFill/>
            </p:spPr>
            <p:txBody>
              <a:bodyPr wrap="none" lIns="91438" tIns="45719" rIns="91438" bIns="45719" rtlCol="0">
                <a:spAutoFit/>
              </a:bodyPr>
              <a:lstStyle/>
              <a:p>
                <a:r>
                  <a:rPr lang="en-US" sz="2800" b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sz="3200" b="1" i="0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𝟒</m:t>
                        </m:r>
                      </m:num>
                      <m:den>
                        <m:r>
                          <a:rPr lang="en-US" sz="3200" b="1" i="0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𝟓</m:t>
                        </m:r>
                      </m:den>
                    </m:f>
                  </m:oMath>
                </a14:m>
                <a:endParaRPr lang="en-US" sz="2800" b="1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27" name="TextBox 26">
                <a:extLst>
                  <a:ext uri="{FF2B5EF4-FFF2-40B4-BE49-F238E27FC236}">
                    <a16:creationId xmlns="" xmlns:a16="http://schemas.microsoft.com/office/drawing/2014/main" xmlns:a14="http://schemas.microsoft.com/office/drawing/2010/main" id="{5A24D996-020A-49E2-83C4-D389BE15106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82288" y="2901658"/>
                <a:ext cx="659151" cy="802397"/>
              </a:xfrm>
              <a:prstGeom prst="rect">
                <a:avLst/>
              </a:prstGeom>
              <a:blipFill rotWithShape="1">
                <a:blip r:embed="rId3"/>
                <a:stretch>
                  <a:fillRect l="-18349" b="-454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2" name="Text Box 7"/>
          <p:cNvSpPr txBox="1">
            <a:spLocks noChangeArrowheads="1"/>
          </p:cNvSpPr>
          <p:nvPr/>
        </p:nvSpPr>
        <p:spPr bwMode="auto">
          <a:xfrm>
            <a:off x="207427" y="714229"/>
            <a:ext cx="6096000" cy="5539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21912" tIns="60956" rIns="121912" bIns="60956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800" b="1" u="sng" smtClean="0">
                <a:solidFill>
                  <a:srgbClr val="0000CC"/>
                </a:solidFill>
                <a:cs typeface="Times New Roman" pitchFamily="18" charset="0"/>
              </a:rPr>
              <a:t>Bài 2</a:t>
            </a:r>
            <a:r>
              <a:rPr lang="en-US" sz="2800" b="1" smtClean="0">
                <a:solidFill>
                  <a:srgbClr val="0000CC"/>
                </a:solidFill>
                <a:cs typeface="Times New Roman" pitchFamily="18" charset="0"/>
              </a:rPr>
              <a:t>: Rút gọn rồi tính</a:t>
            </a:r>
            <a:endParaRPr lang="en-US" sz="2800" b="1" dirty="0">
              <a:solidFill>
                <a:srgbClr val="0000CC"/>
              </a:solidFill>
              <a:cs typeface="Times New Roman" pitchFamily="18" charset="0"/>
            </a:endParaRPr>
          </a:p>
        </p:txBody>
      </p:sp>
      <p:sp>
        <p:nvSpPr>
          <p:cNvPr id="57" name="TextBox 56"/>
          <p:cNvSpPr txBox="1"/>
          <p:nvPr/>
        </p:nvSpPr>
        <p:spPr>
          <a:xfrm>
            <a:off x="3767020" y="2079208"/>
            <a:ext cx="1752600" cy="615545"/>
          </a:xfrm>
          <a:prstGeom prst="rect">
            <a:avLst/>
          </a:prstGeom>
          <a:noFill/>
        </p:spPr>
        <p:txBody>
          <a:bodyPr wrap="square" lIns="121912" tIns="60956" rIns="121912" bIns="60956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3200" b="1" err="1">
                <a:solidFill>
                  <a:srgbClr val="FF0000"/>
                </a:solidFill>
                <a:latin typeface="Times New Roman" pitchFamily="18" charset="0"/>
              </a:rPr>
              <a:t>Bài</a:t>
            </a:r>
            <a:r>
              <a:rPr lang="en-US" sz="3200" b="1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200" b="1" smtClean="0">
                <a:solidFill>
                  <a:srgbClr val="FF0000"/>
                </a:solidFill>
                <a:latin typeface="Times New Roman" pitchFamily="18" charset="0"/>
              </a:rPr>
              <a:t>làm</a:t>
            </a:r>
            <a:endParaRPr lang="en-US" sz="3200" b="1" dirty="0">
              <a:solidFill>
                <a:srgbClr val="FF0000"/>
              </a:solidFill>
              <a:latin typeface="Times New Roman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xmlns="" id="{5A24D996-020A-49E2-83C4-D389BE15106C}"/>
                  </a:ext>
                </a:extLst>
              </p:cNvPr>
              <p:cNvSpPr txBox="1"/>
              <p:nvPr/>
            </p:nvSpPr>
            <p:spPr>
              <a:xfrm>
                <a:off x="3708665" y="4174411"/>
                <a:ext cx="659151" cy="801308"/>
              </a:xfrm>
              <a:prstGeom prst="rect">
                <a:avLst/>
              </a:prstGeom>
              <a:noFill/>
            </p:spPr>
            <p:txBody>
              <a:bodyPr wrap="none" lIns="91438" tIns="45719" rIns="91438" bIns="45719" rtlCol="0">
                <a:spAutoFit/>
              </a:bodyPr>
              <a:lstStyle/>
              <a:p>
                <a:r>
                  <a:rPr lang="en-US" sz="2800" b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sz="3200" b="1" i="0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𝟐</m:t>
                        </m:r>
                      </m:num>
                      <m:den>
                        <m:r>
                          <a:rPr lang="en-US" sz="3200" b="1" i="0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𝟐</m:t>
                        </m:r>
                      </m:den>
                    </m:f>
                  </m:oMath>
                </a14:m>
                <a:endParaRPr lang="en-US" sz="2800" b="1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22" name="TextBox 21">
                <a:extLst>
                  <a:ext uri="{FF2B5EF4-FFF2-40B4-BE49-F238E27FC236}">
                    <a16:creationId xmlns="" xmlns:a16="http://schemas.microsoft.com/office/drawing/2014/main" xmlns:a14="http://schemas.microsoft.com/office/drawing/2010/main" id="{5A24D996-020A-49E2-83C4-D389BE15106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08665" y="4174411"/>
                <a:ext cx="659151" cy="801308"/>
              </a:xfrm>
              <a:prstGeom prst="rect">
                <a:avLst/>
              </a:prstGeom>
              <a:blipFill rotWithShape="1">
                <a:blip r:embed="rId4"/>
                <a:stretch>
                  <a:fillRect l="-18349" b="-610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TextBox 30">
                <a:extLst>
                  <a:ext uri="{FF2B5EF4-FFF2-40B4-BE49-F238E27FC236}">
                    <a16:creationId xmlns:a16="http://schemas.microsoft.com/office/drawing/2014/main" xmlns="" id="{5A24D996-020A-49E2-83C4-D389BE15106C}"/>
                  </a:ext>
                </a:extLst>
              </p:cNvPr>
              <p:cNvSpPr txBox="1"/>
              <p:nvPr/>
            </p:nvSpPr>
            <p:spPr>
              <a:xfrm>
                <a:off x="3813631" y="5570597"/>
                <a:ext cx="659151" cy="801308"/>
              </a:xfrm>
              <a:prstGeom prst="rect">
                <a:avLst/>
              </a:prstGeom>
              <a:noFill/>
            </p:spPr>
            <p:txBody>
              <a:bodyPr wrap="none" lIns="91438" tIns="45719" rIns="91438" bIns="45719" rtlCol="0">
                <a:spAutoFit/>
              </a:bodyPr>
              <a:lstStyle/>
              <a:p>
                <a:r>
                  <a:rPr lang="en-US" sz="2800" b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sz="3200" b="1" i="0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𝟖</m:t>
                        </m:r>
                      </m:num>
                      <m:den>
                        <m:r>
                          <a:rPr lang="en-US" sz="3200" b="1" i="0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𝟒</m:t>
                        </m:r>
                      </m:den>
                    </m:f>
                  </m:oMath>
                </a14:m>
                <a:endParaRPr lang="en-US" sz="2800" b="1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31" name="TextBox 30">
                <a:extLst>
                  <a:ext uri="{FF2B5EF4-FFF2-40B4-BE49-F238E27FC236}">
                    <a16:creationId xmlns="" xmlns:a16="http://schemas.microsoft.com/office/drawing/2014/main" xmlns:a14="http://schemas.microsoft.com/office/drawing/2010/main" id="{5A24D996-020A-49E2-83C4-D389BE15106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13631" y="5570597"/>
                <a:ext cx="659151" cy="801308"/>
              </a:xfrm>
              <a:prstGeom prst="rect">
                <a:avLst/>
              </a:prstGeom>
              <a:blipFill rotWithShape="1">
                <a:blip r:embed="rId5"/>
                <a:stretch>
                  <a:fillRect l="-19444" b="-610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xmlns="" id="{8F2E0769-1134-46AB-94F7-C7581FDA7ACE}"/>
                  </a:ext>
                </a:extLst>
              </p:cNvPr>
              <p:cNvSpPr txBox="1"/>
              <p:nvPr/>
            </p:nvSpPr>
            <p:spPr>
              <a:xfrm>
                <a:off x="457797" y="2901658"/>
                <a:ext cx="2037082" cy="810989"/>
              </a:xfrm>
              <a:prstGeom prst="rect">
                <a:avLst/>
              </a:prstGeom>
              <a:noFill/>
            </p:spPr>
            <p:txBody>
              <a:bodyPr wrap="square" lIns="91438" tIns="45719" rIns="91438" bIns="45719" rtlCol="0">
                <a:spAutoFit/>
              </a:bodyPr>
              <a:lstStyle/>
              <a:p>
                <a:r>
                  <a:rPr lang="en-US" sz="280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b)</a:t>
                </a:r>
                <a:r>
                  <a:rPr lang="en-US" sz="2800" b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sz="3200" b="1" i="1" smtClean="0">
                            <a:latin typeface="Cambria Math"/>
                          </a:rPr>
                          <m:t>𝟕</m:t>
                        </m:r>
                      </m:num>
                      <m:den>
                        <m:r>
                          <a:rPr lang="en-US" sz="3200" b="1" i="1" smtClean="0">
                            <a:latin typeface="Cambria Math"/>
                          </a:rPr>
                          <m:t>𝟓</m:t>
                        </m:r>
                      </m:den>
                    </m:f>
                  </m:oMath>
                </a14:m>
                <a:r>
                  <a:rPr lang="en-US" sz="3200" b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-</a:t>
                </a:r>
                <a:r>
                  <a:rPr lang="en-US" sz="3200" b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sz="3200" b="1" i="1" smtClean="0">
                            <a:latin typeface="Cambria Math"/>
                          </a:rPr>
                          <m:t>𝟏𝟓</m:t>
                        </m:r>
                      </m:num>
                      <m:den>
                        <m:r>
                          <a:rPr lang="en-US" sz="3200" b="1" i="1" smtClean="0">
                            <a:latin typeface="Cambria Math"/>
                          </a:rPr>
                          <m:t>𝟐𝟓</m:t>
                        </m:r>
                      </m:den>
                    </m:f>
                  </m:oMath>
                </a14:m>
                <a:r>
                  <a:rPr lang="en-US" sz="3200" b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=</a:t>
                </a:r>
                <a:endParaRPr lang="en-US" sz="3200" b="1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24" name="TextBox 23">
                <a:extLst>
                  <a:ext uri="{FF2B5EF4-FFF2-40B4-BE49-F238E27FC236}">
                    <a16:creationId xmlns="" xmlns:a16="http://schemas.microsoft.com/office/drawing/2014/main" xmlns:a14="http://schemas.microsoft.com/office/drawing/2010/main" id="{8F2E0769-1134-46AB-94F7-C7581FDA7AC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7797" y="2901658"/>
                <a:ext cx="2037082" cy="810989"/>
              </a:xfrm>
              <a:prstGeom prst="rect">
                <a:avLst/>
              </a:prstGeom>
              <a:blipFill rotWithShape="1">
                <a:blip r:embed="rId6"/>
                <a:stretch>
                  <a:fillRect l="-5988" b="-977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24">
                <a:extLst>
                  <a:ext uri="{FF2B5EF4-FFF2-40B4-BE49-F238E27FC236}">
                    <a16:creationId xmlns:a16="http://schemas.microsoft.com/office/drawing/2014/main" xmlns="" id="{8F2E0769-1134-46AB-94F7-C7581FDA7ACE}"/>
                  </a:ext>
                </a:extLst>
              </p:cNvPr>
              <p:cNvSpPr txBox="1"/>
              <p:nvPr/>
            </p:nvSpPr>
            <p:spPr>
              <a:xfrm>
                <a:off x="450609" y="4237172"/>
                <a:ext cx="1970866" cy="802525"/>
              </a:xfrm>
              <a:prstGeom prst="rect">
                <a:avLst/>
              </a:prstGeom>
              <a:noFill/>
            </p:spPr>
            <p:txBody>
              <a:bodyPr wrap="square" lIns="91438" tIns="45719" rIns="91438" bIns="45719" rtlCol="0">
                <a:spAutoFit/>
              </a:bodyPr>
              <a:lstStyle/>
              <a:p>
                <a:r>
                  <a:rPr lang="en-US" sz="320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c)</a:t>
                </a:r>
                <a:r>
                  <a:rPr lang="en-US" sz="3200" b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sz="3200" b="1" i="1" smtClean="0">
                            <a:latin typeface="Cambria Math"/>
                          </a:rPr>
                          <m:t>𝟑</m:t>
                        </m:r>
                      </m:num>
                      <m:den>
                        <m:r>
                          <a:rPr lang="en-US" sz="3200" b="1" i="1" smtClean="0">
                            <a:latin typeface="Cambria Math"/>
                          </a:rPr>
                          <m:t>𝟐</m:t>
                        </m:r>
                      </m:den>
                    </m:f>
                  </m:oMath>
                </a14:m>
                <a:r>
                  <a:rPr lang="en-US" sz="3200" b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b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-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sz="3200" b="1" i="1" smtClean="0">
                            <a:latin typeface="Cambria Math"/>
                          </a:rPr>
                          <m:t>𝟒</m:t>
                        </m:r>
                      </m:num>
                      <m:den>
                        <m:r>
                          <a:rPr lang="en-US" sz="3200" b="1" i="1">
                            <a:latin typeface="Cambria Math"/>
                          </a:rPr>
                          <m:t>𝟖</m:t>
                        </m:r>
                      </m:den>
                    </m:f>
                    <m:r>
                      <a:rPr lang="en-US" sz="3200" b="1" i="0" smtClean="0">
                        <a:latin typeface="Cambria Math"/>
                      </a:rPr>
                      <m:t>  </m:t>
                    </m:r>
                  </m:oMath>
                </a14:m>
                <a:r>
                  <a:rPr lang="en-US" sz="3200" b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</a:t>
                </a:r>
                <a:endParaRPr lang="en-US" sz="3200" b="1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25" name="TextBox 24">
                <a:extLst>
                  <a:ext uri="{FF2B5EF4-FFF2-40B4-BE49-F238E27FC236}">
                    <a16:creationId xmlns="" xmlns:a16="http://schemas.microsoft.com/office/drawing/2014/main" xmlns:a14="http://schemas.microsoft.com/office/drawing/2010/main" id="{8F2E0769-1134-46AB-94F7-C7581FDA7AC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0609" y="4237172"/>
                <a:ext cx="1970866" cy="802525"/>
              </a:xfrm>
              <a:prstGeom prst="rect">
                <a:avLst/>
              </a:prstGeom>
              <a:blipFill rotWithShape="1">
                <a:blip r:embed="rId7"/>
                <a:stretch>
                  <a:fillRect l="-8050" b="-984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xmlns="" id="{8F2E0769-1134-46AB-94F7-C7581FDA7ACE}"/>
                  </a:ext>
                </a:extLst>
              </p:cNvPr>
              <p:cNvSpPr txBox="1"/>
              <p:nvPr/>
            </p:nvSpPr>
            <p:spPr>
              <a:xfrm>
                <a:off x="450608" y="5580014"/>
                <a:ext cx="1970867" cy="803679"/>
              </a:xfrm>
              <a:prstGeom prst="rect">
                <a:avLst/>
              </a:prstGeom>
              <a:noFill/>
            </p:spPr>
            <p:txBody>
              <a:bodyPr wrap="square" lIns="91438" tIns="45719" rIns="91438" bIns="45719" rtlCol="0">
                <a:spAutoFit/>
              </a:bodyPr>
              <a:lstStyle/>
              <a:p>
                <a:r>
                  <a:rPr lang="en-US" sz="320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d)</a:t>
                </a:r>
                <a:r>
                  <a:rPr lang="en-US" sz="3200" b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sz="3200" b="1" i="1" smtClean="0">
                            <a:latin typeface="Cambria Math"/>
                          </a:rPr>
                          <m:t>𝟏𝟏</m:t>
                        </m:r>
                      </m:num>
                      <m:den>
                        <m:r>
                          <a:rPr lang="en-US" sz="3200" b="1" i="1" smtClean="0">
                            <a:latin typeface="Cambria Math"/>
                          </a:rPr>
                          <m:t>𝟒</m:t>
                        </m:r>
                      </m:den>
                    </m:f>
                  </m:oMath>
                </a14:m>
                <a:r>
                  <a:rPr lang="en-US" sz="3200" b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b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-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sz="3200" b="1" i="1" smtClean="0">
                            <a:latin typeface="Cambria Math"/>
                          </a:rPr>
                          <m:t>𝟔</m:t>
                        </m:r>
                      </m:num>
                      <m:den>
                        <m:r>
                          <a:rPr lang="en-US" sz="3200" b="1" i="1" smtClean="0">
                            <a:latin typeface="Cambria Math"/>
                          </a:rPr>
                          <m:t>𝟖</m:t>
                        </m:r>
                      </m:den>
                    </m:f>
                    <m:r>
                      <a:rPr lang="en-US" sz="3200" b="1" i="1">
                        <a:latin typeface="Cambria Math"/>
                      </a:rPr>
                      <m:t> </m:t>
                    </m:r>
                  </m:oMath>
                </a14:m>
                <a:r>
                  <a:rPr lang="en-US" sz="3200" b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</a:t>
                </a:r>
                <a:endParaRPr lang="en-US" sz="3200" b="1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28" name="TextBox 27">
                <a:extLst>
                  <a:ext uri="{FF2B5EF4-FFF2-40B4-BE49-F238E27FC236}">
                    <a16:creationId xmlns="" xmlns:a16="http://schemas.microsoft.com/office/drawing/2014/main" xmlns:a14="http://schemas.microsoft.com/office/drawing/2010/main" id="{8F2E0769-1134-46AB-94F7-C7581FDA7AC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0608" y="5580014"/>
                <a:ext cx="1970867" cy="803679"/>
              </a:xfrm>
              <a:prstGeom prst="rect">
                <a:avLst/>
              </a:prstGeom>
              <a:blipFill rotWithShape="1">
                <a:blip r:embed="rId8"/>
                <a:stretch>
                  <a:fillRect l="-8050" b="-984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7" name="TextBox 36">
            <a:extLst>
              <a:ext uri="{FF2B5EF4-FFF2-40B4-BE49-F238E27FC236}">
                <a16:creationId xmlns:a16="http://schemas.microsoft.com/office/drawing/2014/main" xmlns="" id="{9AA33432-AD8B-4A5B-BC6F-AD84E3DB9225}"/>
              </a:ext>
            </a:extLst>
          </p:cNvPr>
          <p:cNvSpPr txBox="1"/>
          <p:nvPr/>
        </p:nvSpPr>
        <p:spPr>
          <a:xfrm>
            <a:off x="2783667" y="4289837"/>
            <a:ext cx="320918" cy="584773"/>
          </a:xfrm>
          <a:prstGeom prst="rect">
            <a:avLst/>
          </a:prstGeom>
          <a:noFill/>
        </p:spPr>
        <p:txBody>
          <a:bodyPr wrap="none" lIns="91438" tIns="45719" rIns="91438" bIns="45719" rtlCol="0">
            <a:spAutoFit/>
          </a:bodyPr>
          <a:lstStyle/>
          <a:p>
            <a:r>
              <a:rPr lang="en-US" sz="32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endParaRPr lang="en-US" sz="32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8" name="TextBox 37">
                <a:extLst>
                  <a:ext uri="{FF2B5EF4-FFF2-40B4-BE49-F238E27FC236}">
                    <a16:creationId xmlns:a16="http://schemas.microsoft.com/office/drawing/2014/main" xmlns="" id="{9AA33432-AD8B-4A5B-BC6F-AD84E3DB9225}"/>
                  </a:ext>
                </a:extLst>
              </p:cNvPr>
              <p:cNvSpPr txBox="1"/>
              <p:nvPr/>
            </p:nvSpPr>
            <p:spPr>
              <a:xfrm>
                <a:off x="3255427" y="2906467"/>
                <a:ext cx="466790" cy="803680"/>
              </a:xfrm>
              <a:prstGeom prst="rect">
                <a:avLst/>
              </a:prstGeom>
              <a:noFill/>
            </p:spPr>
            <p:txBody>
              <a:bodyPr wrap="none" lIns="91438" tIns="45719" rIns="91438" bIns="45719" rtlCol="0">
                <a:spAutoFit/>
              </a:bodyPr>
              <a:lstStyle/>
              <a:p>
                <a:r>
                  <a:rPr lang="en-US" sz="3200" b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sz="3200" b="1" i="1" smtClean="0">
                            <a:latin typeface="Cambria Math"/>
                          </a:rPr>
                          <m:t>𝟑</m:t>
                        </m:r>
                      </m:num>
                      <m:den>
                        <m:r>
                          <a:rPr lang="en-US" sz="3200" b="1" i="1" smtClean="0">
                            <a:latin typeface="Cambria Math"/>
                          </a:rPr>
                          <m:t>𝟓</m:t>
                        </m:r>
                      </m:den>
                    </m:f>
                  </m:oMath>
                </a14:m>
                <a:endParaRPr lang="en-US" sz="3200" b="1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38" name="TextBox 37">
                <a:extLst>
                  <a:ext uri="{FF2B5EF4-FFF2-40B4-BE49-F238E27FC236}">
                    <a16:creationId xmlns="" xmlns:a16="http://schemas.microsoft.com/office/drawing/2014/main" xmlns:a14="http://schemas.microsoft.com/office/drawing/2010/main" id="{9AA33432-AD8B-4A5B-BC6F-AD84E3DB922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55427" y="2906467"/>
                <a:ext cx="466790" cy="803680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9" name="TextBox 38">
                <a:extLst>
                  <a:ext uri="{FF2B5EF4-FFF2-40B4-BE49-F238E27FC236}">
                    <a16:creationId xmlns:a16="http://schemas.microsoft.com/office/drawing/2014/main" xmlns="" id="{8F2E0769-1134-46AB-94F7-C7581FDA7ACE}"/>
                  </a:ext>
                </a:extLst>
              </p:cNvPr>
              <p:cNvSpPr txBox="1"/>
              <p:nvPr/>
            </p:nvSpPr>
            <p:spPr>
              <a:xfrm>
                <a:off x="2209800" y="4228708"/>
                <a:ext cx="786772" cy="810989"/>
              </a:xfrm>
              <a:prstGeom prst="rect">
                <a:avLst/>
              </a:prstGeom>
              <a:noFill/>
            </p:spPr>
            <p:txBody>
              <a:bodyPr wrap="square" lIns="91438" tIns="45719" rIns="91438" bIns="45719" rtlCol="0">
                <a:spAutoFit/>
              </a:bodyPr>
              <a:lstStyle/>
              <a:p>
                <a:r>
                  <a:rPr lang="en-US" sz="3200" b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sz="3200" b="1" i="1" smtClean="0">
                            <a:latin typeface="Cambria Math"/>
                          </a:rPr>
                          <m:t>𝟑</m:t>
                        </m:r>
                      </m:num>
                      <m:den>
                        <m:r>
                          <a:rPr lang="en-US" sz="3200" b="1" i="1" smtClean="0">
                            <a:latin typeface="Cambria Math"/>
                          </a:rPr>
                          <m:t>𝟐</m:t>
                        </m:r>
                      </m:den>
                    </m:f>
                  </m:oMath>
                </a14:m>
                <a:endParaRPr lang="en-US" sz="3200" b="1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39" name="TextBox 38">
                <a:extLst>
                  <a:ext uri="{FF2B5EF4-FFF2-40B4-BE49-F238E27FC236}">
                    <a16:creationId xmlns="" xmlns:a16="http://schemas.microsoft.com/office/drawing/2014/main" xmlns:a14="http://schemas.microsoft.com/office/drawing/2010/main" id="{8F2E0769-1134-46AB-94F7-C7581FDA7AC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09800" y="4228708"/>
                <a:ext cx="786772" cy="810989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0" name="TextBox 39">
                <a:extLst>
                  <a:ext uri="{FF2B5EF4-FFF2-40B4-BE49-F238E27FC236}">
                    <a16:creationId xmlns:a16="http://schemas.microsoft.com/office/drawing/2014/main" xmlns="" id="{9AA33432-AD8B-4A5B-BC6F-AD84E3DB9225}"/>
                  </a:ext>
                </a:extLst>
              </p:cNvPr>
              <p:cNvSpPr txBox="1"/>
              <p:nvPr/>
            </p:nvSpPr>
            <p:spPr>
              <a:xfrm>
                <a:off x="3149835" y="4174411"/>
                <a:ext cx="466790" cy="801308"/>
              </a:xfrm>
              <a:prstGeom prst="rect">
                <a:avLst/>
              </a:prstGeom>
              <a:noFill/>
            </p:spPr>
            <p:txBody>
              <a:bodyPr wrap="none" lIns="91438" tIns="45719" rIns="91438" bIns="45719" rtlCol="0">
                <a:spAutoFit/>
              </a:bodyPr>
              <a:lstStyle/>
              <a:p>
                <a:r>
                  <a:rPr lang="en-US" sz="3200" b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sz="3200" b="1" i="1" smtClean="0">
                            <a:latin typeface="Cambria Math"/>
                          </a:rPr>
                          <m:t>𝟏</m:t>
                        </m:r>
                      </m:num>
                      <m:den>
                        <m:r>
                          <a:rPr lang="en-US" sz="3200" b="1" i="1" smtClean="0">
                            <a:latin typeface="Cambria Math"/>
                          </a:rPr>
                          <m:t>𝟐</m:t>
                        </m:r>
                      </m:den>
                    </m:f>
                  </m:oMath>
                </a14:m>
                <a:endParaRPr lang="en-US" sz="3200" b="1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40" name="TextBox 39">
                <a:extLst>
                  <a:ext uri="{FF2B5EF4-FFF2-40B4-BE49-F238E27FC236}">
                    <a16:creationId xmlns="" xmlns:a16="http://schemas.microsoft.com/office/drawing/2014/main" xmlns:a14="http://schemas.microsoft.com/office/drawing/2010/main" id="{9AA33432-AD8B-4A5B-BC6F-AD84E3DB922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49835" y="4174411"/>
                <a:ext cx="466790" cy="801308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3" name="TextBox 42">
            <a:extLst>
              <a:ext uri="{FF2B5EF4-FFF2-40B4-BE49-F238E27FC236}">
                <a16:creationId xmlns:a16="http://schemas.microsoft.com/office/drawing/2014/main" xmlns="" id="{9AA33432-AD8B-4A5B-BC6F-AD84E3DB9225}"/>
              </a:ext>
            </a:extLst>
          </p:cNvPr>
          <p:cNvSpPr txBox="1"/>
          <p:nvPr/>
        </p:nvSpPr>
        <p:spPr>
          <a:xfrm>
            <a:off x="2887093" y="5678865"/>
            <a:ext cx="320918" cy="584773"/>
          </a:xfrm>
          <a:prstGeom prst="rect">
            <a:avLst/>
          </a:prstGeom>
          <a:noFill/>
        </p:spPr>
        <p:txBody>
          <a:bodyPr wrap="none" lIns="91438" tIns="45719" rIns="91438" bIns="45719" rtlCol="0">
            <a:spAutoFit/>
          </a:bodyPr>
          <a:lstStyle/>
          <a:p>
            <a:r>
              <a:rPr lang="en-US" sz="32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endParaRPr lang="en-US" sz="32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xmlns="" id="{9AA33432-AD8B-4A5B-BC6F-AD84E3DB9225}"/>
              </a:ext>
            </a:extLst>
          </p:cNvPr>
          <p:cNvSpPr txBox="1"/>
          <p:nvPr/>
        </p:nvSpPr>
        <p:spPr>
          <a:xfrm>
            <a:off x="2888265" y="2954787"/>
            <a:ext cx="320918" cy="584773"/>
          </a:xfrm>
          <a:prstGeom prst="rect">
            <a:avLst/>
          </a:prstGeom>
          <a:noFill/>
        </p:spPr>
        <p:txBody>
          <a:bodyPr wrap="none" lIns="91438" tIns="45719" rIns="91438" bIns="45719" rtlCol="0">
            <a:spAutoFit/>
          </a:bodyPr>
          <a:lstStyle/>
          <a:p>
            <a:r>
              <a:rPr lang="en-US" sz="32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endParaRPr lang="en-US" sz="32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5" name="TextBox 44">
                <a:extLst>
                  <a:ext uri="{FF2B5EF4-FFF2-40B4-BE49-F238E27FC236}">
                    <a16:creationId xmlns:a16="http://schemas.microsoft.com/office/drawing/2014/main" xmlns="" id="{8F2E0769-1134-46AB-94F7-C7581FDA7ACE}"/>
                  </a:ext>
                </a:extLst>
              </p:cNvPr>
              <p:cNvSpPr txBox="1"/>
              <p:nvPr/>
            </p:nvSpPr>
            <p:spPr>
              <a:xfrm>
                <a:off x="2240690" y="5575084"/>
                <a:ext cx="830212" cy="801308"/>
              </a:xfrm>
              <a:prstGeom prst="rect">
                <a:avLst/>
              </a:prstGeom>
              <a:noFill/>
            </p:spPr>
            <p:txBody>
              <a:bodyPr wrap="square" lIns="91438" tIns="45719" rIns="91438" bIns="45719" rtlCol="0">
                <a:spAutoFit/>
              </a:bodyPr>
              <a:lstStyle/>
              <a:p>
                <a:r>
                  <a:rPr lang="en-US" sz="3200" b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sz="3200" b="1" i="1" smtClean="0">
                            <a:latin typeface="Cambria Math"/>
                          </a:rPr>
                          <m:t>𝟏𝟏</m:t>
                        </m:r>
                      </m:num>
                      <m:den>
                        <m:r>
                          <a:rPr lang="en-US" sz="3200" b="1" i="1" smtClean="0">
                            <a:latin typeface="Cambria Math"/>
                          </a:rPr>
                          <m:t>𝟒</m:t>
                        </m:r>
                      </m:den>
                    </m:f>
                  </m:oMath>
                </a14:m>
                <a:endParaRPr lang="en-US" sz="3200" b="1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45" name="TextBox 44">
                <a:extLst>
                  <a:ext uri="{FF2B5EF4-FFF2-40B4-BE49-F238E27FC236}">
                    <a16:creationId xmlns="" xmlns:a16="http://schemas.microsoft.com/office/drawing/2014/main" xmlns:a14="http://schemas.microsoft.com/office/drawing/2010/main" id="{8F2E0769-1134-46AB-94F7-C7581FDA7AC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40690" y="5575084"/>
                <a:ext cx="830212" cy="801308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6" name="TextBox 45">
                <a:extLst>
                  <a:ext uri="{FF2B5EF4-FFF2-40B4-BE49-F238E27FC236}">
                    <a16:creationId xmlns:a16="http://schemas.microsoft.com/office/drawing/2014/main" xmlns="" id="{9AA33432-AD8B-4A5B-BC6F-AD84E3DB9225}"/>
                  </a:ext>
                </a:extLst>
              </p:cNvPr>
              <p:cNvSpPr txBox="1"/>
              <p:nvPr/>
            </p:nvSpPr>
            <p:spPr>
              <a:xfrm>
                <a:off x="3255427" y="5582385"/>
                <a:ext cx="466790" cy="801308"/>
              </a:xfrm>
              <a:prstGeom prst="rect">
                <a:avLst/>
              </a:prstGeom>
              <a:noFill/>
            </p:spPr>
            <p:txBody>
              <a:bodyPr wrap="none" lIns="91438" tIns="45719" rIns="91438" bIns="45719" rtlCol="0">
                <a:spAutoFit/>
              </a:bodyPr>
              <a:lstStyle/>
              <a:p>
                <a:r>
                  <a:rPr lang="en-US" sz="3200" b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sz="3200" b="1" i="1" smtClean="0">
                            <a:latin typeface="Cambria Math"/>
                          </a:rPr>
                          <m:t>𝟑</m:t>
                        </m:r>
                      </m:num>
                      <m:den>
                        <m:r>
                          <a:rPr lang="en-US" sz="3200" b="1" i="1" smtClean="0">
                            <a:latin typeface="Cambria Math"/>
                          </a:rPr>
                          <m:t>𝟒</m:t>
                        </m:r>
                      </m:den>
                    </m:f>
                  </m:oMath>
                </a14:m>
                <a:endParaRPr lang="en-US" sz="3200" b="1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46" name="TextBox 45">
                <a:extLst>
                  <a:ext uri="{FF2B5EF4-FFF2-40B4-BE49-F238E27FC236}">
                    <a16:creationId xmlns="" xmlns:a16="http://schemas.microsoft.com/office/drawing/2014/main" xmlns:a14="http://schemas.microsoft.com/office/drawing/2010/main" id="{9AA33432-AD8B-4A5B-BC6F-AD84E3DB922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55427" y="5582385"/>
                <a:ext cx="466790" cy="801308"/>
              </a:xfrm>
              <a:prstGeom prst="rect">
                <a:avLst/>
              </a:prstGeom>
              <a:blipFill rotWithShape="1"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Box 28">
                <a:extLst>
                  <a:ext uri="{FF2B5EF4-FFF2-40B4-BE49-F238E27FC236}">
                    <a16:creationId xmlns:a16="http://schemas.microsoft.com/office/drawing/2014/main" xmlns="" id="{8F2E0769-1134-46AB-94F7-C7581FDA7ACE}"/>
                  </a:ext>
                </a:extLst>
              </p:cNvPr>
              <p:cNvSpPr txBox="1"/>
              <p:nvPr/>
            </p:nvSpPr>
            <p:spPr>
              <a:xfrm>
                <a:off x="631284" y="1268219"/>
                <a:ext cx="1578516" cy="810989"/>
              </a:xfrm>
              <a:prstGeom prst="rect">
                <a:avLst/>
              </a:prstGeom>
              <a:noFill/>
            </p:spPr>
            <p:txBody>
              <a:bodyPr wrap="square" lIns="91438" tIns="45719" rIns="91438" bIns="45719" rtlCol="0">
                <a:spAutoFit/>
              </a:bodyPr>
              <a:lstStyle/>
              <a:p>
                <a:r>
                  <a:rPr lang="en-US" sz="280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b)</a:t>
                </a:r>
                <a:r>
                  <a:rPr lang="en-US" sz="2800" b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sz="3200" b="1" i="1" smtClean="0">
                            <a:latin typeface="Cambria Math"/>
                          </a:rPr>
                          <m:t>𝟕</m:t>
                        </m:r>
                      </m:num>
                      <m:den>
                        <m:r>
                          <a:rPr lang="en-US" sz="3200" b="1" i="1" smtClean="0">
                            <a:latin typeface="Cambria Math"/>
                          </a:rPr>
                          <m:t>𝟓</m:t>
                        </m:r>
                      </m:den>
                    </m:f>
                  </m:oMath>
                </a14:m>
                <a:r>
                  <a:rPr lang="en-US" sz="3200" b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b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-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sz="3200" b="1" i="1" smtClean="0">
                            <a:latin typeface="Cambria Math"/>
                          </a:rPr>
                          <m:t>𝟏𝟓</m:t>
                        </m:r>
                      </m:num>
                      <m:den>
                        <m:r>
                          <a:rPr lang="en-US" sz="3200" b="1" i="1" smtClean="0">
                            <a:latin typeface="Cambria Math"/>
                          </a:rPr>
                          <m:t>𝟐𝟓</m:t>
                        </m:r>
                      </m:den>
                    </m:f>
                  </m:oMath>
                </a14:m>
                <a:r>
                  <a:rPr lang="en-US" sz="3200" b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endParaRPr lang="en-US" sz="3200" b="1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29" name="TextBox 28">
                <a:extLst>
                  <a:ext uri="{FF2B5EF4-FFF2-40B4-BE49-F238E27FC236}">
                    <a16:creationId xmlns="" xmlns:a16="http://schemas.microsoft.com/office/drawing/2014/main" xmlns:a14="http://schemas.microsoft.com/office/drawing/2010/main" id="{8F2E0769-1134-46AB-94F7-C7581FDA7AC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1284" y="1268219"/>
                <a:ext cx="1578516" cy="810989"/>
              </a:xfrm>
              <a:prstGeom prst="rect">
                <a:avLst/>
              </a:prstGeom>
              <a:blipFill rotWithShape="1">
                <a:blip r:embed="rId14"/>
                <a:stretch>
                  <a:fillRect l="-8108" b="-977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Box 29">
                <a:extLst>
                  <a:ext uri="{FF2B5EF4-FFF2-40B4-BE49-F238E27FC236}">
                    <a16:creationId xmlns:a16="http://schemas.microsoft.com/office/drawing/2014/main" xmlns="" id="{8F2E0769-1134-46AB-94F7-C7581FDA7ACE}"/>
                  </a:ext>
                </a:extLst>
              </p:cNvPr>
              <p:cNvSpPr txBox="1"/>
              <p:nvPr/>
            </p:nvSpPr>
            <p:spPr>
              <a:xfrm>
                <a:off x="2944126" y="1268219"/>
                <a:ext cx="1676325" cy="810989"/>
              </a:xfrm>
              <a:prstGeom prst="rect">
                <a:avLst/>
              </a:prstGeom>
              <a:noFill/>
            </p:spPr>
            <p:txBody>
              <a:bodyPr wrap="square" lIns="91438" tIns="45719" rIns="91438" bIns="45719" rtlCol="0">
                <a:spAutoFit/>
              </a:bodyPr>
              <a:lstStyle/>
              <a:p>
                <a:r>
                  <a:rPr lang="en-US" sz="320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c)</a:t>
                </a:r>
                <a:r>
                  <a:rPr lang="en-US" sz="3200" b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sz="3200" b="1" i="1" smtClean="0">
                            <a:latin typeface="Cambria Math"/>
                          </a:rPr>
                          <m:t>𝟑</m:t>
                        </m:r>
                      </m:num>
                      <m:den>
                        <m:r>
                          <a:rPr lang="en-US" sz="3200" b="1" i="1" smtClean="0">
                            <a:latin typeface="Cambria Math"/>
                          </a:rPr>
                          <m:t>𝟐</m:t>
                        </m:r>
                      </m:den>
                    </m:f>
                  </m:oMath>
                </a14:m>
                <a:r>
                  <a:rPr lang="en-US" sz="3200" b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b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-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sz="3200" b="1" i="1" smtClean="0">
                            <a:latin typeface="Cambria Math"/>
                          </a:rPr>
                          <m:t>𝟒</m:t>
                        </m:r>
                      </m:num>
                      <m:den>
                        <m:r>
                          <a:rPr lang="en-US" sz="3200" b="1" i="1">
                            <a:latin typeface="Cambria Math"/>
                          </a:rPr>
                          <m:t>𝟖</m:t>
                        </m:r>
                      </m:den>
                    </m:f>
                    <m:r>
                      <a:rPr lang="en-US" sz="3200" b="1" i="0" smtClean="0">
                        <a:latin typeface="Cambria Math"/>
                      </a:rPr>
                      <m:t>  </m:t>
                    </m:r>
                  </m:oMath>
                </a14:m>
                <a:endParaRPr lang="en-US" sz="3200" b="1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30" name="TextBox 29">
                <a:extLst>
                  <a:ext uri="{FF2B5EF4-FFF2-40B4-BE49-F238E27FC236}">
                    <a16:creationId xmlns="" xmlns:a16="http://schemas.microsoft.com/office/drawing/2014/main" xmlns:a14="http://schemas.microsoft.com/office/drawing/2010/main" id="{8F2E0769-1134-46AB-94F7-C7581FDA7AC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44126" y="1268219"/>
                <a:ext cx="1676325" cy="810989"/>
              </a:xfrm>
              <a:prstGeom prst="rect">
                <a:avLst/>
              </a:prstGeom>
              <a:blipFill rotWithShape="1">
                <a:blip r:embed="rId15"/>
                <a:stretch>
                  <a:fillRect l="-9455" b="-902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3" name="TextBox 32">
                <a:extLst>
                  <a:ext uri="{FF2B5EF4-FFF2-40B4-BE49-F238E27FC236}">
                    <a16:creationId xmlns:a16="http://schemas.microsoft.com/office/drawing/2014/main" xmlns="" id="{8F2E0769-1134-46AB-94F7-C7581FDA7ACE}"/>
                  </a:ext>
                </a:extLst>
              </p:cNvPr>
              <p:cNvSpPr txBox="1"/>
              <p:nvPr/>
            </p:nvSpPr>
            <p:spPr>
              <a:xfrm>
                <a:off x="5345775" y="1268219"/>
                <a:ext cx="1817026" cy="800312"/>
              </a:xfrm>
              <a:prstGeom prst="rect">
                <a:avLst/>
              </a:prstGeom>
              <a:noFill/>
            </p:spPr>
            <p:txBody>
              <a:bodyPr wrap="square" lIns="91438" tIns="45719" rIns="91438" bIns="45719" rtlCol="0">
                <a:spAutoFit/>
              </a:bodyPr>
              <a:lstStyle/>
              <a:p>
                <a:r>
                  <a:rPr lang="en-US" sz="320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d)</a:t>
                </a:r>
                <a:r>
                  <a:rPr lang="en-US" sz="3200" b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sz="3200" b="1" i="1" smtClean="0">
                            <a:latin typeface="Cambria Math"/>
                          </a:rPr>
                          <m:t>𝟏𝟏</m:t>
                        </m:r>
                      </m:num>
                      <m:den>
                        <m:r>
                          <a:rPr lang="en-US" sz="3200" b="1" i="1" smtClean="0">
                            <a:latin typeface="Cambria Math"/>
                          </a:rPr>
                          <m:t>𝟒</m:t>
                        </m:r>
                      </m:den>
                    </m:f>
                  </m:oMath>
                </a14:m>
                <a:r>
                  <a:rPr lang="en-US" sz="3200" b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b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-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sz="3200" b="1" i="1" smtClean="0">
                            <a:latin typeface="Cambria Math"/>
                          </a:rPr>
                          <m:t>𝟔</m:t>
                        </m:r>
                      </m:num>
                      <m:den>
                        <m:r>
                          <a:rPr lang="en-US" sz="3200" b="1" i="1" smtClean="0">
                            <a:latin typeface="Cambria Math"/>
                          </a:rPr>
                          <m:t>𝟖</m:t>
                        </m:r>
                      </m:den>
                    </m:f>
                    <m:r>
                      <a:rPr lang="en-US" sz="3200" b="1" i="1">
                        <a:latin typeface="Cambria Math"/>
                      </a:rPr>
                      <m:t> </m:t>
                    </m:r>
                  </m:oMath>
                </a14:m>
                <a:endParaRPr lang="en-US" sz="3200" b="1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33" name="TextBox 32">
                <a:extLst>
                  <a:ext uri="{FF2B5EF4-FFF2-40B4-BE49-F238E27FC236}">
                    <a16:creationId xmlns="" xmlns:a16="http://schemas.microsoft.com/office/drawing/2014/main" xmlns:a14="http://schemas.microsoft.com/office/drawing/2010/main" id="{8F2E0769-1134-46AB-94F7-C7581FDA7AC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45775" y="1268219"/>
                <a:ext cx="1817026" cy="800312"/>
              </a:xfrm>
              <a:prstGeom prst="rect">
                <a:avLst/>
              </a:prstGeom>
              <a:blipFill rotWithShape="1">
                <a:blip r:embed="rId16"/>
                <a:stretch>
                  <a:fillRect l="-8725" b="-1068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4" name="TextBox 33">
                <a:extLst>
                  <a:ext uri="{FF2B5EF4-FFF2-40B4-BE49-F238E27FC236}">
                    <a16:creationId xmlns:a16="http://schemas.microsoft.com/office/drawing/2014/main" xmlns="" id="{5A24D996-020A-49E2-83C4-D389BE15106C}"/>
                  </a:ext>
                </a:extLst>
              </p:cNvPr>
              <p:cNvSpPr txBox="1"/>
              <p:nvPr/>
            </p:nvSpPr>
            <p:spPr>
              <a:xfrm>
                <a:off x="4413730" y="4301687"/>
                <a:ext cx="694417" cy="523218"/>
              </a:xfrm>
              <a:prstGeom prst="rect">
                <a:avLst/>
              </a:prstGeom>
              <a:noFill/>
            </p:spPr>
            <p:txBody>
              <a:bodyPr wrap="none" lIns="91438" tIns="45719" rIns="91438" bIns="45719" rtlCol="0">
                <a:spAutoFit/>
              </a:bodyPr>
              <a:lstStyle/>
              <a:p>
                <a:pPr defTabSz="914377" fontAlgn="auto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2800" b="1" smtClean="0">
                    <a:solidFill>
                      <a:srgbClr val="9A5315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 </a:t>
                </a:r>
                <a14:m>
                  <m:oMath xmlns:m="http://schemas.openxmlformats.org/officeDocument/2006/math">
                    <m:r>
                      <a:rPr lang="en-US" sz="2800" b="1" i="1" smtClean="0">
                        <a:solidFill>
                          <a:srgbClr val="FF0000"/>
                        </a:solidFill>
                        <a:latin typeface="Cambria Math"/>
                      </a:rPr>
                      <m:t>𝟏</m:t>
                    </m:r>
                  </m:oMath>
                </a14:m>
                <a:endParaRPr lang="en-US" sz="2800" b="1">
                  <a:solidFill>
                    <a:srgbClr val="9A5315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34" name="TextBox 33">
                <a:extLst>
                  <a:ext uri="{FF2B5EF4-FFF2-40B4-BE49-F238E27FC236}">
                    <a16:creationId xmlns="" xmlns:a16="http://schemas.microsoft.com/office/drawing/2014/main" xmlns:a14="http://schemas.microsoft.com/office/drawing/2010/main" id="{5A24D996-020A-49E2-83C4-D389BE15106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13730" y="4301687"/>
                <a:ext cx="694417" cy="523218"/>
              </a:xfrm>
              <a:prstGeom prst="rect">
                <a:avLst/>
              </a:prstGeom>
              <a:blipFill rotWithShape="1">
                <a:blip r:embed="rId17"/>
                <a:stretch>
                  <a:fillRect l="-17544" t="-11765" b="-3294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5" name="TextBox 34">
                <a:extLst>
                  <a:ext uri="{FF2B5EF4-FFF2-40B4-BE49-F238E27FC236}">
                    <a16:creationId xmlns:a16="http://schemas.microsoft.com/office/drawing/2014/main" xmlns="" id="{5A24D996-020A-49E2-83C4-D389BE15106C}"/>
                  </a:ext>
                </a:extLst>
              </p:cNvPr>
              <p:cNvSpPr txBox="1"/>
              <p:nvPr/>
            </p:nvSpPr>
            <p:spPr>
              <a:xfrm>
                <a:off x="5380411" y="5707944"/>
                <a:ext cx="694417" cy="523218"/>
              </a:xfrm>
              <a:prstGeom prst="rect">
                <a:avLst/>
              </a:prstGeom>
              <a:noFill/>
            </p:spPr>
            <p:txBody>
              <a:bodyPr wrap="none" lIns="91438" tIns="45719" rIns="91438" bIns="45719" rtlCol="0">
                <a:spAutoFit/>
              </a:bodyPr>
              <a:lstStyle/>
              <a:p>
                <a:pPr defTabSz="914377" fontAlgn="auto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2800" b="1" smtClean="0">
                    <a:solidFill>
                      <a:srgbClr val="9A5315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 </a:t>
                </a:r>
                <a14:m>
                  <m:oMath xmlns:m="http://schemas.openxmlformats.org/officeDocument/2006/math">
                    <m:r>
                      <a:rPr lang="en-US" sz="2800" b="1" i="1" smtClean="0">
                        <a:solidFill>
                          <a:srgbClr val="FF0000"/>
                        </a:solidFill>
                        <a:latin typeface="Cambria Math"/>
                      </a:rPr>
                      <m:t>𝟐</m:t>
                    </m:r>
                  </m:oMath>
                </a14:m>
                <a:endParaRPr lang="en-US" sz="2800" b="1">
                  <a:solidFill>
                    <a:srgbClr val="9A5315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35" name="TextBox 34">
                <a:extLst>
                  <a:ext uri="{FF2B5EF4-FFF2-40B4-BE49-F238E27FC236}">
                    <a16:creationId xmlns="" xmlns:a16="http://schemas.microsoft.com/office/drawing/2014/main" xmlns:a14="http://schemas.microsoft.com/office/drawing/2010/main" id="{5A24D996-020A-49E2-83C4-D389BE15106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80411" y="5707944"/>
                <a:ext cx="694417" cy="523218"/>
              </a:xfrm>
              <a:prstGeom prst="rect">
                <a:avLst/>
              </a:prstGeom>
              <a:blipFill rotWithShape="1">
                <a:blip r:embed="rId18"/>
                <a:stretch>
                  <a:fillRect l="-18421" t="-11628" b="-3139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6" name="TextBox 35">
                <a:extLst>
                  <a:ext uri="{FF2B5EF4-FFF2-40B4-BE49-F238E27FC236}">
                    <a16:creationId xmlns:a16="http://schemas.microsoft.com/office/drawing/2014/main" xmlns="" id="{5A24D996-020A-49E2-83C4-D389BE15106C}"/>
                  </a:ext>
                </a:extLst>
              </p:cNvPr>
              <p:cNvSpPr txBox="1"/>
              <p:nvPr/>
            </p:nvSpPr>
            <p:spPr>
              <a:xfrm>
                <a:off x="4654938" y="5582385"/>
                <a:ext cx="659151" cy="801308"/>
              </a:xfrm>
              <a:prstGeom prst="rect">
                <a:avLst/>
              </a:prstGeom>
              <a:noFill/>
            </p:spPr>
            <p:txBody>
              <a:bodyPr wrap="none" lIns="91438" tIns="45719" rIns="91438" bIns="45719" rtlCol="0">
                <a:spAutoFit/>
              </a:bodyPr>
              <a:lstStyle/>
              <a:p>
                <a:r>
                  <a:rPr lang="en-US" sz="2800" b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sz="3200" b="1" i="0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𝟐</m:t>
                        </m:r>
                      </m:num>
                      <m:den>
                        <m:r>
                          <a:rPr lang="en-US" sz="3200" b="1" i="0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𝟏</m:t>
                        </m:r>
                      </m:den>
                    </m:f>
                  </m:oMath>
                </a14:m>
                <a:endParaRPr lang="en-US" sz="2800" b="1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36" name="TextBox 35">
                <a:extLst>
                  <a:ext uri="{FF2B5EF4-FFF2-40B4-BE49-F238E27FC236}">
                    <a16:creationId xmlns="" xmlns:a16="http://schemas.microsoft.com/office/drawing/2014/main" xmlns:a14="http://schemas.microsoft.com/office/drawing/2010/main" id="{5A24D996-020A-49E2-83C4-D389BE15106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54938" y="5582385"/>
                <a:ext cx="659151" cy="801308"/>
              </a:xfrm>
              <a:prstGeom prst="rect">
                <a:avLst/>
              </a:prstGeom>
              <a:blipFill rotWithShape="1">
                <a:blip r:embed="rId19"/>
                <a:stretch>
                  <a:fillRect l="-19444" b="-610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1" name="Text Box 4"/>
          <p:cNvSpPr txBox="1">
            <a:spLocks noChangeArrowheads="1"/>
          </p:cNvSpPr>
          <p:nvPr/>
        </p:nvSpPr>
        <p:spPr bwMode="auto">
          <a:xfrm>
            <a:off x="683579" y="-116257"/>
            <a:ext cx="8158163" cy="8925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/>
            <a:r>
              <a:rPr lang="en-US" sz="2800" b="1" u="sng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Toán</a:t>
            </a:r>
            <a:endParaRPr lang="en-US" sz="2800" b="1" u="sng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400" b="1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Phép trừ phân số ( </a:t>
            </a:r>
            <a:r>
              <a:rPr lang="en-US" sz="2400" b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tiết 1)</a:t>
            </a:r>
          </a:p>
        </p:txBody>
      </p:sp>
    </p:spTree>
    <p:extLst>
      <p:ext uri="{BB962C8B-B14F-4D97-AF65-F5344CB8AC3E}">
        <p14:creationId xmlns:p14="http://schemas.microsoft.com/office/powerpoint/2010/main" val="383682022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6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3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9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0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6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7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/>
      <p:bldP spid="27" grpId="0"/>
      <p:bldP spid="22" grpId="0"/>
      <p:bldP spid="31" grpId="0"/>
      <p:bldP spid="24" grpId="0"/>
      <p:bldP spid="25" grpId="0"/>
      <p:bldP spid="28" grpId="0"/>
      <p:bldP spid="37" grpId="0"/>
      <p:bldP spid="38" grpId="0"/>
      <p:bldP spid="39" grpId="0"/>
      <p:bldP spid="40" grpId="0"/>
      <p:bldP spid="43" grpId="0"/>
      <p:bldP spid="44" grpId="0"/>
      <p:bldP spid="45" grpId="0"/>
      <p:bldP spid="46" grpId="0"/>
      <p:bldP spid="34" grpId="0"/>
      <p:bldP spid="35" grpId="0"/>
      <p:bldP spid="36" grpId="0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Văn phòng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Chủ đề của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Văn phòng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Văn phòng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851</TotalTime>
  <Words>965</Words>
  <Application>Microsoft Office PowerPoint</Application>
  <PresentationFormat>Trình chiếu trên màn hình (4:3)</PresentationFormat>
  <Paragraphs>300</Paragraphs>
  <Slides>15</Slides>
  <Notes>0</Notes>
  <HiddenSlides>0</HiddenSlides>
  <MMClips>0</MMClips>
  <ScaleCrop>false</ScaleCrop>
  <HeadingPairs>
    <vt:vector size="4" baseType="variant">
      <vt:variant>
        <vt:lpstr>Chủ đề</vt:lpstr>
      </vt:variant>
      <vt:variant>
        <vt:i4>1</vt:i4>
      </vt:variant>
      <vt:variant>
        <vt:lpstr>Tiêu đề Bản chiếu</vt:lpstr>
      </vt:variant>
      <vt:variant>
        <vt:i4>15</vt:i4>
      </vt:variant>
    </vt:vector>
  </HeadingPairs>
  <TitlesOfParts>
    <vt:vector size="16" baseType="lpstr">
      <vt:lpstr>Default Design</vt:lpstr>
      <vt:lpstr>Bản trình bày của PowerPoint</vt:lpstr>
      <vt:lpstr>Bản trình bày của PowerPoint</vt:lpstr>
      <vt:lpstr>Bản trình bày của PowerPoint</vt:lpstr>
      <vt:lpstr>Bản trình bày của PowerPoint</vt:lpstr>
      <vt:lpstr>Bản trình bày của PowerPoint</vt:lpstr>
      <vt:lpstr>Bản trình bày của PowerPoint</vt:lpstr>
      <vt:lpstr>Bản trình bày của PowerPoint</vt:lpstr>
      <vt:lpstr>Bản trình bày của PowerPoint</vt:lpstr>
      <vt:lpstr>Bản trình bày của PowerPoint</vt:lpstr>
      <vt:lpstr>Bản trình bày của PowerPoint</vt:lpstr>
      <vt:lpstr>Bản trình bày của PowerPoint</vt:lpstr>
      <vt:lpstr>Bản trình bày của PowerPoint</vt:lpstr>
      <vt:lpstr>Bản trình bày của PowerPoint</vt:lpstr>
      <vt:lpstr>Bản trình bày của PowerPoint</vt:lpstr>
      <vt:lpstr>Bản trình bày của PowerPoint</vt:lpstr>
    </vt:vector>
  </TitlesOfParts>
  <Company>HOME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Admin</cp:lastModifiedBy>
  <cp:revision>135</cp:revision>
  <dcterms:created xsi:type="dcterms:W3CDTF">2010-02-02T01:51:40Z</dcterms:created>
  <dcterms:modified xsi:type="dcterms:W3CDTF">2022-02-27T09:14:33Z</dcterms:modified>
</cp:coreProperties>
</file>