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6"/>
  </p:notesMasterIdLst>
  <p:sldIdLst>
    <p:sldId id="256" r:id="rId3"/>
    <p:sldId id="277" r:id="rId4"/>
    <p:sldId id="258" r:id="rId5"/>
    <p:sldId id="259" r:id="rId6"/>
    <p:sldId id="303" r:id="rId7"/>
    <p:sldId id="268" r:id="rId8"/>
    <p:sldId id="269" r:id="rId9"/>
    <p:sldId id="326" r:id="rId10"/>
    <p:sldId id="279" r:id="rId11"/>
    <p:sldId id="327" r:id="rId12"/>
    <p:sldId id="328" r:id="rId13"/>
    <p:sldId id="286" r:id="rId14"/>
    <p:sldId id="288" r:id="rId15"/>
    <p:sldId id="293" r:id="rId16"/>
    <p:sldId id="289" r:id="rId17"/>
    <p:sldId id="329" r:id="rId18"/>
    <p:sldId id="290" r:id="rId19"/>
    <p:sldId id="342" r:id="rId20"/>
    <p:sldId id="332" r:id="rId21"/>
    <p:sldId id="331" r:id="rId22"/>
    <p:sldId id="309" r:id="rId23"/>
    <p:sldId id="333" r:id="rId24"/>
    <p:sldId id="323" r:id="rId25"/>
  </p:sldIdLst>
  <p:sldSz cx="9144000" cy="6858000" type="screen4x3"/>
  <p:notesSz cx="6858000" cy="9144000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1" autoAdjust="0"/>
    <p:restoredTop sz="94660"/>
  </p:normalViewPr>
  <p:slideViewPr>
    <p:cSldViewPr>
      <p:cViewPr>
        <p:scale>
          <a:sx n="72" d="100"/>
          <a:sy n="72" d="100"/>
        </p:scale>
        <p:origin x="-1182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CD487B-ED4C-46EB-B891-85519875904D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F9CF15-BC84-425D-B651-0011600C56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546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8E5E-3A53-4A62-8410-F8E9596C4911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B30E-3913-4109-8943-9DE3B4840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51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8E5E-3A53-4A62-8410-F8E9596C4911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B30E-3913-4109-8943-9DE3B4840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436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8E5E-3A53-4A62-8410-F8E9596C4911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B30E-3913-4109-8943-9DE3B4840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6925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8E5E-3A53-4A62-8410-F8E9596C49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B30E-3913-4109-8943-9DE3B48409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921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8E5E-3A53-4A62-8410-F8E9596C49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B30E-3913-4109-8943-9DE3B48409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0120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8E5E-3A53-4A62-8410-F8E9596C49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B30E-3913-4109-8943-9DE3B48409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3573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8E5E-3A53-4A62-8410-F8E9596C49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B30E-3913-4109-8943-9DE3B48409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0124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8E5E-3A53-4A62-8410-F8E9596C49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B30E-3913-4109-8943-9DE3B48409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5335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8E5E-3A53-4A62-8410-F8E9596C49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B30E-3913-4109-8943-9DE3B48409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2478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8E5E-3A53-4A62-8410-F8E9596C49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B30E-3913-4109-8943-9DE3B48409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5065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8E5E-3A53-4A62-8410-F8E9596C49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B30E-3913-4109-8943-9DE3B48409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591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8E5E-3A53-4A62-8410-F8E9596C4911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B30E-3913-4109-8943-9DE3B4840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3186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8E5E-3A53-4A62-8410-F8E9596C49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B30E-3913-4109-8943-9DE3B48409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4904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8E5E-3A53-4A62-8410-F8E9596C49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B30E-3913-4109-8943-9DE3B48409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5727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8E5E-3A53-4A62-8410-F8E9596C49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B30E-3913-4109-8943-9DE3B48409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673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8E5E-3A53-4A62-8410-F8E9596C4911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B30E-3913-4109-8943-9DE3B4840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166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8E5E-3A53-4A62-8410-F8E9596C4911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B30E-3913-4109-8943-9DE3B4840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036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8E5E-3A53-4A62-8410-F8E9596C4911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B30E-3913-4109-8943-9DE3B4840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179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8E5E-3A53-4A62-8410-F8E9596C4911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B30E-3913-4109-8943-9DE3B4840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909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8E5E-3A53-4A62-8410-F8E9596C4911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B30E-3913-4109-8943-9DE3B4840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938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8E5E-3A53-4A62-8410-F8E9596C4911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B30E-3913-4109-8943-9DE3B4840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392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8E5E-3A53-4A62-8410-F8E9596C4911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B30E-3913-4109-8943-9DE3B4840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461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38E5E-3A53-4A62-8410-F8E9596C4911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C5B30E-3913-4109-8943-9DE3B4840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56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6">
                <a:lumMod val="20000"/>
                <a:lumOff val="8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38E5E-3A53-4A62-8410-F8E9596C49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C5B30E-3913-4109-8943-9DE3B48409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653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143000"/>
            <a:ext cx="8605157" cy="1470025"/>
          </a:xfrm>
        </p:spPr>
        <p:txBody>
          <a:bodyPr>
            <a:normAutofit/>
          </a:bodyPr>
          <a:lstStyle/>
          <a:p>
            <a:r>
              <a:rPr lang="en-US" sz="8800" b="1" dirty="0" smtClean="0">
                <a:solidFill>
                  <a:srgbClr val="00B050"/>
                </a:solidFill>
              </a:rPr>
              <a:t>TẬP ĐỌC</a:t>
            </a:r>
            <a:endParaRPr lang="en-US" sz="8800" b="1" dirty="0">
              <a:solidFill>
                <a:srgbClr val="00B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898775"/>
            <a:ext cx="8839199" cy="1752600"/>
          </a:xfrm>
        </p:spPr>
        <p:txBody>
          <a:bodyPr>
            <a:no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</a:rPr>
              <a:t>Nụ</a:t>
            </a:r>
            <a:r>
              <a:rPr lang="en-US" sz="7200" b="1" dirty="0" smtClean="0">
                <a:solidFill>
                  <a:srgbClr val="FF0000"/>
                </a:solidFill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</a:rPr>
              <a:t>hôn</a:t>
            </a:r>
            <a:r>
              <a:rPr lang="en-US" sz="7200" b="1" dirty="0" smtClean="0">
                <a:solidFill>
                  <a:srgbClr val="FF0000"/>
                </a:solidFill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</a:rPr>
              <a:t>trên</a:t>
            </a:r>
            <a:r>
              <a:rPr lang="en-US" sz="7200" b="1" dirty="0" smtClean="0">
                <a:solidFill>
                  <a:srgbClr val="FF0000"/>
                </a:solidFill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</a:rPr>
              <a:t>bàn</a:t>
            </a:r>
            <a:r>
              <a:rPr lang="en-US" sz="7200" b="1" dirty="0" smtClean="0">
                <a:solidFill>
                  <a:srgbClr val="FF0000"/>
                </a:solidFill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</a:rPr>
              <a:t>tay</a:t>
            </a:r>
            <a:endParaRPr lang="en-US" sz="7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17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907" y="44540"/>
            <a:ext cx="7886700" cy="1325563"/>
          </a:xfrm>
        </p:spPr>
        <p:txBody>
          <a:bodyPr/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UTM Avo" pitchFamily="18" charset="0"/>
              </a:rPr>
              <a:t>Nụ</a:t>
            </a:r>
            <a:r>
              <a:rPr lang="en-US" b="1" dirty="0" smtClean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UTM Avo" pitchFamily="18" charset="0"/>
              </a:rPr>
              <a:t>hôn</a:t>
            </a:r>
            <a:r>
              <a:rPr lang="en-US" b="1" dirty="0" smtClean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UTM Avo" pitchFamily="18" charset="0"/>
              </a:rPr>
              <a:t>trên</a:t>
            </a:r>
            <a:r>
              <a:rPr lang="en-US" b="1" dirty="0" smtClean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UTM Avo" pitchFamily="18" charset="0"/>
              </a:rPr>
              <a:t>bàn</a:t>
            </a:r>
            <a:r>
              <a:rPr lang="en-US" b="1" dirty="0" smtClean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UTM Avo" pitchFamily="18" charset="0"/>
              </a:rPr>
              <a:t>tay</a:t>
            </a:r>
            <a:endParaRPr lang="vi-VN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47800"/>
            <a:ext cx="8210550" cy="4648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 smtClean="0">
                <a:latin typeface="UTM Avo" pitchFamily="18" charset="0"/>
              </a:rPr>
              <a:t>	</a:t>
            </a:r>
            <a:r>
              <a:rPr lang="en-US" sz="2200" dirty="0" err="1" smtClean="0">
                <a:latin typeface="UTM Avo" pitchFamily="18" charset="0"/>
              </a:rPr>
              <a:t>Ngày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đầu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đi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học</a:t>
            </a:r>
            <a:r>
              <a:rPr lang="en-US" sz="2200" dirty="0" smtClean="0">
                <a:latin typeface="UTM Avo" pitchFamily="18" charset="0"/>
              </a:rPr>
              <a:t>, Nam </a:t>
            </a:r>
            <a:r>
              <a:rPr lang="en-US" sz="2200" dirty="0" err="1" smtClean="0">
                <a:latin typeface="UTM Avo" pitchFamily="18" charset="0"/>
              </a:rPr>
              <a:t>hồi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hộp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lắm</a:t>
            </a:r>
            <a:r>
              <a:rPr lang="en-US" sz="2200" dirty="0" smtClean="0">
                <a:latin typeface="UTM Avo" pitchFamily="18" charset="0"/>
              </a:rPr>
              <a:t>. </a:t>
            </a:r>
            <a:r>
              <a:rPr lang="en-US" sz="2200" dirty="0" err="1" smtClean="0">
                <a:latin typeface="UTM Avo" pitchFamily="18" charset="0"/>
              </a:rPr>
              <a:t>Mẹ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nhẹ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nhàng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đặt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một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nụ</a:t>
            </a:r>
            <a:r>
              <a:rPr lang="en-US" sz="2200" dirty="0" smtClean="0">
                <a:latin typeface="UTM Avo" pitchFamily="18" charset="0"/>
              </a:rPr>
              <a:t> </a:t>
            </a:r>
          </a:p>
          <a:p>
            <a:pPr marL="0" indent="0">
              <a:buNone/>
            </a:pPr>
            <a:r>
              <a:rPr lang="en-US" sz="2200" dirty="0" err="1" smtClean="0">
                <a:latin typeface="UTM Avo" pitchFamily="18" charset="0"/>
              </a:rPr>
              <a:t>hôn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vào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bàn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tay</a:t>
            </a:r>
            <a:r>
              <a:rPr lang="en-US" sz="2200" dirty="0" smtClean="0">
                <a:latin typeface="UTM Avo" pitchFamily="18" charset="0"/>
              </a:rPr>
              <a:t> Nam </a:t>
            </a:r>
            <a:r>
              <a:rPr lang="en-US" sz="2200" dirty="0" err="1" smtClean="0">
                <a:latin typeface="UTM Avo" pitchFamily="18" charset="0"/>
              </a:rPr>
              <a:t>và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dặn</a:t>
            </a:r>
            <a:r>
              <a:rPr lang="en-US" sz="2200" dirty="0" smtClean="0">
                <a:latin typeface="UTM Avo" pitchFamily="18" charset="0"/>
              </a:rPr>
              <a:t>:</a:t>
            </a:r>
          </a:p>
          <a:p>
            <a:pPr marL="0" indent="0">
              <a:buNone/>
            </a:pPr>
            <a:r>
              <a:rPr lang="en-US" sz="2200" dirty="0" smtClean="0">
                <a:latin typeface="UTM Avo" pitchFamily="18" charset="0"/>
              </a:rPr>
              <a:t>	- </a:t>
            </a:r>
            <a:r>
              <a:rPr lang="en-US" sz="2200" dirty="0" err="1" smtClean="0">
                <a:latin typeface="UTM Avo" pitchFamily="18" charset="0"/>
              </a:rPr>
              <a:t>Mỗi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khi</a:t>
            </a:r>
            <a:r>
              <a:rPr lang="en-US" sz="2200" dirty="0" smtClean="0">
                <a:latin typeface="UTM Avo" pitchFamily="18" charset="0"/>
              </a:rPr>
              <a:t> lo </a:t>
            </a:r>
            <a:r>
              <a:rPr lang="en-US" sz="2200" dirty="0" err="1" smtClean="0">
                <a:latin typeface="UTM Avo" pitchFamily="18" charset="0"/>
              </a:rPr>
              <a:t>lắng</a:t>
            </a:r>
            <a:r>
              <a:rPr lang="en-US" sz="2200" dirty="0" smtClean="0">
                <a:latin typeface="UTM Avo" pitchFamily="18" charset="0"/>
              </a:rPr>
              <a:t>, con </a:t>
            </a:r>
            <a:r>
              <a:rPr lang="en-US" sz="2200" dirty="0" err="1" smtClean="0">
                <a:latin typeface="UTM Avo" pitchFamily="18" charset="0"/>
              </a:rPr>
              <a:t>hãy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áp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bàn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tay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này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lên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má</a:t>
            </a:r>
            <a:r>
              <a:rPr lang="en-US" sz="2200" dirty="0" smtClean="0">
                <a:latin typeface="UTM Avo" pitchFamily="18" charset="0"/>
              </a:rPr>
              <a:t>. </a:t>
            </a:r>
            <a:r>
              <a:rPr lang="en-US" sz="2200" dirty="0" err="1" smtClean="0">
                <a:latin typeface="UTM Avo" pitchFamily="18" charset="0"/>
              </a:rPr>
              <a:t>Mẹ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lúc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nào</a:t>
            </a:r>
            <a:r>
              <a:rPr lang="en-US" sz="2200" dirty="0" smtClean="0">
                <a:latin typeface="UTM Avo" pitchFamily="18" charset="0"/>
              </a:rPr>
              <a:t> </a:t>
            </a:r>
          </a:p>
          <a:p>
            <a:pPr marL="0" indent="0">
              <a:buNone/>
            </a:pPr>
            <a:r>
              <a:rPr lang="en-US" sz="2200" dirty="0" err="1" smtClean="0">
                <a:latin typeface="UTM Avo" pitchFamily="18" charset="0"/>
              </a:rPr>
              <a:t>cũng</a:t>
            </a:r>
            <a:r>
              <a:rPr lang="en-US" sz="2200" dirty="0" smtClean="0">
                <a:latin typeface="UTM Avo" pitchFamily="18" charset="0"/>
              </a:rPr>
              <a:t> ở </a:t>
            </a:r>
            <a:r>
              <a:rPr lang="en-US" sz="2200" dirty="0" err="1" smtClean="0">
                <a:latin typeface="UTM Avo" pitchFamily="18" charset="0"/>
              </a:rPr>
              <a:t>bên</a:t>
            </a:r>
            <a:r>
              <a:rPr lang="en-US" sz="2200" dirty="0" smtClean="0">
                <a:latin typeface="UTM Avo" pitchFamily="18" charset="0"/>
              </a:rPr>
              <a:t> con.</a:t>
            </a:r>
          </a:p>
          <a:p>
            <a:pPr marL="0" indent="0">
              <a:buNone/>
            </a:pPr>
            <a:r>
              <a:rPr lang="en-US" sz="2200" dirty="0" smtClean="0">
                <a:latin typeface="UTM Avo" pitchFamily="18" charset="0"/>
              </a:rPr>
              <a:t>	Nam </a:t>
            </a:r>
            <a:r>
              <a:rPr lang="en-US" sz="2200" dirty="0" err="1" smtClean="0">
                <a:latin typeface="UTM Avo" pitchFamily="18" charset="0"/>
              </a:rPr>
              <a:t>cảm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thấy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thật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ấm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áp</a:t>
            </a:r>
            <a:r>
              <a:rPr lang="en-US" sz="2200" dirty="0" smtClean="0">
                <a:latin typeface="UTM Avo" pitchFamily="18" charset="0"/>
              </a:rPr>
              <a:t>. </a:t>
            </a:r>
            <a:r>
              <a:rPr lang="en-US" sz="2200" dirty="0" err="1" smtClean="0">
                <a:latin typeface="UTM Avo" pitchFamily="18" charset="0"/>
              </a:rPr>
              <a:t>Cậu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im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lặng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rồi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đột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nhiên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mỉm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cười</a:t>
            </a:r>
            <a:r>
              <a:rPr lang="en-US" sz="2200" dirty="0" smtClean="0">
                <a:latin typeface="UTM Avo" pitchFamily="18" charset="0"/>
              </a:rPr>
              <a:t>:</a:t>
            </a:r>
          </a:p>
          <a:p>
            <a:pPr marL="0" indent="0">
              <a:buNone/>
            </a:pPr>
            <a:r>
              <a:rPr lang="en-US" sz="2200" dirty="0">
                <a:latin typeface="UTM Avo" pitchFamily="18" charset="0"/>
              </a:rPr>
              <a:t>	</a:t>
            </a:r>
            <a:r>
              <a:rPr lang="en-US" sz="2200" dirty="0" smtClean="0">
                <a:latin typeface="UTM Avo" pitchFamily="18" charset="0"/>
              </a:rPr>
              <a:t>- </a:t>
            </a:r>
            <a:r>
              <a:rPr lang="en-US" sz="2200" dirty="0" err="1" smtClean="0">
                <a:latin typeface="UTM Avo" pitchFamily="18" charset="0"/>
              </a:rPr>
              <a:t>Mẹ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đưa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tay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cho</a:t>
            </a:r>
            <a:r>
              <a:rPr lang="en-US" sz="2200" dirty="0" smtClean="0">
                <a:latin typeface="UTM Avo" pitchFamily="18" charset="0"/>
              </a:rPr>
              <a:t> con </a:t>
            </a:r>
            <a:r>
              <a:rPr lang="en-US" sz="2200" dirty="0" err="1" smtClean="0">
                <a:latin typeface="UTM Avo" pitchFamily="18" charset="0"/>
              </a:rPr>
              <a:t>nào</a:t>
            </a:r>
            <a:r>
              <a:rPr lang="en-US" sz="2200" dirty="0" smtClean="0">
                <a:latin typeface="UTM Avo" pitchFamily="18" charset="0"/>
              </a:rPr>
              <a:t>!</a:t>
            </a:r>
          </a:p>
          <a:p>
            <a:pPr marL="0" indent="0">
              <a:buNone/>
            </a:pPr>
            <a:r>
              <a:rPr lang="en-US" sz="2200" dirty="0">
                <a:latin typeface="UTM Avo" pitchFamily="18" charset="0"/>
              </a:rPr>
              <a:t>	</a:t>
            </a:r>
            <a:r>
              <a:rPr lang="en-US" sz="2200" dirty="0" smtClean="0">
                <a:latin typeface="UTM Avo" pitchFamily="18" charset="0"/>
              </a:rPr>
              <a:t>Nam </a:t>
            </a:r>
            <a:r>
              <a:rPr lang="en-US" sz="2200" dirty="0" err="1" smtClean="0">
                <a:latin typeface="UTM Avo" pitchFamily="18" charset="0"/>
              </a:rPr>
              <a:t>đặt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một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nụ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hôn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vào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bàn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tay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mẹ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rồi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thủ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thỉ</a:t>
            </a:r>
            <a:r>
              <a:rPr lang="en-US" sz="2200" dirty="0" smtClean="0">
                <a:latin typeface="UTM Avo" pitchFamily="18" charset="0"/>
              </a:rPr>
              <a:t>:</a:t>
            </a:r>
          </a:p>
          <a:p>
            <a:pPr marL="0" indent="0">
              <a:buNone/>
            </a:pPr>
            <a:r>
              <a:rPr lang="en-US" sz="2200" dirty="0" smtClean="0">
                <a:latin typeface="UTM Avo" pitchFamily="18" charset="0"/>
              </a:rPr>
              <a:t>	- </a:t>
            </a:r>
            <a:r>
              <a:rPr lang="en-US" sz="2200" dirty="0" err="1" smtClean="0">
                <a:latin typeface="UTM Avo" pitchFamily="18" charset="0"/>
              </a:rPr>
              <a:t>Bây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giờ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thì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mẹ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cũng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có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nụ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hôn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trên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bàn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tay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rồi</a:t>
            </a:r>
            <a:r>
              <a:rPr lang="en-US" sz="2200" dirty="0" smtClean="0">
                <a:latin typeface="UTM Avo" pitchFamily="18" charset="0"/>
              </a:rPr>
              <a:t>. Con </a:t>
            </a:r>
            <a:r>
              <a:rPr lang="en-US" sz="2200" dirty="0" err="1" smtClean="0">
                <a:latin typeface="UTM Avo" pitchFamily="18" charset="0"/>
              </a:rPr>
              <a:t>yêu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mẹ</a:t>
            </a:r>
            <a:r>
              <a:rPr lang="en-US" sz="2200" dirty="0" smtClean="0">
                <a:latin typeface="UTM Avo" pitchFamily="18" charset="0"/>
              </a:rPr>
              <a:t>!</a:t>
            </a:r>
          </a:p>
          <a:p>
            <a:pPr marL="0" indent="0">
              <a:buNone/>
            </a:pPr>
            <a:r>
              <a:rPr lang="en-US" sz="2200" dirty="0">
                <a:latin typeface="UTM Avo" pitchFamily="18" charset="0"/>
              </a:rPr>
              <a:t>	</a:t>
            </a:r>
            <a:r>
              <a:rPr lang="en-US" sz="2200" dirty="0" smtClean="0">
                <a:latin typeface="UTM Avo" pitchFamily="18" charset="0"/>
              </a:rPr>
              <a:t>Nam </a:t>
            </a:r>
            <a:r>
              <a:rPr lang="en-US" sz="2200" dirty="0" err="1" smtClean="0">
                <a:latin typeface="UTM Avo" pitchFamily="18" charset="0"/>
              </a:rPr>
              <a:t>chào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mẹ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và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tung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tăng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bước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vào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lớp</a:t>
            </a:r>
            <a:r>
              <a:rPr lang="en-US" sz="2200" dirty="0" smtClean="0">
                <a:latin typeface="UTM Avo" pitchFamily="18" charset="0"/>
              </a:rPr>
              <a:t>.</a:t>
            </a:r>
          </a:p>
          <a:p>
            <a:pPr marL="0" indent="0">
              <a:buNone/>
            </a:pPr>
            <a:endParaRPr lang="en-US" sz="2200" dirty="0" smtClean="0">
              <a:latin typeface="UTM Avo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907138" y="1388052"/>
            <a:ext cx="415643" cy="36454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UTM Avo" pitchFamily="18" charset="0"/>
              </a:rPr>
              <a:t>1</a:t>
            </a:r>
            <a:endParaRPr lang="en-US" sz="3600" b="1" dirty="0">
              <a:solidFill>
                <a:srgbClr val="FF0000"/>
              </a:solidFill>
              <a:latin typeface="UTM Avo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6172200" y="4648200"/>
            <a:ext cx="76200" cy="381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6096000" y="4648200"/>
            <a:ext cx="76200" cy="381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842227" y="3471765"/>
            <a:ext cx="415643" cy="36454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UTM Avo" pitchFamily="18" charset="0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10548" y="1371600"/>
            <a:ext cx="12234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>
                <a:solidFill>
                  <a:srgbClr val="FF0000"/>
                </a:solidFill>
                <a:latin typeface="UTM Avo" pitchFamily="18" charset="0"/>
              </a:rPr>
              <a:t>hồi</a:t>
            </a:r>
            <a:r>
              <a:rPr lang="en-US" sz="2200" dirty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UTM Avo" pitchFamily="18" charset="0"/>
              </a:rPr>
              <a:t>hộp</a:t>
            </a:r>
            <a:endParaRPr lang="vi-VN" sz="22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95332" y="1370214"/>
            <a:ext cx="168507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>
                <a:solidFill>
                  <a:srgbClr val="FF0000"/>
                </a:solidFill>
                <a:latin typeface="UTM Avo" pitchFamily="18" charset="0"/>
              </a:rPr>
              <a:t>nhẹ</a:t>
            </a:r>
            <a:r>
              <a:rPr lang="en-US" sz="2200" dirty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UTM Avo" pitchFamily="18" charset="0"/>
              </a:rPr>
              <a:t>nhàng</a:t>
            </a:r>
            <a:endParaRPr lang="vi-VN" sz="22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10258" y="4401666"/>
            <a:ext cx="102624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>
                <a:solidFill>
                  <a:srgbClr val="FF0000"/>
                </a:solidFill>
                <a:latin typeface="UTM Avo" pitchFamily="18" charset="0"/>
              </a:rPr>
              <a:t>thủ</a:t>
            </a:r>
            <a:r>
              <a:rPr lang="en-US" sz="2200" dirty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UTM Avo" pitchFamily="18" charset="0"/>
              </a:rPr>
              <a:t>thỉ</a:t>
            </a:r>
            <a:endParaRPr lang="vi-VN" sz="22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11035" y="5414251"/>
            <a:ext cx="154080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>
                <a:solidFill>
                  <a:srgbClr val="FF0000"/>
                </a:solidFill>
                <a:latin typeface="UTM Avo" pitchFamily="18" charset="0"/>
              </a:rPr>
              <a:t>tung</a:t>
            </a:r>
            <a:r>
              <a:rPr lang="en-US" sz="2200" dirty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UTM Avo" pitchFamily="18" charset="0"/>
              </a:rPr>
              <a:t>tăng</a:t>
            </a:r>
            <a:endParaRPr lang="vi-VN" sz="2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332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3" grpId="0"/>
      <p:bldP spid="14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34385"/>
            <a:ext cx="7886700" cy="1325563"/>
          </a:xfrm>
        </p:spPr>
        <p:txBody>
          <a:bodyPr/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</a:rPr>
              <a:t>Nụ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hôn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trên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bàn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tay</a:t>
            </a:r>
            <a:endParaRPr lang="vi-VN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47800"/>
            <a:ext cx="8210550" cy="4648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 smtClean="0">
                <a:latin typeface="UTM Avo" pitchFamily="18" charset="0"/>
              </a:rPr>
              <a:t>	</a:t>
            </a:r>
            <a:r>
              <a:rPr lang="en-US" sz="2200" dirty="0" err="1" smtClean="0">
                <a:latin typeface="UTM Avo" pitchFamily="18" charset="0"/>
              </a:rPr>
              <a:t>Ngày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đầu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đi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học</a:t>
            </a:r>
            <a:r>
              <a:rPr lang="en-US" sz="2200" dirty="0" smtClean="0">
                <a:latin typeface="UTM Avo" pitchFamily="18" charset="0"/>
              </a:rPr>
              <a:t>, Nam </a:t>
            </a:r>
            <a:r>
              <a:rPr lang="en-US" sz="2200" dirty="0" err="1" smtClean="0">
                <a:latin typeface="UTM Avo" pitchFamily="18" charset="0"/>
              </a:rPr>
              <a:t>hồi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hộp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lắm</a:t>
            </a:r>
            <a:r>
              <a:rPr lang="en-US" sz="2200" dirty="0" smtClean="0">
                <a:latin typeface="UTM Avo" pitchFamily="18" charset="0"/>
              </a:rPr>
              <a:t>. </a:t>
            </a:r>
            <a:r>
              <a:rPr lang="en-US" sz="2200" dirty="0" err="1" smtClean="0">
                <a:latin typeface="UTM Avo" pitchFamily="18" charset="0"/>
              </a:rPr>
              <a:t>Mẹ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nhẹ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nhàng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đặt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một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nụ</a:t>
            </a:r>
            <a:r>
              <a:rPr lang="en-US" sz="2200" dirty="0" smtClean="0">
                <a:latin typeface="UTM Avo" pitchFamily="18" charset="0"/>
              </a:rPr>
              <a:t> </a:t>
            </a:r>
          </a:p>
          <a:p>
            <a:pPr marL="0" indent="0">
              <a:buNone/>
            </a:pPr>
            <a:r>
              <a:rPr lang="en-US" sz="2200" dirty="0" err="1" smtClean="0">
                <a:latin typeface="UTM Avo" pitchFamily="18" charset="0"/>
              </a:rPr>
              <a:t>hôn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vào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bàn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tay</a:t>
            </a:r>
            <a:r>
              <a:rPr lang="en-US" sz="2200" dirty="0" smtClean="0">
                <a:latin typeface="UTM Avo" pitchFamily="18" charset="0"/>
              </a:rPr>
              <a:t> Nam </a:t>
            </a:r>
            <a:r>
              <a:rPr lang="en-US" sz="2200" dirty="0" err="1" smtClean="0">
                <a:latin typeface="UTM Avo" pitchFamily="18" charset="0"/>
              </a:rPr>
              <a:t>và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dặn</a:t>
            </a:r>
            <a:r>
              <a:rPr lang="en-US" sz="2200" dirty="0" smtClean="0">
                <a:latin typeface="UTM Avo" pitchFamily="18" charset="0"/>
              </a:rPr>
              <a:t>:</a:t>
            </a:r>
          </a:p>
          <a:p>
            <a:pPr marL="0" indent="0">
              <a:buNone/>
            </a:pPr>
            <a:r>
              <a:rPr lang="en-US" sz="2200" dirty="0" smtClean="0">
                <a:latin typeface="UTM Avo" pitchFamily="18" charset="0"/>
              </a:rPr>
              <a:t>	- </a:t>
            </a:r>
            <a:r>
              <a:rPr lang="en-US" sz="2200" dirty="0" err="1" smtClean="0">
                <a:latin typeface="UTM Avo" pitchFamily="18" charset="0"/>
              </a:rPr>
              <a:t>Mỗi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khi</a:t>
            </a:r>
            <a:r>
              <a:rPr lang="en-US" sz="2200" dirty="0" smtClean="0">
                <a:latin typeface="UTM Avo" pitchFamily="18" charset="0"/>
              </a:rPr>
              <a:t> lo </a:t>
            </a:r>
            <a:r>
              <a:rPr lang="en-US" sz="2200" dirty="0" err="1" smtClean="0">
                <a:latin typeface="UTM Avo" pitchFamily="18" charset="0"/>
              </a:rPr>
              <a:t>lắng</a:t>
            </a:r>
            <a:r>
              <a:rPr lang="en-US" sz="2200" dirty="0" smtClean="0">
                <a:latin typeface="UTM Avo" pitchFamily="18" charset="0"/>
              </a:rPr>
              <a:t>, con </a:t>
            </a:r>
            <a:r>
              <a:rPr lang="en-US" sz="2200" dirty="0" err="1" smtClean="0">
                <a:latin typeface="UTM Avo" pitchFamily="18" charset="0"/>
              </a:rPr>
              <a:t>hãy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áp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bàn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tay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này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lên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má</a:t>
            </a:r>
            <a:r>
              <a:rPr lang="en-US" sz="2200" dirty="0" smtClean="0">
                <a:latin typeface="UTM Avo" pitchFamily="18" charset="0"/>
              </a:rPr>
              <a:t>. </a:t>
            </a:r>
            <a:r>
              <a:rPr lang="en-US" sz="2200" dirty="0" err="1" smtClean="0">
                <a:latin typeface="UTM Avo" pitchFamily="18" charset="0"/>
              </a:rPr>
              <a:t>Mẹ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lúc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nào</a:t>
            </a:r>
            <a:r>
              <a:rPr lang="en-US" sz="2200" dirty="0" smtClean="0">
                <a:latin typeface="UTM Avo" pitchFamily="18" charset="0"/>
              </a:rPr>
              <a:t> </a:t>
            </a:r>
          </a:p>
          <a:p>
            <a:pPr marL="0" indent="0">
              <a:buNone/>
            </a:pPr>
            <a:r>
              <a:rPr lang="en-US" sz="2200" dirty="0" err="1" smtClean="0">
                <a:latin typeface="UTM Avo" pitchFamily="18" charset="0"/>
              </a:rPr>
              <a:t>cũng</a:t>
            </a:r>
            <a:r>
              <a:rPr lang="en-US" sz="2200" dirty="0" smtClean="0">
                <a:latin typeface="UTM Avo" pitchFamily="18" charset="0"/>
              </a:rPr>
              <a:t> ở </a:t>
            </a:r>
            <a:r>
              <a:rPr lang="en-US" sz="2200" dirty="0" err="1" smtClean="0">
                <a:latin typeface="UTM Avo" pitchFamily="18" charset="0"/>
              </a:rPr>
              <a:t>bên</a:t>
            </a:r>
            <a:r>
              <a:rPr lang="en-US" sz="2200" dirty="0" smtClean="0">
                <a:latin typeface="UTM Avo" pitchFamily="18" charset="0"/>
              </a:rPr>
              <a:t> con.</a:t>
            </a:r>
          </a:p>
          <a:p>
            <a:pPr marL="0" indent="0">
              <a:buNone/>
            </a:pPr>
            <a:r>
              <a:rPr lang="en-US" sz="2200" dirty="0" smtClean="0">
                <a:latin typeface="UTM Avo" pitchFamily="18" charset="0"/>
              </a:rPr>
              <a:t>	Nam </a:t>
            </a:r>
            <a:r>
              <a:rPr lang="en-US" sz="2200" dirty="0" err="1" smtClean="0">
                <a:latin typeface="UTM Avo" pitchFamily="18" charset="0"/>
              </a:rPr>
              <a:t>cảm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thấy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thật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ấm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áp</a:t>
            </a:r>
            <a:r>
              <a:rPr lang="en-US" sz="2200" dirty="0" smtClean="0">
                <a:latin typeface="UTM Avo" pitchFamily="18" charset="0"/>
              </a:rPr>
              <a:t>. </a:t>
            </a:r>
            <a:r>
              <a:rPr lang="en-US" sz="2200" dirty="0" err="1" smtClean="0">
                <a:latin typeface="UTM Avo" pitchFamily="18" charset="0"/>
              </a:rPr>
              <a:t>Cậu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im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lặng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rồi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đột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nhiên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mỉm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cười</a:t>
            </a:r>
            <a:r>
              <a:rPr lang="en-US" sz="2200" dirty="0" smtClean="0">
                <a:latin typeface="UTM Avo" pitchFamily="18" charset="0"/>
              </a:rPr>
              <a:t>:</a:t>
            </a:r>
          </a:p>
          <a:p>
            <a:pPr marL="0" indent="0">
              <a:buNone/>
            </a:pPr>
            <a:r>
              <a:rPr lang="en-US" sz="2200" dirty="0">
                <a:latin typeface="UTM Avo" pitchFamily="18" charset="0"/>
              </a:rPr>
              <a:t>	</a:t>
            </a:r>
            <a:r>
              <a:rPr lang="en-US" sz="2200" dirty="0" smtClean="0">
                <a:latin typeface="UTM Avo" pitchFamily="18" charset="0"/>
              </a:rPr>
              <a:t>- </a:t>
            </a:r>
            <a:r>
              <a:rPr lang="en-US" sz="2200" dirty="0" err="1" smtClean="0">
                <a:latin typeface="UTM Avo" pitchFamily="18" charset="0"/>
              </a:rPr>
              <a:t>Mẹ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đưa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tay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cho</a:t>
            </a:r>
            <a:r>
              <a:rPr lang="en-US" sz="2200" dirty="0" smtClean="0">
                <a:latin typeface="UTM Avo" pitchFamily="18" charset="0"/>
              </a:rPr>
              <a:t> con </a:t>
            </a:r>
            <a:r>
              <a:rPr lang="en-US" sz="2200" dirty="0" err="1" smtClean="0">
                <a:latin typeface="UTM Avo" pitchFamily="18" charset="0"/>
              </a:rPr>
              <a:t>nào</a:t>
            </a:r>
            <a:r>
              <a:rPr lang="en-US" sz="2200" dirty="0" smtClean="0">
                <a:latin typeface="UTM Avo" pitchFamily="18" charset="0"/>
              </a:rPr>
              <a:t>!</a:t>
            </a:r>
          </a:p>
          <a:p>
            <a:pPr marL="0" indent="0">
              <a:buNone/>
            </a:pPr>
            <a:r>
              <a:rPr lang="en-US" sz="2200" dirty="0">
                <a:latin typeface="UTM Avo" pitchFamily="18" charset="0"/>
              </a:rPr>
              <a:t>	</a:t>
            </a:r>
            <a:r>
              <a:rPr lang="en-US" sz="2200" dirty="0" smtClean="0">
                <a:latin typeface="UTM Avo" pitchFamily="18" charset="0"/>
              </a:rPr>
              <a:t>Nam </a:t>
            </a:r>
            <a:r>
              <a:rPr lang="en-US" sz="2200" dirty="0" err="1" smtClean="0">
                <a:latin typeface="UTM Avo" pitchFamily="18" charset="0"/>
              </a:rPr>
              <a:t>đặt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một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nụ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hôn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vào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bàn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tay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mẹ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rồi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thủ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thỉ</a:t>
            </a:r>
            <a:r>
              <a:rPr lang="en-US" sz="2200" dirty="0" smtClean="0">
                <a:latin typeface="UTM Avo" pitchFamily="18" charset="0"/>
              </a:rPr>
              <a:t>:</a:t>
            </a:r>
          </a:p>
          <a:p>
            <a:pPr marL="0" indent="0">
              <a:buNone/>
            </a:pPr>
            <a:r>
              <a:rPr lang="en-US" sz="2200" dirty="0" smtClean="0">
                <a:latin typeface="UTM Avo" pitchFamily="18" charset="0"/>
              </a:rPr>
              <a:t>	- </a:t>
            </a:r>
            <a:r>
              <a:rPr lang="en-US" sz="2200" dirty="0" err="1" smtClean="0">
                <a:latin typeface="UTM Avo" pitchFamily="18" charset="0"/>
              </a:rPr>
              <a:t>Bây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giờ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thì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mẹ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cũng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có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nụ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hôn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trên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bàn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tay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rồi</a:t>
            </a:r>
            <a:r>
              <a:rPr lang="en-US" sz="2200" dirty="0" smtClean="0">
                <a:latin typeface="UTM Avo" pitchFamily="18" charset="0"/>
              </a:rPr>
              <a:t>. Con </a:t>
            </a:r>
            <a:r>
              <a:rPr lang="en-US" sz="2200" dirty="0" err="1" smtClean="0">
                <a:latin typeface="UTM Avo" pitchFamily="18" charset="0"/>
              </a:rPr>
              <a:t>yêu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mẹ</a:t>
            </a:r>
            <a:r>
              <a:rPr lang="en-US" sz="2200" dirty="0" smtClean="0">
                <a:latin typeface="UTM Avo" pitchFamily="18" charset="0"/>
              </a:rPr>
              <a:t>!</a:t>
            </a:r>
          </a:p>
          <a:p>
            <a:pPr marL="0" indent="0">
              <a:buNone/>
            </a:pPr>
            <a:r>
              <a:rPr lang="en-US" sz="2200" dirty="0">
                <a:latin typeface="UTM Avo" pitchFamily="18" charset="0"/>
              </a:rPr>
              <a:t>	</a:t>
            </a:r>
            <a:r>
              <a:rPr lang="en-US" sz="2200" dirty="0" smtClean="0">
                <a:latin typeface="UTM Avo" pitchFamily="18" charset="0"/>
              </a:rPr>
              <a:t>Nam </a:t>
            </a:r>
            <a:r>
              <a:rPr lang="en-US" sz="2200" dirty="0" err="1" smtClean="0">
                <a:latin typeface="UTM Avo" pitchFamily="18" charset="0"/>
              </a:rPr>
              <a:t>chào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mẹ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và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tung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tăng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bước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vào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lớp</a:t>
            </a:r>
            <a:r>
              <a:rPr lang="en-US" sz="2200" dirty="0" smtClean="0">
                <a:latin typeface="UTM Avo" pitchFamily="18" charset="0"/>
              </a:rPr>
              <a:t>.</a:t>
            </a:r>
          </a:p>
          <a:p>
            <a:pPr marL="0" indent="0">
              <a:buNone/>
            </a:pPr>
            <a:endParaRPr lang="en-US" sz="2200" dirty="0" smtClean="0">
              <a:latin typeface="UTM Av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20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20" name="WordArt 4"/>
          <p:cNvSpPr>
            <a:spLocks noChangeArrowheads="1" noChangeShapeType="1" noTextEdit="1"/>
          </p:cNvSpPr>
          <p:nvPr/>
        </p:nvSpPr>
        <p:spPr bwMode="auto">
          <a:xfrm>
            <a:off x="2238375" y="1676400"/>
            <a:ext cx="4848225" cy="27289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Bodoni"/>
              </a:rPr>
              <a:t>TiÕt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Bodoni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36120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170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1468582" y="2362200"/>
            <a:ext cx="6477000" cy="15240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905000" y="2667000"/>
            <a:ext cx="71628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0" b="1" dirty="0" smtClean="0">
                <a:solidFill>
                  <a:srgbClr val="FFC000"/>
                </a:solidFill>
                <a:latin typeface="+mn-lt"/>
              </a:rPr>
              <a:t>3. </a:t>
            </a:r>
            <a:r>
              <a:rPr lang="en-US" sz="6000" b="1" dirty="0" err="1" smtClean="0">
                <a:solidFill>
                  <a:srgbClr val="FFC000"/>
                </a:solidFill>
                <a:latin typeface="+mn-lt"/>
              </a:rPr>
              <a:t>Trả</a:t>
            </a:r>
            <a:r>
              <a:rPr lang="en-US" sz="6000" b="1" dirty="0" smtClean="0">
                <a:solidFill>
                  <a:srgbClr val="FFC000"/>
                </a:solidFill>
                <a:latin typeface="+mn-lt"/>
              </a:rPr>
              <a:t> </a:t>
            </a:r>
            <a:r>
              <a:rPr lang="en-US" sz="6000" b="1" dirty="0" err="1" smtClean="0">
                <a:solidFill>
                  <a:srgbClr val="FFC000"/>
                </a:solidFill>
                <a:latin typeface="+mn-lt"/>
              </a:rPr>
              <a:t>lời</a:t>
            </a:r>
            <a:r>
              <a:rPr lang="en-US" sz="6000" b="1" dirty="0" smtClean="0">
                <a:solidFill>
                  <a:srgbClr val="FFC000"/>
                </a:solidFill>
                <a:latin typeface="+mn-lt"/>
              </a:rPr>
              <a:t> </a:t>
            </a:r>
            <a:r>
              <a:rPr lang="en-US" sz="6000" b="1" dirty="0" err="1" smtClean="0">
                <a:solidFill>
                  <a:srgbClr val="FFC000"/>
                </a:solidFill>
                <a:latin typeface="+mn-lt"/>
              </a:rPr>
              <a:t>câu</a:t>
            </a:r>
            <a:r>
              <a:rPr lang="en-US" sz="6000" b="1" dirty="0" smtClean="0">
                <a:solidFill>
                  <a:srgbClr val="FFC000"/>
                </a:solidFill>
                <a:latin typeface="+mn-lt"/>
              </a:rPr>
              <a:t> </a:t>
            </a:r>
            <a:r>
              <a:rPr lang="en-US" sz="6000" b="1" dirty="0" err="1" smtClean="0">
                <a:solidFill>
                  <a:srgbClr val="FFC000"/>
                </a:solidFill>
                <a:latin typeface="+mn-lt"/>
              </a:rPr>
              <a:t>hỏi</a:t>
            </a:r>
            <a:endParaRPr lang="en-US" sz="6000" b="1" dirty="0">
              <a:solidFill>
                <a:srgbClr val="FFC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9444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02B667E-740D-485F-ABDE-C3C3168604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83"/>
          <a:stretch/>
        </p:blipFill>
        <p:spPr>
          <a:xfrm>
            <a:off x="685800" y="17352"/>
            <a:ext cx="7659081" cy="6840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01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33400" y="807026"/>
            <a:ext cx="8229600" cy="185997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4400" b="1" dirty="0" smtClean="0">
                <a:solidFill>
                  <a:srgbClr val="FF0000"/>
                </a:solidFill>
                <a:latin typeface="UTM Avo" pitchFamily="18" charset="0"/>
              </a:rPr>
              <a:t>a. </a:t>
            </a:r>
            <a:r>
              <a:rPr lang="en-US" sz="4400" b="1" dirty="0" err="1" smtClean="0">
                <a:solidFill>
                  <a:srgbClr val="FF0000"/>
                </a:solidFill>
                <a:latin typeface="UTM Avo" pitchFamily="18" charset="0"/>
              </a:rPr>
              <a:t>Ngày</a:t>
            </a:r>
            <a:r>
              <a:rPr lang="en-US" sz="4400" b="1" dirty="0" smtClean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UTM Avo" pitchFamily="18" charset="0"/>
              </a:rPr>
              <a:t>đầu</a:t>
            </a:r>
            <a:r>
              <a:rPr lang="en-US" sz="4400" b="1" dirty="0" smtClean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UTM Avo" pitchFamily="18" charset="0"/>
              </a:rPr>
              <a:t>đi</a:t>
            </a:r>
            <a:r>
              <a:rPr lang="en-US" sz="4400" b="1" dirty="0" smtClean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UTM Avo" pitchFamily="18" charset="0"/>
              </a:rPr>
              <a:t>học</a:t>
            </a:r>
            <a:r>
              <a:rPr lang="en-US" sz="4400" b="1" dirty="0" smtClean="0">
                <a:solidFill>
                  <a:srgbClr val="FF0000"/>
                </a:solidFill>
                <a:latin typeface="UTM Avo" pitchFamily="18" charset="0"/>
              </a:rPr>
              <a:t>, Nam </a:t>
            </a:r>
            <a:r>
              <a:rPr lang="en-US" sz="4400" b="1" dirty="0" err="1" smtClean="0">
                <a:solidFill>
                  <a:srgbClr val="FF0000"/>
                </a:solidFill>
                <a:latin typeface="UTM Avo" pitchFamily="18" charset="0"/>
              </a:rPr>
              <a:t>thế</a:t>
            </a:r>
            <a:r>
              <a:rPr lang="en-US" sz="4400" b="1" dirty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UTM Avo" pitchFamily="18" charset="0"/>
              </a:rPr>
              <a:t>nào</a:t>
            </a:r>
            <a:r>
              <a:rPr lang="en-US" sz="4400" b="1" dirty="0" smtClean="0">
                <a:solidFill>
                  <a:srgbClr val="FF0000"/>
                </a:solidFill>
                <a:latin typeface="UTM Avo" pitchFamily="18" charset="0"/>
              </a:rPr>
              <a:t>?</a:t>
            </a:r>
            <a:endParaRPr lang="en-US" sz="4400" b="1" dirty="0">
              <a:solidFill>
                <a:srgbClr val="FF0000"/>
              </a:solidFill>
              <a:latin typeface="UTM Avo" pitchFamily="18" charset="0"/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728928" y="3505200"/>
            <a:ext cx="8021782" cy="2057400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4400" b="1" dirty="0" smtClean="0">
                <a:solidFill>
                  <a:srgbClr val="00B050"/>
                </a:solidFill>
                <a:latin typeface="UTM Avo" pitchFamily="18" charset="0"/>
              </a:rPr>
              <a:t>   </a:t>
            </a:r>
            <a:r>
              <a:rPr lang="en-US" sz="4400" b="1" dirty="0" err="1" smtClean="0">
                <a:solidFill>
                  <a:srgbClr val="00B050"/>
                </a:solidFill>
                <a:latin typeface="UTM Avo" pitchFamily="18" charset="0"/>
              </a:rPr>
              <a:t>Ngày</a:t>
            </a:r>
            <a:r>
              <a:rPr lang="en-US" sz="4400" b="1" dirty="0" smtClean="0">
                <a:solidFill>
                  <a:srgbClr val="00B050"/>
                </a:solidFill>
                <a:latin typeface="UTM Avo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UTM Avo" pitchFamily="18" charset="0"/>
              </a:rPr>
              <a:t>đầu</a:t>
            </a:r>
            <a:r>
              <a:rPr lang="en-US" sz="4400" b="1" dirty="0">
                <a:solidFill>
                  <a:srgbClr val="00B050"/>
                </a:solidFill>
                <a:latin typeface="UTM Avo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UTM Avo" pitchFamily="18" charset="0"/>
              </a:rPr>
              <a:t>đi</a:t>
            </a:r>
            <a:r>
              <a:rPr lang="en-US" sz="4400" b="1" dirty="0">
                <a:solidFill>
                  <a:srgbClr val="00B050"/>
                </a:solidFill>
                <a:latin typeface="UTM Avo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UTM Avo" pitchFamily="18" charset="0"/>
              </a:rPr>
              <a:t>học</a:t>
            </a:r>
            <a:r>
              <a:rPr lang="en-US" sz="4400" b="1" dirty="0">
                <a:solidFill>
                  <a:srgbClr val="00B050"/>
                </a:solidFill>
                <a:latin typeface="UTM Avo" pitchFamily="18" charset="0"/>
              </a:rPr>
              <a:t>, Nam </a:t>
            </a:r>
            <a:r>
              <a:rPr lang="en-US" sz="4400" b="1" dirty="0" err="1" smtClean="0">
                <a:solidFill>
                  <a:srgbClr val="00B050"/>
                </a:solidFill>
                <a:latin typeface="UTM Avo" pitchFamily="18" charset="0"/>
              </a:rPr>
              <a:t>hồi</a:t>
            </a:r>
            <a:r>
              <a:rPr lang="en-US" sz="4400" b="1" dirty="0" smtClean="0">
                <a:solidFill>
                  <a:srgbClr val="00B050"/>
                </a:solidFill>
                <a:latin typeface="UTM Avo" pitchFamily="18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UTM Avo" pitchFamily="18" charset="0"/>
              </a:rPr>
              <a:t>hộp</a:t>
            </a:r>
            <a:r>
              <a:rPr lang="en-US" sz="4400" b="1" dirty="0" smtClean="0">
                <a:solidFill>
                  <a:srgbClr val="00B050"/>
                </a:solidFill>
                <a:latin typeface="UTM Avo" pitchFamily="18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UTM Avo" pitchFamily="18" charset="0"/>
              </a:rPr>
              <a:t>lắm</a:t>
            </a:r>
            <a:r>
              <a:rPr lang="en-US" sz="4400" b="1" dirty="0" smtClean="0">
                <a:solidFill>
                  <a:srgbClr val="00B050"/>
                </a:solidFill>
                <a:latin typeface="UTM Avo" pitchFamily="18" charset="0"/>
              </a:rPr>
              <a:t>.</a:t>
            </a:r>
            <a:endParaRPr lang="en-US" sz="4400" b="1" dirty="0">
              <a:solidFill>
                <a:srgbClr val="00B050"/>
              </a:solidFill>
              <a:latin typeface="UTM Av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20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09600" y="807026"/>
            <a:ext cx="7848600" cy="185997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4400" b="1" dirty="0" smtClean="0">
                <a:solidFill>
                  <a:srgbClr val="FF0000"/>
                </a:solidFill>
                <a:latin typeface="UTM Avo" pitchFamily="18" charset="0"/>
              </a:rPr>
              <a:t>b. </a:t>
            </a:r>
            <a:r>
              <a:rPr lang="en-US" sz="4400" b="1" dirty="0" err="1" smtClean="0">
                <a:solidFill>
                  <a:srgbClr val="FF0000"/>
                </a:solidFill>
                <a:latin typeface="UTM Avo" pitchFamily="18" charset="0"/>
              </a:rPr>
              <a:t>Mẹ</a:t>
            </a:r>
            <a:r>
              <a:rPr lang="en-US" sz="4400" b="1" dirty="0" smtClean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UTM Avo" pitchFamily="18" charset="0"/>
              </a:rPr>
              <a:t>dặn</a:t>
            </a:r>
            <a:r>
              <a:rPr lang="en-US" sz="4400" b="1" dirty="0" smtClean="0">
                <a:solidFill>
                  <a:srgbClr val="FF0000"/>
                </a:solidFill>
                <a:latin typeface="UTM Avo" pitchFamily="18" charset="0"/>
              </a:rPr>
              <a:t> Nam </a:t>
            </a:r>
            <a:r>
              <a:rPr lang="en-US" sz="4400" b="1" dirty="0" err="1" smtClean="0">
                <a:solidFill>
                  <a:srgbClr val="FF0000"/>
                </a:solidFill>
                <a:latin typeface="UTM Avo" pitchFamily="18" charset="0"/>
              </a:rPr>
              <a:t>điều</a:t>
            </a:r>
            <a:r>
              <a:rPr lang="en-US" sz="4400" b="1" dirty="0" smtClean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UTM Avo" pitchFamily="18" charset="0"/>
              </a:rPr>
              <a:t>gì</a:t>
            </a:r>
            <a:r>
              <a:rPr lang="en-US" sz="4400" b="1" dirty="0" smtClean="0">
                <a:solidFill>
                  <a:srgbClr val="FF0000"/>
                </a:solidFill>
                <a:latin typeface="UTM Avo" pitchFamily="18" charset="0"/>
              </a:rPr>
              <a:t>?</a:t>
            </a:r>
            <a:endParaRPr lang="en-US" sz="4400" b="1" dirty="0">
              <a:solidFill>
                <a:srgbClr val="FF0000"/>
              </a:solidFill>
              <a:latin typeface="UTM Avo" pitchFamily="18" charset="0"/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605642" y="3352800"/>
            <a:ext cx="7852558" cy="2743200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400" b="1" dirty="0" smtClean="0">
                <a:solidFill>
                  <a:srgbClr val="00B050"/>
                </a:solidFill>
                <a:latin typeface="UTM Avo" pitchFamily="18" charset="0"/>
              </a:rPr>
              <a:t>  </a:t>
            </a:r>
            <a:r>
              <a:rPr lang="en-US" sz="4400" b="1" dirty="0" err="1" smtClean="0">
                <a:solidFill>
                  <a:srgbClr val="00B050"/>
                </a:solidFill>
                <a:latin typeface="UTM Avo" pitchFamily="18" charset="0"/>
              </a:rPr>
              <a:t>Mẹ</a:t>
            </a:r>
            <a:r>
              <a:rPr lang="en-US" sz="4400" b="1" dirty="0" smtClean="0">
                <a:solidFill>
                  <a:srgbClr val="00B050"/>
                </a:solidFill>
                <a:latin typeface="UTM Avo" pitchFamily="18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UTM Avo" pitchFamily="18" charset="0"/>
              </a:rPr>
              <a:t>dặn</a:t>
            </a:r>
            <a:r>
              <a:rPr lang="en-US" sz="4400" b="1" dirty="0" smtClean="0">
                <a:solidFill>
                  <a:srgbClr val="00B050"/>
                </a:solidFill>
                <a:latin typeface="UTM Avo" pitchFamily="18" charset="0"/>
              </a:rPr>
              <a:t> </a:t>
            </a:r>
            <a:r>
              <a:rPr lang="en-US" sz="4400" b="1" dirty="0">
                <a:solidFill>
                  <a:srgbClr val="00B050"/>
                </a:solidFill>
                <a:latin typeface="UTM Avo" pitchFamily="18" charset="0"/>
              </a:rPr>
              <a:t>N</a:t>
            </a:r>
            <a:r>
              <a:rPr lang="en-US" sz="4400" b="1" dirty="0" smtClean="0">
                <a:solidFill>
                  <a:srgbClr val="00B050"/>
                </a:solidFill>
                <a:latin typeface="UTM Avo" pitchFamily="18" charset="0"/>
              </a:rPr>
              <a:t>am: </a:t>
            </a:r>
            <a:r>
              <a:rPr lang="en-US" sz="4400" b="1" dirty="0" err="1" smtClean="0">
                <a:solidFill>
                  <a:srgbClr val="00B050"/>
                </a:solidFill>
                <a:latin typeface="UTM Avo" pitchFamily="18" charset="0"/>
              </a:rPr>
              <a:t>Mỗi</a:t>
            </a:r>
            <a:r>
              <a:rPr lang="en-US" sz="4400" b="1" dirty="0" smtClean="0">
                <a:solidFill>
                  <a:srgbClr val="00B050"/>
                </a:solidFill>
                <a:latin typeface="UTM Avo" pitchFamily="18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UTM Avo" pitchFamily="18" charset="0"/>
              </a:rPr>
              <a:t>khi</a:t>
            </a:r>
            <a:r>
              <a:rPr lang="en-US" sz="4400" b="1" dirty="0" smtClean="0">
                <a:solidFill>
                  <a:srgbClr val="00B050"/>
                </a:solidFill>
                <a:latin typeface="UTM Avo" pitchFamily="18" charset="0"/>
              </a:rPr>
              <a:t> con lo </a:t>
            </a:r>
            <a:r>
              <a:rPr lang="en-US" sz="4400" b="1" dirty="0" err="1" smtClean="0">
                <a:solidFill>
                  <a:srgbClr val="00B050"/>
                </a:solidFill>
                <a:latin typeface="UTM Avo" pitchFamily="18" charset="0"/>
              </a:rPr>
              <a:t>lắng</a:t>
            </a:r>
            <a:r>
              <a:rPr lang="en-US" sz="4400" b="1" dirty="0" smtClean="0">
                <a:solidFill>
                  <a:srgbClr val="00B050"/>
                </a:solidFill>
                <a:latin typeface="UTM Avo" pitchFamily="18" charset="0"/>
              </a:rPr>
              <a:t>, con </a:t>
            </a:r>
            <a:r>
              <a:rPr lang="en-US" sz="4400" b="1" dirty="0" err="1" smtClean="0">
                <a:solidFill>
                  <a:srgbClr val="00B050"/>
                </a:solidFill>
                <a:latin typeface="UTM Avo" pitchFamily="18" charset="0"/>
              </a:rPr>
              <a:t>hãy</a:t>
            </a:r>
            <a:r>
              <a:rPr lang="en-US" sz="4400" b="1" dirty="0" smtClean="0">
                <a:solidFill>
                  <a:srgbClr val="00B050"/>
                </a:solidFill>
                <a:latin typeface="UTM Avo" pitchFamily="18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UTM Avo" pitchFamily="18" charset="0"/>
              </a:rPr>
              <a:t>áp</a:t>
            </a:r>
            <a:r>
              <a:rPr lang="en-US" sz="4400" b="1" dirty="0" smtClean="0">
                <a:solidFill>
                  <a:srgbClr val="00B050"/>
                </a:solidFill>
                <a:latin typeface="UTM Avo" pitchFamily="18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UTM Avo" pitchFamily="18" charset="0"/>
              </a:rPr>
              <a:t>bàn</a:t>
            </a:r>
            <a:r>
              <a:rPr lang="en-US" sz="4400" b="1" dirty="0" smtClean="0">
                <a:solidFill>
                  <a:srgbClr val="00B050"/>
                </a:solidFill>
                <a:latin typeface="UTM Avo" pitchFamily="18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UTM Avo" pitchFamily="18" charset="0"/>
              </a:rPr>
              <a:t>tay</a:t>
            </a:r>
            <a:r>
              <a:rPr lang="en-US" sz="4400" b="1" dirty="0" smtClean="0">
                <a:solidFill>
                  <a:srgbClr val="00B050"/>
                </a:solidFill>
                <a:latin typeface="UTM Avo" pitchFamily="18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UTM Avo" pitchFamily="18" charset="0"/>
              </a:rPr>
              <a:t>này</a:t>
            </a:r>
            <a:r>
              <a:rPr lang="en-US" sz="4400" b="1" dirty="0" smtClean="0">
                <a:solidFill>
                  <a:srgbClr val="00B050"/>
                </a:solidFill>
                <a:latin typeface="UTM Avo" pitchFamily="18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UTM Avo" pitchFamily="18" charset="0"/>
              </a:rPr>
              <a:t>lên</a:t>
            </a:r>
            <a:r>
              <a:rPr lang="en-US" sz="4400" b="1" dirty="0" smtClean="0">
                <a:solidFill>
                  <a:srgbClr val="00B050"/>
                </a:solidFill>
                <a:latin typeface="UTM Avo" pitchFamily="18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UTM Avo" pitchFamily="18" charset="0"/>
              </a:rPr>
              <a:t>má</a:t>
            </a:r>
            <a:r>
              <a:rPr lang="en-US" sz="4400" b="1" dirty="0" smtClean="0">
                <a:solidFill>
                  <a:srgbClr val="00B050"/>
                </a:solidFill>
                <a:latin typeface="UTM Avo" pitchFamily="18" charset="0"/>
              </a:rPr>
              <a:t>.</a:t>
            </a:r>
            <a:endParaRPr lang="en-US" sz="4400" b="1" dirty="0">
              <a:solidFill>
                <a:srgbClr val="00B050"/>
              </a:solidFill>
              <a:latin typeface="UTM Av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095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09600" y="807026"/>
            <a:ext cx="7848600" cy="185997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4400" b="1" dirty="0">
                <a:solidFill>
                  <a:srgbClr val="FF0000"/>
                </a:solidFill>
                <a:latin typeface="UTM Avo" pitchFamily="18" charset="0"/>
              </a:rPr>
              <a:t>c</a:t>
            </a:r>
            <a:r>
              <a:rPr lang="en-US" sz="4400" b="1" dirty="0" smtClean="0">
                <a:solidFill>
                  <a:srgbClr val="FF0000"/>
                </a:solidFill>
                <a:latin typeface="UTM Avo" pitchFamily="18" charset="0"/>
              </a:rPr>
              <a:t>. </a:t>
            </a:r>
            <a:r>
              <a:rPr lang="en-US" sz="4400" b="1" dirty="0" err="1" smtClean="0">
                <a:solidFill>
                  <a:srgbClr val="FF0000"/>
                </a:solidFill>
                <a:latin typeface="UTM Avo" pitchFamily="18" charset="0"/>
              </a:rPr>
              <a:t>Sau</a:t>
            </a:r>
            <a:r>
              <a:rPr lang="en-US" sz="4400" b="1" dirty="0" smtClean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UTM Avo" pitchFamily="18" charset="0"/>
              </a:rPr>
              <a:t>khi</a:t>
            </a:r>
            <a:r>
              <a:rPr lang="en-US" sz="4400" b="1" dirty="0" smtClean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UTM Avo" pitchFamily="18" charset="0"/>
              </a:rPr>
              <a:t>chào</a:t>
            </a:r>
            <a:r>
              <a:rPr lang="en-US" sz="4400" b="1" dirty="0" smtClean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UTM Avo" pitchFamily="18" charset="0"/>
              </a:rPr>
              <a:t>mẹ</a:t>
            </a:r>
            <a:r>
              <a:rPr lang="en-US" sz="4400" b="1" dirty="0" smtClean="0">
                <a:solidFill>
                  <a:srgbClr val="FF0000"/>
                </a:solidFill>
                <a:latin typeface="UTM Avo" pitchFamily="18" charset="0"/>
              </a:rPr>
              <a:t>, </a:t>
            </a:r>
            <a:r>
              <a:rPr lang="en-US" sz="4400" b="1" dirty="0" err="1" smtClean="0">
                <a:solidFill>
                  <a:srgbClr val="FF0000"/>
                </a:solidFill>
                <a:latin typeface="UTM Avo" pitchFamily="18" charset="0"/>
              </a:rPr>
              <a:t>nam</a:t>
            </a:r>
            <a:r>
              <a:rPr lang="en-US" sz="4400" b="1" dirty="0" smtClean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UTM Avo" pitchFamily="18" charset="0"/>
              </a:rPr>
              <a:t>làm</a:t>
            </a:r>
            <a:r>
              <a:rPr lang="en-US" sz="4400" b="1" dirty="0" smtClean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UTM Avo" pitchFamily="18" charset="0"/>
              </a:rPr>
              <a:t>gì</a:t>
            </a:r>
            <a:r>
              <a:rPr lang="en-US" sz="4400" b="1" dirty="0" smtClean="0">
                <a:solidFill>
                  <a:srgbClr val="FF0000"/>
                </a:solidFill>
                <a:latin typeface="UTM Avo" pitchFamily="18" charset="0"/>
              </a:rPr>
              <a:t>?</a:t>
            </a:r>
            <a:endParaRPr lang="en-US" sz="4400" b="1" dirty="0">
              <a:solidFill>
                <a:srgbClr val="FF0000"/>
              </a:solidFill>
              <a:latin typeface="UTM Avo" pitchFamily="18" charset="0"/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609600" y="3352800"/>
            <a:ext cx="7848600" cy="2286000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4400" b="1" dirty="0">
                <a:solidFill>
                  <a:srgbClr val="00B050"/>
                </a:solidFill>
              </a:rPr>
              <a:t> </a:t>
            </a:r>
            <a:r>
              <a:rPr lang="vi-VN" sz="4400" b="1" dirty="0" smtClean="0">
                <a:solidFill>
                  <a:srgbClr val="00B050"/>
                </a:solidFill>
              </a:rPr>
              <a:t>   Sau </a:t>
            </a:r>
            <a:r>
              <a:rPr lang="vi-VN" sz="4400" b="1" dirty="0">
                <a:solidFill>
                  <a:srgbClr val="00B050"/>
                </a:solidFill>
              </a:rPr>
              <a:t>khi chào mẹ, Nam tung tăng bước vào lớp.</a:t>
            </a:r>
            <a:endParaRPr lang="en-US" sz="4400" b="1" dirty="0">
              <a:solidFill>
                <a:srgbClr val="00B050"/>
              </a:solidFill>
              <a:latin typeface="UTM Av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491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219200" y="685800"/>
            <a:ext cx="7162800" cy="19050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solidFill>
                  <a:srgbClr val="00B050"/>
                </a:solidFill>
              </a:rPr>
              <a:t>Qua bài đọc, em thấy tình cảm hai mẹ con </a:t>
            </a:r>
            <a:r>
              <a:rPr lang="vi-VN" sz="3200" b="1" smtClean="0">
                <a:solidFill>
                  <a:srgbClr val="00B050"/>
                </a:solidFill>
              </a:rPr>
              <a:t>bạn Nam </a:t>
            </a:r>
            <a:r>
              <a:rPr lang="vi-VN" sz="3200" b="1" dirty="0" smtClean="0">
                <a:solidFill>
                  <a:srgbClr val="00B050"/>
                </a:solidFill>
              </a:rPr>
              <a:t>như thế nào?</a:t>
            </a:r>
            <a:endParaRPr lang="en-US" sz="3200" b="1" dirty="0">
              <a:solidFill>
                <a:srgbClr val="00B050"/>
              </a:solidFill>
              <a:latin typeface="UTM Avo" pitchFamily="18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457200" y="3048000"/>
            <a:ext cx="1219200" cy="533400"/>
          </a:xfrm>
          <a:prstGeom prst="right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UTM Avo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209800" y="2895600"/>
            <a:ext cx="5791200" cy="3581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FF0000"/>
                </a:solidFill>
              </a:rPr>
              <a:t>T</a:t>
            </a:r>
            <a:r>
              <a:rPr lang="vi-VN" sz="4000" b="1" dirty="0" smtClean="0">
                <a:solidFill>
                  <a:srgbClr val="FF0000"/>
                </a:solidFill>
              </a:rPr>
              <a:t>ình </a:t>
            </a:r>
            <a:r>
              <a:rPr lang="vi-VN" sz="4000" b="1" dirty="0">
                <a:solidFill>
                  <a:srgbClr val="FF0000"/>
                </a:solidFill>
              </a:rPr>
              <a:t>cảm của người mẹ đối với con, yêu thương, chăm sóc và lòng biết ơn cha mẹ của người con. </a:t>
            </a:r>
            <a:endParaRPr lang="en-US" sz="4000" b="1" dirty="0">
              <a:solidFill>
                <a:srgbClr val="FF0000"/>
              </a:solidFill>
              <a:latin typeface="UTM Av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313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ACA5ADEE-3DEF-44ED-878F-DDB0E2002B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2" t="6465" r="24087" b="83648"/>
          <a:stretch/>
        </p:blipFill>
        <p:spPr>
          <a:xfrm>
            <a:off x="0" y="0"/>
            <a:ext cx="9144000" cy="2096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42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20" name="WordArt 4"/>
          <p:cNvSpPr>
            <a:spLocks noChangeArrowheads="1" noChangeShapeType="1" noTextEdit="1"/>
          </p:cNvSpPr>
          <p:nvPr/>
        </p:nvSpPr>
        <p:spPr bwMode="auto">
          <a:xfrm>
            <a:off x="2238375" y="1676400"/>
            <a:ext cx="4848225" cy="27289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Bodoni"/>
              </a:rPr>
              <a:t>TiÕt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Bodoni"/>
              </a:rPr>
              <a:t> </a:t>
            </a:r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Bodoni"/>
              </a:rPr>
              <a:t>1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.VnBodoni"/>
            </a:endParaRPr>
          </a:p>
        </p:txBody>
      </p:sp>
    </p:spTree>
    <p:extLst>
      <p:ext uri="{BB962C8B-B14F-4D97-AF65-F5344CB8AC3E}">
        <p14:creationId xmlns:p14="http://schemas.microsoft.com/office/powerpoint/2010/main" val="104024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144000" cy="685800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533400" y="807026"/>
            <a:ext cx="8229600" cy="185997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4400" b="1" dirty="0" smtClean="0">
                <a:solidFill>
                  <a:srgbClr val="FF0000"/>
                </a:solidFill>
              </a:rPr>
              <a:t>a. </a:t>
            </a:r>
            <a:r>
              <a:rPr lang="en-US" sz="4400" b="1" dirty="0" err="1" smtClean="0">
                <a:solidFill>
                  <a:srgbClr val="FF0000"/>
                </a:solidFill>
              </a:rPr>
              <a:t>Ngày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đầu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đi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học</a:t>
            </a:r>
            <a:r>
              <a:rPr lang="en-US" sz="4400" b="1" dirty="0" smtClean="0">
                <a:solidFill>
                  <a:srgbClr val="FF0000"/>
                </a:solidFill>
              </a:rPr>
              <a:t>, Nam </a:t>
            </a:r>
            <a:r>
              <a:rPr lang="en-US" sz="4400" b="1" dirty="0" err="1" smtClean="0">
                <a:solidFill>
                  <a:srgbClr val="FF0000"/>
                </a:solidFill>
              </a:rPr>
              <a:t>thế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nào</a:t>
            </a:r>
            <a:r>
              <a:rPr lang="en-US" sz="4400" b="1" dirty="0" smtClean="0">
                <a:solidFill>
                  <a:srgbClr val="FF0000"/>
                </a:solidFill>
              </a:rPr>
              <a:t>?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609600" y="4038600"/>
            <a:ext cx="8021782" cy="2057400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4400" b="1" dirty="0" smtClean="0">
                <a:solidFill>
                  <a:srgbClr val="00B050"/>
                </a:solidFill>
              </a:rPr>
              <a:t>   </a:t>
            </a:r>
            <a:r>
              <a:rPr lang="en-US" sz="4400" b="1" dirty="0" err="1" smtClean="0">
                <a:solidFill>
                  <a:srgbClr val="00B050"/>
                </a:solidFill>
              </a:rPr>
              <a:t>Ngày</a:t>
            </a:r>
            <a:r>
              <a:rPr lang="en-US" sz="4400" b="1" dirty="0" smtClean="0">
                <a:solidFill>
                  <a:srgbClr val="00B050"/>
                </a:solidFill>
              </a:rPr>
              <a:t> </a:t>
            </a:r>
            <a:r>
              <a:rPr lang="en-US" sz="4400" b="1" dirty="0" err="1">
                <a:solidFill>
                  <a:srgbClr val="00B050"/>
                </a:solidFill>
              </a:rPr>
              <a:t>đầu</a:t>
            </a:r>
            <a:r>
              <a:rPr lang="en-US" sz="4400" b="1" dirty="0">
                <a:solidFill>
                  <a:srgbClr val="00B050"/>
                </a:solidFill>
              </a:rPr>
              <a:t> </a:t>
            </a:r>
            <a:r>
              <a:rPr lang="en-US" sz="4400" b="1" dirty="0" err="1">
                <a:solidFill>
                  <a:srgbClr val="00B050"/>
                </a:solidFill>
              </a:rPr>
              <a:t>đi</a:t>
            </a:r>
            <a:r>
              <a:rPr lang="en-US" sz="4400" b="1" dirty="0">
                <a:solidFill>
                  <a:srgbClr val="00B050"/>
                </a:solidFill>
              </a:rPr>
              <a:t> </a:t>
            </a:r>
            <a:r>
              <a:rPr lang="en-US" sz="4400" b="1" dirty="0" err="1">
                <a:solidFill>
                  <a:srgbClr val="00B050"/>
                </a:solidFill>
              </a:rPr>
              <a:t>học</a:t>
            </a:r>
            <a:r>
              <a:rPr lang="en-US" sz="4400" b="1" dirty="0">
                <a:solidFill>
                  <a:srgbClr val="00B050"/>
                </a:solidFill>
              </a:rPr>
              <a:t>, Nam </a:t>
            </a:r>
            <a:r>
              <a:rPr lang="en-US" sz="4400" b="1" dirty="0" err="1" smtClean="0">
                <a:solidFill>
                  <a:srgbClr val="00B050"/>
                </a:solidFill>
              </a:rPr>
              <a:t>hồi</a:t>
            </a:r>
            <a:r>
              <a:rPr lang="en-US" sz="4400" b="1" dirty="0" smtClean="0">
                <a:solidFill>
                  <a:srgbClr val="00B050"/>
                </a:solidFill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</a:rPr>
              <a:t>hộp</a:t>
            </a:r>
            <a:r>
              <a:rPr lang="en-US" sz="4400" b="1" dirty="0" smtClean="0">
                <a:solidFill>
                  <a:srgbClr val="00B050"/>
                </a:solidFill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</a:rPr>
              <a:t>lắm</a:t>
            </a:r>
            <a:r>
              <a:rPr lang="en-US" sz="4400" b="1" dirty="0" smtClean="0">
                <a:solidFill>
                  <a:srgbClr val="00B050"/>
                </a:solidFill>
              </a:rPr>
              <a:t>.</a:t>
            </a:r>
            <a:endParaRPr lang="en-US" sz="4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661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52401" y="1524001"/>
            <a:ext cx="8839199" cy="1905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vi-VN" sz="4000" b="1" dirty="0" smtClean="0">
                <a:solidFill>
                  <a:srgbClr val="FF0000"/>
                </a:solidFill>
              </a:rPr>
              <a:t>Ngày </a:t>
            </a:r>
            <a:r>
              <a:rPr lang="vi-VN" sz="4000" b="1" dirty="0">
                <a:solidFill>
                  <a:srgbClr val="FF0000"/>
                </a:solidFill>
              </a:rPr>
              <a:t>đầu đi học, Nam hồi hộp lắm.</a:t>
            </a:r>
          </a:p>
        </p:txBody>
      </p:sp>
    </p:spTree>
    <p:extLst>
      <p:ext uri="{BB962C8B-B14F-4D97-AF65-F5344CB8AC3E}">
        <p14:creationId xmlns:p14="http://schemas.microsoft.com/office/powerpoint/2010/main" val="3901365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2376" t="2593" r="9097" b="77231"/>
          <a:stretch/>
        </p:blipFill>
        <p:spPr bwMode="auto">
          <a:xfrm>
            <a:off x="33195" y="1944986"/>
            <a:ext cx="9110805" cy="1357745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CA5ADEE-3DEF-44ED-878F-DDB0E2002B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2" t="7902" r="24087" b="87426"/>
          <a:stretch/>
        </p:blipFill>
        <p:spPr>
          <a:xfrm>
            <a:off x="0" y="0"/>
            <a:ext cx="9144000" cy="990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76400" y="1905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dirty="0"/>
          </a:p>
        </p:txBody>
      </p:sp>
      <p:sp>
        <p:nvSpPr>
          <p:cNvPr id="2" name="TextBox 1"/>
          <p:cNvSpPr txBox="1"/>
          <p:nvPr/>
        </p:nvSpPr>
        <p:spPr>
          <a:xfrm>
            <a:off x="609600" y="2306533"/>
            <a:ext cx="693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-93"/>
              </a:rPr>
              <a:t>N</a:t>
            </a:r>
            <a:r>
              <a:rPr lang="en-US" sz="3200" b="1" dirty="0" err="1" smtClean="0">
                <a:latin typeface="HP001 4 hàng" panose="020B0603050302020204" pitchFamily="34" charset="-93"/>
              </a:rPr>
              <a:t>gày</a:t>
            </a:r>
            <a:r>
              <a:rPr lang="en-US" sz="3200" b="1" dirty="0" smtClean="0">
                <a:latin typeface="HP001 4 hàng" panose="020B0603050302020204" pitchFamily="34" charset="-93"/>
              </a:rPr>
              <a:t> </a:t>
            </a:r>
            <a:r>
              <a:rPr lang="en-US" sz="3200" b="1" dirty="0" err="1" smtClean="0">
                <a:latin typeface="HP001 4 hàng" panose="020B0603050302020204" pitchFamily="34" charset="-93"/>
              </a:rPr>
              <a:t>đầu</a:t>
            </a:r>
            <a:r>
              <a:rPr lang="en-US" sz="3200" b="1" dirty="0" smtClean="0">
                <a:latin typeface="HP001 4 hàng" panose="020B0603050302020204" pitchFamily="34" charset="-93"/>
              </a:rPr>
              <a:t> </a:t>
            </a:r>
            <a:r>
              <a:rPr lang="en-US" sz="3200" b="1" dirty="0" err="1" smtClean="0">
                <a:latin typeface="HP001 4 hàng" panose="020B0603050302020204" pitchFamily="34" charset="-93"/>
              </a:rPr>
              <a:t>đi</a:t>
            </a:r>
            <a:r>
              <a:rPr lang="en-US" sz="3200" b="1" dirty="0" smtClean="0">
                <a:latin typeface="HP001 4 hàng" panose="020B0603050302020204" pitchFamily="34" charset="-93"/>
              </a:rPr>
              <a:t> </a:t>
            </a:r>
            <a:r>
              <a:rPr lang="en-US" sz="3200" b="1" dirty="0" err="1" smtClean="0">
                <a:latin typeface="HP001 4 hàng" panose="020B0603050302020204" pitchFamily="34" charset="-93"/>
              </a:rPr>
              <a:t>học</a:t>
            </a:r>
            <a:r>
              <a:rPr lang="en-US" sz="3200" b="1" dirty="0" smtClean="0">
                <a:latin typeface="HP001 4 hàng" panose="020B0603050302020204" pitchFamily="34" charset="-93"/>
              </a:rPr>
              <a:t>, 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-93"/>
              </a:rPr>
              <a:t>N</a:t>
            </a:r>
            <a:r>
              <a:rPr lang="en-US" sz="3200" b="1" dirty="0" smtClean="0">
                <a:latin typeface="HP001 4 hàng" panose="020B0603050302020204" pitchFamily="34" charset="-93"/>
              </a:rPr>
              <a:t>am </a:t>
            </a:r>
            <a:r>
              <a:rPr lang="en-US" sz="3200" b="1" dirty="0" err="1" smtClean="0">
                <a:latin typeface="HP001 4 hàng" panose="020B0603050302020204" pitchFamily="34" charset="-93"/>
              </a:rPr>
              <a:t>hồi</a:t>
            </a:r>
            <a:r>
              <a:rPr lang="en-US" sz="3200" b="1" dirty="0" smtClean="0">
                <a:latin typeface="HP001 4 hàng" panose="020B0603050302020204" pitchFamily="34" charset="-93"/>
              </a:rPr>
              <a:t> </a:t>
            </a:r>
            <a:r>
              <a:rPr lang="en-US" sz="3200" b="1" dirty="0" err="1" smtClean="0">
                <a:latin typeface="HP001 4 hàng" panose="020B0603050302020204" pitchFamily="34" charset="-93"/>
              </a:rPr>
              <a:t>hộp</a:t>
            </a:r>
            <a:r>
              <a:rPr lang="en-US" sz="3200" b="1" dirty="0" smtClean="0">
                <a:latin typeface="HP001 4 hàng" panose="020B0603050302020204" pitchFamily="34" charset="-93"/>
              </a:rPr>
              <a:t> </a:t>
            </a:r>
            <a:r>
              <a:rPr lang="en-US" sz="3200" b="1" dirty="0" err="1" smtClean="0">
                <a:latin typeface="HP001 4 hàng" panose="020B0603050302020204" pitchFamily="34" charset="-93"/>
              </a:rPr>
              <a:t>lắm</a:t>
            </a:r>
            <a:r>
              <a:rPr lang="en-US" sz="3200" b="1" dirty="0" smtClean="0">
                <a:latin typeface="HP001 4 hàng" panose="020B0603050302020204" pitchFamily="34" charset="-93"/>
              </a:rPr>
              <a:t>.</a:t>
            </a:r>
            <a:endParaRPr lang="vi-VN" sz="3200" b="1" dirty="0">
              <a:latin typeface="HP001 4 hàng" panose="020B0603050302020204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1402549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oa"/>
          <p:cNvPicPr>
            <a:picLocks noChangeAspect="1" noChangeArrowheads="1" noCrop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644237" y="2826328"/>
            <a:ext cx="81534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7200" b="1" dirty="0" smtClean="0">
                <a:solidFill>
                  <a:srgbClr val="7030A0"/>
                </a:solidFill>
                <a:latin typeface=".VnAvantH" pitchFamily="34" charset="0"/>
              </a:rPr>
              <a:t>TẠM BIỆT</a:t>
            </a:r>
            <a:endParaRPr lang="en-US" sz="7200" b="1" dirty="0">
              <a:solidFill>
                <a:srgbClr val="7030A0"/>
              </a:solidFill>
              <a:latin typeface=".VnAvantH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105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319809" y="4724400"/>
            <a:ext cx="8229600" cy="64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sz="3600" dirty="0"/>
              <a:t>Em nhìn thấy những gì trong tranh ?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30695" y="5404757"/>
            <a:ext cx="8915400" cy="6477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sz="3600" dirty="0"/>
              <a:t>Bức tranh giúp em hiểu điều gì về tình yêu của mẹ dành cho con ?</a:t>
            </a:r>
            <a:endParaRPr lang="en-US" sz="3400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52400"/>
            <a:ext cx="7743867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89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886700" cy="1325563"/>
          </a:xfrm>
        </p:spPr>
        <p:txBody>
          <a:bodyPr>
            <a:noAutofit/>
          </a:bodyPr>
          <a:lstStyle/>
          <a:p>
            <a:r>
              <a:rPr lang="en-US" sz="4800" b="1" dirty="0" err="1" smtClean="0">
                <a:solidFill>
                  <a:srgbClr val="0070C0"/>
                </a:solidFill>
              </a:rPr>
              <a:t>Tập</a:t>
            </a:r>
            <a:r>
              <a:rPr lang="en-US" sz="4800" b="1" dirty="0" smtClean="0">
                <a:solidFill>
                  <a:srgbClr val="0070C0"/>
                </a:solidFill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</a:rPr>
              <a:t>đọc</a:t>
            </a:r>
            <a:r>
              <a:rPr lang="en-US" sz="4800" b="1" dirty="0" smtClean="0">
                <a:solidFill>
                  <a:srgbClr val="0070C0"/>
                </a:solidFill>
              </a:rPr>
              <a:t/>
            </a:r>
            <a:br>
              <a:rPr lang="en-US" sz="4800" b="1" dirty="0" smtClean="0">
                <a:solidFill>
                  <a:srgbClr val="0070C0"/>
                </a:solidFill>
              </a:rPr>
            </a:br>
            <a:r>
              <a:rPr lang="en-US" sz="4800" b="1" dirty="0" err="1" smtClean="0">
                <a:solidFill>
                  <a:srgbClr val="0070C0"/>
                </a:solidFill>
              </a:rPr>
              <a:t>Chủ</a:t>
            </a:r>
            <a:r>
              <a:rPr lang="en-US" sz="4800" b="1" dirty="0" smtClean="0">
                <a:solidFill>
                  <a:srgbClr val="0070C0"/>
                </a:solidFill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</a:rPr>
              <a:t>điểm</a:t>
            </a:r>
            <a:r>
              <a:rPr lang="en-US" sz="4800" b="1" dirty="0" smtClean="0">
                <a:solidFill>
                  <a:srgbClr val="0070C0"/>
                </a:solidFill>
              </a:rPr>
              <a:t> 2: </a:t>
            </a:r>
            <a:r>
              <a:rPr lang="en-US" sz="4800" b="1" dirty="0" err="1" smtClean="0">
                <a:solidFill>
                  <a:srgbClr val="0070C0"/>
                </a:solidFill>
              </a:rPr>
              <a:t>Mái</a:t>
            </a:r>
            <a:r>
              <a:rPr lang="en-US" sz="4800" b="1" dirty="0" smtClean="0">
                <a:solidFill>
                  <a:srgbClr val="0070C0"/>
                </a:solidFill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</a:rPr>
              <a:t>ấm</a:t>
            </a:r>
            <a:r>
              <a:rPr lang="en-US" sz="4800" b="1" dirty="0" smtClean="0">
                <a:solidFill>
                  <a:srgbClr val="0070C0"/>
                </a:solidFill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</a:rPr>
              <a:t>gia</a:t>
            </a:r>
            <a:r>
              <a:rPr lang="en-US" sz="4800" b="1" dirty="0" smtClean="0">
                <a:solidFill>
                  <a:srgbClr val="0070C0"/>
                </a:solidFill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</a:rPr>
              <a:t>đình</a:t>
            </a:r>
            <a:r>
              <a:rPr lang="en-US" sz="4800" b="1" dirty="0" smtClean="0">
                <a:solidFill>
                  <a:srgbClr val="0070C0"/>
                </a:solidFill>
              </a:rPr>
              <a:t/>
            </a:r>
            <a:br>
              <a:rPr lang="en-US" sz="4800" b="1" dirty="0" smtClean="0">
                <a:solidFill>
                  <a:srgbClr val="0070C0"/>
                </a:solidFill>
              </a:rPr>
            </a:br>
            <a:r>
              <a:rPr lang="en-US" sz="4800" b="1" dirty="0" err="1" smtClean="0">
                <a:solidFill>
                  <a:srgbClr val="00B050"/>
                </a:solidFill>
              </a:rPr>
              <a:t>Bài</a:t>
            </a:r>
            <a:r>
              <a:rPr lang="en-US" sz="4800" b="1" dirty="0" smtClean="0">
                <a:solidFill>
                  <a:srgbClr val="00B050"/>
                </a:solidFill>
              </a:rPr>
              <a:t> 1: </a:t>
            </a:r>
            <a:r>
              <a:rPr lang="en-US" sz="4800" b="1" dirty="0" err="1" smtClean="0">
                <a:solidFill>
                  <a:srgbClr val="FF0000"/>
                </a:solidFill>
              </a:rPr>
              <a:t>Nụ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hôn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trên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bàn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tay</a:t>
            </a:r>
            <a:endParaRPr lang="en-US" sz="4800" b="1" dirty="0">
              <a:solidFill>
                <a:srgbClr val="FF000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16A69A42-FA17-4E40-BC70-E0337A670A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" t="-421" r="1418" b="72595"/>
          <a:stretch/>
        </p:blipFill>
        <p:spPr>
          <a:xfrm>
            <a:off x="762000" y="2971800"/>
            <a:ext cx="7886700" cy="3137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671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34385"/>
            <a:ext cx="7886700" cy="1325563"/>
          </a:xfrm>
        </p:spPr>
        <p:txBody>
          <a:bodyPr/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</a:rPr>
              <a:t>Nụ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hôn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trên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bàn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tay</a:t>
            </a:r>
            <a:endParaRPr lang="vi-VN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47800"/>
            <a:ext cx="8210550" cy="4648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 smtClean="0"/>
              <a:t>	</a:t>
            </a:r>
            <a:r>
              <a:rPr lang="en-US" sz="2200" dirty="0" err="1" smtClean="0"/>
              <a:t>Ngày</a:t>
            </a:r>
            <a:r>
              <a:rPr lang="en-US" sz="2200" dirty="0" smtClean="0"/>
              <a:t> </a:t>
            </a:r>
            <a:r>
              <a:rPr lang="en-US" sz="2200" dirty="0" err="1" smtClean="0"/>
              <a:t>đầu</a:t>
            </a:r>
            <a:r>
              <a:rPr lang="en-US" sz="2200" dirty="0" smtClean="0"/>
              <a:t> </a:t>
            </a:r>
            <a:r>
              <a:rPr lang="en-US" sz="2200" dirty="0" err="1" smtClean="0"/>
              <a:t>đi</a:t>
            </a:r>
            <a:r>
              <a:rPr lang="en-US" sz="2200" dirty="0" smtClean="0"/>
              <a:t> </a:t>
            </a:r>
            <a:r>
              <a:rPr lang="en-US" sz="2200" dirty="0" err="1" smtClean="0"/>
              <a:t>học</a:t>
            </a:r>
            <a:r>
              <a:rPr lang="en-US" sz="2200" dirty="0" smtClean="0"/>
              <a:t>, Nam </a:t>
            </a:r>
            <a:r>
              <a:rPr lang="en-US" sz="2200" dirty="0" err="1" smtClean="0"/>
              <a:t>hồi</a:t>
            </a:r>
            <a:r>
              <a:rPr lang="en-US" sz="2200" dirty="0" smtClean="0"/>
              <a:t> </a:t>
            </a:r>
            <a:r>
              <a:rPr lang="en-US" sz="2200" dirty="0" err="1" smtClean="0"/>
              <a:t>hộp</a:t>
            </a:r>
            <a:r>
              <a:rPr lang="en-US" sz="2200" dirty="0" smtClean="0"/>
              <a:t> </a:t>
            </a:r>
            <a:r>
              <a:rPr lang="en-US" sz="2200" dirty="0" err="1" smtClean="0"/>
              <a:t>lắm</a:t>
            </a:r>
            <a:r>
              <a:rPr lang="en-US" sz="2200" dirty="0" smtClean="0"/>
              <a:t>. </a:t>
            </a:r>
            <a:r>
              <a:rPr lang="en-US" sz="2200" dirty="0" err="1" smtClean="0"/>
              <a:t>Mẹ</a:t>
            </a:r>
            <a:r>
              <a:rPr lang="en-US" sz="2200" dirty="0" smtClean="0"/>
              <a:t> </a:t>
            </a:r>
            <a:r>
              <a:rPr lang="en-US" sz="2200" dirty="0" err="1" smtClean="0"/>
              <a:t>nhẹ</a:t>
            </a:r>
            <a:r>
              <a:rPr lang="en-US" sz="2200" dirty="0" smtClean="0"/>
              <a:t> </a:t>
            </a:r>
            <a:r>
              <a:rPr lang="en-US" sz="2200" dirty="0" err="1" smtClean="0"/>
              <a:t>nhàng</a:t>
            </a:r>
            <a:r>
              <a:rPr lang="en-US" sz="2200" dirty="0" smtClean="0"/>
              <a:t> </a:t>
            </a:r>
            <a:r>
              <a:rPr lang="en-US" sz="2200" dirty="0" err="1" smtClean="0"/>
              <a:t>đặt</a:t>
            </a:r>
            <a:r>
              <a:rPr lang="en-US" sz="2200" dirty="0" smtClean="0"/>
              <a:t> </a:t>
            </a:r>
            <a:r>
              <a:rPr lang="en-US" sz="2200" dirty="0" err="1" smtClean="0"/>
              <a:t>một</a:t>
            </a:r>
            <a:r>
              <a:rPr lang="en-US" sz="2200" dirty="0" smtClean="0"/>
              <a:t> </a:t>
            </a:r>
            <a:r>
              <a:rPr lang="en-US" sz="2200" dirty="0" err="1" smtClean="0"/>
              <a:t>nụ</a:t>
            </a:r>
            <a:r>
              <a:rPr lang="en-US" sz="2200" dirty="0" smtClean="0"/>
              <a:t> </a:t>
            </a:r>
          </a:p>
          <a:p>
            <a:pPr marL="0" indent="0">
              <a:buNone/>
            </a:pPr>
            <a:r>
              <a:rPr lang="en-US" sz="2200" dirty="0" err="1" smtClean="0"/>
              <a:t>hôn</a:t>
            </a:r>
            <a:r>
              <a:rPr lang="en-US" sz="2200" dirty="0" smtClean="0"/>
              <a:t> </a:t>
            </a:r>
            <a:r>
              <a:rPr lang="en-US" sz="2200" dirty="0" err="1" smtClean="0"/>
              <a:t>vào</a:t>
            </a:r>
            <a:r>
              <a:rPr lang="en-US" sz="2200" dirty="0" smtClean="0"/>
              <a:t> </a:t>
            </a:r>
            <a:r>
              <a:rPr lang="en-US" sz="2200" dirty="0" err="1" smtClean="0"/>
              <a:t>bàn</a:t>
            </a:r>
            <a:r>
              <a:rPr lang="en-US" sz="2200" dirty="0" smtClean="0"/>
              <a:t> </a:t>
            </a:r>
            <a:r>
              <a:rPr lang="en-US" sz="2200" dirty="0" err="1" smtClean="0"/>
              <a:t>tay</a:t>
            </a:r>
            <a:r>
              <a:rPr lang="en-US" sz="2200" dirty="0" smtClean="0"/>
              <a:t> Nam </a:t>
            </a:r>
            <a:r>
              <a:rPr lang="en-US" sz="2200" dirty="0" err="1" smtClean="0"/>
              <a:t>và</a:t>
            </a:r>
            <a:r>
              <a:rPr lang="en-US" sz="2200" dirty="0" smtClean="0"/>
              <a:t> </a:t>
            </a:r>
            <a:r>
              <a:rPr lang="en-US" sz="2200" dirty="0" err="1" smtClean="0"/>
              <a:t>dặn</a:t>
            </a:r>
            <a:r>
              <a:rPr lang="en-US" sz="2200" dirty="0" smtClean="0"/>
              <a:t>:</a:t>
            </a:r>
          </a:p>
          <a:p>
            <a:pPr marL="0" indent="0">
              <a:buNone/>
            </a:pPr>
            <a:r>
              <a:rPr lang="en-US" sz="2200" dirty="0" smtClean="0"/>
              <a:t>	- </a:t>
            </a:r>
            <a:r>
              <a:rPr lang="en-US" sz="2200" dirty="0" err="1" smtClean="0"/>
              <a:t>Mỗi</a:t>
            </a:r>
            <a:r>
              <a:rPr lang="en-US" sz="2200" dirty="0" smtClean="0"/>
              <a:t> </a:t>
            </a:r>
            <a:r>
              <a:rPr lang="en-US" sz="2200" dirty="0" err="1" smtClean="0"/>
              <a:t>khi</a:t>
            </a:r>
            <a:r>
              <a:rPr lang="en-US" sz="2200" dirty="0" smtClean="0"/>
              <a:t> lo </a:t>
            </a:r>
            <a:r>
              <a:rPr lang="en-US" sz="2200" dirty="0" err="1" smtClean="0"/>
              <a:t>lắng</a:t>
            </a:r>
            <a:r>
              <a:rPr lang="en-US" sz="2200" dirty="0" smtClean="0"/>
              <a:t>, con </a:t>
            </a:r>
            <a:r>
              <a:rPr lang="en-US" sz="2200" dirty="0" err="1" smtClean="0"/>
              <a:t>hãy</a:t>
            </a:r>
            <a:r>
              <a:rPr lang="en-US" sz="2200" dirty="0" smtClean="0"/>
              <a:t> </a:t>
            </a:r>
            <a:r>
              <a:rPr lang="en-US" sz="2200" dirty="0" err="1" smtClean="0"/>
              <a:t>áp</a:t>
            </a:r>
            <a:r>
              <a:rPr lang="en-US" sz="2200" dirty="0" smtClean="0"/>
              <a:t> </a:t>
            </a:r>
            <a:r>
              <a:rPr lang="en-US" sz="2200" dirty="0" err="1" smtClean="0"/>
              <a:t>bàn</a:t>
            </a:r>
            <a:r>
              <a:rPr lang="en-US" sz="2200" dirty="0" smtClean="0"/>
              <a:t> </a:t>
            </a:r>
            <a:r>
              <a:rPr lang="en-US" sz="2200" dirty="0" err="1" smtClean="0"/>
              <a:t>tay</a:t>
            </a:r>
            <a:r>
              <a:rPr lang="en-US" sz="2200" dirty="0" smtClean="0"/>
              <a:t> </a:t>
            </a:r>
            <a:r>
              <a:rPr lang="en-US" sz="2200" dirty="0" err="1" smtClean="0"/>
              <a:t>này</a:t>
            </a:r>
            <a:r>
              <a:rPr lang="en-US" sz="2200" dirty="0" smtClean="0"/>
              <a:t> </a:t>
            </a:r>
            <a:r>
              <a:rPr lang="en-US" sz="2200" dirty="0" err="1" smtClean="0"/>
              <a:t>lên</a:t>
            </a:r>
            <a:r>
              <a:rPr lang="en-US" sz="2200" dirty="0" smtClean="0"/>
              <a:t> </a:t>
            </a:r>
            <a:r>
              <a:rPr lang="en-US" sz="2200" dirty="0" err="1" smtClean="0"/>
              <a:t>má</a:t>
            </a:r>
            <a:r>
              <a:rPr lang="en-US" sz="2200" dirty="0" smtClean="0"/>
              <a:t>. </a:t>
            </a:r>
            <a:r>
              <a:rPr lang="en-US" sz="2200" dirty="0" err="1" smtClean="0"/>
              <a:t>Mẹ</a:t>
            </a:r>
            <a:r>
              <a:rPr lang="en-US" sz="2200" dirty="0" smtClean="0"/>
              <a:t> </a:t>
            </a:r>
            <a:r>
              <a:rPr lang="en-US" sz="2200" dirty="0" err="1" smtClean="0"/>
              <a:t>lúc</a:t>
            </a:r>
            <a:r>
              <a:rPr lang="en-US" sz="2200" dirty="0" smtClean="0"/>
              <a:t> </a:t>
            </a:r>
            <a:r>
              <a:rPr lang="en-US" sz="2200" dirty="0" err="1" smtClean="0"/>
              <a:t>nào</a:t>
            </a:r>
            <a:r>
              <a:rPr lang="en-US" sz="2200" dirty="0" smtClean="0"/>
              <a:t> </a:t>
            </a:r>
          </a:p>
          <a:p>
            <a:pPr marL="0" indent="0">
              <a:buNone/>
            </a:pPr>
            <a:r>
              <a:rPr lang="en-US" sz="2200" dirty="0" err="1" smtClean="0"/>
              <a:t>cũng</a:t>
            </a:r>
            <a:r>
              <a:rPr lang="en-US" sz="2200" dirty="0" smtClean="0"/>
              <a:t> ở </a:t>
            </a:r>
            <a:r>
              <a:rPr lang="en-US" sz="2200" dirty="0" err="1" smtClean="0"/>
              <a:t>bên</a:t>
            </a:r>
            <a:r>
              <a:rPr lang="en-US" sz="2200" dirty="0" smtClean="0"/>
              <a:t> con.</a:t>
            </a:r>
          </a:p>
          <a:p>
            <a:pPr marL="0" indent="0">
              <a:buNone/>
            </a:pPr>
            <a:r>
              <a:rPr lang="en-US" sz="2200" dirty="0" smtClean="0"/>
              <a:t>	Nam </a:t>
            </a:r>
            <a:r>
              <a:rPr lang="en-US" sz="2200" dirty="0" err="1" smtClean="0"/>
              <a:t>cảm</a:t>
            </a:r>
            <a:r>
              <a:rPr lang="en-US" sz="2200" dirty="0" smtClean="0"/>
              <a:t> </a:t>
            </a:r>
            <a:r>
              <a:rPr lang="en-US" sz="2200" dirty="0" err="1" smtClean="0"/>
              <a:t>thấy</a:t>
            </a:r>
            <a:r>
              <a:rPr lang="en-US" sz="2200" dirty="0" smtClean="0"/>
              <a:t> </a:t>
            </a:r>
            <a:r>
              <a:rPr lang="en-US" sz="2200" dirty="0" err="1" smtClean="0"/>
              <a:t>thật</a:t>
            </a:r>
            <a:r>
              <a:rPr lang="en-US" sz="2200" dirty="0" smtClean="0"/>
              <a:t> </a:t>
            </a:r>
            <a:r>
              <a:rPr lang="en-US" sz="2200" dirty="0" err="1" smtClean="0"/>
              <a:t>ấm</a:t>
            </a:r>
            <a:r>
              <a:rPr lang="en-US" sz="2200" dirty="0" smtClean="0"/>
              <a:t> </a:t>
            </a:r>
            <a:r>
              <a:rPr lang="en-US" sz="2200" dirty="0" err="1" smtClean="0"/>
              <a:t>áp</a:t>
            </a:r>
            <a:r>
              <a:rPr lang="en-US" sz="2200" dirty="0" smtClean="0"/>
              <a:t>. </a:t>
            </a:r>
            <a:r>
              <a:rPr lang="en-US" sz="2200" dirty="0" err="1" smtClean="0"/>
              <a:t>Cậu</a:t>
            </a:r>
            <a:r>
              <a:rPr lang="en-US" sz="2200" dirty="0" smtClean="0"/>
              <a:t> </a:t>
            </a:r>
            <a:r>
              <a:rPr lang="en-US" sz="2200" dirty="0" err="1" smtClean="0"/>
              <a:t>im</a:t>
            </a:r>
            <a:r>
              <a:rPr lang="en-US" sz="2200" dirty="0" smtClean="0"/>
              <a:t> </a:t>
            </a:r>
            <a:r>
              <a:rPr lang="en-US" sz="2200" dirty="0" err="1" smtClean="0"/>
              <a:t>lặng</a:t>
            </a:r>
            <a:r>
              <a:rPr lang="en-US" sz="2200" dirty="0" smtClean="0"/>
              <a:t> </a:t>
            </a:r>
            <a:r>
              <a:rPr lang="en-US" sz="2200" dirty="0" err="1" smtClean="0"/>
              <a:t>rồi</a:t>
            </a:r>
            <a:r>
              <a:rPr lang="en-US" sz="2200" dirty="0" smtClean="0"/>
              <a:t> </a:t>
            </a:r>
            <a:r>
              <a:rPr lang="en-US" sz="2200" dirty="0" err="1" smtClean="0"/>
              <a:t>đột</a:t>
            </a:r>
            <a:r>
              <a:rPr lang="en-US" sz="2200" dirty="0" smtClean="0"/>
              <a:t> </a:t>
            </a:r>
            <a:r>
              <a:rPr lang="en-US" sz="2200" dirty="0" err="1" smtClean="0"/>
              <a:t>nhiên</a:t>
            </a:r>
            <a:r>
              <a:rPr lang="en-US" sz="2200" dirty="0" smtClean="0"/>
              <a:t> </a:t>
            </a:r>
            <a:r>
              <a:rPr lang="en-US" sz="2200" dirty="0" err="1" smtClean="0"/>
              <a:t>mỉm</a:t>
            </a:r>
            <a:r>
              <a:rPr lang="en-US" sz="2200" dirty="0" smtClean="0"/>
              <a:t> </a:t>
            </a:r>
            <a:r>
              <a:rPr lang="en-US" sz="2200" dirty="0" err="1" smtClean="0"/>
              <a:t>cười</a:t>
            </a:r>
            <a:r>
              <a:rPr lang="en-US" sz="2200" dirty="0" smtClean="0"/>
              <a:t>:</a:t>
            </a:r>
          </a:p>
          <a:p>
            <a:pPr marL="0" indent="0">
              <a:buNone/>
            </a:pPr>
            <a:r>
              <a:rPr lang="en-US" sz="2200" dirty="0"/>
              <a:t>	</a:t>
            </a:r>
            <a:r>
              <a:rPr lang="en-US" sz="2200" dirty="0" smtClean="0"/>
              <a:t>- </a:t>
            </a:r>
            <a:r>
              <a:rPr lang="en-US" sz="2200" dirty="0" err="1" smtClean="0"/>
              <a:t>Mẹ</a:t>
            </a:r>
            <a:r>
              <a:rPr lang="en-US" sz="2200" dirty="0" smtClean="0"/>
              <a:t> </a:t>
            </a:r>
            <a:r>
              <a:rPr lang="en-US" sz="2200" dirty="0" err="1" smtClean="0"/>
              <a:t>đưa</a:t>
            </a:r>
            <a:r>
              <a:rPr lang="en-US" sz="2200" dirty="0" smtClean="0"/>
              <a:t> </a:t>
            </a:r>
            <a:r>
              <a:rPr lang="en-US" sz="2200" dirty="0" err="1" smtClean="0"/>
              <a:t>tay</a:t>
            </a:r>
            <a:r>
              <a:rPr lang="en-US" sz="2200" dirty="0" smtClean="0"/>
              <a:t> </a:t>
            </a:r>
            <a:r>
              <a:rPr lang="en-US" sz="2200" dirty="0" err="1" smtClean="0"/>
              <a:t>cho</a:t>
            </a:r>
            <a:r>
              <a:rPr lang="en-US" sz="2200" dirty="0" smtClean="0"/>
              <a:t> con </a:t>
            </a:r>
            <a:r>
              <a:rPr lang="en-US" sz="2200" dirty="0" err="1" smtClean="0"/>
              <a:t>nào</a:t>
            </a:r>
            <a:r>
              <a:rPr lang="en-US" sz="2200" dirty="0" smtClean="0"/>
              <a:t>!</a:t>
            </a:r>
          </a:p>
          <a:p>
            <a:pPr marL="0" indent="0">
              <a:buNone/>
            </a:pPr>
            <a:r>
              <a:rPr lang="en-US" sz="2200" dirty="0"/>
              <a:t>	</a:t>
            </a:r>
            <a:r>
              <a:rPr lang="en-US" sz="2200" dirty="0" smtClean="0"/>
              <a:t>Nam </a:t>
            </a:r>
            <a:r>
              <a:rPr lang="en-US" sz="2200" dirty="0" err="1" smtClean="0"/>
              <a:t>đặt</a:t>
            </a:r>
            <a:r>
              <a:rPr lang="en-US" sz="2200" dirty="0" smtClean="0"/>
              <a:t> </a:t>
            </a:r>
            <a:r>
              <a:rPr lang="en-US" sz="2200" dirty="0" err="1" smtClean="0"/>
              <a:t>một</a:t>
            </a:r>
            <a:r>
              <a:rPr lang="en-US" sz="2200" dirty="0" smtClean="0"/>
              <a:t> </a:t>
            </a:r>
            <a:r>
              <a:rPr lang="en-US" sz="2200" dirty="0" err="1" smtClean="0"/>
              <a:t>nụ</a:t>
            </a:r>
            <a:r>
              <a:rPr lang="en-US" sz="2200" dirty="0" smtClean="0"/>
              <a:t> </a:t>
            </a:r>
            <a:r>
              <a:rPr lang="en-US" sz="2200" dirty="0" err="1" smtClean="0"/>
              <a:t>hôn</a:t>
            </a:r>
            <a:r>
              <a:rPr lang="en-US" sz="2200" dirty="0" smtClean="0"/>
              <a:t> </a:t>
            </a:r>
            <a:r>
              <a:rPr lang="en-US" sz="2200" dirty="0" err="1" smtClean="0"/>
              <a:t>vào</a:t>
            </a:r>
            <a:r>
              <a:rPr lang="en-US" sz="2200" dirty="0" smtClean="0"/>
              <a:t> </a:t>
            </a:r>
            <a:r>
              <a:rPr lang="en-US" sz="2200" dirty="0" err="1" smtClean="0"/>
              <a:t>bàn</a:t>
            </a:r>
            <a:r>
              <a:rPr lang="en-US" sz="2200" dirty="0" smtClean="0"/>
              <a:t> </a:t>
            </a:r>
            <a:r>
              <a:rPr lang="en-US" sz="2200" dirty="0" err="1" smtClean="0"/>
              <a:t>tay</a:t>
            </a:r>
            <a:r>
              <a:rPr lang="en-US" sz="2200" dirty="0" smtClean="0"/>
              <a:t> </a:t>
            </a:r>
            <a:r>
              <a:rPr lang="en-US" sz="2200" dirty="0" err="1" smtClean="0"/>
              <a:t>mẹ</a:t>
            </a:r>
            <a:r>
              <a:rPr lang="en-US" sz="2200" dirty="0" smtClean="0"/>
              <a:t> </a:t>
            </a:r>
            <a:r>
              <a:rPr lang="en-US" sz="2200" dirty="0" err="1" smtClean="0"/>
              <a:t>rồi</a:t>
            </a:r>
            <a:r>
              <a:rPr lang="en-US" sz="2200" dirty="0" smtClean="0"/>
              <a:t> </a:t>
            </a:r>
            <a:r>
              <a:rPr lang="en-US" sz="2200" dirty="0" err="1" smtClean="0"/>
              <a:t>thủ</a:t>
            </a:r>
            <a:r>
              <a:rPr lang="en-US" sz="2200" dirty="0" smtClean="0"/>
              <a:t> </a:t>
            </a:r>
            <a:r>
              <a:rPr lang="en-US" sz="2200" dirty="0" err="1" smtClean="0"/>
              <a:t>thỉ</a:t>
            </a:r>
            <a:r>
              <a:rPr lang="en-US" sz="2200" dirty="0" smtClean="0"/>
              <a:t>:</a:t>
            </a:r>
          </a:p>
          <a:p>
            <a:pPr marL="0" indent="0">
              <a:buNone/>
            </a:pPr>
            <a:r>
              <a:rPr lang="en-US" sz="2200" dirty="0" smtClean="0"/>
              <a:t>	- </a:t>
            </a:r>
            <a:r>
              <a:rPr lang="en-US" sz="2200" dirty="0" err="1" smtClean="0"/>
              <a:t>Bây</a:t>
            </a:r>
            <a:r>
              <a:rPr lang="en-US" sz="2200" dirty="0" smtClean="0"/>
              <a:t> </a:t>
            </a:r>
            <a:r>
              <a:rPr lang="en-US" sz="2200" dirty="0" err="1" smtClean="0"/>
              <a:t>giờ</a:t>
            </a:r>
            <a:r>
              <a:rPr lang="en-US" sz="2200" dirty="0" smtClean="0"/>
              <a:t> </a:t>
            </a:r>
            <a:r>
              <a:rPr lang="en-US" sz="2200" dirty="0" err="1" smtClean="0"/>
              <a:t>thì</a:t>
            </a:r>
            <a:r>
              <a:rPr lang="en-US" sz="2200" dirty="0" smtClean="0"/>
              <a:t> </a:t>
            </a:r>
            <a:r>
              <a:rPr lang="en-US" sz="2200" dirty="0" err="1" smtClean="0"/>
              <a:t>mẹ</a:t>
            </a:r>
            <a:r>
              <a:rPr lang="en-US" sz="2200" dirty="0" smtClean="0"/>
              <a:t> </a:t>
            </a:r>
            <a:r>
              <a:rPr lang="en-US" sz="2200" dirty="0" err="1" smtClean="0"/>
              <a:t>cũng</a:t>
            </a:r>
            <a:r>
              <a:rPr lang="en-US" sz="2200" dirty="0" smtClean="0"/>
              <a:t> </a:t>
            </a:r>
            <a:r>
              <a:rPr lang="en-US" sz="2200" dirty="0" err="1" smtClean="0"/>
              <a:t>có</a:t>
            </a:r>
            <a:r>
              <a:rPr lang="en-US" sz="2200" dirty="0" smtClean="0"/>
              <a:t> </a:t>
            </a:r>
            <a:r>
              <a:rPr lang="en-US" sz="2200" dirty="0" err="1" smtClean="0"/>
              <a:t>nụ</a:t>
            </a:r>
            <a:r>
              <a:rPr lang="en-US" sz="2200" dirty="0" smtClean="0"/>
              <a:t> </a:t>
            </a:r>
            <a:r>
              <a:rPr lang="en-US" sz="2200" dirty="0" err="1" smtClean="0"/>
              <a:t>hôn</a:t>
            </a:r>
            <a:r>
              <a:rPr lang="en-US" sz="2200" dirty="0" smtClean="0"/>
              <a:t> </a:t>
            </a:r>
            <a:r>
              <a:rPr lang="en-US" sz="2200" dirty="0" err="1" smtClean="0"/>
              <a:t>trên</a:t>
            </a:r>
            <a:r>
              <a:rPr lang="en-US" sz="2200" dirty="0" smtClean="0"/>
              <a:t> </a:t>
            </a:r>
            <a:r>
              <a:rPr lang="en-US" sz="2200" dirty="0" err="1" smtClean="0"/>
              <a:t>bàn</a:t>
            </a:r>
            <a:r>
              <a:rPr lang="en-US" sz="2200" dirty="0" smtClean="0"/>
              <a:t> </a:t>
            </a:r>
            <a:r>
              <a:rPr lang="en-US" sz="2200" dirty="0" err="1" smtClean="0"/>
              <a:t>tay</a:t>
            </a:r>
            <a:r>
              <a:rPr lang="en-US" sz="2200" dirty="0" smtClean="0"/>
              <a:t> </a:t>
            </a:r>
            <a:r>
              <a:rPr lang="en-US" sz="2200" dirty="0" err="1" smtClean="0"/>
              <a:t>rồi</a:t>
            </a:r>
            <a:r>
              <a:rPr lang="en-US" sz="2200" dirty="0" smtClean="0"/>
              <a:t>. Con </a:t>
            </a:r>
            <a:r>
              <a:rPr lang="en-US" sz="2200" dirty="0" err="1" smtClean="0"/>
              <a:t>yêu</a:t>
            </a:r>
            <a:r>
              <a:rPr lang="en-US" sz="2200" dirty="0" smtClean="0"/>
              <a:t> </a:t>
            </a:r>
            <a:r>
              <a:rPr lang="en-US" sz="2200" dirty="0" err="1" smtClean="0"/>
              <a:t>mẹ</a:t>
            </a:r>
            <a:r>
              <a:rPr lang="en-US" sz="2200" dirty="0" smtClean="0"/>
              <a:t>!</a:t>
            </a:r>
          </a:p>
          <a:p>
            <a:pPr marL="0" indent="0">
              <a:buNone/>
            </a:pPr>
            <a:r>
              <a:rPr lang="en-US" sz="2200" dirty="0"/>
              <a:t>	</a:t>
            </a:r>
            <a:r>
              <a:rPr lang="en-US" sz="2200" dirty="0" smtClean="0"/>
              <a:t>Nam </a:t>
            </a:r>
            <a:r>
              <a:rPr lang="en-US" sz="2200" dirty="0" err="1" smtClean="0"/>
              <a:t>chào</a:t>
            </a:r>
            <a:r>
              <a:rPr lang="en-US" sz="2200" dirty="0" smtClean="0"/>
              <a:t> </a:t>
            </a:r>
            <a:r>
              <a:rPr lang="en-US" sz="2200" dirty="0" err="1" smtClean="0"/>
              <a:t>mẹ</a:t>
            </a:r>
            <a:r>
              <a:rPr lang="en-US" sz="2200" dirty="0" smtClean="0"/>
              <a:t> </a:t>
            </a:r>
            <a:r>
              <a:rPr lang="en-US" sz="2200" dirty="0" err="1" smtClean="0"/>
              <a:t>và</a:t>
            </a:r>
            <a:r>
              <a:rPr lang="en-US" sz="2200" dirty="0" smtClean="0"/>
              <a:t> </a:t>
            </a:r>
            <a:r>
              <a:rPr lang="en-US" sz="2200" dirty="0" err="1" smtClean="0"/>
              <a:t>tung</a:t>
            </a:r>
            <a:r>
              <a:rPr lang="en-US" sz="2200" dirty="0" smtClean="0"/>
              <a:t> </a:t>
            </a:r>
            <a:r>
              <a:rPr lang="en-US" sz="2200" dirty="0" err="1" smtClean="0"/>
              <a:t>tăng</a:t>
            </a:r>
            <a:r>
              <a:rPr lang="en-US" sz="2200" dirty="0" smtClean="0"/>
              <a:t> </a:t>
            </a:r>
            <a:r>
              <a:rPr lang="en-US" sz="2200" dirty="0" err="1" smtClean="0"/>
              <a:t>bước</a:t>
            </a:r>
            <a:r>
              <a:rPr lang="en-US" sz="2200" dirty="0" smtClean="0"/>
              <a:t> </a:t>
            </a:r>
            <a:r>
              <a:rPr lang="en-US" sz="2200" dirty="0" err="1" smtClean="0"/>
              <a:t>vào</a:t>
            </a:r>
            <a:r>
              <a:rPr lang="en-US" sz="2200" dirty="0" smtClean="0"/>
              <a:t> </a:t>
            </a:r>
            <a:r>
              <a:rPr lang="en-US" sz="2200" dirty="0" err="1" smtClean="0"/>
              <a:t>lớp</a:t>
            </a:r>
            <a:r>
              <a:rPr lang="en-US" sz="2200" dirty="0" smtClean="0"/>
              <a:t>.</a:t>
            </a:r>
          </a:p>
          <a:p>
            <a:pPr marL="0" indent="0">
              <a:buNone/>
            </a:pPr>
            <a:endParaRPr lang="en-US" sz="2200" dirty="0" smtClean="0"/>
          </a:p>
          <a:p>
            <a:pPr marL="0" indent="0" algn="r">
              <a:buNone/>
            </a:pPr>
            <a:r>
              <a:rPr lang="en-US" sz="2200" dirty="0" smtClean="0"/>
              <a:t>(Theo Au-</a:t>
            </a:r>
            <a:r>
              <a:rPr lang="en-US" sz="2200" dirty="0" err="1" smtClean="0"/>
              <a:t>đrây</a:t>
            </a:r>
            <a:r>
              <a:rPr lang="en-US" sz="2200" dirty="0" smtClean="0"/>
              <a:t> Pen, </a:t>
            </a:r>
            <a:r>
              <a:rPr lang="en-US" sz="2200" dirty="0" err="1" smtClean="0"/>
              <a:t>Nụ</a:t>
            </a:r>
            <a:r>
              <a:rPr lang="en-US" sz="2200" dirty="0" smtClean="0"/>
              <a:t> </a:t>
            </a:r>
            <a:r>
              <a:rPr lang="en-US" sz="2200" dirty="0" err="1" smtClean="0"/>
              <a:t>hôn</a:t>
            </a:r>
            <a:r>
              <a:rPr lang="en-US" sz="2200" dirty="0" smtClean="0"/>
              <a:t> </a:t>
            </a:r>
            <a:r>
              <a:rPr lang="en-US" sz="2200" dirty="0" err="1" smtClean="0"/>
              <a:t>trên</a:t>
            </a:r>
            <a:r>
              <a:rPr lang="en-US" sz="2200" dirty="0" smtClean="0"/>
              <a:t> </a:t>
            </a:r>
            <a:r>
              <a:rPr lang="en-US" sz="2200" dirty="0" err="1" smtClean="0"/>
              <a:t>bàn</a:t>
            </a:r>
            <a:r>
              <a:rPr lang="en-US" sz="2200" dirty="0" smtClean="0"/>
              <a:t> </a:t>
            </a:r>
            <a:r>
              <a:rPr lang="en-US" sz="2200" dirty="0" err="1" smtClean="0"/>
              <a:t>tay</a:t>
            </a:r>
            <a:r>
              <a:rPr lang="en-US" sz="2200" dirty="0" smtClean="0"/>
              <a:t>, </a:t>
            </a:r>
            <a:r>
              <a:rPr lang="en-US" sz="2200" dirty="0" err="1" smtClean="0"/>
              <a:t>Đỗ</a:t>
            </a:r>
            <a:r>
              <a:rPr lang="en-US" sz="2200" dirty="0" smtClean="0"/>
              <a:t> </a:t>
            </a:r>
            <a:r>
              <a:rPr lang="en-US" sz="2200" dirty="0" err="1" smtClean="0"/>
              <a:t>Nhật</a:t>
            </a:r>
            <a:r>
              <a:rPr lang="en-US" sz="2200" dirty="0" smtClean="0"/>
              <a:t> Nam </a:t>
            </a:r>
            <a:r>
              <a:rPr lang="en-US" sz="2200" dirty="0" err="1" smtClean="0"/>
              <a:t>dịch</a:t>
            </a:r>
            <a:r>
              <a:rPr lang="en-US" sz="2200" dirty="0" smtClean="0"/>
              <a:t>) </a:t>
            </a:r>
            <a:endParaRPr lang="vi-VN" sz="2200" dirty="0"/>
          </a:p>
        </p:txBody>
      </p:sp>
    </p:spTree>
    <p:extLst>
      <p:ext uri="{BB962C8B-B14F-4D97-AF65-F5344CB8AC3E}">
        <p14:creationId xmlns:p14="http://schemas.microsoft.com/office/powerpoint/2010/main" val="287689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b="1" dirty="0">
                <a:solidFill>
                  <a:srgbClr val="00B050"/>
                </a:solidFill>
                <a:latin typeface="UTM Avo" pitchFamily="18" charset="0"/>
              </a:rPr>
              <a:t>	</a:t>
            </a:r>
            <a:r>
              <a:rPr lang="en-US" sz="4000" b="1" dirty="0" err="1" smtClean="0">
                <a:solidFill>
                  <a:srgbClr val="00B050"/>
                </a:solidFill>
                <a:latin typeface="UTM Avo" pitchFamily="18" charset="0"/>
              </a:rPr>
              <a:t>Mẹ</a:t>
            </a:r>
            <a:r>
              <a:rPr lang="en-US" sz="4000" b="1" dirty="0" smtClean="0">
                <a:solidFill>
                  <a:srgbClr val="00B050"/>
                </a:solidFill>
                <a:latin typeface="UTM Avo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UTM Avo" pitchFamily="18" charset="0"/>
              </a:rPr>
              <a:t>nhẹ</a:t>
            </a:r>
            <a:r>
              <a:rPr lang="en-US" sz="4000" b="1" dirty="0" smtClean="0">
                <a:solidFill>
                  <a:srgbClr val="00B050"/>
                </a:solidFill>
                <a:latin typeface="UTM Avo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UTM Avo" pitchFamily="18" charset="0"/>
              </a:rPr>
              <a:t>nhàng</a:t>
            </a:r>
            <a:r>
              <a:rPr lang="en-US" sz="4000" b="1" dirty="0" smtClean="0">
                <a:solidFill>
                  <a:srgbClr val="00B050"/>
                </a:solidFill>
                <a:latin typeface="UTM Avo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UTM Avo" pitchFamily="18" charset="0"/>
              </a:rPr>
              <a:t>đặt</a:t>
            </a:r>
            <a:r>
              <a:rPr lang="en-US" sz="4000" b="1" dirty="0" smtClean="0">
                <a:solidFill>
                  <a:srgbClr val="00B050"/>
                </a:solidFill>
                <a:latin typeface="UTM Avo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UTM Avo" pitchFamily="18" charset="0"/>
              </a:rPr>
              <a:t>một</a:t>
            </a:r>
            <a:r>
              <a:rPr lang="en-US" sz="4000" b="1" dirty="0" smtClean="0">
                <a:solidFill>
                  <a:srgbClr val="00B050"/>
                </a:solidFill>
                <a:latin typeface="UTM Avo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UTM Avo" pitchFamily="18" charset="0"/>
              </a:rPr>
              <a:t>nụ</a:t>
            </a:r>
            <a:r>
              <a:rPr lang="en-US" sz="4000" b="1" dirty="0" smtClean="0">
                <a:solidFill>
                  <a:srgbClr val="00B050"/>
                </a:solidFill>
                <a:latin typeface="UTM Avo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UTM Avo" pitchFamily="18" charset="0"/>
              </a:rPr>
              <a:t>hôn</a:t>
            </a:r>
            <a:r>
              <a:rPr lang="en-US" sz="4000" b="1" dirty="0" smtClean="0">
                <a:solidFill>
                  <a:srgbClr val="00B050"/>
                </a:solidFill>
                <a:latin typeface="UTM Avo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UTM Avo" pitchFamily="18" charset="0"/>
              </a:rPr>
              <a:t>vào</a:t>
            </a:r>
            <a:r>
              <a:rPr lang="en-US" sz="4000" b="1" dirty="0" smtClean="0">
                <a:solidFill>
                  <a:srgbClr val="00B050"/>
                </a:solidFill>
                <a:latin typeface="UTM Avo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UTM Avo" pitchFamily="18" charset="0"/>
              </a:rPr>
              <a:t>bàn</a:t>
            </a:r>
            <a:r>
              <a:rPr lang="en-US" sz="4000" b="1" dirty="0" smtClean="0">
                <a:solidFill>
                  <a:srgbClr val="00B050"/>
                </a:solidFill>
                <a:latin typeface="UTM Avo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UTM Avo" pitchFamily="18" charset="0"/>
              </a:rPr>
              <a:t>tay</a:t>
            </a:r>
            <a:r>
              <a:rPr lang="en-US" sz="4000" b="1" dirty="0" smtClean="0">
                <a:solidFill>
                  <a:srgbClr val="00B050"/>
                </a:solidFill>
                <a:latin typeface="UTM Avo" pitchFamily="18" charset="0"/>
              </a:rPr>
              <a:t> Nam  </a:t>
            </a:r>
            <a:r>
              <a:rPr lang="en-US" sz="4000" b="1" dirty="0" err="1" smtClean="0">
                <a:solidFill>
                  <a:srgbClr val="00B050"/>
                </a:solidFill>
                <a:latin typeface="UTM Avo" pitchFamily="18" charset="0"/>
              </a:rPr>
              <a:t>và</a:t>
            </a:r>
            <a:r>
              <a:rPr lang="en-US" sz="4000" b="1" dirty="0" smtClean="0">
                <a:solidFill>
                  <a:srgbClr val="00B050"/>
                </a:solidFill>
                <a:latin typeface="UTM Avo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UTM Avo" pitchFamily="18" charset="0"/>
              </a:rPr>
              <a:t>dặn</a:t>
            </a:r>
            <a:r>
              <a:rPr lang="en-US" sz="4000" b="1" dirty="0" smtClean="0">
                <a:solidFill>
                  <a:srgbClr val="00B050"/>
                </a:solidFill>
                <a:latin typeface="UTM Avo" pitchFamily="18" charset="0"/>
              </a:rPr>
              <a:t>:</a:t>
            </a:r>
            <a:endParaRPr lang="en-US" sz="4000" b="1" dirty="0">
              <a:solidFill>
                <a:srgbClr val="00B050"/>
              </a:solidFill>
              <a:latin typeface="UTM Avo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5029200" y="1524000"/>
            <a:ext cx="213756" cy="6096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8518470" y="2384323"/>
            <a:ext cx="213756" cy="6096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8686800" y="2362200"/>
            <a:ext cx="213756" cy="6096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2635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5400" b="1" dirty="0" smtClean="0">
                <a:solidFill>
                  <a:srgbClr val="00B050"/>
                </a:solidFill>
                <a:latin typeface="UTM Avo" pitchFamily="18" charset="0"/>
              </a:rPr>
              <a:t>	</a:t>
            </a:r>
            <a:r>
              <a:rPr lang="en-US" sz="4800" b="1" dirty="0" err="1" smtClean="0">
                <a:solidFill>
                  <a:srgbClr val="00B050"/>
                </a:solidFill>
                <a:latin typeface="UTM Avo" pitchFamily="18" charset="0"/>
              </a:rPr>
              <a:t>Mỗi</a:t>
            </a:r>
            <a:r>
              <a:rPr lang="en-US" sz="4800" b="1" dirty="0" smtClean="0">
                <a:solidFill>
                  <a:srgbClr val="00B050"/>
                </a:solidFill>
                <a:latin typeface="UTM Avo" pitchFamily="18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UTM Avo" pitchFamily="18" charset="0"/>
              </a:rPr>
              <a:t>khi</a:t>
            </a:r>
            <a:r>
              <a:rPr lang="en-US" sz="4800" b="1" dirty="0" smtClean="0">
                <a:solidFill>
                  <a:srgbClr val="00B050"/>
                </a:solidFill>
                <a:latin typeface="UTM Avo" pitchFamily="18" charset="0"/>
              </a:rPr>
              <a:t> lo </a:t>
            </a:r>
            <a:r>
              <a:rPr lang="en-US" sz="4800" b="1" dirty="0" err="1" smtClean="0">
                <a:solidFill>
                  <a:srgbClr val="00B050"/>
                </a:solidFill>
                <a:latin typeface="UTM Avo" pitchFamily="18" charset="0"/>
              </a:rPr>
              <a:t>lắng</a:t>
            </a:r>
            <a:r>
              <a:rPr lang="en-US" sz="4800" b="1" dirty="0" smtClean="0">
                <a:solidFill>
                  <a:srgbClr val="00B050"/>
                </a:solidFill>
                <a:latin typeface="UTM Avo" pitchFamily="18" charset="0"/>
              </a:rPr>
              <a:t>,  con </a:t>
            </a:r>
            <a:r>
              <a:rPr lang="en-US" sz="4800" b="1" dirty="0" err="1" smtClean="0">
                <a:solidFill>
                  <a:srgbClr val="00B050"/>
                </a:solidFill>
                <a:latin typeface="UTM Avo" pitchFamily="18" charset="0"/>
              </a:rPr>
              <a:t>hãy</a:t>
            </a:r>
            <a:r>
              <a:rPr lang="en-US" sz="4800" b="1" dirty="0" smtClean="0">
                <a:solidFill>
                  <a:srgbClr val="00B050"/>
                </a:solidFill>
                <a:latin typeface="UTM Avo" pitchFamily="18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UTM Avo" pitchFamily="18" charset="0"/>
              </a:rPr>
              <a:t>áp</a:t>
            </a:r>
            <a:r>
              <a:rPr lang="en-US" sz="4800" b="1" dirty="0" smtClean="0">
                <a:solidFill>
                  <a:srgbClr val="00B050"/>
                </a:solidFill>
                <a:latin typeface="UTM Avo" pitchFamily="18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UTM Avo" pitchFamily="18" charset="0"/>
              </a:rPr>
              <a:t>bàn</a:t>
            </a:r>
            <a:r>
              <a:rPr lang="en-US" sz="4800" b="1" dirty="0" smtClean="0">
                <a:solidFill>
                  <a:srgbClr val="00B050"/>
                </a:solidFill>
                <a:latin typeface="UTM Avo" pitchFamily="18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UTM Avo" pitchFamily="18" charset="0"/>
              </a:rPr>
              <a:t>tay</a:t>
            </a:r>
            <a:r>
              <a:rPr lang="en-US" sz="4800" b="1" dirty="0" smtClean="0">
                <a:solidFill>
                  <a:srgbClr val="00B050"/>
                </a:solidFill>
                <a:latin typeface="UTM Avo" pitchFamily="18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UTM Avo" pitchFamily="18" charset="0"/>
              </a:rPr>
              <a:t>này</a:t>
            </a:r>
            <a:r>
              <a:rPr lang="en-US" sz="4800" b="1" dirty="0" smtClean="0">
                <a:solidFill>
                  <a:srgbClr val="00B050"/>
                </a:solidFill>
                <a:latin typeface="UTM Avo" pitchFamily="18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UTM Avo" pitchFamily="18" charset="0"/>
              </a:rPr>
              <a:t>lên</a:t>
            </a:r>
            <a:r>
              <a:rPr lang="en-US" sz="4800" b="1" dirty="0" smtClean="0">
                <a:solidFill>
                  <a:srgbClr val="00B050"/>
                </a:solidFill>
                <a:latin typeface="UTM Avo" pitchFamily="18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UTM Avo" pitchFamily="18" charset="0"/>
              </a:rPr>
              <a:t>má</a:t>
            </a:r>
            <a:r>
              <a:rPr lang="en-US" sz="4800" b="1" dirty="0" smtClean="0">
                <a:solidFill>
                  <a:srgbClr val="00B050"/>
                </a:solidFill>
                <a:latin typeface="UTM Avo" pitchFamily="18" charset="0"/>
              </a:rPr>
              <a:t>. </a:t>
            </a:r>
            <a:endParaRPr lang="en-US" sz="4800" b="1" dirty="0">
              <a:solidFill>
                <a:srgbClr val="00B050"/>
              </a:solidFill>
              <a:latin typeface="UTM Avo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5943600" y="1600200"/>
            <a:ext cx="228600" cy="6858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7680270" y="2819400"/>
            <a:ext cx="213756" cy="6096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7924800" y="2743200"/>
            <a:ext cx="213756" cy="6096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2880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34385"/>
            <a:ext cx="7886700" cy="1325563"/>
          </a:xfrm>
        </p:spPr>
        <p:txBody>
          <a:bodyPr/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</a:rPr>
              <a:t>Nụ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hôn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trên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bàn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tay</a:t>
            </a:r>
            <a:endParaRPr lang="vi-VN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47800"/>
            <a:ext cx="8210550" cy="4648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 smtClean="0">
                <a:latin typeface="UTM Avo" pitchFamily="18" charset="0"/>
              </a:rPr>
              <a:t>	</a:t>
            </a:r>
            <a:r>
              <a:rPr lang="en-US" sz="2200" dirty="0" err="1" smtClean="0">
                <a:latin typeface="UTM Avo" pitchFamily="18" charset="0"/>
              </a:rPr>
              <a:t>Ngày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đầu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đi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học</a:t>
            </a:r>
            <a:r>
              <a:rPr lang="en-US" sz="2200" dirty="0" smtClean="0">
                <a:latin typeface="UTM Avo" pitchFamily="18" charset="0"/>
              </a:rPr>
              <a:t>, Nam </a:t>
            </a:r>
            <a:r>
              <a:rPr lang="en-US" sz="2200" dirty="0" err="1" smtClean="0">
                <a:latin typeface="UTM Avo" pitchFamily="18" charset="0"/>
              </a:rPr>
              <a:t>hồi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hộp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lắm</a:t>
            </a:r>
            <a:r>
              <a:rPr lang="en-US" sz="2200" dirty="0" smtClean="0">
                <a:latin typeface="UTM Avo" pitchFamily="18" charset="0"/>
              </a:rPr>
              <a:t>. </a:t>
            </a:r>
            <a:r>
              <a:rPr lang="en-US" sz="2200" dirty="0" err="1" smtClean="0">
                <a:latin typeface="UTM Avo" pitchFamily="18" charset="0"/>
              </a:rPr>
              <a:t>Mẹ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nhẹ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nhàng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đặt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một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nụ</a:t>
            </a:r>
            <a:r>
              <a:rPr lang="en-US" sz="2200" dirty="0" smtClean="0">
                <a:latin typeface="UTM Avo" pitchFamily="18" charset="0"/>
              </a:rPr>
              <a:t> </a:t>
            </a:r>
          </a:p>
          <a:p>
            <a:pPr marL="0" indent="0">
              <a:buNone/>
            </a:pPr>
            <a:r>
              <a:rPr lang="en-US" sz="2200" dirty="0" err="1" smtClean="0">
                <a:latin typeface="UTM Avo" pitchFamily="18" charset="0"/>
              </a:rPr>
              <a:t>hôn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vào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bàn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tay</a:t>
            </a:r>
            <a:r>
              <a:rPr lang="en-US" sz="2200" dirty="0" smtClean="0">
                <a:latin typeface="UTM Avo" pitchFamily="18" charset="0"/>
              </a:rPr>
              <a:t> Nam </a:t>
            </a:r>
            <a:r>
              <a:rPr lang="en-US" sz="2200" dirty="0" err="1" smtClean="0">
                <a:latin typeface="UTM Avo" pitchFamily="18" charset="0"/>
              </a:rPr>
              <a:t>và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dặn</a:t>
            </a:r>
            <a:r>
              <a:rPr lang="en-US" sz="2200" dirty="0" smtClean="0">
                <a:latin typeface="UTM Avo" pitchFamily="18" charset="0"/>
              </a:rPr>
              <a:t>:</a:t>
            </a:r>
          </a:p>
          <a:p>
            <a:pPr marL="0" indent="0">
              <a:buNone/>
            </a:pPr>
            <a:r>
              <a:rPr lang="en-US" sz="2200" dirty="0" smtClean="0">
                <a:latin typeface="UTM Avo" pitchFamily="18" charset="0"/>
              </a:rPr>
              <a:t>	- </a:t>
            </a:r>
            <a:r>
              <a:rPr lang="en-US" sz="2200" dirty="0" err="1" smtClean="0">
                <a:latin typeface="UTM Avo" pitchFamily="18" charset="0"/>
              </a:rPr>
              <a:t>Mỗi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khi</a:t>
            </a:r>
            <a:r>
              <a:rPr lang="en-US" sz="2200" dirty="0" smtClean="0">
                <a:latin typeface="UTM Avo" pitchFamily="18" charset="0"/>
              </a:rPr>
              <a:t> lo </a:t>
            </a:r>
            <a:r>
              <a:rPr lang="en-US" sz="2200" dirty="0" err="1" smtClean="0">
                <a:latin typeface="UTM Avo" pitchFamily="18" charset="0"/>
              </a:rPr>
              <a:t>lắng</a:t>
            </a:r>
            <a:r>
              <a:rPr lang="en-US" sz="2200" dirty="0" smtClean="0">
                <a:latin typeface="UTM Avo" pitchFamily="18" charset="0"/>
              </a:rPr>
              <a:t>, con </a:t>
            </a:r>
            <a:r>
              <a:rPr lang="en-US" sz="2200" dirty="0" err="1" smtClean="0">
                <a:latin typeface="UTM Avo" pitchFamily="18" charset="0"/>
              </a:rPr>
              <a:t>hãy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áp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bàn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tay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này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lên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má</a:t>
            </a:r>
            <a:r>
              <a:rPr lang="en-US" sz="2200" dirty="0" smtClean="0">
                <a:latin typeface="UTM Avo" pitchFamily="18" charset="0"/>
              </a:rPr>
              <a:t>. </a:t>
            </a:r>
            <a:r>
              <a:rPr lang="en-US" sz="2200" dirty="0" err="1" smtClean="0">
                <a:latin typeface="UTM Avo" pitchFamily="18" charset="0"/>
              </a:rPr>
              <a:t>Mẹ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lúc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nào</a:t>
            </a:r>
            <a:r>
              <a:rPr lang="en-US" sz="2200" dirty="0" smtClean="0">
                <a:latin typeface="UTM Avo" pitchFamily="18" charset="0"/>
              </a:rPr>
              <a:t> </a:t>
            </a:r>
          </a:p>
          <a:p>
            <a:pPr marL="0" indent="0">
              <a:buNone/>
            </a:pPr>
            <a:r>
              <a:rPr lang="en-US" sz="2200" dirty="0" err="1" smtClean="0">
                <a:latin typeface="UTM Avo" pitchFamily="18" charset="0"/>
              </a:rPr>
              <a:t>cũng</a:t>
            </a:r>
            <a:r>
              <a:rPr lang="en-US" sz="2200" dirty="0" smtClean="0">
                <a:latin typeface="UTM Avo" pitchFamily="18" charset="0"/>
              </a:rPr>
              <a:t> ở </a:t>
            </a:r>
            <a:r>
              <a:rPr lang="en-US" sz="2200" dirty="0" err="1" smtClean="0">
                <a:latin typeface="UTM Avo" pitchFamily="18" charset="0"/>
              </a:rPr>
              <a:t>bên</a:t>
            </a:r>
            <a:r>
              <a:rPr lang="en-US" sz="2200" dirty="0" smtClean="0">
                <a:latin typeface="UTM Avo" pitchFamily="18" charset="0"/>
              </a:rPr>
              <a:t> con.</a:t>
            </a:r>
          </a:p>
          <a:p>
            <a:pPr marL="0" indent="0">
              <a:buNone/>
            </a:pPr>
            <a:r>
              <a:rPr lang="en-US" sz="2200" dirty="0" smtClean="0">
                <a:latin typeface="UTM Avo" pitchFamily="18" charset="0"/>
              </a:rPr>
              <a:t>	Nam </a:t>
            </a:r>
            <a:r>
              <a:rPr lang="en-US" sz="2200" dirty="0" err="1" smtClean="0">
                <a:latin typeface="UTM Avo" pitchFamily="18" charset="0"/>
              </a:rPr>
              <a:t>cảm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thấy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thật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ấm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áp</a:t>
            </a:r>
            <a:r>
              <a:rPr lang="en-US" sz="2200" dirty="0" smtClean="0">
                <a:latin typeface="UTM Avo" pitchFamily="18" charset="0"/>
              </a:rPr>
              <a:t>. </a:t>
            </a:r>
            <a:r>
              <a:rPr lang="en-US" sz="2200" dirty="0" err="1" smtClean="0">
                <a:latin typeface="UTM Avo" pitchFamily="18" charset="0"/>
              </a:rPr>
              <a:t>Cậu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im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lặng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rồi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đột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nhiên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mỉm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cười</a:t>
            </a:r>
            <a:r>
              <a:rPr lang="en-US" sz="2200" dirty="0" smtClean="0">
                <a:latin typeface="UTM Avo" pitchFamily="18" charset="0"/>
              </a:rPr>
              <a:t>:</a:t>
            </a:r>
          </a:p>
          <a:p>
            <a:pPr marL="0" indent="0">
              <a:buNone/>
            </a:pPr>
            <a:r>
              <a:rPr lang="en-US" sz="2200" dirty="0">
                <a:latin typeface="UTM Avo" pitchFamily="18" charset="0"/>
              </a:rPr>
              <a:t>	</a:t>
            </a:r>
            <a:r>
              <a:rPr lang="en-US" sz="2200" dirty="0" smtClean="0">
                <a:latin typeface="UTM Avo" pitchFamily="18" charset="0"/>
              </a:rPr>
              <a:t>- </a:t>
            </a:r>
            <a:r>
              <a:rPr lang="en-US" sz="2200" dirty="0" err="1" smtClean="0">
                <a:latin typeface="UTM Avo" pitchFamily="18" charset="0"/>
              </a:rPr>
              <a:t>Mẹ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đưa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tay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cho</a:t>
            </a:r>
            <a:r>
              <a:rPr lang="en-US" sz="2200" dirty="0" smtClean="0">
                <a:latin typeface="UTM Avo" pitchFamily="18" charset="0"/>
              </a:rPr>
              <a:t> con </a:t>
            </a:r>
            <a:r>
              <a:rPr lang="en-US" sz="2200" dirty="0" err="1" smtClean="0">
                <a:latin typeface="UTM Avo" pitchFamily="18" charset="0"/>
              </a:rPr>
              <a:t>nào</a:t>
            </a:r>
            <a:r>
              <a:rPr lang="en-US" sz="2200" dirty="0" smtClean="0">
                <a:latin typeface="UTM Avo" pitchFamily="18" charset="0"/>
              </a:rPr>
              <a:t>!</a:t>
            </a:r>
          </a:p>
          <a:p>
            <a:pPr marL="0" indent="0">
              <a:buNone/>
            </a:pPr>
            <a:r>
              <a:rPr lang="en-US" sz="2200" dirty="0">
                <a:latin typeface="UTM Avo" pitchFamily="18" charset="0"/>
              </a:rPr>
              <a:t>	</a:t>
            </a:r>
            <a:r>
              <a:rPr lang="en-US" sz="2200" dirty="0" smtClean="0">
                <a:latin typeface="UTM Avo" pitchFamily="18" charset="0"/>
              </a:rPr>
              <a:t>Nam </a:t>
            </a:r>
            <a:r>
              <a:rPr lang="en-US" sz="2200" dirty="0" err="1" smtClean="0">
                <a:latin typeface="UTM Avo" pitchFamily="18" charset="0"/>
              </a:rPr>
              <a:t>đặt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một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nụ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hôn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vào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bàn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tay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mẹ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rồi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thủ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thỉ</a:t>
            </a:r>
            <a:r>
              <a:rPr lang="en-US" sz="2200" dirty="0" smtClean="0">
                <a:latin typeface="UTM Avo" pitchFamily="18" charset="0"/>
              </a:rPr>
              <a:t>:</a:t>
            </a:r>
          </a:p>
          <a:p>
            <a:pPr marL="0" indent="0">
              <a:buNone/>
            </a:pPr>
            <a:r>
              <a:rPr lang="en-US" sz="2200" dirty="0" smtClean="0">
                <a:latin typeface="UTM Avo" pitchFamily="18" charset="0"/>
              </a:rPr>
              <a:t>	- </a:t>
            </a:r>
            <a:r>
              <a:rPr lang="en-US" sz="2200" dirty="0" err="1" smtClean="0">
                <a:latin typeface="UTM Avo" pitchFamily="18" charset="0"/>
              </a:rPr>
              <a:t>Bây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giờ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thì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mẹ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cũng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có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nụ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hôn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trên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bàn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tay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rồi</a:t>
            </a:r>
            <a:r>
              <a:rPr lang="en-US" sz="2200" dirty="0" smtClean="0">
                <a:latin typeface="UTM Avo" pitchFamily="18" charset="0"/>
              </a:rPr>
              <a:t>. Con </a:t>
            </a:r>
            <a:r>
              <a:rPr lang="en-US" sz="2200" dirty="0" err="1" smtClean="0">
                <a:latin typeface="UTM Avo" pitchFamily="18" charset="0"/>
              </a:rPr>
              <a:t>yêu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mẹ</a:t>
            </a:r>
            <a:r>
              <a:rPr lang="en-US" sz="2200" dirty="0" smtClean="0">
                <a:latin typeface="UTM Avo" pitchFamily="18" charset="0"/>
              </a:rPr>
              <a:t>!</a:t>
            </a:r>
          </a:p>
          <a:p>
            <a:pPr marL="0" indent="0">
              <a:buNone/>
            </a:pPr>
            <a:r>
              <a:rPr lang="en-US" sz="2200" dirty="0">
                <a:latin typeface="UTM Avo" pitchFamily="18" charset="0"/>
              </a:rPr>
              <a:t>	</a:t>
            </a:r>
            <a:r>
              <a:rPr lang="en-US" sz="2200" dirty="0" smtClean="0">
                <a:latin typeface="UTM Avo" pitchFamily="18" charset="0"/>
              </a:rPr>
              <a:t>Nam </a:t>
            </a:r>
            <a:r>
              <a:rPr lang="en-US" sz="2200" dirty="0" err="1" smtClean="0">
                <a:latin typeface="UTM Avo" pitchFamily="18" charset="0"/>
              </a:rPr>
              <a:t>chào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mẹ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và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tung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tăng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bước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vào</a:t>
            </a:r>
            <a:r>
              <a:rPr lang="en-US" sz="2200" dirty="0" smtClean="0">
                <a:latin typeface="UTM Avo" pitchFamily="18" charset="0"/>
              </a:rPr>
              <a:t> </a:t>
            </a:r>
            <a:r>
              <a:rPr lang="en-US" sz="2200" dirty="0" err="1" smtClean="0">
                <a:latin typeface="UTM Avo" pitchFamily="18" charset="0"/>
              </a:rPr>
              <a:t>lớp</a:t>
            </a:r>
            <a:r>
              <a:rPr lang="en-US" sz="2200" dirty="0" smtClean="0">
                <a:latin typeface="UTM Avo" pitchFamily="18" charset="0"/>
              </a:rPr>
              <a:t>.</a:t>
            </a:r>
          </a:p>
          <a:p>
            <a:pPr marL="0" indent="0">
              <a:buNone/>
            </a:pPr>
            <a:endParaRPr lang="en-US" sz="2200" dirty="0" smtClean="0">
              <a:latin typeface="UTM Av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25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1709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Oval 3"/>
          <p:cNvSpPr>
            <a:spLocks noChangeArrowheads="1"/>
          </p:cNvSpPr>
          <p:nvPr/>
        </p:nvSpPr>
        <p:spPr bwMode="auto">
          <a:xfrm>
            <a:off x="381000" y="762000"/>
            <a:ext cx="8229600" cy="5257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295400" y="2729180"/>
            <a:ext cx="71628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8000" b="1" dirty="0" err="1" smtClean="0">
                <a:solidFill>
                  <a:srgbClr val="FF3300"/>
                </a:solidFill>
                <a:latin typeface="+mn-lt"/>
              </a:rPr>
              <a:t>Luyện</a:t>
            </a:r>
            <a:r>
              <a:rPr lang="en-US" sz="8000" b="1" dirty="0" smtClean="0">
                <a:solidFill>
                  <a:srgbClr val="FF3300"/>
                </a:solidFill>
                <a:latin typeface="+mn-lt"/>
              </a:rPr>
              <a:t> </a:t>
            </a:r>
            <a:r>
              <a:rPr lang="en-US" sz="8000" b="1" dirty="0" err="1" smtClean="0">
                <a:solidFill>
                  <a:srgbClr val="FF3300"/>
                </a:solidFill>
                <a:latin typeface="+mn-lt"/>
              </a:rPr>
              <a:t>đọc</a:t>
            </a:r>
            <a:r>
              <a:rPr lang="en-US" sz="8000" b="1" dirty="0" smtClean="0">
                <a:solidFill>
                  <a:srgbClr val="FF3300"/>
                </a:solidFill>
                <a:latin typeface="+mn-lt"/>
              </a:rPr>
              <a:t> </a:t>
            </a:r>
            <a:r>
              <a:rPr lang="en-US" sz="8000" b="1" dirty="0" err="1" smtClean="0">
                <a:solidFill>
                  <a:srgbClr val="FF3300"/>
                </a:solidFill>
                <a:latin typeface="+mn-lt"/>
              </a:rPr>
              <a:t>đoạn</a:t>
            </a:r>
            <a:endParaRPr lang="en-US" sz="8000" b="1" dirty="0">
              <a:solidFill>
                <a:srgbClr val="FF33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6152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2"/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TẬP ĐỌC&amp;quot;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313&quot;/&gt;&lt;/object&gt;&lt;object type=&quot;3&quot; unique_id=&quot;10005&quot;&gt;&lt;property id=&quot;20148&quot; value=&quot;5&quot;/&gt;&lt;property id=&quot;20300&quot; value=&quot;Slide 3&quot;/&gt;&lt;property id=&quot;20307&quot; value=&quot;277&quot;/&gt;&lt;/object&gt;&lt;object type=&quot;3&quot; unique_id=&quot;10006&quot;&gt;&lt;property id=&quot;20148&quot; value=&quot;5&quot;/&gt;&lt;property id=&quot;20300&quot; value=&quot;Slide 4&quot;/&gt;&lt;property id=&quot;20307&quot; value=&quot;258&quot;/&gt;&lt;/object&gt;&lt;object type=&quot;3&quot; unique_id=&quot;10007&quot;&gt;&lt;property id=&quot;20148&quot; value=&quot;5&quot;/&gt;&lt;property id=&quot;20300&quot; value=&quot;Slide 5 - &amp;quot;Tập đọc Chủ điểm 2: Mái ấm gia đình Bài 1: Nụ hôn trên bàn tay&amp;quot;&quot;/&gt;&lt;property id=&quot;20307&quot; value=&quot;259&quot;/&gt;&lt;/object&gt;&lt;object type=&quot;3&quot; unique_id=&quot;10008&quot;&gt;&lt;property id=&quot;20148&quot; value=&quot;5&quot;/&gt;&lt;property id=&quot;20300&quot; value=&quot;Slide 6 - &amp;quot;Nụ hôn trên bàn tay&amp;quot;&quot;/&gt;&lt;property id=&quot;20307&quot; value=&quot;303&quot;/&gt;&lt;/object&gt;&lt;object type=&quot;3&quot; unique_id=&quot;10010&quot;&gt;&lt;property id=&quot;20148&quot; value=&quot;5&quot;/&gt;&lt;property id=&quot;20300&quot; value=&quot;Slide 7&quot;/&gt;&lt;property id=&quot;20307&quot; value=&quot;268&quot;/&gt;&lt;/object&gt;&lt;object type=&quot;3&quot; unique_id=&quot;10011&quot;&gt;&lt;property id=&quot;20148&quot; value=&quot;5&quot;/&gt;&lt;property id=&quot;20300&quot; value=&quot;Slide 8&quot;/&gt;&lt;property id=&quot;20307&quot; value=&quot;269&quot;/&gt;&lt;/object&gt;&lt;object type=&quot;3&quot; unique_id=&quot;10012&quot;&gt;&lt;property id=&quot;20148&quot; value=&quot;5&quot;/&gt;&lt;property id=&quot;20300&quot; value=&quot;Slide 9 - &amp;quot;Nụ hôn trên bàn tay&amp;quot;&quot;/&gt;&lt;property id=&quot;20307&quot; value=&quot;326&quot;/&gt;&lt;/object&gt;&lt;object type=&quot;3&quot; unique_id=&quot;10013&quot;&gt;&lt;property id=&quot;20148&quot; value=&quot;5&quot;/&gt;&lt;property id=&quot;20300&quot; value=&quot;Slide 10&quot;/&gt;&lt;property id=&quot;20307&quot; value=&quot;279&quot;/&gt;&lt;/object&gt;&lt;object type=&quot;3&quot; unique_id=&quot;10014&quot;&gt;&lt;property id=&quot;20148&quot; value=&quot;5&quot;/&gt;&lt;property id=&quot;20300&quot; value=&quot;Slide 11 - &amp;quot;Nụ hôn trên bàn tay&amp;quot;&quot;/&gt;&lt;property id=&quot;20307&quot; value=&quot;327&quot;/&gt;&lt;/object&gt;&lt;object type=&quot;3&quot; unique_id=&quot;10015&quot;&gt;&lt;property id=&quot;20148&quot; value=&quot;5&quot;/&gt;&lt;property id=&quot;20300&quot; value=&quot;Slide 12 - &amp;quot;Nụ hôn trên bàn tay&amp;quot;&quot;/&gt;&lt;property id=&quot;20307&quot; value=&quot;328&quot;/&gt;&lt;/object&gt;&lt;object type=&quot;3&quot; unique_id=&quot;10016&quot;&gt;&lt;property id=&quot;20148&quot; value=&quot;5&quot;/&gt;&lt;property id=&quot;20300&quot; value=&quot;Slide 13&quot;/&gt;&lt;property id=&quot;20307&quot; value=&quot;286&quot;/&gt;&lt;/object&gt;&lt;object type=&quot;3&quot; unique_id=&quot;10017&quot;&gt;&lt;property id=&quot;20148&quot; value=&quot;5&quot;/&gt;&lt;property id=&quot;20300&quot; value=&quot;Slide 14&quot;/&gt;&lt;property id=&quot;20307&quot; value=&quot;288&quot;/&gt;&lt;/object&gt;&lt;object type=&quot;3&quot; unique_id=&quot;10018&quot;&gt;&lt;property id=&quot;20148&quot; value=&quot;5&quot;/&gt;&lt;property id=&quot;20300&quot; value=&quot;Slide 15&quot;/&gt;&lt;property id=&quot;20307&quot; value=&quot;293&quot;/&gt;&lt;/object&gt;&lt;object type=&quot;3&quot; unique_id=&quot;10019&quot;&gt;&lt;property id=&quot;20148&quot; value=&quot;5&quot;/&gt;&lt;property id=&quot;20300&quot; value=&quot;Slide 16&quot;/&gt;&lt;property id=&quot;20307&quot; value=&quot;289&quot;/&gt;&lt;/object&gt;&lt;object type=&quot;3&quot; unique_id=&quot;10020&quot;&gt;&lt;property id=&quot;20148&quot; value=&quot;5&quot;/&gt;&lt;property id=&quot;20300&quot; value=&quot;Slide 17&quot;/&gt;&lt;property id=&quot;20307&quot; value=&quot;329&quot;/&gt;&lt;/object&gt;&lt;object type=&quot;3&quot; unique_id=&quot;10021&quot;&gt;&lt;property id=&quot;20148&quot; value=&quot;5&quot;/&gt;&lt;property id=&quot;20300&quot; value=&quot;Slide 18&quot;/&gt;&lt;property id=&quot;20307&quot; value=&quot;290&quot;/&gt;&lt;/object&gt;&lt;object type=&quot;3&quot; unique_id=&quot;10022&quot;&gt;&lt;property id=&quot;20148&quot; value=&quot;5&quot;/&gt;&lt;property id=&quot;20300&quot; value=&quot;Slide 19&quot;/&gt;&lt;property id=&quot;20307&quot; value=&quot;342&quot;/&gt;&lt;/object&gt;&lt;object type=&quot;3&quot; unique_id=&quot;10023&quot;&gt;&lt;property id=&quot;20148&quot; value=&quot;5&quot;/&gt;&lt;property id=&quot;20300&quot; value=&quot;Slide 20&quot;/&gt;&lt;property id=&quot;20307&quot; value=&quot;332&quot;/&gt;&lt;/object&gt;&lt;object type=&quot;3&quot; unique_id=&quot;10024&quot;&gt;&lt;property id=&quot;20148&quot; value=&quot;5&quot;/&gt;&lt;property id=&quot;20300&quot; value=&quot;Slide 21&quot;/&gt;&lt;property id=&quot;20307&quot; value=&quot;331&quot;/&gt;&lt;/object&gt;&lt;object type=&quot;3&quot; unique_id=&quot;10025&quot;&gt;&lt;property id=&quot;20148&quot; value=&quot;5&quot;/&gt;&lt;property id=&quot;20300&quot; value=&quot;Slide 22&quot;/&gt;&lt;property id=&quot;20307&quot; value=&quot;309&quot;/&gt;&lt;/object&gt;&lt;object type=&quot;3&quot; unique_id=&quot;10026&quot;&gt;&lt;property id=&quot;20148&quot; value=&quot;5&quot;/&gt;&lt;property id=&quot;20300&quot; value=&quot;Slide 23&quot;/&gt;&lt;property id=&quot;20307&quot; value=&quot;333&quot;/&gt;&lt;/object&gt;&lt;object type=&quot;3&quot; unique_id=&quot;10027&quot;&gt;&lt;property id=&quot;20148&quot; value=&quot;5&quot;/&gt;&lt;property id=&quot;20300&quot; value=&quot;Slide 24&quot;/&gt;&lt;property id=&quot;20307&quot; value=&quot;295&quot;/&gt;&lt;/object&gt;&lt;object type=&quot;3&quot; unique_id=&quot;10028&quot;&gt;&lt;property id=&quot;20148&quot; value=&quot;5&quot;/&gt;&lt;property id=&quot;20300&quot; value=&quot;Slide 25 - &amp;quot;Nụ hôn trên bàn tay&amp;quot;&quot;/&gt;&lt;property id=&quot;20307&quot; value=&quot;344&quot;/&gt;&lt;/object&gt;&lt;object type=&quot;3&quot; unique_id=&quot;10029&quot;&gt;&lt;property id=&quot;20148&quot; value=&quot;5&quot;/&gt;&lt;property id=&quot;20300&quot; value=&quot;Slide 26&quot;/&gt;&lt;property id=&quot;20307&quot; value=&quot;345&quot;/&gt;&lt;/object&gt;&lt;object type=&quot;3&quot; unique_id=&quot;10030&quot;&gt;&lt;property id=&quot;20148&quot; value=&quot;5&quot;/&gt;&lt;property id=&quot;20300&quot; value=&quot;Slide 27&quot;/&gt;&lt;property id=&quot;20307&quot; value=&quot;346&quot;/&gt;&lt;/object&gt;&lt;object type=&quot;3&quot; unique_id=&quot;10031&quot;&gt;&lt;property id=&quot;20148&quot; value=&quot;5&quot;/&gt;&lt;property id=&quot;20300&quot; value=&quot;Slide 28&quot;/&gt;&lt;property id=&quot;20307&quot; value=&quot;297&quot;/&gt;&lt;/object&gt;&lt;object type=&quot;3&quot; unique_id=&quot;10032&quot;&gt;&lt;property id=&quot;20148&quot; value=&quot;5&quot;/&gt;&lt;property id=&quot;20300&quot; value=&quot;Slide 29&quot;/&gt;&lt;property id=&quot;20307&quot; value=&quot;334&quot;/&gt;&lt;/object&gt;&lt;object type=&quot;3&quot; unique_id=&quot;10033&quot;&gt;&lt;property id=&quot;20148&quot; value=&quot;5&quot;/&gt;&lt;property id=&quot;20300&quot; value=&quot;Slide 30&quot;/&gt;&lt;property id=&quot;20307&quot; value=&quot;296&quot;/&gt;&lt;/object&gt;&lt;object type=&quot;3&quot; unique_id=&quot;10034&quot;&gt;&lt;property id=&quot;20148&quot; value=&quot;5&quot;/&gt;&lt;property id=&quot;20300&quot; value=&quot;Slide 31&quot;/&gt;&lt;property id=&quot;20307&quot; value=&quot;299&quot;/&gt;&lt;/object&gt;&lt;object type=&quot;3&quot; unique_id=&quot;10035&quot;&gt;&lt;property id=&quot;20148&quot; value=&quot;5&quot;/&gt;&lt;property id=&quot;20300&quot; value=&quot;Slide 32&quot;/&gt;&lt;property id=&quot;20307&quot; value=&quot;335&quot;/&gt;&lt;/object&gt;&lt;object type=&quot;3&quot; unique_id=&quot;10036&quot;&gt;&lt;property id=&quot;20148&quot; value=&quot;5&quot;/&gt;&lt;property id=&quot;20300&quot; value=&quot;Slide 33&quot;/&gt;&lt;property id=&quot;20307&quot; value=&quot;300&quot;/&gt;&lt;/object&gt;&lt;object type=&quot;3&quot; unique_id=&quot;10037&quot;&gt;&lt;property id=&quot;20148&quot; value=&quot;5&quot;/&gt;&lt;property id=&quot;20300&quot; value=&quot;Slide 34&quot;/&gt;&lt;property id=&quot;20307&quot; value=&quot;314&quot;/&gt;&lt;/object&gt;&lt;object type=&quot;3&quot; unique_id=&quot;10038&quot;&gt;&lt;property id=&quot;20148&quot; value=&quot;5&quot;/&gt;&lt;property id=&quot;20300&quot; value=&quot;Slide 35&quot;/&gt;&lt;property id=&quot;20307&quot; value=&quot;315&quot;/&gt;&lt;/object&gt;&lt;object type=&quot;3&quot; unique_id=&quot;10039&quot;&gt;&lt;property id=&quot;20148&quot; value=&quot;5&quot;/&gt;&lt;property id=&quot;20300&quot; value=&quot;Slide 36&quot;/&gt;&lt;property id=&quot;20307&quot; value=&quot;316&quot;/&gt;&lt;/object&gt;&lt;object type=&quot;3&quot; unique_id=&quot;10040&quot;&gt;&lt;property id=&quot;20148&quot; value=&quot;5&quot;/&gt;&lt;property id=&quot;20300&quot; value=&quot;Slide 37&quot;/&gt;&lt;property id=&quot;20307&quot; value=&quot;317&quot;/&gt;&lt;/object&gt;&lt;object type=&quot;3&quot; unique_id=&quot;10041&quot;&gt;&lt;property id=&quot;20148&quot; value=&quot;5&quot;/&gt;&lt;property id=&quot;20300&quot; value=&quot;Slide 38&quot;/&gt;&lt;property id=&quot;20307&quot; value=&quot;318&quot;/&gt;&lt;/object&gt;&lt;object type=&quot;3&quot; unique_id=&quot;10042&quot;&gt;&lt;property id=&quot;20148&quot; value=&quot;5&quot;/&gt;&lt;property id=&quot;20300&quot; value=&quot;Slide 39&quot;/&gt;&lt;property id=&quot;20307&quot; value=&quot;319&quot;/&gt;&lt;/object&gt;&lt;object type=&quot;3&quot; unique_id=&quot;10043&quot;&gt;&lt;property id=&quot;20148&quot; value=&quot;5&quot;/&gt;&lt;property id=&quot;20300&quot; value=&quot;Slide 40&quot;/&gt;&lt;property id=&quot;20307&quot; value=&quot;336&quot;/&gt;&lt;/object&gt;&lt;object type=&quot;3&quot; unique_id=&quot;10044&quot;&gt;&lt;property id=&quot;20148&quot; value=&quot;5&quot;/&gt;&lt;property id=&quot;20300&quot; value=&quot;Slide 41&quot;/&gt;&lt;property id=&quot;20307&quot; value=&quot;337&quot;/&gt;&lt;/object&gt;&lt;object type=&quot;3&quot; unique_id=&quot;10045&quot;&gt;&lt;property id=&quot;20148&quot; value=&quot;5&quot;/&gt;&lt;property id=&quot;20300&quot; value=&quot;Slide 42&quot;/&gt;&lt;property id=&quot;20307&quot; value=&quot;339&quot;/&gt;&lt;/object&gt;&lt;object type=&quot;3&quot; unique_id=&quot;10046&quot;&gt;&lt;property id=&quot;20148&quot; value=&quot;5&quot;/&gt;&lt;property id=&quot;20300&quot; value=&quot;Slide 43&quot;/&gt;&lt;property id=&quot;20307&quot; value=&quot;340&quot;/&gt;&lt;/object&gt;&lt;object type=&quot;3&quot; unique_id=&quot;10047&quot;&gt;&lt;property id=&quot;20148&quot; value=&quot;5&quot;/&gt;&lt;property id=&quot;20300&quot; value=&quot;Slide 44&quot;/&gt;&lt;property id=&quot;20307&quot; value=&quot;323&quot;/&gt;&lt;/object&gt;&lt;/object&gt;&lt;object type=&quot;8&quot; unique_id=&quot;10094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1046</TotalTime>
  <Words>235</Words>
  <Application>Microsoft Office PowerPoint</Application>
  <PresentationFormat>On-screen Show (4:3)</PresentationFormat>
  <Paragraphs>72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1_Office Theme</vt:lpstr>
      <vt:lpstr>TẬP ĐỌC</vt:lpstr>
      <vt:lpstr>PowerPoint Presentation</vt:lpstr>
      <vt:lpstr>PowerPoint Presentation</vt:lpstr>
      <vt:lpstr>Tập đọc Chủ điểm 2: Mái ấm gia đình Bài 1: Nụ hôn trên bàn tay</vt:lpstr>
      <vt:lpstr>Nụ hôn trên bàn tay</vt:lpstr>
      <vt:lpstr>PowerPoint Presentation</vt:lpstr>
      <vt:lpstr>PowerPoint Presentation</vt:lpstr>
      <vt:lpstr>Nụ hôn trên bàn tay</vt:lpstr>
      <vt:lpstr>PowerPoint Presentation</vt:lpstr>
      <vt:lpstr>Nụ hôn trên bàn tay</vt:lpstr>
      <vt:lpstr>Nụ hôn trên bàn tay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minhtuan6990@gmail.com / 01686898975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TẬP ĐỌC</dc:title>
  <dc:creator>Windows User</dc:creator>
  <cp:lastModifiedBy>PC_ASUS</cp:lastModifiedBy>
  <cp:revision>88</cp:revision>
  <dcterms:created xsi:type="dcterms:W3CDTF">2020-08-15T16:25:11Z</dcterms:created>
  <dcterms:modified xsi:type="dcterms:W3CDTF">2022-02-06T09:07:31Z</dcterms:modified>
</cp:coreProperties>
</file>