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3" r:id="rId3"/>
    <p:sldId id="264" r:id="rId4"/>
    <p:sldId id="265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3CA07-7319-492F-9A40-C87883A714A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89CB4-1E51-4661-831E-D7B47E8AB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01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4951-EA81-4B67-9BA3-24EB0EE88081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AE56-1C6A-410B-80B9-8000F005F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D5B5-2691-4C92-8782-FFC5241AAA98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56B4-E353-4915-8433-8D0989B7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A7DF-DA6F-4CAE-BFC8-1009AF960FFB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250B-EB2A-4904-9E9C-68606AEA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4258-3AEB-4D35-8EF8-BD1AF59EE471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3369-F510-4387-8092-2AB525EE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7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0ED3-4B0E-44A3-9C87-502ED86E64BB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B7AA-953E-4560-BE3B-1C885BD5F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16CC-DE76-4DFD-8A4B-B15425971B18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8239-F3FB-47A6-8885-378C726C9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89C2-48F1-4F14-9E49-8F2DC19C42BA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4C72-F211-47AE-B74C-AF9BDBD19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9AF7-54EC-41A9-8307-17D77A4CE9AF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FEAB-0B18-4167-A42F-9415CBB9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C870-052D-4542-BD58-6377336DFD18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122A-DB41-4672-B2FF-3E613B47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DD6C-C9B1-4DF1-9F86-16E642051133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8714-FC12-4CF9-A3C2-1BF682D4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999B-9AD9-4DF1-B804-4B9CF89EA53A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DC04-BADA-4B25-A6A6-18D21C62E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2/28/2022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209800" y="1295400"/>
            <a:ext cx="82296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1639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639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390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1905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056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rcRect l="47944" t="25415" r="225" b="-268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5"/>
          <a:srcRect r="76672"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5"/>
          <a:srcRect l="76756" t="-838" r="-84" b="838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6"/>
          <a:srcRect l="34969" r="-203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880495" y="1881073"/>
            <a:ext cx="6670831" cy="91469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8800" b="1" dirty="0" smtClean="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88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6" r="36417"/>
          <a:stretch/>
        </p:blipFill>
        <p:spPr>
          <a:xfrm>
            <a:off x="238894" y="2643592"/>
            <a:ext cx="2641601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0971" y="298647"/>
            <a:ext cx="8839200" cy="1123753"/>
            <a:chOff x="667657" y="269618"/>
            <a:chExt cx="8839200" cy="11237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AF3FF2-9C14-4136-9E30-20F8F8FC9BEC}"/>
                </a:ext>
              </a:extLst>
            </p:cNvPr>
            <p:cNvSpPr/>
            <p:nvPr/>
          </p:nvSpPr>
          <p:spPr>
            <a:xfrm>
              <a:off x="667657" y="269618"/>
              <a:ext cx="8839200" cy="1123753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820704" y="463424"/>
              <a:ext cx="853310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Muốn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hai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phân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cùng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:</a:t>
              </a:r>
              <a:endParaRPr lang="en-US" sz="3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7154809" y="5025125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pic>
        <p:nvPicPr>
          <p:cNvPr id="13" name="Picture 2" descr="7 ideias de TOM E SEUS AMIGOS | gatinha ângela, gatos, alvin e os esqui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73" y="-648550"/>
            <a:ext cx="1588836" cy="2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63848" y="1861589"/>
            <a:ext cx="11067773" cy="1107996"/>
            <a:chOff x="163848" y="1861589"/>
            <a:chExt cx="11067773" cy="11079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827811" y="2092422"/>
              <a:ext cx="10403810" cy="646331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Ta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lấy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và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giữ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nguyên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endPara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3848" y="1861589"/>
              <a:ext cx="66396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Alba Matter" panose="02040603050506020204" pitchFamily="18" charset="0"/>
                </a:rPr>
                <a:t>A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3848" y="2902828"/>
            <a:ext cx="11033276" cy="1107996"/>
            <a:chOff x="163848" y="2902828"/>
            <a:chExt cx="11033276" cy="11079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793314" y="3080877"/>
              <a:ext cx="10403810" cy="646331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Ta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lấy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,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endPara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3848" y="2902828"/>
              <a:ext cx="58862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Alba Matter" panose="02040603050506020204" pitchFamily="18" charset="0"/>
                </a:rPr>
                <a:t>B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508" y="3887707"/>
            <a:ext cx="11619205" cy="1107996"/>
            <a:chOff x="88508" y="3887707"/>
            <a:chExt cx="11619205" cy="1107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827811" y="4010824"/>
              <a:ext cx="10879902" cy="646331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Ta lấy mẫu số cộng mẫu số và giữ nguyên tử số</a:t>
              </a:r>
              <a:endPara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508" y="3887707"/>
              <a:ext cx="59022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Alba Matter" panose="02040603050506020204" pitchFamily="18" charset="0"/>
                </a:rPr>
                <a:t>C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451" y="4821230"/>
            <a:ext cx="11897360" cy="1107996"/>
            <a:chOff x="76451" y="4821230"/>
            <a:chExt cx="11897360" cy="11079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827811" y="4999279"/>
              <a:ext cx="11146000" cy="646331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Ta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quy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đồng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hai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phân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rồi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hai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phân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đó</a:t>
              </a:r>
              <a:endPara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451" y="4821230"/>
              <a:ext cx="71686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Alba Matter" panose="02040603050506020204" pitchFamily="18" charset="0"/>
                </a:rPr>
                <a:t>D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pic>
        <p:nvPicPr>
          <p:cNvPr id="25" name="Picture 2" descr="Talking Tom Hero Dash Run Game by Outfit7 Lim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9" y="-239357"/>
            <a:ext cx="2393430" cy="23934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0971" y="298647"/>
            <a:ext cx="8839200" cy="1123753"/>
            <a:chOff x="667657" y="269618"/>
            <a:chExt cx="8839200" cy="11237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AF3FF2-9C14-4136-9E30-20F8F8FC9BEC}"/>
                </a:ext>
              </a:extLst>
            </p:cNvPr>
            <p:cNvSpPr/>
            <p:nvPr/>
          </p:nvSpPr>
          <p:spPr>
            <a:xfrm>
              <a:off x="667657" y="269618"/>
              <a:ext cx="8839200" cy="1123753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847154" y="463424"/>
              <a:ext cx="84802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Muốn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hai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phân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khác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:</a:t>
              </a:r>
              <a:endParaRPr lang="en-US" sz="3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7154809" y="5025125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pic>
        <p:nvPicPr>
          <p:cNvPr id="13" name="Picture 2" descr="7 ideias de TOM E SEUS AMIGOS | gatinha ângela, gatos, alvin e os esqui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73" y="-648550"/>
            <a:ext cx="1588836" cy="22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18713" y="5558561"/>
            <a:ext cx="11900534" cy="1107996"/>
            <a:chOff x="-297818" y="1905725"/>
            <a:chExt cx="11900534" cy="11079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456716" y="2092422"/>
              <a:ext cx="11146000" cy="646331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Ta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quy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đồng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hai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phân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rồi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hai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phân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đó</a:t>
              </a:r>
              <a:endPara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297818" y="1905725"/>
              <a:ext cx="71686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Alba Matter" panose="02040603050506020204" pitchFamily="18" charset="0"/>
                </a:rPr>
                <a:t>D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1034" y="2233414"/>
            <a:ext cx="11147730" cy="1107996"/>
            <a:chOff x="49394" y="2902828"/>
            <a:chExt cx="11147730" cy="11079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793314" y="3080877"/>
              <a:ext cx="10403810" cy="646331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Ta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lấy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,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endPara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394" y="2902828"/>
              <a:ext cx="66396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Alba Matter" panose="02040603050506020204" pitchFamily="18" charset="0"/>
                </a:rPr>
                <a:t>A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9770" y="3384357"/>
            <a:ext cx="11569754" cy="1107996"/>
            <a:chOff x="137959" y="3862029"/>
            <a:chExt cx="11569754" cy="1107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827811" y="4010824"/>
              <a:ext cx="10879902" cy="646331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Ta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lấy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và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giữ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nguyên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endPara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7959" y="3862029"/>
              <a:ext cx="58862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Alba Matter" panose="02040603050506020204" pitchFamily="18" charset="0"/>
                </a:rPr>
                <a:t>B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4082" y="4492353"/>
            <a:ext cx="11118301" cy="1107996"/>
            <a:chOff x="139770" y="4821230"/>
            <a:chExt cx="11118301" cy="11079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258311-FB36-4E04-9670-751FF6969587}"/>
                </a:ext>
              </a:extLst>
            </p:cNvPr>
            <p:cNvSpPr/>
            <p:nvPr/>
          </p:nvSpPr>
          <p:spPr>
            <a:xfrm>
              <a:off x="854261" y="5052062"/>
              <a:ext cx="10403810" cy="646331"/>
            </a:xfrm>
            <a:prstGeom prst="rect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Ta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lấy</a:t>
              </a:r>
              <a:r>
                <a:rPr lang="en-US" sz="3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cộng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tử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và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giữ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nguyên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mẫu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eagull" panose="02040603050506020204" pitchFamily="18" charset="0"/>
                </a:rPr>
                <a:t>số</a:t>
              </a:r>
              <a:endPara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9770" y="4821230"/>
              <a:ext cx="59022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Alba Matter" panose="02040603050506020204" pitchFamily="18" charset="0"/>
                </a:rPr>
                <a:t>C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lba Matter" panose="02040603050506020204" pitchFamily="18" charset="0"/>
              </a:endParaRPr>
            </a:p>
          </p:txBody>
        </p:sp>
      </p:grpSp>
      <p:pic>
        <p:nvPicPr>
          <p:cNvPr id="25" name="Picture 2" descr="Talking Tom Hero Dash Run Game by Outfit7 Limi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9" y="-239357"/>
            <a:ext cx="2393430" cy="23934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00455 -0.45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10" y="491320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9558" y="1255594"/>
                <a:ext cx="159678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8" y="1255594"/>
                <a:ext cx="1596788" cy="810991"/>
              </a:xfrm>
              <a:prstGeom prst="rect">
                <a:avLst/>
              </a:prstGeom>
              <a:blipFill rotWithShape="0">
                <a:blip r:embed="rId2"/>
                <a:stretch>
                  <a:fillRect l="-9924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036" y="2866030"/>
                <a:ext cx="158314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" y="2866030"/>
                <a:ext cx="1583140" cy="832344"/>
              </a:xfrm>
              <a:prstGeom prst="rect">
                <a:avLst/>
              </a:prstGeom>
              <a:blipFill rotWithShape="0">
                <a:blip r:embed="rId3"/>
                <a:stretch>
                  <a:fillRect l="-9615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728" y="4722125"/>
                <a:ext cx="2947917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8" y="4722125"/>
                <a:ext cx="2947917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1863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20370" y="1386287"/>
            <a:ext cx="47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8043" y="1255594"/>
                <a:ext cx="80521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43" y="1255594"/>
                <a:ext cx="805218" cy="8109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36525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397" y="1386287"/>
            <a:ext cx="87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7785" y="1123713"/>
                <a:ext cx="859809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85" y="1123713"/>
                <a:ext cx="859809" cy="10111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54238" y="2959823"/>
            <a:ext cx="53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08831" y="2802728"/>
                <a:ext cx="218364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31" y="2802728"/>
                <a:ext cx="2183641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64925" y="3021378"/>
            <a:ext cx="65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0018" y="2802728"/>
                <a:ext cx="1009934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018" y="2802728"/>
                <a:ext cx="1009934" cy="9077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93576" y="490510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2978" y="4688815"/>
                <a:ext cx="313898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78" y="4688815"/>
                <a:ext cx="3138985" cy="8989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704764" y="4913890"/>
            <a:ext cx="62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61963" y="4669153"/>
                <a:ext cx="83251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63" y="4669153"/>
                <a:ext cx="832514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165073" y="4905105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6394" y="4876687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4416" y="3051123"/>
            <a:ext cx="65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2561" y="2972110"/>
            <a:ext cx="100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163773"/>
            <a:ext cx="22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4150" y="857863"/>
                <a:ext cx="1678675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857863"/>
                <a:ext cx="1678675" cy="890437"/>
              </a:xfrm>
              <a:prstGeom prst="rect">
                <a:avLst/>
              </a:prstGeom>
              <a:blipFill rotWithShape="0">
                <a:blip r:embed="rId2"/>
                <a:stretch>
                  <a:fillRect l="-763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4150" y="2094651"/>
                <a:ext cx="1910686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2094651"/>
                <a:ext cx="1910686" cy="810991"/>
              </a:xfrm>
              <a:prstGeom prst="rect">
                <a:avLst/>
              </a:prstGeom>
              <a:blipFill rotWithShape="0">
                <a:blip r:embed="rId3"/>
                <a:stretch>
                  <a:fillRect l="-8307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50" y="3548418"/>
                <a:ext cx="1910686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3548418"/>
                <a:ext cx="1910686" cy="803682"/>
              </a:xfrm>
              <a:prstGeom prst="rect">
                <a:avLst/>
              </a:prstGeom>
              <a:blipFill rotWithShape="0">
                <a:blip r:embed="rId4"/>
                <a:stretch>
                  <a:fillRect l="-8307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49522" y="1033344"/>
            <a:ext cx="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702257" y="915956"/>
                <a:ext cx="130336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2257" y="915956"/>
                <a:ext cx="1303361" cy="832344"/>
              </a:xfrm>
              <a:prstGeom prst="rect">
                <a:avLst/>
              </a:prstGeom>
              <a:blipFill rotWithShape="0">
                <a:blip r:embed="rId5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05618" y="1039740"/>
            <a:ext cx="6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33164" y="857863"/>
                <a:ext cx="818865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64" y="857863"/>
                <a:ext cx="818865" cy="901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31659" y="2260103"/>
            <a:ext cx="73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9456" y="2136318"/>
                <a:ext cx="158314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56" y="2136318"/>
                <a:ext cx="1583140" cy="832344"/>
              </a:xfrm>
              <a:prstGeom prst="rect">
                <a:avLst/>
              </a:prstGeom>
              <a:blipFill rotWithShape="0">
                <a:blip r:embed="rId7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60710" y="2278356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6023" y="2182485"/>
                <a:ext cx="80521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23" y="2182485"/>
                <a:ext cx="805218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0" y="3657871"/>
            <a:ext cx="83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0148" y="3519756"/>
                <a:ext cx="151490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48" y="3519756"/>
                <a:ext cx="1514901" cy="832344"/>
              </a:xfrm>
              <a:prstGeom prst="rect">
                <a:avLst/>
              </a:prstGeom>
              <a:blipFill rotWithShape="0">
                <a:blip r:embed="rId9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05867" y="3685886"/>
            <a:ext cx="87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2595" y="3565923"/>
                <a:ext cx="94169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95" y="3565923"/>
                <a:ext cx="941695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6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300251"/>
            <a:ext cx="43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3204" y="1050749"/>
                <a:ext cx="2019871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4" y="1050749"/>
                <a:ext cx="2019871" cy="803682"/>
              </a:xfrm>
              <a:prstGeom prst="rect">
                <a:avLst/>
              </a:prstGeom>
              <a:blipFill rotWithShape="0">
                <a:blip r:embed="rId2"/>
                <a:stretch>
                  <a:fillRect l="-755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842" y="2565779"/>
                <a:ext cx="1965277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2565779"/>
                <a:ext cx="1965277" cy="803682"/>
              </a:xfrm>
              <a:prstGeom prst="rect">
                <a:avLst/>
              </a:prstGeom>
              <a:blipFill rotWithShape="0">
                <a:blip r:embed="rId3"/>
                <a:stretch>
                  <a:fillRect l="-7740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376" y="4667534"/>
                <a:ext cx="214269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4667534"/>
                <a:ext cx="2142699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7407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491201" y="1075966"/>
                <a:ext cx="1562183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1201" y="1075966"/>
                <a:ext cx="1562183" cy="832344"/>
              </a:xfrm>
              <a:prstGeom prst="rect">
                <a:avLst/>
              </a:prstGeom>
              <a:blipFill rotWithShape="0">
                <a:blip r:embed="rId5"/>
                <a:stretch>
                  <a:fillRect l="-10156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53384" y="1160202"/>
            <a:ext cx="64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74106" y="952646"/>
                <a:ext cx="84616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06" y="952646"/>
                <a:ext cx="846162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20119" y="2703146"/>
            <a:ext cx="60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20369" y="2544640"/>
                <a:ext cx="189703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2544640"/>
                <a:ext cx="1897039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85396" y="2784686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33414" y="2626950"/>
                <a:ext cx="85980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14" y="2626950"/>
                <a:ext cx="859809" cy="900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491201" y="4826038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20369" y="4632813"/>
                <a:ext cx="17742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4632813"/>
                <a:ext cx="1774208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58100" y="4826038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90365" y="4667534"/>
                <a:ext cx="1371112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65" y="4667534"/>
                <a:ext cx="1371112" cy="803682"/>
              </a:xfrm>
              <a:prstGeom prst="rect">
                <a:avLst/>
              </a:prstGeom>
              <a:blipFill rotWithShape="0"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61477" y="4776987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57265" y="4618481"/>
                <a:ext cx="125559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65" y="4618481"/>
                <a:ext cx="1255591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177421"/>
            <a:ext cx="10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đá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hai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ho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ằng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blipFill rotWithShape="0">
                <a:blip r:embed="rId2"/>
                <a:stretch>
                  <a:fillRect l="-107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04263" y="2606722"/>
            <a:ext cx="208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+ 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blipFill rotWithShape="1">
                <a:blip r:embed="rId3"/>
                <a:stretch>
                  <a:fillRect l="-1083" t="-5000" b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blipFill rotWithShape="0">
                <a:blip r:embed="rId4"/>
                <a:stretch>
                  <a:fillRect l="-2008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229</Words>
  <Application>Microsoft Office PowerPoint</Application>
  <PresentationFormat>Widescreen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Microsoft YaHei UI</vt:lpstr>
      <vt:lpstr>Arial</vt:lpstr>
      <vt:lpstr>Calibri</vt:lpstr>
      <vt:lpstr>Cambria Math</vt:lpstr>
      <vt:lpstr>等线</vt:lpstr>
      <vt:lpstr>Times New Roman</vt:lpstr>
      <vt:lpstr>UTM Alba Matter</vt:lpstr>
      <vt:lpstr>UTM Micra</vt:lpstr>
      <vt:lpstr>UTM Seagull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38</cp:revision>
  <dcterms:created xsi:type="dcterms:W3CDTF">2020-04-07T02:27:03Z</dcterms:created>
  <dcterms:modified xsi:type="dcterms:W3CDTF">2022-02-28T16:41:56Z</dcterms:modified>
</cp:coreProperties>
</file>