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92" r:id="rId3"/>
    <p:sldId id="268" r:id="rId4"/>
    <p:sldId id="269" r:id="rId5"/>
    <p:sldId id="270" r:id="rId6"/>
    <p:sldId id="271" r:id="rId7"/>
    <p:sldId id="272" r:id="rId8"/>
    <p:sldId id="291" r:id="rId9"/>
    <p:sldId id="256" r:id="rId10"/>
    <p:sldId id="257" r:id="rId11"/>
    <p:sldId id="262" r:id="rId12"/>
    <p:sldId id="263" r:id="rId13"/>
    <p:sldId id="264" r:id="rId14"/>
    <p:sldId id="289" r:id="rId15"/>
    <p:sldId id="261" r:id="rId16"/>
    <p:sldId id="26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93" r:id="rId29"/>
  </p:sldIdLst>
  <p:sldSz cx="12192000" cy="6858000"/>
  <p:notesSz cx="6858000" cy="9144000"/>
  <p:embeddedFontLst>
    <p:embeddedFont>
      <p:font typeface="Algerian" panose="04020705040A02060702" pitchFamily="8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ernard MT Condensed" panose="02050806060905020404" pitchFamily="18" charset="0"/>
      <p:regular r:id="rId35"/>
    </p:embeddedFont>
    <p:embeddedFont>
      <p:font typeface="Arial Black" panose="020B0A04020102020204" pitchFamily="34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25.xml"/><Relationship Id="rId18" Type="http://schemas.openxmlformats.org/officeDocument/2006/relationships/slide" Target="slide20.xml"/><Relationship Id="rId3" Type="http://schemas.openxmlformats.org/officeDocument/2006/relationships/tags" Target="../tags/tag1.xml"/><Relationship Id="rId21" Type="http://schemas.openxmlformats.org/officeDocument/2006/relationships/image" Target="../media/image29.png"/><Relationship Id="rId7" Type="http://schemas.openxmlformats.org/officeDocument/2006/relationships/image" Target="../media/image25.png"/><Relationship Id="rId12" Type="http://schemas.openxmlformats.org/officeDocument/2006/relationships/slide" Target="slide24.xml"/><Relationship Id="rId17" Type="http://schemas.openxmlformats.org/officeDocument/2006/relationships/slide" Target="slide19.xml"/><Relationship Id="rId25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slide" Target="slide23.xml"/><Relationship Id="rId24" Type="http://schemas.openxmlformats.org/officeDocument/2006/relationships/image" Target="../media/image32.png"/><Relationship Id="rId5" Type="http://schemas.openxmlformats.org/officeDocument/2006/relationships/image" Target="../media/image23.png"/><Relationship Id="rId15" Type="http://schemas.openxmlformats.org/officeDocument/2006/relationships/slide" Target="slide22.xml"/><Relationship Id="rId23" Type="http://schemas.openxmlformats.org/officeDocument/2006/relationships/image" Target="../media/image31.png"/><Relationship Id="rId10" Type="http://schemas.openxmlformats.org/officeDocument/2006/relationships/slide" Target="slide27.xml"/><Relationship Id="rId19" Type="http://schemas.openxmlformats.org/officeDocument/2006/relationships/slide" Target="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Relationship Id="rId14" Type="http://schemas.openxmlformats.org/officeDocument/2006/relationships/slide" Target="slide26.xml"/><Relationship Id="rId2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5" Type="http://schemas.openxmlformats.org/officeDocument/2006/relationships/image" Target="../media/image40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5" Type="http://schemas.openxmlformats.org/officeDocument/2006/relationships/image" Target="../media/image40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5" Type="http://schemas.openxmlformats.org/officeDocument/2006/relationships/image" Target="../media/image40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slide" Target="slide17.xml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slide" Target="slide17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2.jpeg"/><Relationship Id="rId5" Type="http://schemas.openxmlformats.org/officeDocument/2006/relationships/image" Target="../media/image29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1307" y="904819"/>
            <a:ext cx="163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2292" y="5162204"/>
            <a:ext cx="2008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</a:t>
            </a:r>
            <a:endParaRPr lang="en-US" sz="4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34A69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41" name="Rectangle 40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7025" y="5697028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264887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7752" y="5113587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77603" y="902594"/>
            <a:ext cx="4530007" cy="3668771"/>
            <a:chOff x="4305300" y="1057775"/>
            <a:chExt cx="3646677" cy="3078796"/>
          </a:xfrm>
        </p:grpSpPr>
        <p:pic>
          <p:nvPicPr>
            <p:cNvPr id="2061" name="Picture 13" descr="https://s.sachmem.vn/public/images/TA5T2SHS/U13-L2-2-1-e281910612099b389893fe1971f19c5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2"/>
            <a:stretch/>
          </p:blipFill>
          <p:spPr bwMode="auto">
            <a:xfrm>
              <a:off x="4305300" y="1057775"/>
              <a:ext cx="3581400" cy="287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17" name="Rectangle 16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25814" y="569790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94869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5427" y="5131186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6965" y="989958"/>
            <a:ext cx="4652899" cy="3435354"/>
            <a:chOff x="4305300" y="1144504"/>
            <a:chExt cx="3646677" cy="3105150"/>
          </a:xfrm>
        </p:grpSpPr>
        <p:pic>
          <p:nvPicPr>
            <p:cNvPr id="2062" name="Picture 14" descr="https://s.sachmem.vn/public/images/TA5T2SHS/U13-L2-2-2-e3e0c15f1074723dc78fd40c7b0a22d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144504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926830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485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0661" y="5682514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43353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99078" y="762436"/>
            <a:ext cx="4835290" cy="3485236"/>
            <a:chOff x="4289434" y="1071120"/>
            <a:chExt cx="3662543" cy="3105150"/>
          </a:xfrm>
        </p:grpSpPr>
        <p:pic>
          <p:nvPicPr>
            <p:cNvPr id="2063" name="Picture 15" descr="https://s.sachmem.vn/public/images/TA5T2SHS/U13-L2-2-3-4ea4aac113cddd9f8cf64dcaf9c59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34" y="1071120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2" name="Rectangle 2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86714" y="5128516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0720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401031" y="5697902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56232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1930" y="510040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94214" y="774327"/>
            <a:ext cx="4550946" cy="3668884"/>
            <a:chOff x="4331511" y="1070541"/>
            <a:chExt cx="3620466" cy="3105150"/>
          </a:xfrm>
        </p:grpSpPr>
        <p:pic>
          <p:nvPicPr>
            <p:cNvPr id="2064" name="Picture 16" descr="https://s.sachmem.vn/public/images/TA5T2SHS/U13-L2-2-4-6be7af7e07fa8b1c4db8015cce69c9d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511" y="1070541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143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612422" y="4616212"/>
            <a:ext cx="23230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944540" y="6122325"/>
            <a:ext cx="144142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22862" y="30597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66646" y="3175723"/>
            <a:ext cx="153760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1989647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721945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517126" y="5755753"/>
            <a:ext cx="177163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9794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227" y="2979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>
                <a:latin typeface="Helvetica Neue"/>
              </a:rPr>
              <a:t>Listen and circle a, b or 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118" y="892840"/>
            <a:ext cx="10566399" cy="545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often goes ___________ in his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father ___________ twice a week.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football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the garden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goes ___________ at weekends.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	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sister ___________ in her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surfs the Internet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homework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6642" y="154484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752314" y="275019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351" y="392782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774263" y="57342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88472" y="348732"/>
            <a:ext cx="69259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Helvetica Neue"/>
              </a:rPr>
              <a:t>5. Write about what your family members do in their free time.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100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8711" y="910082"/>
            <a:ext cx="9587346" cy="4802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What do you do in your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often do you do it?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does your father do in his free time?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What does your mother do in her free time?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4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she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 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44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she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_____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3051881" y="846461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 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7325313" y="8541778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Sai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83" y="9133567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2" y="8950699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25338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father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val="1248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301298" y="8491676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574730" y="8568843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1" y="9218366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5" y="9106043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386106" y="1915821"/>
            <a:ext cx="115760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uncle do 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val="25495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val="10785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val="212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4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4372" y="414131"/>
            <a:ext cx="10723257" cy="6029738"/>
            <a:chOff x="734372" y="414131"/>
            <a:chExt cx="10723257" cy="6029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2519" t="16382" r="12853" b="8978"/>
            <a:stretch/>
          </p:blipFill>
          <p:spPr>
            <a:xfrm>
              <a:off x="734372" y="414131"/>
              <a:ext cx="10723257" cy="6029738"/>
            </a:xfrm>
            <a:prstGeom prst="roundRect">
              <a:avLst>
                <a:gd name="adj" fmla="val 19857"/>
              </a:avLst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9811658" y="5863297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068587" y="5573011"/>
              <a:ext cx="1132114" cy="580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320657" y="243104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83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0801" y="5198644"/>
            <a:ext cx="2390398" cy="1049620"/>
            <a:chOff x="4673574" y="5198644"/>
            <a:chExt cx="2390398" cy="1049620"/>
          </a:xfrm>
        </p:grpSpPr>
        <p:sp>
          <p:nvSpPr>
            <p:cNvPr id="13" name="Rectangle 12"/>
            <p:cNvSpPr/>
            <p:nvPr/>
          </p:nvSpPr>
          <p:spPr>
            <a:xfrm>
              <a:off x="5067111" y="5786599"/>
              <a:ext cx="16033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ˈfɪʃɪŋ/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73574" y="5198644"/>
              <a:ext cx="2390398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3390900" y="954511"/>
            <a:ext cx="5410200" cy="38440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007" y="1044742"/>
            <a:ext cx="5520896" cy="386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905" y="5198644"/>
            <a:ext cx="3134191" cy="1046375"/>
            <a:chOff x="4673574" y="5198644"/>
            <a:chExt cx="3134191" cy="1046375"/>
          </a:xfrm>
        </p:grpSpPr>
        <p:sp>
          <p:nvSpPr>
            <p:cNvPr id="13" name="Rectangle 12"/>
            <p:cNvSpPr/>
            <p:nvPr/>
          </p:nvSpPr>
          <p:spPr>
            <a:xfrm>
              <a:off x="5243441" y="5783354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ˈswɪmɪŋ/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3574" y="5198644"/>
              <a:ext cx="3134191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74751" y="5198644"/>
            <a:ext cx="2492990" cy="1107996"/>
            <a:chOff x="5019420" y="5198644"/>
            <a:chExt cx="2492990" cy="1107996"/>
          </a:xfrm>
        </p:grpSpPr>
        <p:sp>
          <p:nvSpPr>
            <p:cNvPr id="13" name="Rectangle 12"/>
            <p:cNvSpPr/>
            <p:nvPr/>
          </p:nvSpPr>
          <p:spPr>
            <a:xfrm>
              <a:off x="5216590" y="5844975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ˈskeɪtɪŋ 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9420" y="5198644"/>
              <a:ext cx="2492990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540" y="686569"/>
            <a:ext cx="3052919" cy="4219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08441" y="5198644"/>
            <a:ext cx="2775119" cy="1046375"/>
            <a:chOff x="4853109" y="5198644"/>
            <a:chExt cx="2775119" cy="1046375"/>
          </a:xfrm>
        </p:grpSpPr>
        <p:sp>
          <p:nvSpPr>
            <p:cNvPr id="13" name="Rectangle 12"/>
            <p:cNvSpPr/>
            <p:nvPr/>
          </p:nvSpPr>
          <p:spPr>
            <a:xfrm>
              <a:off x="5142452" y="5783354"/>
              <a:ext cx="21964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ˈkæmpɪŋ/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109" y="5198644"/>
              <a:ext cx="2775119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t="19390"/>
          <a:stretch/>
        </p:blipFill>
        <p:spPr>
          <a:xfrm>
            <a:off x="3144787" y="758972"/>
            <a:ext cx="5902425" cy="4223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5501" y="2711383"/>
            <a:ext cx="1947970" cy="1046375"/>
            <a:chOff x="4772560" y="5198644"/>
            <a:chExt cx="1947970" cy="1046375"/>
          </a:xfrm>
        </p:grpSpPr>
        <p:sp>
          <p:nvSpPr>
            <p:cNvPr id="3" name="Rectangle 2"/>
            <p:cNvSpPr/>
            <p:nvPr/>
          </p:nvSpPr>
          <p:spPr>
            <a:xfrm>
              <a:off x="4772560" y="5783354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19047" y="5198644"/>
              <a:ext cx="1901483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9810" y="2748934"/>
            <a:ext cx="2478564" cy="971273"/>
            <a:chOff x="4716454" y="5198644"/>
            <a:chExt cx="2478564" cy="971273"/>
          </a:xfrm>
        </p:grpSpPr>
        <p:sp>
          <p:nvSpPr>
            <p:cNvPr id="9" name="Rectangle 8"/>
            <p:cNvSpPr/>
            <p:nvPr/>
          </p:nvSpPr>
          <p:spPr>
            <a:xfrm>
              <a:off x="4958507" y="5708252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454" y="5198644"/>
              <a:ext cx="247856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55063" y="5833236"/>
            <a:ext cx="1988846" cy="893242"/>
            <a:chOff x="5243441" y="5198644"/>
            <a:chExt cx="1988846" cy="893242"/>
          </a:xfrm>
        </p:grpSpPr>
        <p:sp>
          <p:nvSpPr>
            <p:cNvPr id="14" name="Rectangle 13"/>
            <p:cNvSpPr/>
            <p:nvPr/>
          </p:nvSpPr>
          <p:spPr>
            <a:xfrm>
              <a:off x="5243441" y="563022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9052" y="5198644"/>
              <a:ext cx="1983235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8470" y="5817863"/>
            <a:ext cx="2201244" cy="923988"/>
            <a:chOff x="5140046" y="5198644"/>
            <a:chExt cx="2201244" cy="923988"/>
          </a:xfrm>
        </p:grpSpPr>
        <p:sp>
          <p:nvSpPr>
            <p:cNvPr id="19" name="Rectangle 18"/>
            <p:cNvSpPr/>
            <p:nvPr/>
          </p:nvSpPr>
          <p:spPr>
            <a:xfrm>
              <a:off x="5346833" y="566096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40046" y="5198644"/>
              <a:ext cx="220124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34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617</Words>
  <Application>Microsoft Office PowerPoint</Application>
  <PresentationFormat>Widescreen</PresentationFormat>
  <Paragraphs>315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Algerian</vt:lpstr>
      <vt:lpstr>Calibri</vt:lpstr>
      <vt:lpstr>Helvetica Neue</vt:lpstr>
      <vt:lpstr>Bernard MT Condensed</vt:lpstr>
      <vt:lpstr>Arial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113</cp:revision>
  <dcterms:created xsi:type="dcterms:W3CDTF">2021-01-12T10:33:13Z</dcterms:created>
  <dcterms:modified xsi:type="dcterms:W3CDTF">2022-02-16T09:15:49Z</dcterms:modified>
</cp:coreProperties>
</file>