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53"/>
  </p:handoutMasterIdLst>
  <p:sldIdLst>
    <p:sldId id="294" r:id="rId2"/>
    <p:sldId id="332" r:id="rId3"/>
    <p:sldId id="293" r:id="rId4"/>
    <p:sldId id="267" r:id="rId5"/>
    <p:sldId id="269" r:id="rId6"/>
    <p:sldId id="275" r:id="rId7"/>
    <p:sldId id="274" r:id="rId8"/>
    <p:sldId id="273" r:id="rId9"/>
    <p:sldId id="328" r:id="rId10"/>
    <p:sldId id="270" r:id="rId11"/>
    <p:sldId id="271" r:id="rId12"/>
    <p:sldId id="276" r:id="rId13"/>
    <p:sldId id="272" r:id="rId14"/>
    <p:sldId id="277" r:id="rId15"/>
    <p:sldId id="329" r:id="rId16"/>
    <p:sldId id="278" r:id="rId17"/>
    <p:sldId id="306" r:id="rId18"/>
    <p:sldId id="308" r:id="rId19"/>
    <p:sldId id="320" r:id="rId20"/>
    <p:sldId id="307" r:id="rId21"/>
    <p:sldId id="319" r:id="rId22"/>
    <p:sldId id="321" r:id="rId23"/>
    <p:sldId id="323" r:id="rId24"/>
    <p:sldId id="322" r:id="rId25"/>
    <p:sldId id="326" r:id="rId26"/>
    <p:sldId id="324" r:id="rId27"/>
    <p:sldId id="325" r:id="rId28"/>
    <p:sldId id="318" r:id="rId29"/>
    <p:sldId id="265" r:id="rId30"/>
    <p:sldId id="256" r:id="rId31"/>
    <p:sldId id="330" r:id="rId32"/>
    <p:sldId id="257" r:id="rId33"/>
    <p:sldId id="259" r:id="rId34"/>
    <p:sldId id="258" r:id="rId35"/>
    <p:sldId id="260" r:id="rId36"/>
    <p:sldId id="261" r:id="rId37"/>
    <p:sldId id="262" r:id="rId38"/>
    <p:sldId id="331" r:id="rId39"/>
    <p:sldId id="298" r:id="rId40"/>
    <p:sldId id="285" r:id="rId41"/>
    <p:sldId id="296" r:id="rId42"/>
    <p:sldId id="295" r:id="rId43"/>
    <p:sldId id="299" r:id="rId44"/>
    <p:sldId id="297" r:id="rId45"/>
    <p:sldId id="300" r:id="rId46"/>
    <p:sldId id="302" r:id="rId47"/>
    <p:sldId id="305" r:id="rId48"/>
    <p:sldId id="303" r:id="rId49"/>
    <p:sldId id="301" r:id="rId50"/>
    <p:sldId id="304" r:id="rId51"/>
    <p:sldId id="327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Bahnschrift" panose="020B0502040204020203" pitchFamily="34" charset="0"/>
      <p:regular r:id="rId64"/>
      <p:bold r:id="rId65"/>
    </p:embeddedFont>
    <p:embeddedFont>
      <p:font typeface="맑은 고딕" panose="020B0503020000020004" pitchFamily="34" charset="-127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100"/>
    <a:srgbClr val="F8C8D0"/>
    <a:srgbClr val="EE7085"/>
    <a:srgbClr val="FFFFFF"/>
    <a:srgbClr val="EF5981"/>
    <a:srgbClr val="F9EAB6"/>
    <a:srgbClr val="FEDCAF"/>
    <a:srgbClr val="FEE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95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09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89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13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audio" Target="../media/audio5.wav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audio" Target="../media/audio4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audio" Target="../media/audio7.wav"/><Relationship Id="rId15" Type="http://schemas.microsoft.com/office/2007/relationships/hdphoto" Target="../media/hdphoto4.wdp"/><Relationship Id="rId10" Type="http://schemas.openxmlformats.org/officeDocument/2006/relationships/image" Target="../media/image46.jpeg"/><Relationship Id="rId4" Type="http://schemas.openxmlformats.org/officeDocument/2006/relationships/audio" Target="../media/audio6.wav"/><Relationship Id="rId9" Type="http://schemas.openxmlformats.org/officeDocument/2006/relationships/image" Target="../media/image45.jpeg"/><Relationship Id="rId1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941375" y="4150882"/>
            <a:ext cx="10309251" cy="981188"/>
          </a:xfrm>
          <a:custGeom>
            <a:avLst/>
            <a:gdLst/>
            <a:ahLst/>
            <a:cxnLst/>
            <a:rect l="l" t="t" r="r" b="b"/>
            <a:pathLst>
              <a:path w="9763570" h="562236">
                <a:moveTo>
                  <a:pt x="9591451" y="420254"/>
                </a:moveTo>
                <a:cubicBezTo>
                  <a:pt x="9611542" y="420254"/>
                  <a:pt x="9628732" y="425946"/>
                  <a:pt x="9643020" y="437332"/>
                </a:cubicBezTo>
                <a:cubicBezTo>
                  <a:pt x="9657977" y="449387"/>
                  <a:pt x="9665455" y="464456"/>
                  <a:pt x="9665455" y="482538"/>
                </a:cubicBezTo>
                <a:cubicBezTo>
                  <a:pt x="9665455" y="499951"/>
                  <a:pt x="9657977" y="514629"/>
                  <a:pt x="9643020" y="526573"/>
                </a:cubicBezTo>
                <a:cubicBezTo>
                  <a:pt x="9628062" y="538516"/>
                  <a:pt x="9610873" y="544488"/>
                  <a:pt x="9591451" y="544488"/>
                </a:cubicBezTo>
                <a:cubicBezTo>
                  <a:pt x="9570466" y="544488"/>
                  <a:pt x="9552327" y="538516"/>
                  <a:pt x="9537035" y="526573"/>
                </a:cubicBezTo>
                <a:cubicBezTo>
                  <a:pt x="9521743" y="514629"/>
                  <a:pt x="9514097" y="499728"/>
                  <a:pt x="9514097" y="481869"/>
                </a:cubicBezTo>
                <a:cubicBezTo>
                  <a:pt x="9514097" y="463786"/>
                  <a:pt x="9521520" y="448996"/>
                  <a:pt x="9536366" y="437499"/>
                </a:cubicBezTo>
                <a:cubicBezTo>
                  <a:pt x="9551211" y="426002"/>
                  <a:pt x="9569573" y="420254"/>
                  <a:pt x="9591451" y="420254"/>
                </a:cubicBezTo>
                <a:close/>
                <a:moveTo>
                  <a:pt x="6436183" y="231726"/>
                </a:moveTo>
                <a:cubicBezTo>
                  <a:pt x="6395330" y="231726"/>
                  <a:pt x="6374903" y="262980"/>
                  <a:pt x="6374903" y="325487"/>
                </a:cubicBezTo>
                <a:cubicBezTo>
                  <a:pt x="6374903" y="350491"/>
                  <a:pt x="6380261" y="373819"/>
                  <a:pt x="6390976" y="395474"/>
                </a:cubicBezTo>
                <a:cubicBezTo>
                  <a:pt x="6403032" y="419807"/>
                  <a:pt x="6417877" y="431974"/>
                  <a:pt x="6435513" y="431974"/>
                </a:cubicBezTo>
                <a:cubicBezTo>
                  <a:pt x="6452703" y="431974"/>
                  <a:pt x="6467883" y="419584"/>
                  <a:pt x="6481055" y="394804"/>
                </a:cubicBezTo>
                <a:cubicBezTo>
                  <a:pt x="6493110" y="372257"/>
                  <a:pt x="6499137" y="348928"/>
                  <a:pt x="6499137" y="324818"/>
                </a:cubicBezTo>
                <a:cubicBezTo>
                  <a:pt x="6499137" y="262756"/>
                  <a:pt x="6478153" y="231726"/>
                  <a:pt x="6436183" y="231726"/>
                </a:cubicBezTo>
                <a:close/>
                <a:moveTo>
                  <a:pt x="3369133" y="231726"/>
                </a:moveTo>
                <a:cubicBezTo>
                  <a:pt x="3328280" y="231726"/>
                  <a:pt x="3307853" y="262980"/>
                  <a:pt x="3307853" y="325487"/>
                </a:cubicBezTo>
                <a:cubicBezTo>
                  <a:pt x="3307853" y="350491"/>
                  <a:pt x="3313211" y="373819"/>
                  <a:pt x="3323927" y="395474"/>
                </a:cubicBezTo>
                <a:cubicBezTo>
                  <a:pt x="3335982" y="419807"/>
                  <a:pt x="3350827" y="431974"/>
                  <a:pt x="3368463" y="431974"/>
                </a:cubicBezTo>
                <a:cubicBezTo>
                  <a:pt x="3385653" y="431974"/>
                  <a:pt x="3400834" y="419584"/>
                  <a:pt x="3414005" y="394804"/>
                </a:cubicBezTo>
                <a:cubicBezTo>
                  <a:pt x="3426060" y="372257"/>
                  <a:pt x="3432088" y="348928"/>
                  <a:pt x="3432088" y="324818"/>
                </a:cubicBezTo>
                <a:cubicBezTo>
                  <a:pt x="3432088" y="262756"/>
                  <a:pt x="3411103" y="231726"/>
                  <a:pt x="3369133" y="231726"/>
                </a:cubicBezTo>
                <a:close/>
                <a:moveTo>
                  <a:pt x="2250355" y="231726"/>
                </a:moveTo>
                <a:lnTo>
                  <a:pt x="2245667" y="441685"/>
                </a:lnTo>
                <a:cubicBezTo>
                  <a:pt x="2274242" y="439899"/>
                  <a:pt x="2297571" y="430634"/>
                  <a:pt x="2315654" y="413891"/>
                </a:cubicBezTo>
                <a:cubicBezTo>
                  <a:pt x="2338424" y="393130"/>
                  <a:pt x="2349810" y="362546"/>
                  <a:pt x="2349810" y="322139"/>
                </a:cubicBezTo>
                <a:cubicBezTo>
                  <a:pt x="2349810" y="289322"/>
                  <a:pt x="2339206" y="265100"/>
                  <a:pt x="2317998" y="249473"/>
                </a:cubicBezTo>
                <a:cubicBezTo>
                  <a:pt x="2300362" y="236525"/>
                  <a:pt x="2277814" y="230610"/>
                  <a:pt x="2250355" y="231726"/>
                </a:cubicBezTo>
                <a:close/>
                <a:moveTo>
                  <a:pt x="940259" y="231726"/>
                </a:moveTo>
                <a:cubicBezTo>
                  <a:pt x="899405" y="231726"/>
                  <a:pt x="878979" y="262980"/>
                  <a:pt x="878979" y="325487"/>
                </a:cubicBezTo>
                <a:cubicBezTo>
                  <a:pt x="878979" y="350491"/>
                  <a:pt x="884336" y="373819"/>
                  <a:pt x="895052" y="395474"/>
                </a:cubicBezTo>
                <a:cubicBezTo>
                  <a:pt x="907107" y="419807"/>
                  <a:pt x="921953" y="431974"/>
                  <a:pt x="939589" y="431974"/>
                </a:cubicBezTo>
                <a:cubicBezTo>
                  <a:pt x="956779" y="431974"/>
                  <a:pt x="971959" y="419584"/>
                  <a:pt x="985130" y="394804"/>
                </a:cubicBezTo>
                <a:cubicBezTo>
                  <a:pt x="997185" y="372257"/>
                  <a:pt x="1003213" y="348928"/>
                  <a:pt x="1003213" y="324818"/>
                </a:cubicBezTo>
                <a:cubicBezTo>
                  <a:pt x="1003213" y="262756"/>
                  <a:pt x="982228" y="231726"/>
                  <a:pt x="940259" y="231726"/>
                </a:cubicBezTo>
                <a:close/>
                <a:moveTo>
                  <a:pt x="8592405" y="19757"/>
                </a:moveTo>
                <a:lnTo>
                  <a:pt x="8824800" y="19757"/>
                </a:lnTo>
                <a:lnTo>
                  <a:pt x="8805713" y="446373"/>
                </a:lnTo>
                <a:cubicBezTo>
                  <a:pt x="8827367" y="446373"/>
                  <a:pt x="8859849" y="444029"/>
                  <a:pt x="8903158" y="439341"/>
                </a:cubicBezTo>
                <a:cubicBezTo>
                  <a:pt x="8912087" y="438448"/>
                  <a:pt x="8924366" y="436216"/>
                  <a:pt x="8939993" y="432644"/>
                </a:cubicBezTo>
                <a:cubicBezTo>
                  <a:pt x="8937760" y="441573"/>
                  <a:pt x="8933630" y="458428"/>
                  <a:pt x="8927603" y="483208"/>
                </a:cubicBezTo>
                <a:cubicBezTo>
                  <a:pt x="8924477" y="497719"/>
                  <a:pt x="8921798" y="514685"/>
                  <a:pt x="8919566" y="534107"/>
                </a:cubicBezTo>
                <a:lnTo>
                  <a:pt x="8616515" y="534107"/>
                </a:lnTo>
                <a:cubicBezTo>
                  <a:pt x="8615399" y="481645"/>
                  <a:pt x="8612608" y="395251"/>
                  <a:pt x="8608143" y="274923"/>
                </a:cubicBezTo>
                <a:cubicBezTo>
                  <a:pt x="8605241" y="213308"/>
                  <a:pt x="8599995" y="128253"/>
                  <a:pt x="8592405" y="19757"/>
                </a:cubicBezTo>
                <a:close/>
                <a:moveTo>
                  <a:pt x="8335230" y="19757"/>
                </a:moveTo>
                <a:lnTo>
                  <a:pt x="8567625" y="19757"/>
                </a:lnTo>
                <a:lnTo>
                  <a:pt x="8554565" y="293341"/>
                </a:lnTo>
                <a:cubicBezTo>
                  <a:pt x="8552109" y="352276"/>
                  <a:pt x="8549207" y="432532"/>
                  <a:pt x="8545859" y="534107"/>
                </a:cubicBezTo>
                <a:lnTo>
                  <a:pt x="8358000" y="534107"/>
                </a:lnTo>
                <a:close/>
                <a:moveTo>
                  <a:pt x="7773255" y="19757"/>
                </a:moveTo>
                <a:lnTo>
                  <a:pt x="7965132" y="19757"/>
                </a:lnTo>
                <a:cubicBezTo>
                  <a:pt x="7971829" y="36054"/>
                  <a:pt x="7983326" y="62396"/>
                  <a:pt x="7999623" y="98785"/>
                </a:cubicBezTo>
                <a:cubicBezTo>
                  <a:pt x="8012124" y="124681"/>
                  <a:pt x="8029202" y="155265"/>
                  <a:pt x="8050857" y="190538"/>
                </a:cubicBezTo>
                <a:cubicBezTo>
                  <a:pt x="8060456" y="175357"/>
                  <a:pt x="8078092" y="143992"/>
                  <a:pt x="8103765" y="96441"/>
                </a:cubicBezTo>
                <a:cubicBezTo>
                  <a:pt x="8112918" y="78805"/>
                  <a:pt x="8124638" y="53244"/>
                  <a:pt x="8138926" y="19757"/>
                </a:cubicBezTo>
                <a:lnTo>
                  <a:pt x="8314394" y="19757"/>
                </a:lnTo>
                <a:cubicBezTo>
                  <a:pt x="8311269" y="66638"/>
                  <a:pt x="8306692" y="152140"/>
                  <a:pt x="8300665" y="276263"/>
                </a:cubicBezTo>
                <a:cubicBezTo>
                  <a:pt x="8297539" y="352611"/>
                  <a:pt x="8295195" y="438560"/>
                  <a:pt x="8293633" y="534107"/>
                </a:cubicBezTo>
                <a:lnTo>
                  <a:pt x="8172412" y="534107"/>
                </a:lnTo>
                <a:lnTo>
                  <a:pt x="8169064" y="376387"/>
                </a:lnTo>
                <a:lnTo>
                  <a:pt x="8050857" y="546497"/>
                </a:lnTo>
                <a:lnTo>
                  <a:pt x="7923274" y="377726"/>
                </a:lnTo>
                <a:lnTo>
                  <a:pt x="7919925" y="534107"/>
                </a:lnTo>
                <a:lnTo>
                  <a:pt x="7799375" y="534107"/>
                </a:lnTo>
                <a:cubicBezTo>
                  <a:pt x="7797812" y="482985"/>
                  <a:pt x="7794798" y="396590"/>
                  <a:pt x="7790333" y="274923"/>
                </a:cubicBezTo>
                <a:cubicBezTo>
                  <a:pt x="7787208" y="204825"/>
                  <a:pt x="7781515" y="119770"/>
                  <a:pt x="7773255" y="19757"/>
                </a:cubicBezTo>
                <a:close/>
                <a:moveTo>
                  <a:pt x="7249379" y="19757"/>
                </a:moveTo>
                <a:lnTo>
                  <a:pt x="7601321" y="19757"/>
                </a:lnTo>
                <a:lnTo>
                  <a:pt x="7586922" y="231726"/>
                </a:lnTo>
                <a:cubicBezTo>
                  <a:pt x="7578662" y="230386"/>
                  <a:pt x="7560803" y="228042"/>
                  <a:pt x="7533343" y="224694"/>
                </a:cubicBezTo>
                <a:cubicBezTo>
                  <a:pt x="7514591" y="222908"/>
                  <a:pt x="7494053" y="221791"/>
                  <a:pt x="7471729" y="221345"/>
                </a:cubicBezTo>
                <a:lnTo>
                  <a:pt x="7466706" y="285304"/>
                </a:lnTo>
                <a:cubicBezTo>
                  <a:pt x="7491263" y="285974"/>
                  <a:pt x="7531335" y="285415"/>
                  <a:pt x="7586922" y="283629"/>
                </a:cubicBezTo>
                <a:cubicBezTo>
                  <a:pt x="7584466" y="291889"/>
                  <a:pt x="7580559" y="307293"/>
                  <a:pt x="7575201" y="329841"/>
                </a:cubicBezTo>
                <a:cubicBezTo>
                  <a:pt x="7572076" y="343458"/>
                  <a:pt x="7569285" y="359197"/>
                  <a:pt x="7566830" y="377056"/>
                </a:cubicBezTo>
                <a:cubicBezTo>
                  <a:pt x="7560356" y="375494"/>
                  <a:pt x="7544171" y="373484"/>
                  <a:pt x="7518275" y="371029"/>
                </a:cubicBezTo>
                <a:cubicBezTo>
                  <a:pt x="7506220" y="370359"/>
                  <a:pt x="7488361" y="370136"/>
                  <a:pt x="7464697" y="370359"/>
                </a:cubicBezTo>
                <a:lnTo>
                  <a:pt x="7461348" y="445034"/>
                </a:lnTo>
                <a:cubicBezTo>
                  <a:pt x="7478091" y="444810"/>
                  <a:pt x="7508899" y="443359"/>
                  <a:pt x="7553771" y="440680"/>
                </a:cubicBezTo>
                <a:cubicBezTo>
                  <a:pt x="7562253" y="440011"/>
                  <a:pt x="7576206" y="437332"/>
                  <a:pt x="7595628" y="432644"/>
                </a:cubicBezTo>
                <a:cubicBezTo>
                  <a:pt x="7593842" y="439564"/>
                  <a:pt x="7589712" y="456196"/>
                  <a:pt x="7583238" y="482538"/>
                </a:cubicBezTo>
                <a:cubicBezTo>
                  <a:pt x="7580113" y="496156"/>
                  <a:pt x="7576318" y="513346"/>
                  <a:pt x="7571853" y="534107"/>
                </a:cubicBezTo>
                <a:lnTo>
                  <a:pt x="7272151" y="534107"/>
                </a:lnTo>
                <a:lnTo>
                  <a:pt x="7262439" y="271574"/>
                </a:lnTo>
                <a:cubicBezTo>
                  <a:pt x="7260653" y="211522"/>
                  <a:pt x="7256300" y="127583"/>
                  <a:pt x="7249379" y="19757"/>
                </a:cubicBezTo>
                <a:close/>
                <a:moveTo>
                  <a:pt x="6687405" y="19757"/>
                </a:moveTo>
                <a:lnTo>
                  <a:pt x="6879282" y="19757"/>
                </a:lnTo>
                <a:cubicBezTo>
                  <a:pt x="6885979" y="36054"/>
                  <a:pt x="6897476" y="62396"/>
                  <a:pt x="6913772" y="98785"/>
                </a:cubicBezTo>
                <a:cubicBezTo>
                  <a:pt x="6926274" y="124681"/>
                  <a:pt x="6943352" y="155265"/>
                  <a:pt x="6965007" y="190538"/>
                </a:cubicBezTo>
                <a:cubicBezTo>
                  <a:pt x="6974606" y="175357"/>
                  <a:pt x="6992242" y="143992"/>
                  <a:pt x="7017915" y="96441"/>
                </a:cubicBezTo>
                <a:cubicBezTo>
                  <a:pt x="7027068" y="78805"/>
                  <a:pt x="7038788" y="53244"/>
                  <a:pt x="7053076" y="19757"/>
                </a:cubicBezTo>
                <a:lnTo>
                  <a:pt x="7228543" y="19757"/>
                </a:lnTo>
                <a:cubicBezTo>
                  <a:pt x="7225419" y="66638"/>
                  <a:pt x="7220842" y="152140"/>
                  <a:pt x="7214815" y="276263"/>
                </a:cubicBezTo>
                <a:cubicBezTo>
                  <a:pt x="7211689" y="352611"/>
                  <a:pt x="7209345" y="438560"/>
                  <a:pt x="7207782" y="534107"/>
                </a:cubicBezTo>
                <a:lnTo>
                  <a:pt x="7086562" y="534107"/>
                </a:lnTo>
                <a:lnTo>
                  <a:pt x="7083213" y="376387"/>
                </a:lnTo>
                <a:lnTo>
                  <a:pt x="6965007" y="546497"/>
                </a:lnTo>
                <a:lnTo>
                  <a:pt x="6837424" y="377726"/>
                </a:lnTo>
                <a:lnTo>
                  <a:pt x="6834075" y="534107"/>
                </a:lnTo>
                <a:lnTo>
                  <a:pt x="6713524" y="534107"/>
                </a:lnTo>
                <a:cubicBezTo>
                  <a:pt x="6711962" y="482985"/>
                  <a:pt x="6708948" y="396590"/>
                  <a:pt x="6704483" y="274923"/>
                </a:cubicBezTo>
                <a:cubicBezTo>
                  <a:pt x="6701358" y="204825"/>
                  <a:pt x="6695665" y="119770"/>
                  <a:pt x="6687405" y="19757"/>
                </a:cubicBezTo>
                <a:close/>
                <a:moveTo>
                  <a:pt x="5353905" y="19757"/>
                </a:moveTo>
                <a:lnTo>
                  <a:pt x="5705846" y="19757"/>
                </a:lnTo>
                <a:lnTo>
                  <a:pt x="5691447" y="231726"/>
                </a:lnTo>
                <a:cubicBezTo>
                  <a:pt x="5683187" y="230386"/>
                  <a:pt x="5665328" y="228042"/>
                  <a:pt x="5637869" y="224694"/>
                </a:cubicBezTo>
                <a:cubicBezTo>
                  <a:pt x="5619117" y="222908"/>
                  <a:pt x="5598578" y="221791"/>
                  <a:pt x="5576254" y="221345"/>
                </a:cubicBezTo>
                <a:lnTo>
                  <a:pt x="5571231" y="285304"/>
                </a:lnTo>
                <a:cubicBezTo>
                  <a:pt x="5595788" y="285974"/>
                  <a:pt x="5635860" y="285415"/>
                  <a:pt x="5691447" y="283629"/>
                </a:cubicBezTo>
                <a:cubicBezTo>
                  <a:pt x="5688991" y="291889"/>
                  <a:pt x="5685085" y="307293"/>
                  <a:pt x="5679727" y="329841"/>
                </a:cubicBezTo>
                <a:cubicBezTo>
                  <a:pt x="5676601" y="343458"/>
                  <a:pt x="5673811" y="359197"/>
                  <a:pt x="5671355" y="377056"/>
                </a:cubicBezTo>
                <a:cubicBezTo>
                  <a:pt x="5664881" y="375494"/>
                  <a:pt x="5648696" y="373484"/>
                  <a:pt x="5622800" y="371029"/>
                </a:cubicBezTo>
                <a:cubicBezTo>
                  <a:pt x="5610745" y="370359"/>
                  <a:pt x="5592886" y="370136"/>
                  <a:pt x="5569222" y="370359"/>
                </a:cubicBezTo>
                <a:lnTo>
                  <a:pt x="5565873" y="445034"/>
                </a:lnTo>
                <a:cubicBezTo>
                  <a:pt x="5582616" y="444810"/>
                  <a:pt x="5613424" y="443359"/>
                  <a:pt x="5658296" y="440680"/>
                </a:cubicBezTo>
                <a:cubicBezTo>
                  <a:pt x="5666779" y="440011"/>
                  <a:pt x="5680731" y="437332"/>
                  <a:pt x="5700154" y="432644"/>
                </a:cubicBezTo>
                <a:cubicBezTo>
                  <a:pt x="5698368" y="439564"/>
                  <a:pt x="5694238" y="456196"/>
                  <a:pt x="5687764" y="482538"/>
                </a:cubicBezTo>
                <a:cubicBezTo>
                  <a:pt x="5684638" y="496156"/>
                  <a:pt x="5680844" y="513346"/>
                  <a:pt x="5676378" y="534107"/>
                </a:cubicBezTo>
                <a:lnTo>
                  <a:pt x="5376676" y="534107"/>
                </a:lnTo>
                <a:lnTo>
                  <a:pt x="5366965" y="271574"/>
                </a:lnTo>
                <a:cubicBezTo>
                  <a:pt x="5365179" y="211522"/>
                  <a:pt x="5360826" y="127583"/>
                  <a:pt x="5353905" y="19757"/>
                </a:cubicBezTo>
                <a:close/>
                <a:moveTo>
                  <a:pt x="4591905" y="19757"/>
                </a:moveTo>
                <a:lnTo>
                  <a:pt x="4824301" y="19757"/>
                </a:lnTo>
                <a:lnTo>
                  <a:pt x="4811241" y="293341"/>
                </a:lnTo>
                <a:cubicBezTo>
                  <a:pt x="4808785" y="352276"/>
                  <a:pt x="4805883" y="432532"/>
                  <a:pt x="4802534" y="534107"/>
                </a:cubicBezTo>
                <a:lnTo>
                  <a:pt x="4614676" y="534107"/>
                </a:lnTo>
                <a:close/>
                <a:moveTo>
                  <a:pt x="4229955" y="19757"/>
                </a:moveTo>
                <a:lnTo>
                  <a:pt x="4462351" y="19757"/>
                </a:lnTo>
                <a:lnTo>
                  <a:pt x="4443263" y="446373"/>
                </a:lnTo>
                <a:cubicBezTo>
                  <a:pt x="4464918" y="446373"/>
                  <a:pt x="4497400" y="444029"/>
                  <a:pt x="4540709" y="439341"/>
                </a:cubicBezTo>
                <a:cubicBezTo>
                  <a:pt x="4549638" y="438448"/>
                  <a:pt x="4561917" y="436216"/>
                  <a:pt x="4577544" y="432644"/>
                </a:cubicBezTo>
                <a:cubicBezTo>
                  <a:pt x="4575311" y="441573"/>
                  <a:pt x="4571181" y="458428"/>
                  <a:pt x="4565154" y="483208"/>
                </a:cubicBezTo>
                <a:cubicBezTo>
                  <a:pt x="4562028" y="497719"/>
                  <a:pt x="4559349" y="514685"/>
                  <a:pt x="4557117" y="534107"/>
                </a:cubicBezTo>
                <a:lnTo>
                  <a:pt x="4254066" y="534107"/>
                </a:lnTo>
                <a:cubicBezTo>
                  <a:pt x="4252949" y="481645"/>
                  <a:pt x="4250159" y="395251"/>
                  <a:pt x="4245694" y="274923"/>
                </a:cubicBezTo>
                <a:cubicBezTo>
                  <a:pt x="4242792" y="213308"/>
                  <a:pt x="4237546" y="128253"/>
                  <a:pt x="4229955" y="19757"/>
                </a:cubicBezTo>
                <a:close/>
                <a:moveTo>
                  <a:pt x="3617676" y="19757"/>
                </a:moveTo>
                <a:lnTo>
                  <a:pt x="3833663" y="19757"/>
                </a:lnTo>
                <a:cubicBezTo>
                  <a:pt x="3832547" y="49225"/>
                  <a:pt x="3831207" y="97222"/>
                  <a:pt x="3829645" y="163748"/>
                </a:cubicBezTo>
                <a:cubicBezTo>
                  <a:pt x="3828975" y="200807"/>
                  <a:pt x="3829198" y="253380"/>
                  <a:pt x="3830314" y="321469"/>
                </a:cubicBezTo>
                <a:cubicBezTo>
                  <a:pt x="3830538" y="373261"/>
                  <a:pt x="3835003" y="408199"/>
                  <a:pt x="3843709" y="426281"/>
                </a:cubicBezTo>
                <a:cubicBezTo>
                  <a:pt x="3852862" y="445480"/>
                  <a:pt x="3871168" y="455080"/>
                  <a:pt x="3898627" y="455080"/>
                </a:cubicBezTo>
                <a:cubicBezTo>
                  <a:pt x="3906440" y="455080"/>
                  <a:pt x="3915146" y="452847"/>
                  <a:pt x="3924746" y="448382"/>
                </a:cubicBezTo>
                <a:cubicBezTo>
                  <a:pt x="3924746" y="402394"/>
                  <a:pt x="3923406" y="329283"/>
                  <a:pt x="3920728" y="229047"/>
                </a:cubicBezTo>
                <a:cubicBezTo>
                  <a:pt x="3918495" y="178817"/>
                  <a:pt x="3914365" y="109054"/>
                  <a:pt x="3908338" y="19757"/>
                </a:cubicBezTo>
                <a:lnTo>
                  <a:pt x="4073760" y="19757"/>
                </a:lnTo>
                <a:lnTo>
                  <a:pt x="4066058" y="236414"/>
                </a:lnTo>
                <a:cubicBezTo>
                  <a:pt x="4063826" y="298252"/>
                  <a:pt x="4062710" y="391790"/>
                  <a:pt x="4062710" y="517029"/>
                </a:cubicBezTo>
                <a:cubicBezTo>
                  <a:pt x="4005560" y="537568"/>
                  <a:pt x="3947293" y="547837"/>
                  <a:pt x="3887911" y="547837"/>
                </a:cubicBezTo>
                <a:cubicBezTo>
                  <a:pt x="3814687" y="547837"/>
                  <a:pt x="3758989" y="533214"/>
                  <a:pt x="3720814" y="503970"/>
                </a:cubicBezTo>
                <a:cubicBezTo>
                  <a:pt x="3688444" y="479190"/>
                  <a:pt x="3665562" y="440569"/>
                  <a:pt x="3652167" y="388107"/>
                </a:cubicBezTo>
                <a:cubicBezTo>
                  <a:pt x="3644354" y="357969"/>
                  <a:pt x="3636987" y="302828"/>
                  <a:pt x="3630066" y="222684"/>
                </a:cubicBezTo>
                <a:cubicBezTo>
                  <a:pt x="3623369" y="148568"/>
                  <a:pt x="3619239" y="80926"/>
                  <a:pt x="3617676" y="19757"/>
                </a:cubicBezTo>
                <a:close/>
                <a:moveTo>
                  <a:pt x="2647950" y="19757"/>
                </a:moveTo>
                <a:lnTo>
                  <a:pt x="2895079" y="19757"/>
                </a:lnTo>
                <a:cubicBezTo>
                  <a:pt x="2899097" y="34268"/>
                  <a:pt x="2906129" y="57150"/>
                  <a:pt x="2916175" y="88404"/>
                </a:cubicBezTo>
                <a:lnTo>
                  <a:pt x="2948322" y="178817"/>
                </a:lnTo>
                <a:cubicBezTo>
                  <a:pt x="2956805" y="158279"/>
                  <a:pt x="2968302" y="127918"/>
                  <a:pt x="2982813" y="87734"/>
                </a:cubicBezTo>
                <a:cubicBezTo>
                  <a:pt x="2987724" y="71884"/>
                  <a:pt x="2994086" y="49225"/>
                  <a:pt x="3001900" y="19757"/>
                </a:cubicBezTo>
                <a:lnTo>
                  <a:pt x="3121781" y="19757"/>
                </a:lnTo>
                <a:lnTo>
                  <a:pt x="3058827" y="136290"/>
                </a:lnTo>
                <a:cubicBezTo>
                  <a:pt x="3041860" y="168213"/>
                  <a:pt x="3018978" y="212862"/>
                  <a:pt x="2990180" y="270235"/>
                </a:cubicBezTo>
                <a:cubicBezTo>
                  <a:pt x="2987501" y="301489"/>
                  <a:pt x="2984041" y="345802"/>
                  <a:pt x="2979799" y="403176"/>
                </a:cubicBezTo>
                <a:cubicBezTo>
                  <a:pt x="2978460" y="433760"/>
                  <a:pt x="2976228" y="477404"/>
                  <a:pt x="2973102" y="534107"/>
                </a:cubicBezTo>
                <a:lnTo>
                  <a:pt x="2801652" y="534107"/>
                </a:lnTo>
                <a:cubicBezTo>
                  <a:pt x="2800759" y="506425"/>
                  <a:pt x="2798750" y="462112"/>
                  <a:pt x="2795624" y="401166"/>
                </a:cubicBezTo>
                <a:cubicBezTo>
                  <a:pt x="2793839" y="378173"/>
                  <a:pt x="2789709" y="334529"/>
                  <a:pt x="2783234" y="270235"/>
                </a:cubicBezTo>
                <a:cubicBezTo>
                  <a:pt x="2771626" y="246348"/>
                  <a:pt x="2752204" y="207616"/>
                  <a:pt x="2724968" y="154037"/>
                </a:cubicBezTo>
                <a:cubicBezTo>
                  <a:pt x="2707332" y="121444"/>
                  <a:pt x="2681659" y="76684"/>
                  <a:pt x="2647950" y="19757"/>
                </a:cubicBezTo>
                <a:close/>
                <a:moveTo>
                  <a:pt x="1667730" y="19757"/>
                </a:moveTo>
                <a:lnTo>
                  <a:pt x="1900125" y="19757"/>
                </a:lnTo>
                <a:lnTo>
                  <a:pt x="1881038" y="446373"/>
                </a:lnTo>
                <a:cubicBezTo>
                  <a:pt x="1902693" y="446373"/>
                  <a:pt x="1935175" y="444029"/>
                  <a:pt x="1978484" y="439341"/>
                </a:cubicBezTo>
                <a:cubicBezTo>
                  <a:pt x="1987413" y="438448"/>
                  <a:pt x="1999692" y="436216"/>
                  <a:pt x="2015319" y="432644"/>
                </a:cubicBezTo>
                <a:cubicBezTo>
                  <a:pt x="2013086" y="441573"/>
                  <a:pt x="2008956" y="458428"/>
                  <a:pt x="2002929" y="483208"/>
                </a:cubicBezTo>
                <a:cubicBezTo>
                  <a:pt x="1999803" y="497719"/>
                  <a:pt x="1997124" y="514685"/>
                  <a:pt x="1994892" y="534107"/>
                </a:cubicBezTo>
                <a:lnTo>
                  <a:pt x="1691840" y="534107"/>
                </a:lnTo>
                <a:cubicBezTo>
                  <a:pt x="1690724" y="481645"/>
                  <a:pt x="1687934" y="395251"/>
                  <a:pt x="1683469" y="274923"/>
                </a:cubicBezTo>
                <a:cubicBezTo>
                  <a:pt x="1680567" y="213308"/>
                  <a:pt x="1675321" y="128253"/>
                  <a:pt x="1667730" y="19757"/>
                </a:cubicBezTo>
                <a:close/>
                <a:moveTo>
                  <a:pt x="1188801" y="19757"/>
                </a:moveTo>
                <a:lnTo>
                  <a:pt x="1404788" y="19757"/>
                </a:lnTo>
                <a:cubicBezTo>
                  <a:pt x="1403672" y="49225"/>
                  <a:pt x="1402333" y="97222"/>
                  <a:pt x="1400770" y="163748"/>
                </a:cubicBezTo>
                <a:cubicBezTo>
                  <a:pt x="1400100" y="200807"/>
                  <a:pt x="1400324" y="253380"/>
                  <a:pt x="1401440" y="321469"/>
                </a:cubicBezTo>
                <a:cubicBezTo>
                  <a:pt x="1401663" y="373261"/>
                  <a:pt x="1406128" y="408199"/>
                  <a:pt x="1414834" y="426281"/>
                </a:cubicBezTo>
                <a:cubicBezTo>
                  <a:pt x="1423988" y="445480"/>
                  <a:pt x="1442293" y="455080"/>
                  <a:pt x="1469752" y="455080"/>
                </a:cubicBezTo>
                <a:cubicBezTo>
                  <a:pt x="1477565" y="455080"/>
                  <a:pt x="1486272" y="452847"/>
                  <a:pt x="1495871" y="448382"/>
                </a:cubicBezTo>
                <a:cubicBezTo>
                  <a:pt x="1495871" y="402394"/>
                  <a:pt x="1494532" y="329283"/>
                  <a:pt x="1491852" y="229047"/>
                </a:cubicBezTo>
                <a:cubicBezTo>
                  <a:pt x="1489621" y="178817"/>
                  <a:pt x="1485490" y="109054"/>
                  <a:pt x="1479463" y="19757"/>
                </a:cubicBezTo>
                <a:lnTo>
                  <a:pt x="1644885" y="19757"/>
                </a:lnTo>
                <a:lnTo>
                  <a:pt x="1637184" y="236414"/>
                </a:lnTo>
                <a:cubicBezTo>
                  <a:pt x="1634951" y="298252"/>
                  <a:pt x="1633835" y="391790"/>
                  <a:pt x="1633835" y="517029"/>
                </a:cubicBezTo>
                <a:cubicBezTo>
                  <a:pt x="1576685" y="537568"/>
                  <a:pt x="1518418" y="547837"/>
                  <a:pt x="1459036" y="547837"/>
                </a:cubicBezTo>
                <a:cubicBezTo>
                  <a:pt x="1385813" y="547837"/>
                  <a:pt x="1330113" y="533214"/>
                  <a:pt x="1291940" y="503970"/>
                </a:cubicBezTo>
                <a:cubicBezTo>
                  <a:pt x="1259569" y="479190"/>
                  <a:pt x="1236687" y="440569"/>
                  <a:pt x="1223293" y="388107"/>
                </a:cubicBezTo>
                <a:cubicBezTo>
                  <a:pt x="1215479" y="357969"/>
                  <a:pt x="1208112" y="302828"/>
                  <a:pt x="1201192" y="222684"/>
                </a:cubicBezTo>
                <a:cubicBezTo>
                  <a:pt x="1194494" y="148568"/>
                  <a:pt x="1190365" y="80926"/>
                  <a:pt x="1188801" y="19757"/>
                </a:cubicBezTo>
                <a:close/>
                <a:moveTo>
                  <a:pt x="0" y="19757"/>
                </a:moveTo>
                <a:lnTo>
                  <a:pt x="228377" y="19757"/>
                </a:lnTo>
                <a:cubicBezTo>
                  <a:pt x="233065" y="41635"/>
                  <a:pt x="241325" y="77019"/>
                  <a:pt x="253156" y="125909"/>
                </a:cubicBezTo>
                <a:lnTo>
                  <a:pt x="288652" y="259854"/>
                </a:lnTo>
                <a:cubicBezTo>
                  <a:pt x="295126" y="241325"/>
                  <a:pt x="304725" y="209067"/>
                  <a:pt x="317450" y="163079"/>
                </a:cubicBezTo>
                <a:cubicBezTo>
                  <a:pt x="306958" y="124011"/>
                  <a:pt x="293563" y="76238"/>
                  <a:pt x="277267" y="19757"/>
                </a:cubicBezTo>
                <a:lnTo>
                  <a:pt x="484882" y="19757"/>
                </a:lnTo>
                <a:cubicBezTo>
                  <a:pt x="488454" y="41188"/>
                  <a:pt x="494370" y="75903"/>
                  <a:pt x="502629" y="123900"/>
                </a:cubicBezTo>
                <a:cubicBezTo>
                  <a:pt x="508657" y="155823"/>
                  <a:pt x="516917" y="201142"/>
                  <a:pt x="527409" y="259854"/>
                </a:cubicBezTo>
                <a:lnTo>
                  <a:pt x="561900" y="123230"/>
                </a:lnTo>
                <a:cubicBezTo>
                  <a:pt x="568151" y="97334"/>
                  <a:pt x="575406" y="62843"/>
                  <a:pt x="583667" y="19757"/>
                </a:cubicBezTo>
                <a:lnTo>
                  <a:pt x="700199" y="19757"/>
                </a:lnTo>
                <a:cubicBezTo>
                  <a:pt x="680553" y="74898"/>
                  <a:pt x="649969" y="165423"/>
                  <a:pt x="608446" y="291331"/>
                </a:cubicBezTo>
                <a:cubicBezTo>
                  <a:pt x="590364" y="349821"/>
                  <a:pt x="566365" y="430746"/>
                  <a:pt x="536451" y="534107"/>
                </a:cubicBezTo>
                <a:lnTo>
                  <a:pt x="416235" y="534107"/>
                </a:lnTo>
                <a:cubicBezTo>
                  <a:pt x="405073" y="487226"/>
                  <a:pt x="384981" y="407194"/>
                  <a:pt x="355959" y="294010"/>
                </a:cubicBezTo>
                <a:cubicBezTo>
                  <a:pt x="337653" y="352276"/>
                  <a:pt x="312985" y="432309"/>
                  <a:pt x="281955" y="534107"/>
                </a:cubicBezTo>
                <a:lnTo>
                  <a:pt x="163413" y="534107"/>
                </a:lnTo>
                <a:cubicBezTo>
                  <a:pt x="149125" y="482985"/>
                  <a:pt x="124681" y="399492"/>
                  <a:pt x="90078" y="283629"/>
                </a:cubicBezTo>
                <a:cubicBezTo>
                  <a:pt x="69763" y="220005"/>
                  <a:pt x="39737" y="132048"/>
                  <a:pt x="0" y="19757"/>
                </a:cubicBezTo>
                <a:close/>
                <a:moveTo>
                  <a:pt x="2181374" y="10716"/>
                </a:moveTo>
                <a:cubicBezTo>
                  <a:pt x="2275359" y="10716"/>
                  <a:pt x="2348917" y="32594"/>
                  <a:pt x="2402049" y="76349"/>
                </a:cubicBezTo>
                <a:cubicBezTo>
                  <a:pt x="2458752" y="123230"/>
                  <a:pt x="2487104" y="191430"/>
                  <a:pt x="2487104" y="280951"/>
                </a:cubicBezTo>
                <a:cubicBezTo>
                  <a:pt x="2487104" y="361541"/>
                  <a:pt x="2462101" y="424942"/>
                  <a:pt x="2412094" y="471153"/>
                </a:cubicBezTo>
                <a:cubicBezTo>
                  <a:pt x="2360526" y="519150"/>
                  <a:pt x="2287860" y="543149"/>
                  <a:pt x="2194099" y="543149"/>
                </a:cubicBezTo>
                <a:cubicBezTo>
                  <a:pt x="2133823" y="543149"/>
                  <a:pt x="2087277" y="540135"/>
                  <a:pt x="2054460" y="534107"/>
                </a:cubicBezTo>
                <a:lnTo>
                  <a:pt x="2045419" y="285304"/>
                </a:lnTo>
                <a:cubicBezTo>
                  <a:pt x="2042517" y="221457"/>
                  <a:pt x="2037271" y="133388"/>
                  <a:pt x="2029681" y="21097"/>
                </a:cubicBezTo>
                <a:cubicBezTo>
                  <a:pt x="2078124" y="14176"/>
                  <a:pt x="2128688" y="10716"/>
                  <a:pt x="2181374" y="10716"/>
                </a:cubicBezTo>
                <a:close/>
                <a:moveTo>
                  <a:pt x="9254727" y="6697"/>
                </a:moveTo>
                <a:lnTo>
                  <a:pt x="9349493" y="27459"/>
                </a:lnTo>
                <a:cubicBezTo>
                  <a:pt x="9380301" y="34156"/>
                  <a:pt x="9410885" y="40519"/>
                  <a:pt x="9441246" y="46546"/>
                </a:cubicBezTo>
                <a:cubicBezTo>
                  <a:pt x="9428968" y="69317"/>
                  <a:pt x="9403853" y="117314"/>
                  <a:pt x="9365902" y="190538"/>
                </a:cubicBezTo>
                <a:cubicBezTo>
                  <a:pt x="9345140" y="230944"/>
                  <a:pt x="9316565" y="284857"/>
                  <a:pt x="9280177" y="352276"/>
                </a:cubicBezTo>
                <a:cubicBezTo>
                  <a:pt x="9283302" y="357188"/>
                  <a:pt x="9301385" y="377838"/>
                  <a:pt x="9334424" y="414226"/>
                </a:cubicBezTo>
                <a:cubicBezTo>
                  <a:pt x="9353847" y="434988"/>
                  <a:pt x="9381417" y="461442"/>
                  <a:pt x="9417136" y="493589"/>
                </a:cubicBezTo>
                <a:cubicBezTo>
                  <a:pt x="9402178" y="500063"/>
                  <a:pt x="9377733" y="510555"/>
                  <a:pt x="9343801" y="525066"/>
                </a:cubicBezTo>
                <a:cubicBezTo>
                  <a:pt x="9324825" y="533549"/>
                  <a:pt x="9298148" y="545939"/>
                  <a:pt x="9263768" y="562236"/>
                </a:cubicBezTo>
                <a:cubicBezTo>
                  <a:pt x="9255285" y="551967"/>
                  <a:pt x="9237872" y="527968"/>
                  <a:pt x="9211530" y="490240"/>
                </a:cubicBezTo>
                <a:cubicBezTo>
                  <a:pt x="9196796" y="467916"/>
                  <a:pt x="9182620" y="444141"/>
                  <a:pt x="9169002" y="418914"/>
                </a:cubicBezTo>
                <a:lnTo>
                  <a:pt x="9167663" y="418914"/>
                </a:lnTo>
                <a:lnTo>
                  <a:pt x="9164314" y="534107"/>
                </a:lnTo>
                <a:lnTo>
                  <a:pt x="8979135" y="534107"/>
                </a:lnTo>
                <a:lnTo>
                  <a:pt x="8970093" y="266551"/>
                </a:lnTo>
                <a:cubicBezTo>
                  <a:pt x="8967638" y="208062"/>
                  <a:pt x="8962391" y="125797"/>
                  <a:pt x="8954355" y="19757"/>
                </a:cubicBezTo>
                <a:lnTo>
                  <a:pt x="9187419" y="19757"/>
                </a:lnTo>
                <a:lnTo>
                  <a:pt x="9174360" y="245455"/>
                </a:lnTo>
                <a:lnTo>
                  <a:pt x="9176704" y="245455"/>
                </a:lnTo>
                <a:cubicBezTo>
                  <a:pt x="9186080" y="219113"/>
                  <a:pt x="9201149" y="175692"/>
                  <a:pt x="9221910" y="115193"/>
                </a:cubicBezTo>
                <a:cubicBezTo>
                  <a:pt x="9230394" y="88851"/>
                  <a:pt x="9241332" y="52685"/>
                  <a:pt x="9254727" y="6697"/>
                </a:cubicBezTo>
                <a:close/>
                <a:moveTo>
                  <a:pt x="5149453" y="6697"/>
                </a:moveTo>
                <a:lnTo>
                  <a:pt x="5244219" y="27459"/>
                </a:lnTo>
                <a:cubicBezTo>
                  <a:pt x="5275027" y="34156"/>
                  <a:pt x="5305611" y="40519"/>
                  <a:pt x="5335972" y="46546"/>
                </a:cubicBezTo>
                <a:cubicBezTo>
                  <a:pt x="5323693" y="69317"/>
                  <a:pt x="5298579" y="117314"/>
                  <a:pt x="5260627" y="190538"/>
                </a:cubicBezTo>
                <a:cubicBezTo>
                  <a:pt x="5239866" y="230944"/>
                  <a:pt x="5211290" y="284857"/>
                  <a:pt x="5174902" y="352276"/>
                </a:cubicBezTo>
                <a:cubicBezTo>
                  <a:pt x="5178028" y="357188"/>
                  <a:pt x="5196110" y="377838"/>
                  <a:pt x="5229150" y="414226"/>
                </a:cubicBezTo>
                <a:cubicBezTo>
                  <a:pt x="5248572" y="434988"/>
                  <a:pt x="5276142" y="461442"/>
                  <a:pt x="5311861" y="493589"/>
                </a:cubicBezTo>
                <a:cubicBezTo>
                  <a:pt x="5296904" y="500063"/>
                  <a:pt x="5272459" y="510555"/>
                  <a:pt x="5238526" y="525066"/>
                </a:cubicBezTo>
                <a:cubicBezTo>
                  <a:pt x="5219551" y="533549"/>
                  <a:pt x="5192873" y="545939"/>
                  <a:pt x="5158494" y="562236"/>
                </a:cubicBezTo>
                <a:cubicBezTo>
                  <a:pt x="5150011" y="551967"/>
                  <a:pt x="5132598" y="527968"/>
                  <a:pt x="5106255" y="490240"/>
                </a:cubicBezTo>
                <a:cubicBezTo>
                  <a:pt x="5091521" y="467916"/>
                  <a:pt x="5077346" y="444141"/>
                  <a:pt x="5063727" y="418914"/>
                </a:cubicBezTo>
                <a:lnTo>
                  <a:pt x="5062388" y="418914"/>
                </a:lnTo>
                <a:lnTo>
                  <a:pt x="5059040" y="534107"/>
                </a:lnTo>
                <a:lnTo>
                  <a:pt x="4873860" y="534107"/>
                </a:lnTo>
                <a:lnTo>
                  <a:pt x="4864819" y="266552"/>
                </a:lnTo>
                <a:cubicBezTo>
                  <a:pt x="4862363" y="208062"/>
                  <a:pt x="4857117" y="125797"/>
                  <a:pt x="4849080" y="19757"/>
                </a:cubicBezTo>
                <a:lnTo>
                  <a:pt x="5082145" y="19757"/>
                </a:lnTo>
                <a:lnTo>
                  <a:pt x="5069086" y="245455"/>
                </a:lnTo>
                <a:lnTo>
                  <a:pt x="5071430" y="245455"/>
                </a:lnTo>
                <a:cubicBezTo>
                  <a:pt x="5080806" y="219113"/>
                  <a:pt x="5095874" y="175692"/>
                  <a:pt x="5116636" y="115193"/>
                </a:cubicBezTo>
                <a:cubicBezTo>
                  <a:pt x="5125119" y="88851"/>
                  <a:pt x="5136058" y="52685"/>
                  <a:pt x="5149453" y="6697"/>
                </a:cubicBezTo>
                <a:close/>
                <a:moveTo>
                  <a:pt x="6065824" y="6028"/>
                </a:moveTo>
                <a:cubicBezTo>
                  <a:pt x="6098864" y="6028"/>
                  <a:pt x="6135922" y="10827"/>
                  <a:pt x="6176999" y="20427"/>
                </a:cubicBezTo>
                <a:lnTo>
                  <a:pt x="6187045" y="230386"/>
                </a:lnTo>
                <a:cubicBezTo>
                  <a:pt x="6170525" y="226591"/>
                  <a:pt x="6158023" y="224694"/>
                  <a:pt x="6149540" y="224694"/>
                </a:cubicBezTo>
                <a:cubicBezTo>
                  <a:pt x="6139048" y="224694"/>
                  <a:pt x="6129448" y="228265"/>
                  <a:pt x="6120742" y="235409"/>
                </a:cubicBezTo>
                <a:cubicBezTo>
                  <a:pt x="6110249" y="244116"/>
                  <a:pt x="6105003" y="255389"/>
                  <a:pt x="6105003" y="269230"/>
                </a:cubicBezTo>
                <a:cubicBezTo>
                  <a:pt x="6105003" y="279946"/>
                  <a:pt x="6114603" y="300596"/>
                  <a:pt x="6133801" y="331180"/>
                </a:cubicBezTo>
                <a:cubicBezTo>
                  <a:pt x="6153000" y="361764"/>
                  <a:pt x="6162600" y="389893"/>
                  <a:pt x="6162600" y="415566"/>
                </a:cubicBezTo>
                <a:cubicBezTo>
                  <a:pt x="6162600" y="452847"/>
                  <a:pt x="6148424" y="483431"/>
                  <a:pt x="6120072" y="507318"/>
                </a:cubicBezTo>
                <a:cubicBezTo>
                  <a:pt x="6093060" y="530312"/>
                  <a:pt x="6059685" y="541809"/>
                  <a:pt x="6019948" y="541809"/>
                </a:cubicBezTo>
                <a:cubicBezTo>
                  <a:pt x="5983336" y="541809"/>
                  <a:pt x="5956324" y="539242"/>
                  <a:pt x="5938911" y="534107"/>
                </a:cubicBezTo>
                <a:cubicBezTo>
                  <a:pt x="5936902" y="523838"/>
                  <a:pt x="5933442" y="507095"/>
                  <a:pt x="5928530" y="483878"/>
                </a:cubicBezTo>
                <a:cubicBezTo>
                  <a:pt x="5925405" y="471376"/>
                  <a:pt x="5921052" y="454745"/>
                  <a:pt x="5915471" y="433983"/>
                </a:cubicBezTo>
                <a:cubicBezTo>
                  <a:pt x="5940027" y="440011"/>
                  <a:pt x="5956547" y="443024"/>
                  <a:pt x="5965030" y="443024"/>
                </a:cubicBezTo>
                <a:cubicBezTo>
                  <a:pt x="5998293" y="443024"/>
                  <a:pt x="6014925" y="430411"/>
                  <a:pt x="6014925" y="405185"/>
                </a:cubicBezTo>
                <a:cubicBezTo>
                  <a:pt x="6014925" y="386879"/>
                  <a:pt x="6008228" y="370471"/>
                  <a:pt x="5994833" y="355960"/>
                </a:cubicBezTo>
                <a:cubicBezTo>
                  <a:pt x="5972955" y="336761"/>
                  <a:pt x="5951078" y="317451"/>
                  <a:pt x="5929200" y="298029"/>
                </a:cubicBezTo>
                <a:cubicBezTo>
                  <a:pt x="5886785" y="260524"/>
                  <a:pt x="5865576" y="215987"/>
                  <a:pt x="5865576" y="164418"/>
                </a:cubicBezTo>
                <a:cubicBezTo>
                  <a:pt x="5865576" y="110617"/>
                  <a:pt x="5885668" y="69875"/>
                  <a:pt x="5925851" y="42193"/>
                </a:cubicBezTo>
                <a:cubicBezTo>
                  <a:pt x="5960900" y="18083"/>
                  <a:pt x="6007558" y="6028"/>
                  <a:pt x="6065824" y="6028"/>
                </a:cubicBezTo>
                <a:close/>
                <a:moveTo>
                  <a:pt x="9584753" y="5358"/>
                </a:moveTo>
                <a:cubicBezTo>
                  <a:pt x="9703965" y="5358"/>
                  <a:pt x="9763570" y="50565"/>
                  <a:pt x="9763570" y="140978"/>
                </a:cubicBezTo>
                <a:cubicBezTo>
                  <a:pt x="9763570" y="168660"/>
                  <a:pt x="9753078" y="196342"/>
                  <a:pt x="9732093" y="224024"/>
                </a:cubicBezTo>
                <a:cubicBezTo>
                  <a:pt x="9725396" y="232730"/>
                  <a:pt x="9705527" y="253771"/>
                  <a:pt x="9672488" y="287146"/>
                </a:cubicBezTo>
                <a:cubicBezTo>
                  <a:pt x="9639448" y="320520"/>
                  <a:pt x="9622928" y="342007"/>
                  <a:pt x="9622928" y="351607"/>
                </a:cubicBezTo>
                <a:cubicBezTo>
                  <a:pt x="9622928" y="361429"/>
                  <a:pt x="9625272" y="369913"/>
                  <a:pt x="9629960" y="377056"/>
                </a:cubicBezTo>
                <a:cubicBezTo>
                  <a:pt x="9623486" y="377726"/>
                  <a:pt x="9608864" y="379958"/>
                  <a:pt x="9586093" y="383754"/>
                </a:cubicBezTo>
                <a:cubicBezTo>
                  <a:pt x="9564885" y="387995"/>
                  <a:pt x="9549593" y="392572"/>
                  <a:pt x="9540217" y="397483"/>
                </a:cubicBezTo>
                <a:cubicBezTo>
                  <a:pt x="9534189" y="384088"/>
                  <a:pt x="9531175" y="369913"/>
                  <a:pt x="9531175" y="354955"/>
                </a:cubicBezTo>
                <a:cubicBezTo>
                  <a:pt x="9531175" y="333971"/>
                  <a:pt x="9538152" y="310530"/>
                  <a:pt x="9552104" y="284634"/>
                </a:cubicBezTo>
                <a:cubicBezTo>
                  <a:pt x="9566057" y="258738"/>
                  <a:pt x="9573033" y="238981"/>
                  <a:pt x="9573033" y="225363"/>
                </a:cubicBezTo>
                <a:cubicBezTo>
                  <a:pt x="9573033" y="212638"/>
                  <a:pt x="9568680" y="202146"/>
                  <a:pt x="9559973" y="193886"/>
                </a:cubicBezTo>
                <a:cubicBezTo>
                  <a:pt x="9551267" y="185626"/>
                  <a:pt x="9540775" y="181496"/>
                  <a:pt x="9528496" y="181496"/>
                </a:cubicBezTo>
                <a:cubicBezTo>
                  <a:pt x="9511530" y="181496"/>
                  <a:pt x="9494117" y="186073"/>
                  <a:pt x="9476258" y="195226"/>
                </a:cubicBezTo>
                <a:lnTo>
                  <a:pt x="9486638" y="20427"/>
                </a:lnTo>
                <a:cubicBezTo>
                  <a:pt x="9516776" y="10381"/>
                  <a:pt x="9549481" y="5358"/>
                  <a:pt x="9584753" y="5358"/>
                </a:cubicBezTo>
                <a:close/>
                <a:moveTo>
                  <a:pt x="6435513" y="0"/>
                </a:moveTo>
                <a:cubicBezTo>
                  <a:pt x="6500700" y="0"/>
                  <a:pt x="6553832" y="22659"/>
                  <a:pt x="6594908" y="67978"/>
                </a:cubicBezTo>
                <a:cubicBezTo>
                  <a:pt x="6638440" y="116198"/>
                  <a:pt x="6660207" y="182166"/>
                  <a:pt x="6660207" y="265882"/>
                </a:cubicBezTo>
                <a:cubicBezTo>
                  <a:pt x="6660207" y="344686"/>
                  <a:pt x="6639891" y="411324"/>
                  <a:pt x="6599261" y="465795"/>
                </a:cubicBezTo>
                <a:cubicBezTo>
                  <a:pt x="6556622" y="522722"/>
                  <a:pt x="6502039" y="551185"/>
                  <a:pt x="6435513" y="551185"/>
                </a:cubicBezTo>
                <a:cubicBezTo>
                  <a:pt x="6366978" y="551185"/>
                  <a:pt x="6311502" y="522499"/>
                  <a:pt x="6269086" y="465125"/>
                </a:cubicBezTo>
                <a:cubicBezTo>
                  <a:pt x="6229126" y="411101"/>
                  <a:pt x="6209146" y="344686"/>
                  <a:pt x="6209146" y="265882"/>
                </a:cubicBezTo>
                <a:cubicBezTo>
                  <a:pt x="6209146" y="181719"/>
                  <a:pt x="6230912" y="115640"/>
                  <a:pt x="6274444" y="67643"/>
                </a:cubicBezTo>
                <a:cubicBezTo>
                  <a:pt x="6315521" y="22548"/>
                  <a:pt x="6369210" y="0"/>
                  <a:pt x="6435513" y="0"/>
                </a:cubicBezTo>
                <a:close/>
                <a:moveTo>
                  <a:pt x="3368463" y="0"/>
                </a:moveTo>
                <a:cubicBezTo>
                  <a:pt x="3433650" y="0"/>
                  <a:pt x="3486782" y="22659"/>
                  <a:pt x="3527858" y="67978"/>
                </a:cubicBezTo>
                <a:cubicBezTo>
                  <a:pt x="3571391" y="116198"/>
                  <a:pt x="3593157" y="182166"/>
                  <a:pt x="3593157" y="265882"/>
                </a:cubicBezTo>
                <a:cubicBezTo>
                  <a:pt x="3593157" y="344686"/>
                  <a:pt x="3572842" y="411324"/>
                  <a:pt x="3532212" y="465795"/>
                </a:cubicBezTo>
                <a:cubicBezTo>
                  <a:pt x="3489572" y="522722"/>
                  <a:pt x="3434990" y="551185"/>
                  <a:pt x="3368463" y="551185"/>
                </a:cubicBezTo>
                <a:cubicBezTo>
                  <a:pt x="3299928" y="551185"/>
                  <a:pt x="3244452" y="522499"/>
                  <a:pt x="3202036" y="465125"/>
                </a:cubicBezTo>
                <a:cubicBezTo>
                  <a:pt x="3162076" y="411101"/>
                  <a:pt x="3142096" y="344686"/>
                  <a:pt x="3142096" y="265882"/>
                </a:cubicBezTo>
                <a:cubicBezTo>
                  <a:pt x="3142096" y="181719"/>
                  <a:pt x="3163862" y="115640"/>
                  <a:pt x="3207394" y="67643"/>
                </a:cubicBezTo>
                <a:cubicBezTo>
                  <a:pt x="3248471" y="22548"/>
                  <a:pt x="3302161" y="0"/>
                  <a:pt x="3368463" y="0"/>
                </a:cubicBezTo>
                <a:close/>
                <a:moveTo>
                  <a:pt x="939589" y="0"/>
                </a:moveTo>
                <a:cubicBezTo>
                  <a:pt x="1004776" y="0"/>
                  <a:pt x="1057907" y="22659"/>
                  <a:pt x="1098984" y="67978"/>
                </a:cubicBezTo>
                <a:cubicBezTo>
                  <a:pt x="1142516" y="116198"/>
                  <a:pt x="1164282" y="182166"/>
                  <a:pt x="1164282" y="265882"/>
                </a:cubicBezTo>
                <a:cubicBezTo>
                  <a:pt x="1164282" y="344686"/>
                  <a:pt x="1143967" y="411324"/>
                  <a:pt x="1103337" y="465795"/>
                </a:cubicBezTo>
                <a:cubicBezTo>
                  <a:pt x="1060698" y="522722"/>
                  <a:pt x="1006115" y="551185"/>
                  <a:pt x="939589" y="551185"/>
                </a:cubicBezTo>
                <a:cubicBezTo>
                  <a:pt x="871054" y="551185"/>
                  <a:pt x="815578" y="522499"/>
                  <a:pt x="773162" y="465125"/>
                </a:cubicBezTo>
                <a:cubicBezTo>
                  <a:pt x="733201" y="411101"/>
                  <a:pt x="713221" y="344686"/>
                  <a:pt x="713221" y="265882"/>
                </a:cubicBezTo>
                <a:cubicBezTo>
                  <a:pt x="713221" y="181719"/>
                  <a:pt x="734988" y="115640"/>
                  <a:pt x="778520" y="67643"/>
                </a:cubicBezTo>
                <a:cubicBezTo>
                  <a:pt x="819596" y="22548"/>
                  <a:pt x="873286" y="0"/>
                  <a:pt x="93958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4"/>
          <p:cNvSpPr txBox="1"/>
          <p:nvPr/>
        </p:nvSpPr>
        <p:spPr>
          <a:xfrm>
            <a:off x="2739458" y="1612338"/>
            <a:ext cx="6713083" cy="69630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4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UNIT 13 – LESSON 1</a:t>
            </a:r>
            <a:endParaRPr lang="zh-CN" altLang="en-US" sz="24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pic>
        <p:nvPicPr>
          <p:cNvPr id="308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>
            <a:off x="5308600" y="2506052"/>
            <a:ext cx="1435100" cy="14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/ˈɔːrɪndʒ dʒuːs/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https://s.sachmem.vn/public/images/v2/TA4T2SHS/U13-L1-2-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r="28263"/>
          <a:stretch/>
        </p:blipFill>
        <p:spPr bwMode="auto">
          <a:xfrm>
            <a:off x="1767632" y="1468793"/>
            <a:ext cx="3490168" cy="41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/ˈwɔːtər/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r="33930"/>
          <a:stretch/>
        </p:blipFill>
        <p:spPr bwMode="auto">
          <a:xfrm>
            <a:off x="2266950" y="1393024"/>
            <a:ext cx="2286000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710" r="27209" b="13550"/>
          <a:stretch/>
        </p:blipFill>
        <p:spPr>
          <a:xfrm>
            <a:off x="1676400" y="629535"/>
            <a:ext cx="2895600" cy="54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r="33930"/>
          <a:stretch/>
        </p:blipFill>
        <p:spPr bwMode="auto">
          <a:xfrm>
            <a:off x="1314450" y="1393024"/>
            <a:ext cx="2286000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.sachmem.vn/public/images/v2/TA4T2SHS/U13-L1-2-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r="28263"/>
          <a:stretch/>
        </p:blipFill>
        <p:spPr bwMode="auto">
          <a:xfrm>
            <a:off x="3463082" y="2190364"/>
            <a:ext cx="2236499" cy="34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/ˈfeɪvərɪt/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6286" y="1535146"/>
            <a:ext cx="4455904" cy="3663688"/>
            <a:chOff x="1069133" y="999095"/>
            <a:chExt cx="3566368" cy="2932303"/>
          </a:xfrm>
        </p:grpSpPr>
        <p:pic>
          <p:nvPicPr>
            <p:cNvPr id="7" name="Picture 10" descr="https://s.sachmem.vn/public/images/v2/TA4T2SHS/U13-L1-2-d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7" r="33930"/>
            <a:stretch/>
          </p:blipFill>
          <p:spPr bwMode="auto">
            <a:xfrm>
              <a:off x="1069133" y="999095"/>
              <a:ext cx="1555916" cy="2932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s://s.sachmem.vn/public/images/v2/TA4T2SHS/U13-L1-2-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9" r="28263"/>
            <a:stretch/>
          </p:blipFill>
          <p:spPr bwMode="auto">
            <a:xfrm>
              <a:off x="3113276" y="1524323"/>
              <a:ext cx="1522225" cy="236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eart 5"/>
            <p:cNvSpPr/>
            <p:nvPr/>
          </p:nvSpPr>
          <p:spPr>
            <a:xfrm>
              <a:off x="2357797" y="3517198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art 5"/>
            <p:cNvSpPr/>
            <p:nvPr/>
          </p:nvSpPr>
          <p:spPr>
            <a:xfrm>
              <a:off x="2357797" y="3139451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art 5"/>
            <p:cNvSpPr/>
            <p:nvPr/>
          </p:nvSpPr>
          <p:spPr>
            <a:xfrm>
              <a:off x="4294048" y="3509460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art 5"/>
            <p:cNvSpPr/>
            <p:nvPr/>
          </p:nvSpPr>
          <p:spPr>
            <a:xfrm>
              <a:off x="4294048" y="3131713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art 5"/>
            <p:cNvSpPr/>
            <p:nvPr/>
          </p:nvSpPr>
          <p:spPr>
            <a:xfrm>
              <a:off x="4294048" y="2753966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art 5"/>
            <p:cNvSpPr/>
            <p:nvPr/>
          </p:nvSpPr>
          <p:spPr>
            <a:xfrm>
              <a:off x="4294048" y="2376219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art 5"/>
            <p:cNvSpPr/>
            <p:nvPr/>
          </p:nvSpPr>
          <p:spPr>
            <a:xfrm>
              <a:off x="4294048" y="1998472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art 5"/>
            <p:cNvSpPr/>
            <p:nvPr/>
          </p:nvSpPr>
          <p:spPr>
            <a:xfrm>
              <a:off x="2344294" y="2777880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art 5"/>
            <p:cNvSpPr/>
            <p:nvPr/>
          </p:nvSpPr>
          <p:spPr>
            <a:xfrm>
              <a:off x="2344294" y="2400133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art 5"/>
            <p:cNvSpPr/>
            <p:nvPr/>
          </p:nvSpPr>
          <p:spPr>
            <a:xfrm>
              <a:off x="2344294" y="2022386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57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3"/>
          <p:cNvSpPr/>
          <p:nvPr/>
        </p:nvSpPr>
        <p:spPr>
          <a:xfrm>
            <a:off x="621079" y="223726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</a:t>
            </a:r>
          </a:p>
        </p:txBody>
      </p:sp>
      <p:sp>
        <p:nvSpPr>
          <p:cNvPr id="3" name="Oval 2"/>
          <p:cNvSpPr/>
          <p:nvPr/>
        </p:nvSpPr>
        <p:spPr>
          <a:xfrm>
            <a:off x="577196" y="2211720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885156" y="223726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5" name="Oval 4"/>
          <p:cNvSpPr/>
          <p:nvPr/>
        </p:nvSpPr>
        <p:spPr>
          <a:xfrm>
            <a:off x="2841273" y="2211720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" name="Flowchart: Alternate Process 3"/>
          <p:cNvSpPr/>
          <p:nvPr/>
        </p:nvSpPr>
        <p:spPr>
          <a:xfrm>
            <a:off x="5149233" y="223726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7" name="Oval 6"/>
          <p:cNvSpPr/>
          <p:nvPr/>
        </p:nvSpPr>
        <p:spPr>
          <a:xfrm>
            <a:off x="5105350" y="2211720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Flowchart: Alternate Process 3"/>
          <p:cNvSpPr/>
          <p:nvPr/>
        </p:nvSpPr>
        <p:spPr>
          <a:xfrm>
            <a:off x="7413310" y="223726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</a:p>
        </p:txBody>
      </p:sp>
      <p:sp>
        <p:nvSpPr>
          <p:cNvPr id="9" name="Oval 8"/>
          <p:cNvSpPr/>
          <p:nvPr/>
        </p:nvSpPr>
        <p:spPr>
          <a:xfrm>
            <a:off x="7369427" y="2211720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Flowchart: Alternate Process 3"/>
          <p:cNvSpPr/>
          <p:nvPr/>
        </p:nvSpPr>
        <p:spPr>
          <a:xfrm>
            <a:off x="9590550" y="2237264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 </a:t>
            </a:r>
          </a:p>
        </p:txBody>
      </p:sp>
      <p:sp>
        <p:nvSpPr>
          <p:cNvPr id="11" name="Oval 10"/>
          <p:cNvSpPr/>
          <p:nvPr/>
        </p:nvSpPr>
        <p:spPr>
          <a:xfrm>
            <a:off x="9633506" y="2211720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31341" y="2268876"/>
            <a:ext cx="652130" cy="367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10" y="2433819"/>
            <a:ext cx="1351414" cy="1326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5710" r="27209" b="13550"/>
          <a:stretch/>
        </p:blipFill>
        <p:spPr>
          <a:xfrm>
            <a:off x="1196677" y="2297891"/>
            <a:ext cx="952843" cy="1561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84" y="2454229"/>
            <a:ext cx="737948" cy="1328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626" y="2431339"/>
            <a:ext cx="1139013" cy="13556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000" y="2472215"/>
            <a:ext cx="1561482" cy="13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52528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23" name="Oval 22"/>
          <p:cNvSpPr/>
          <p:nvPr/>
        </p:nvSpPr>
        <p:spPr>
          <a:xfrm>
            <a:off x="48140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Flowchart: Alternate Process 3"/>
          <p:cNvSpPr/>
          <p:nvPr/>
        </p:nvSpPr>
        <p:spPr>
          <a:xfrm>
            <a:off x="2789362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</p:txBody>
      </p:sp>
      <p:sp>
        <p:nvSpPr>
          <p:cNvPr id="34" name="Oval 33"/>
          <p:cNvSpPr/>
          <p:nvPr/>
        </p:nvSpPr>
        <p:spPr>
          <a:xfrm>
            <a:off x="2745479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Flowchart: Alternate Process 3"/>
          <p:cNvSpPr/>
          <p:nvPr/>
        </p:nvSpPr>
        <p:spPr>
          <a:xfrm>
            <a:off x="5053439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38" name="Oval 37"/>
          <p:cNvSpPr/>
          <p:nvPr/>
        </p:nvSpPr>
        <p:spPr>
          <a:xfrm>
            <a:off x="5009556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Flowchart: Alternate Process 3"/>
          <p:cNvSpPr/>
          <p:nvPr/>
        </p:nvSpPr>
        <p:spPr>
          <a:xfrm>
            <a:off x="7317516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42" name="Oval 41"/>
          <p:cNvSpPr/>
          <p:nvPr/>
        </p:nvSpPr>
        <p:spPr>
          <a:xfrm>
            <a:off x="7273633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Flowchart: Alternate Process 3"/>
          <p:cNvSpPr/>
          <p:nvPr/>
        </p:nvSpPr>
        <p:spPr>
          <a:xfrm>
            <a:off x="958159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</p:txBody>
      </p:sp>
      <p:sp>
        <p:nvSpPr>
          <p:cNvPr id="46" name="Oval 45"/>
          <p:cNvSpPr/>
          <p:nvPr/>
        </p:nvSpPr>
        <p:spPr>
          <a:xfrm>
            <a:off x="953771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Flowchart: Alternate Process 3"/>
          <p:cNvSpPr/>
          <p:nvPr/>
        </p:nvSpPr>
        <p:spPr>
          <a:xfrm>
            <a:off x="525285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</a:t>
            </a:r>
          </a:p>
        </p:txBody>
      </p:sp>
      <p:sp>
        <p:nvSpPr>
          <p:cNvPr id="79" name="Oval 78"/>
          <p:cNvSpPr/>
          <p:nvPr/>
        </p:nvSpPr>
        <p:spPr>
          <a:xfrm>
            <a:off x="48140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Flowchart: Alternate Process 3"/>
          <p:cNvSpPr/>
          <p:nvPr/>
        </p:nvSpPr>
        <p:spPr>
          <a:xfrm>
            <a:off x="2789362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81" name="Oval 80"/>
          <p:cNvSpPr/>
          <p:nvPr/>
        </p:nvSpPr>
        <p:spPr>
          <a:xfrm>
            <a:off x="2745479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Flowchart: Alternate Process 3"/>
          <p:cNvSpPr/>
          <p:nvPr/>
        </p:nvSpPr>
        <p:spPr>
          <a:xfrm>
            <a:off x="5053439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83" name="Oval 82"/>
          <p:cNvSpPr/>
          <p:nvPr/>
        </p:nvSpPr>
        <p:spPr>
          <a:xfrm>
            <a:off x="5009556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Flowchart: Alternate Process 3"/>
          <p:cNvSpPr/>
          <p:nvPr/>
        </p:nvSpPr>
        <p:spPr>
          <a:xfrm>
            <a:off x="7317516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</a:p>
        </p:txBody>
      </p:sp>
      <p:sp>
        <p:nvSpPr>
          <p:cNvPr id="85" name="Oval 84"/>
          <p:cNvSpPr/>
          <p:nvPr/>
        </p:nvSpPr>
        <p:spPr>
          <a:xfrm>
            <a:off x="7273633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6" name="Flowchart: Alternate Process 3"/>
          <p:cNvSpPr/>
          <p:nvPr/>
        </p:nvSpPr>
        <p:spPr>
          <a:xfrm>
            <a:off x="9494756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 </a:t>
            </a:r>
          </a:p>
        </p:txBody>
      </p:sp>
      <p:sp>
        <p:nvSpPr>
          <p:cNvPr id="87" name="Oval 86"/>
          <p:cNvSpPr/>
          <p:nvPr/>
        </p:nvSpPr>
        <p:spPr>
          <a:xfrm>
            <a:off x="953771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435547" y="3906087"/>
            <a:ext cx="652130" cy="367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16" y="4071030"/>
            <a:ext cx="1351414" cy="132698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5"/>
          <a:srcRect l="25710" r="27209" b="13550"/>
          <a:stretch/>
        </p:blipFill>
        <p:spPr>
          <a:xfrm>
            <a:off x="1100883" y="3935102"/>
            <a:ext cx="952843" cy="1561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90" y="4091440"/>
            <a:ext cx="737948" cy="1328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832" y="4068550"/>
            <a:ext cx="1139013" cy="1355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7269" y="1207388"/>
            <a:ext cx="1744245" cy="1302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791" y="1336409"/>
            <a:ext cx="1767617" cy="984077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>
          <a:xfrm>
            <a:off x="714978" y="1167030"/>
            <a:ext cx="1616359" cy="1289188"/>
            <a:chOff x="1238250" y="1676146"/>
            <a:chExt cx="2348580" cy="187319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1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06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2947783" y="1248116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5218196" y="1315030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6206" y="4109426"/>
            <a:ext cx="1561482" cy="13108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024" y="383304"/>
            <a:ext cx="1808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313114" y="804519"/>
            <a:ext cx="2834919" cy="2261096"/>
            <a:chOff x="1238250" y="1676146"/>
            <a:chExt cx="2348580" cy="18731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9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5365604" y="1190408"/>
            <a:ext cx="4184062" cy="2329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438" y="436662"/>
            <a:ext cx="106218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Wish </a:t>
            </a:r>
            <a:r>
              <a:rPr lang="vi-VN" sz="2400" b="1" dirty="0">
                <a:solidFill>
                  <a:srgbClr val="FF0000"/>
                </a:solidFill>
                <a:latin typeface="roboto"/>
              </a:rPr>
              <a:t>my </a:t>
            </a:r>
            <a:r>
              <a:rPr lang="en-US" sz="2400" b="1" dirty="0" smtClean="0">
                <a:solidFill>
                  <a:srgbClr val="FF0000"/>
                </a:solidFill>
                <a:latin typeface="roboto"/>
              </a:rPr>
              <a:t>dear students 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always look </a:t>
            </a:r>
            <a:r>
              <a:rPr lang="en-US" sz="2400" b="1" dirty="0" smtClean="0">
                <a:solidFill>
                  <a:srgbClr val="FF0000"/>
                </a:solidFill>
                <a:latin typeface="roboto"/>
              </a:rPr>
              <a:t>great, 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do </a:t>
            </a:r>
            <a:r>
              <a:rPr lang="vi-VN" sz="2400" b="1" dirty="0">
                <a:solidFill>
                  <a:srgbClr val="FF0000"/>
                </a:solidFill>
                <a:latin typeface="roboto"/>
              </a:rPr>
              <a:t>well </a:t>
            </a:r>
            <a:r>
              <a:rPr lang="en-US" sz="2400" b="1" dirty="0" smtClean="0">
                <a:solidFill>
                  <a:srgbClr val="FF0000"/>
                </a:solidFill>
                <a:latin typeface="roboto"/>
              </a:rPr>
              <a:t>at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roboto"/>
              </a:rPr>
              <a:t>school, 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ha</a:t>
            </a:r>
            <a:r>
              <a:rPr lang="en-US" sz="2400" b="1" dirty="0" err="1" smtClean="0">
                <a:solidFill>
                  <a:srgbClr val="FF0000"/>
                </a:solidFill>
                <a:latin typeface="roboto"/>
              </a:rPr>
              <a:t>ve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roboto"/>
              </a:rPr>
              <a:t>good friends and 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ha</a:t>
            </a:r>
            <a:r>
              <a:rPr lang="en-US" sz="2400" b="1" dirty="0" err="1" smtClean="0">
                <a:solidFill>
                  <a:srgbClr val="FF0000"/>
                </a:solidFill>
                <a:latin typeface="roboto"/>
              </a:rPr>
              <a:t>ve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 a</a:t>
            </a:r>
            <a:r>
              <a:rPr lang="en-US" sz="2400" b="1" dirty="0" smtClean="0">
                <a:solidFill>
                  <a:srgbClr val="FF0000"/>
                </a:solidFill>
                <a:latin typeface="roboto"/>
              </a:rPr>
              <a:t>n</a:t>
            </a:r>
            <a:r>
              <a:rPr lang="vi-VN" sz="2400" b="1" dirty="0" smtClean="0">
                <a:solidFill>
                  <a:srgbClr val="FF0000"/>
                </a:solidFill>
                <a:latin typeface="roboto"/>
              </a:rPr>
              <a:t> exciting</a:t>
            </a:r>
            <a:r>
              <a:rPr lang="en-US" sz="2400" b="1" dirty="0" smtClean="0">
                <a:solidFill>
                  <a:srgbClr val="FF0000"/>
                </a:solidFill>
                <a:latin typeface="roboto"/>
              </a:rPr>
              <a:t> new year.</a:t>
            </a:r>
          </a:p>
          <a:p>
            <a:r>
              <a:rPr lang="vi-VN" dirty="0"/>
              <a:t/>
            </a:r>
            <a:br>
              <a:rPr lang="vi-VN" dirty="0"/>
            </a:br>
            <a:r>
              <a:rPr lang="vi-VN" i="1" dirty="0">
                <a:solidFill>
                  <a:srgbClr val="474747"/>
                </a:solidFill>
                <a:latin typeface="roboto"/>
              </a:rPr>
              <a:t>Chúc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các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học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trò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yêu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quý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vi-VN" i="1" dirty="0" smtClean="0">
                <a:solidFill>
                  <a:srgbClr val="474747"/>
                </a:solidFill>
                <a:latin typeface="roboto"/>
              </a:rPr>
              <a:t>của c</a:t>
            </a:r>
            <a:r>
              <a:rPr lang="en-US" i="1" dirty="0">
                <a:solidFill>
                  <a:srgbClr val="474747"/>
                </a:solidFill>
                <a:latin typeface="roboto"/>
              </a:rPr>
              <a:t>ô</a:t>
            </a:r>
            <a:r>
              <a:rPr lang="vi-VN" i="1" dirty="0" smtClean="0">
                <a:solidFill>
                  <a:srgbClr val="474747"/>
                </a:solidFill>
                <a:latin typeface="roboto"/>
              </a:rPr>
              <a:t> luôn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rạng</a:t>
            </a:r>
            <a:r>
              <a:rPr lang="en-US" i="1" dirty="0" smtClean="0">
                <a:solidFill>
                  <a:srgbClr val="474747"/>
                </a:solidFill>
                <a:latin typeface="roboto"/>
              </a:rPr>
              <a:t> </a:t>
            </a:r>
            <a:r>
              <a:rPr lang="en-US" i="1" dirty="0" err="1" smtClean="0">
                <a:solidFill>
                  <a:srgbClr val="474747"/>
                </a:solidFill>
                <a:latin typeface="roboto"/>
              </a:rPr>
              <a:t>rỡ</a:t>
            </a:r>
            <a:r>
              <a:rPr lang="vi-VN" i="1" dirty="0" smtClean="0">
                <a:solidFill>
                  <a:srgbClr val="474747"/>
                </a:solidFill>
                <a:latin typeface="roboto"/>
              </a:rPr>
              <a:t>, </a:t>
            </a:r>
            <a:r>
              <a:rPr lang="vi-VN" i="1" dirty="0">
                <a:solidFill>
                  <a:srgbClr val="474747"/>
                </a:solidFill>
                <a:latin typeface="roboto"/>
              </a:rPr>
              <a:t>học tập tốt, có những người bạn tốt và một năm mới đầy ắp những điều thú vị.</a:t>
            </a:r>
            <a:endParaRPr lang="en-US" i="1" dirty="0"/>
          </a:p>
        </p:txBody>
      </p:sp>
      <p:pic>
        <p:nvPicPr>
          <p:cNvPr id="1026" name="Picture 2" descr="Free Vector | Flat chinese new year lucky money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242127"/>
            <a:ext cx="6929344" cy="46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17077"/>
      </p:ext>
    </p:extLst>
  </p:cSld>
  <p:clrMapOvr>
    <a:masterClrMapping/>
  </p:clrMapOvr>
  <p:transition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643430" y="4352095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64370" y="4397815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88" y="4405724"/>
            <a:ext cx="532822" cy="53282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643430" y="52370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drink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5254254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27" y="5217787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2709" y="957107"/>
            <a:ext cx="2822719" cy="27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0" name="YMsPham"/>
          <p:cNvSpPr/>
          <p:nvPr/>
        </p:nvSpPr>
        <p:spPr>
          <a:xfrm>
            <a:off x="5643430" y="4361348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88" y="5245982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3" y="4370602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430" y="897912"/>
            <a:ext cx="3729170" cy="27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0" name="YMsPham"/>
          <p:cNvSpPr/>
          <p:nvPr/>
        </p:nvSpPr>
        <p:spPr>
          <a:xfrm>
            <a:off x="5643430" y="4361348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88" y="5245982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3" y="4370602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9426" y="817723"/>
            <a:ext cx="1843256" cy="33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5643430" y="4352095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88" y="4405724"/>
            <a:ext cx="532822" cy="53282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643430" y="51302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3" y="5139545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8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6609569" y="1802896"/>
            <a:ext cx="3276614" cy="19474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248191" y="4377780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53475" y="52736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43325" y="4293309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1" y="4418684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831" y="1339401"/>
            <a:ext cx="3712111" cy="2066626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57" y="5150568"/>
            <a:ext cx="547897" cy="6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0914" y="1231124"/>
            <a:ext cx="2968937" cy="24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253" y="1087345"/>
            <a:ext cx="1996828" cy="23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887217" y="4495625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</a:t>
            </a:r>
          </a:p>
        </p:txBody>
      </p:sp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44110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949946" y="5266461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75" y="4503534"/>
            <a:ext cx="532822" cy="532822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5710" r="27209" b="13550"/>
          <a:stretch/>
        </p:blipFill>
        <p:spPr>
          <a:xfrm>
            <a:off x="6795768" y="754966"/>
            <a:ext cx="1938076" cy="3176576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11" y="5193528"/>
            <a:ext cx="547897" cy="6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74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0797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endParaRPr lang="en-US" sz="7200" b="1" dirty="0">
              <a:solidFill>
                <a:srgbClr val="E4164C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6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46417" y="465825"/>
            <a:ext cx="9511754" cy="6196229"/>
            <a:chOff x="-378566" y="303064"/>
            <a:chExt cx="18460146" cy="12338199"/>
          </a:xfrm>
        </p:grpSpPr>
        <p:pic>
          <p:nvPicPr>
            <p:cNvPr id="1030" name="Picture 6" descr="https://s.sachmem.vn/public/images/v2/TA4T2SHS/U13-L1-1-a_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8566" y="303064"/>
              <a:ext cx="10256033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3-L1-1-b_4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486" y="312680"/>
              <a:ext cx="8212094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3-L1-1-c_5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6"/>
            <a:stretch/>
          </p:blipFill>
          <p:spPr bwMode="auto">
            <a:xfrm>
              <a:off x="-378566" y="6999139"/>
              <a:ext cx="8620125" cy="527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3-L1-1-d_5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4137" y="6926262"/>
              <a:ext cx="9107443" cy="57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609" y="373314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164301" y="773424"/>
            <a:ext cx="36150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What's your favourite food?</a:t>
            </a:r>
            <a:endParaRPr lang="en-US" sz="2200" dirty="0"/>
          </a:p>
        </p:txBody>
      </p:sp>
      <p:sp>
        <p:nvSpPr>
          <p:cNvPr id="16" name="Rectangle 15"/>
          <p:cNvSpPr/>
          <p:nvPr/>
        </p:nvSpPr>
        <p:spPr>
          <a:xfrm>
            <a:off x="6032825" y="3367173"/>
            <a:ext cx="1133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fish.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37700" y="472756"/>
            <a:ext cx="29118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How about you, Tom?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8068067" y="3779975"/>
            <a:ext cx="33554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Do you like orange juice?</a:t>
            </a:r>
            <a:endParaRPr lang="en-US" sz="2200" dirty="0"/>
          </a:p>
        </p:txBody>
      </p:sp>
      <p:sp>
        <p:nvSpPr>
          <p:cNvPr id="19" name="Rectangle 18"/>
          <p:cNvSpPr/>
          <p:nvPr/>
        </p:nvSpPr>
        <p:spPr>
          <a:xfrm>
            <a:off x="2770742" y="3823517"/>
            <a:ext cx="28524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What's your favourite drink, Mai?</a:t>
            </a:r>
            <a:endParaRPr 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4356001" y="4193724"/>
            <a:ext cx="22333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It's orange juice.</a:t>
            </a:r>
            <a:endParaRPr lang="en-US" sz="2200" dirty="0"/>
          </a:p>
        </p:txBody>
      </p:sp>
      <p:sp>
        <p:nvSpPr>
          <p:cNvPr id="21" name="Rectangle 20"/>
          <p:cNvSpPr/>
          <p:nvPr/>
        </p:nvSpPr>
        <p:spPr>
          <a:xfrm>
            <a:off x="8446342" y="6254198"/>
            <a:ext cx="28600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No, I don't. I like milk.</a:t>
            </a:r>
            <a:endParaRPr lang="en-US" sz="2200" dirty="0"/>
          </a:p>
        </p:txBody>
      </p:sp>
      <p:sp>
        <p:nvSpPr>
          <p:cNvPr id="22" name="Rectangle 21"/>
          <p:cNvSpPr/>
          <p:nvPr/>
        </p:nvSpPr>
        <p:spPr>
          <a:xfrm>
            <a:off x="9688387" y="983535"/>
            <a:ext cx="18790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I like chicken.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19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710" r="27209" b="13550"/>
          <a:stretch/>
        </p:blipFill>
        <p:spPr>
          <a:xfrm>
            <a:off x="7738123" y="4294325"/>
            <a:ext cx="952843" cy="156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544" y="4019071"/>
            <a:ext cx="737948" cy="1328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191" y="2161981"/>
            <a:ext cx="1139013" cy="1355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874" y="5013689"/>
            <a:ext cx="1767617" cy="9840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094" y="2566839"/>
            <a:ext cx="1616359" cy="1289188"/>
            <a:chOff x="1238250" y="1676146"/>
            <a:chExt cx="2348580" cy="18731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4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891131" y="4375511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3137325" y="4882155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endCxn id="14" idx="7"/>
          </p:cNvCxnSpPr>
          <p:nvPr/>
        </p:nvCxnSpPr>
        <p:spPr>
          <a:xfrm flipH="1">
            <a:off x="2431164" y="2302099"/>
            <a:ext cx="1486041" cy="22304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90478" y="2302099"/>
            <a:ext cx="690611" cy="245156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05759" y="2354970"/>
            <a:ext cx="89305" cy="265871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71078" y="2155718"/>
            <a:ext cx="404491" cy="221979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381388" y="1996225"/>
            <a:ext cx="1116131" cy="226532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28880" y="3738326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66141" y="540259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70179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22133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283740" y="5784759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809090" y="5266415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292075" y="3390442"/>
            <a:ext cx="2643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6" name="Freeform 5"/>
          <p:cNvSpPr/>
          <p:nvPr/>
        </p:nvSpPr>
        <p:spPr>
          <a:xfrm>
            <a:off x="2154725" y="570845"/>
            <a:ext cx="7373193" cy="1836996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F8C8D0">
              <a:alpha val="73333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58396" y="883023"/>
            <a:ext cx="616585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food/drink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98798" y="2095663"/>
            <a:ext cx="859598" cy="67784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20823" y="1711857"/>
            <a:ext cx="1015723" cy="88772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62655" y="37338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16171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v2/TA4T2SHS/U13-L1-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v2/TA4T2SHS/U13-L1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241" y="5773069"/>
            <a:ext cx="2896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8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images/v2/TA4T2SHS/U13-L1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31098" y="1214930"/>
            <a:ext cx="9013782" cy="5188081"/>
            <a:chOff x="1731098" y="1214930"/>
            <a:chExt cx="9013782" cy="5188081"/>
          </a:xfrm>
        </p:grpSpPr>
        <p:grpSp>
          <p:nvGrpSpPr>
            <p:cNvPr id="9" name="Group 8"/>
            <p:cNvGrpSpPr/>
            <p:nvPr/>
          </p:nvGrpSpPr>
          <p:grpSpPr>
            <a:xfrm>
              <a:off x="1876980" y="1214930"/>
              <a:ext cx="8651203" cy="5188081"/>
              <a:chOff x="-375063" y="3603636"/>
              <a:chExt cx="11764659" cy="7769556"/>
            </a:xfrm>
          </p:grpSpPr>
          <p:pic>
            <p:nvPicPr>
              <p:cNvPr id="3075" name="Picture 3" descr="https://s.sachmem.vn/public/images/TA4T2SHS/U13-L1-3-2-dxxfzwkzhbbxuuqh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90" b="11214"/>
              <a:stretch/>
            </p:blipFill>
            <p:spPr bwMode="auto">
              <a:xfrm>
                <a:off x="3947709" y="3736372"/>
                <a:ext cx="3324224" cy="168131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s://s.sachmem.vn/public/images/TA4T2SHS/U13-L1-3-3-scddvognmyamizau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0" t="7319" r="4384" b="6077"/>
              <a:stretch/>
            </p:blipFill>
            <p:spPr bwMode="auto">
              <a:xfrm>
                <a:off x="7952608" y="3603636"/>
                <a:ext cx="3038169" cy="194679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-375063" y="3656455"/>
                <a:ext cx="11764659" cy="7716737"/>
                <a:chOff x="-375063" y="3656455"/>
                <a:chExt cx="11764659" cy="7716737"/>
              </a:xfrm>
            </p:grpSpPr>
            <p:pic>
              <p:nvPicPr>
                <p:cNvPr id="3077" name="Picture 5" descr="https://s.sachmem.vn/public/images/TA4T2SHS/U13-L1-3-4-flobtjyntvfeszbp.jpg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69" t="2542" r="17021" b="-2542"/>
                <a:stretch/>
              </p:blipFill>
              <p:spPr bwMode="auto">
                <a:xfrm>
                  <a:off x="-17879" y="6159182"/>
                  <a:ext cx="2609850" cy="224790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8" name="Picture 6" descr="https://s.sachmem.vn/public/images/TA4T2SHS/U13-L1-3-5-klamsunnbsoskxwc.jp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91" r="28963"/>
                <a:stretch/>
              </p:blipFill>
              <p:spPr bwMode="auto">
                <a:xfrm>
                  <a:off x="4798150" y="6117132"/>
                  <a:ext cx="15240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9" name="Picture 7" descr="https://s.sachmem.vn/public/images/TA4T2SHS/U13-L1-3-6-tsgcpksyalypimbk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3" r="26886"/>
                <a:stretch/>
              </p:blipFill>
              <p:spPr bwMode="auto">
                <a:xfrm>
                  <a:off x="8798450" y="6034741"/>
                  <a:ext cx="15621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-375063" y="3656455"/>
                  <a:ext cx="11764659" cy="7716737"/>
                  <a:chOff x="336137" y="-1071680"/>
                  <a:chExt cx="11764659" cy="7716737"/>
                </a:xfrm>
              </p:grpSpPr>
              <p:pic>
                <p:nvPicPr>
                  <p:cNvPr id="3080" name="Picture 8" descr="https://s.sachmem.vn/public/images/TA4T2SHS/U13-L1-3-7-qrhccmzzvetritba.jp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137" y="4360925"/>
                    <a:ext cx="3324224" cy="22479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1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193" b="9841"/>
                  <a:stretch/>
                </p:blipFill>
                <p:spPr bwMode="auto">
                  <a:xfrm>
                    <a:off x="4658909" y="4608574"/>
                    <a:ext cx="3324223" cy="17525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2" name="Picture 10" descr="https://s.sachmem.vn/public/images/TA4T2SHS/U13-L1-3-9-vskdylhwjceopka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1" r="-5421" b="-3223"/>
                  <a:stretch/>
                </p:blipFill>
                <p:spPr bwMode="auto">
                  <a:xfrm>
                    <a:off x="8596389" y="4324692"/>
                    <a:ext cx="3504407" cy="2320365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4376" t="51598" b="10672"/>
                  <a:stretch/>
                </p:blipFill>
                <p:spPr bwMode="auto">
                  <a:xfrm>
                    <a:off x="367608" y="-1071680"/>
                    <a:ext cx="3261278" cy="1841151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grpSp>
          <p:nvGrpSpPr>
            <p:cNvPr id="23" name="Group 22"/>
            <p:cNvGrpSpPr/>
            <p:nvPr/>
          </p:nvGrpSpPr>
          <p:grpSpPr>
            <a:xfrm>
              <a:off x="1731098" y="3057180"/>
              <a:ext cx="6446113" cy="457200"/>
              <a:chOff x="1733686" y="1212303"/>
              <a:chExt cx="6446113" cy="4572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733685" y="4814560"/>
              <a:ext cx="6446113" cy="457200"/>
              <a:chOff x="1733686" y="1212303"/>
              <a:chExt cx="6446113" cy="4572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863103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84122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905140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7676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797782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54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21466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89585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54509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0289" y="43619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3. What is her favourite food and drink?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0289" y="2557586"/>
            <a:ext cx="4461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2. What's his favourite drink?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0289" y="753265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1. What's his favourite food?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33686" y="1212303"/>
            <a:ext cx="6446113" cy="457200"/>
            <a:chOff x="1733686" y="1212303"/>
            <a:chExt cx="6446113" cy="457200"/>
          </a:xfrm>
        </p:grpSpPr>
        <p:sp>
          <p:nvSpPr>
            <p:cNvPr id="20" name="Oval 19"/>
            <p:cNvSpPr/>
            <p:nvPr/>
          </p:nvSpPr>
          <p:spPr>
            <a:xfrm>
              <a:off x="1733686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728142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7722599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817093" y="179583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96340" y="363044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94035" y="5541663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90" y="434207"/>
            <a:ext cx="277438" cy="2743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9" y="3191366"/>
            <a:ext cx="277438" cy="2743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" y="1262764"/>
            <a:ext cx="277438" cy="2743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" y="5043160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(cũ) - Unit 13 Would you like some milk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1569" y="752402"/>
            <a:ext cx="3504701" cy="5434730"/>
            <a:chOff x="936369" y="766917"/>
            <a:chExt cx="3504701" cy="5434730"/>
          </a:xfrm>
        </p:grpSpPr>
        <p:grpSp>
          <p:nvGrpSpPr>
            <p:cNvPr id="3" name="Group 2"/>
            <p:cNvGrpSpPr/>
            <p:nvPr/>
          </p:nvGrpSpPr>
          <p:grpSpPr>
            <a:xfrm>
              <a:off x="936369" y="766917"/>
              <a:ext cx="3504701" cy="5434730"/>
              <a:chOff x="877375" y="-755649"/>
              <a:chExt cx="4676776" cy="7252263"/>
            </a:xfrm>
          </p:grpSpPr>
          <p:pic>
            <p:nvPicPr>
              <p:cNvPr id="1026" name="Picture 2" descr="https://s.sachmem.vn/public/images/TA4T2SHS/U13-L1-4-1-ewvdroslxzjqoyph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-755649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3-L1-4-2-qwbdakowvcxmbkig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1670332"/>
                <a:ext cx="4676775" cy="2400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3-L1-4-3-evjxntndhtxpolri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6" y="4096314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ounded Rectangle 3"/>
            <p:cNvSpPr/>
            <p:nvPr/>
          </p:nvSpPr>
          <p:spPr>
            <a:xfrm>
              <a:off x="3384783" y="230572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EE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00023" y="4162237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D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00023" y="596098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9E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4602435" y="1074597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A: What's his favourite food?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2435" y="2892588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A: What's her favourite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2435" y="4681439"/>
            <a:ext cx="7251055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A: What's his favourite food and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3692" y="1703225"/>
            <a:ext cx="212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chicken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3692" y="3513307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orange juice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3692" y="5302273"/>
            <a:ext cx="3206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fish and water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843" y="40975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write.</a:t>
            </a:r>
            <a:endParaRPr lang="en-US" dirty="0"/>
          </a:p>
        </p:txBody>
      </p:sp>
      <p:pic>
        <p:nvPicPr>
          <p:cNvPr id="1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0549" y="709061"/>
            <a:ext cx="6324600" cy="1143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Thursday, February 10</a:t>
            </a:r>
            <a:r>
              <a:rPr lang="en-GB" sz="2400" b="1" baseline="30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GB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</a:p>
          <a:p>
            <a:pPr algn="ctr"/>
            <a:r>
              <a:rPr lang="en-GB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Unit 13:  Would you like some milk?</a:t>
            </a:r>
          </a:p>
          <a:p>
            <a:pPr algn="ctr"/>
            <a:r>
              <a:rPr lang="en-GB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Lesson 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7622"/>
              </p:ext>
            </p:extLst>
          </p:nvPr>
        </p:nvGraphicFramePr>
        <p:xfrm>
          <a:off x="2560549" y="2004461"/>
          <a:ext cx="4191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6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I. Words: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GB" sz="26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Food  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beef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pork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chicken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fish  </a:t>
                      </a:r>
                    </a:p>
                    <a:p>
                      <a:endParaRPr lang="en-GB" sz="26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sz="2600" b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2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en-GB" sz="26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411424"/>
              </p:ext>
            </p:extLst>
          </p:nvPr>
        </p:nvGraphicFramePr>
        <p:xfrm>
          <a:off x="4922749" y="2385462"/>
          <a:ext cx="4572000" cy="198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4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GB" sz="26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Drink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milk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orange</a:t>
                      </a:r>
                      <a:r>
                        <a:rPr lang="en-GB" sz="2600" b="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juice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sz="2600" b="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2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en-GB" sz="26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898001"/>
              </p:ext>
            </p:extLst>
          </p:nvPr>
        </p:nvGraphicFramePr>
        <p:xfrm>
          <a:off x="2525913" y="4519061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II. </a:t>
                      </a:r>
                      <a:r>
                        <a:rPr lang="en-US" sz="2600" b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Sentence patterns:</a:t>
                      </a:r>
                      <a:endParaRPr lang="en-US" sz="2600" b="0" i="1" dirty="0" smtClean="0">
                        <a:solidFill>
                          <a:srgbClr val="7030A0"/>
                        </a:solidFill>
                        <a:latin typeface="Times New Roman" pitchFamily="18" charset="0"/>
                      </a:endParaRPr>
                    </a:p>
                    <a:p>
                      <a:r>
                        <a:rPr lang="en-US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What’s your </a:t>
                      </a:r>
                      <a:r>
                        <a:rPr lang="en-US" sz="2600" b="0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favourite</a:t>
                      </a:r>
                      <a:r>
                        <a:rPr lang="en-US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6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food</a:t>
                      </a:r>
                      <a:r>
                        <a:rPr lang="en-US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/ </a:t>
                      </a:r>
                      <a:r>
                        <a:rPr lang="en-US" sz="2600" b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</a:rPr>
                        <a:t>drink</a:t>
                      </a:r>
                      <a:r>
                        <a:rPr lang="en-US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?</a:t>
                      </a:r>
                    </a:p>
                    <a:p>
                      <a:r>
                        <a:rPr lang="en-US" sz="2600" b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It’s</a:t>
                      </a:r>
                      <a:r>
                        <a:rPr lang="en-US" sz="2600" b="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600" b="0" u="sng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</a:rPr>
                        <a:t>pizza</a:t>
                      </a:r>
                      <a:r>
                        <a:rPr lang="en-US" sz="2600" b="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/ </a:t>
                      </a:r>
                      <a:r>
                        <a:rPr lang="en-US" sz="2600" b="0" u="sng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</a:rPr>
                        <a:t>milk.</a:t>
                      </a:r>
                      <a:endParaRPr lang="en-US" sz="2600" b="0" u="sng" dirty="0" smtClean="0">
                        <a:solidFill>
                          <a:srgbClr val="0070C0"/>
                        </a:solidFill>
                        <a:latin typeface="Times New Roman" pitchFamily="18" charset="0"/>
                      </a:endParaRPr>
                    </a:p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87814" y="2001509"/>
            <a:ext cx="28194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Exercises: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(2)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Q&amp;A (p2)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Olm.vn</a:t>
            </a:r>
          </a:p>
        </p:txBody>
      </p:sp>
    </p:spTree>
    <p:extLst>
      <p:ext uri="{BB962C8B-B14F-4D97-AF65-F5344CB8AC3E}">
        <p14:creationId xmlns:p14="http://schemas.microsoft.com/office/powerpoint/2010/main" val="33024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juice.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445" y="3392230"/>
            <a:ext cx="672494" cy="1210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924" y="3392230"/>
            <a:ext cx="672494" cy="1210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418" y="3392230"/>
            <a:ext cx="672494" cy="12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914683" y="1886880"/>
            <a:ext cx="6080645" cy="33851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/biːf/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1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fish.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chicken.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844" y="3652356"/>
            <a:ext cx="1837303" cy="14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beef.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pork.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fish.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2561081" y="3985679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pork.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8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2688258" y="3442761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chicken.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710" r="27209" b="13550"/>
          <a:stretch/>
        </p:blipFill>
        <p:spPr>
          <a:xfrm>
            <a:off x="3009364" y="3312255"/>
            <a:ext cx="952843" cy="1561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5710" r="27209" b="13550"/>
          <a:stretch/>
        </p:blipFill>
        <p:spPr>
          <a:xfrm>
            <a:off x="4018507" y="3301644"/>
            <a:ext cx="952843" cy="1561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5710" r="27209" b="13550"/>
          <a:stretch/>
        </p:blipFill>
        <p:spPr>
          <a:xfrm>
            <a:off x="1936403" y="3312255"/>
            <a:ext cx="952843" cy="15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pork.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fish.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611" y="3945598"/>
            <a:ext cx="1767617" cy="9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orange juice.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 It’s chicken.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687" y="3404561"/>
            <a:ext cx="996727" cy="118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5228" y="3404561"/>
            <a:ext cx="996727" cy="1186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146" y="3404561"/>
            <a:ext cx="996727" cy="1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 beef.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2561081" y="3986411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drink.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_____?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orange juice.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food.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215" y="3404561"/>
            <a:ext cx="996727" cy="118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674" y="3404561"/>
            <a:ext cx="996727" cy="1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______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milk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favourite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drink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710" r="27209" b="13550"/>
          <a:stretch/>
        </p:blipFill>
        <p:spPr>
          <a:xfrm>
            <a:off x="3480418" y="3367931"/>
            <a:ext cx="952843" cy="1561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25710" r="27209" b="13550"/>
          <a:stretch/>
        </p:blipFill>
        <p:spPr>
          <a:xfrm>
            <a:off x="2407457" y="3367931"/>
            <a:ext cx="952843" cy="15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79903" y="754999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 your favourite food?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chicken.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What are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what’s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What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768" y="3643164"/>
            <a:ext cx="1837303" cy="14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/pɔːk/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700832" y="1480092"/>
            <a:ext cx="6323934" cy="3758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_____?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like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food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drink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502" y="4086687"/>
            <a:ext cx="1767617" cy="9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843" y="409758"/>
            <a:ext cx="157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Helvetica Neue"/>
              </a:rPr>
              <a:t>5.</a:t>
            </a:r>
            <a:r>
              <a:rPr lang="en-US" b="1" dirty="0">
                <a:latin typeface="Helvetica Neue"/>
              </a:rPr>
              <a:t> Let’s sing.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43251" y="747638"/>
            <a:ext cx="6457950" cy="770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21424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3A9F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favourite food and drink </a:t>
            </a:r>
            <a:endParaRPr kumimoji="0" lang="en-US" altLang="en-US" sz="63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.sachmem.vn/public/images/TA4T2SHS/U13-L1-5-1-yvlzemunaucccw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7" y="3600633"/>
            <a:ext cx="1945651" cy="22669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1538" y="1655388"/>
            <a:ext cx="9494044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 your favourite food? What's your favourite food?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my favourite food is beef.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 your favourite drink? What's your favourite drink?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my favourite drink is milk.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Beef and milk, beef and milk.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they're my favourite food and drink</a:t>
            </a:r>
          </a:p>
        </p:txBody>
      </p:sp>
    </p:spTree>
    <p:extLst>
      <p:ext uri="{BB962C8B-B14F-4D97-AF65-F5344CB8AC3E}">
        <p14:creationId xmlns:p14="http://schemas.microsoft.com/office/powerpoint/2010/main" val="33045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/ˈtʃɪkɪn/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7448" y="1186054"/>
            <a:ext cx="5242768" cy="4181568"/>
            <a:chOff x="1238250" y="1676146"/>
            <a:chExt cx="2348580" cy="1873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/fɪʃ/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9" y="2095386"/>
            <a:ext cx="5211278" cy="2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pPr fontAlgn="t"/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4021" y="2001418"/>
            <a:ext cx="5017764" cy="3566565"/>
            <a:chOff x="1010340" y="1073396"/>
            <a:chExt cx="5786492" cy="4112968"/>
          </a:xfrm>
        </p:grpSpPr>
        <p:pic>
          <p:nvPicPr>
            <p:cNvPr id="11" name="Picture 2" descr="https://s.sachmem.vn/public/images/v2/TA4T2SHS/U13-L1-2-a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4" t="6008"/>
            <a:stretch/>
          </p:blipFill>
          <p:spPr bwMode="auto">
            <a:xfrm>
              <a:off x="3237653" y="1073396"/>
              <a:ext cx="3559179" cy="198143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s.sachmem.vn/public/images/v2/TA4T2SHS/U13-L1-2-b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7"/>
            <a:stretch/>
          </p:blipFill>
          <p:spPr bwMode="auto">
            <a:xfrm>
              <a:off x="1010340" y="2841804"/>
              <a:ext cx="3944718" cy="23445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205774" y="1696012"/>
            <a:ext cx="2348580" cy="1873199"/>
            <a:chOff x="1238250" y="1676146"/>
            <a:chExt cx="2348580" cy="18731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9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3"/>
          <p:cNvSpPr/>
          <p:nvPr/>
        </p:nvSpPr>
        <p:spPr>
          <a:xfrm>
            <a:off x="586245" y="2314552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3" name="Oval 2"/>
          <p:cNvSpPr/>
          <p:nvPr/>
        </p:nvSpPr>
        <p:spPr>
          <a:xfrm>
            <a:off x="542362" y="2289008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850322" y="2314552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</p:txBody>
      </p:sp>
      <p:sp>
        <p:nvSpPr>
          <p:cNvPr id="5" name="Oval 4"/>
          <p:cNvSpPr/>
          <p:nvPr/>
        </p:nvSpPr>
        <p:spPr>
          <a:xfrm>
            <a:off x="2806439" y="2289008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Flowchart: Alternate Process 3"/>
          <p:cNvSpPr/>
          <p:nvPr/>
        </p:nvSpPr>
        <p:spPr>
          <a:xfrm>
            <a:off x="5114399" y="2314552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7" name="Oval 6"/>
          <p:cNvSpPr/>
          <p:nvPr/>
        </p:nvSpPr>
        <p:spPr>
          <a:xfrm>
            <a:off x="5070516" y="2289008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Flowchart: Alternate Process 3"/>
          <p:cNvSpPr/>
          <p:nvPr/>
        </p:nvSpPr>
        <p:spPr>
          <a:xfrm>
            <a:off x="7378476" y="2314552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9" name="Oval 8"/>
          <p:cNvSpPr/>
          <p:nvPr/>
        </p:nvSpPr>
        <p:spPr>
          <a:xfrm>
            <a:off x="7334593" y="2289008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Flowchart: Alternate Process 3"/>
          <p:cNvSpPr/>
          <p:nvPr/>
        </p:nvSpPr>
        <p:spPr>
          <a:xfrm>
            <a:off x="9642555" y="2314552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</p:txBody>
      </p:sp>
      <p:sp>
        <p:nvSpPr>
          <p:cNvPr id="11" name="Oval 10"/>
          <p:cNvSpPr/>
          <p:nvPr/>
        </p:nvSpPr>
        <p:spPr>
          <a:xfrm>
            <a:off x="9598672" y="2289008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229" y="2504965"/>
            <a:ext cx="1744245" cy="1302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51" y="2633986"/>
            <a:ext cx="1767617" cy="9840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5938" y="2464607"/>
            <a:ext cx="1616359" cy="1289188"/>
            <a:chOff x="1238250" y="1676146"/>
            <a:chExt cx="2348580" cy="18731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7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3008743" y="2545693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5279156" y="2612607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2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614</Words>
  <Application>Microsoft Office PowerPoint</Application>
  <PresentationFormat>Widescreen</PresentationFormat>
  <Paragraphs>263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Calibri</vt:lpstr>
      <vt:lpstr>Calibri Light</vt:lpstr>
      <vt:lpstr>Times New Roman</vt:lpstr>
      <vt:lpstr>黑体</vt:lpstr>
      <vt:lpstr>Century Gothic</vt:lpstr>
      <vt:lpstr>Helvetica Neue</vt:lpstr>
      <vt:lpstr>Bahnschrift</vt:lpstr>
      <vt:lpstr>roboto</vt:lpstr>
      <vt:lpstr>Arial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155</cp:revision>
  <dcterms:created xsi:type="dcterms:W3CDTF">2021-01-11T12:00:12Z</dcterms:created>
  <dcterms:modified xsi:type="dcterms:W3CDTF">2022-02-16T09:03:44Z</dcterms:modified>
</cp:coreProperties>
</file>