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4"/>
  </p:notesMasterIdLst>
  <p:sldIdLst>
    <p:sldId id="266" r:id="rId2"/>
    <p:sldId id="267" r:id="rId3"/>
    <p:sldId id="268" r:id="rId4"/>
    <p:sldId id="269" r:id="rId5"/>
    <p:sldId id="270" r:id="rId6"/>
    <p:sldId id="271" r:id="rId7"/>
    <p:sldId id="272" r:id="rId8"/>
    <p:sldId id="274" r:id="rId9"/>
    <p:sldId id="275" r:id="rId10"/>
    <p:sldId id="276" r:id="rId11"/>
    <p:sldId id="278" r:id="rId12"/>
    <p:sldId id="279" r:id="rId13"/>
    <p:sldId id="280" r:id="rId14"/>
    <p:sldId id="281" r:id="rId15"/>
    <p:sldId id="256" r:id="rId16"/>
    <p:sldId id="257" r:id="rId17"/>
    <p:sldId id="262" r:id="rId18"/>
    <p:sldId id="263" r:id="rId19"/>
    <p:sldId id="264" r:id="rId20"/>
    <p:sldId id="282" r:id="rId21"/>
    <p:sldId id="258" r:id="rId22"/>
    <p:sldId id="265" r:id="rId23"/>
  </p:sldIdLst>
  <p:sldSz cx="12192000" cy="6858000"/>
  <p:notesSz cx="6858000" cy="9144000"/>
  <p:embeddedFontLst>
    <p:embeddedFont>
      <p:font typeface="Harrington" panose="04040505050A02020702" pitchFamily="82" charset="0"/>
      <p:regular r:id="rId25"/>
    </p:embeddedFont>
    <p:embeddedFont>
      <p:font typeface="Tahoma" panose="020B0604030504040204" pitchFamily="34" charset="0"/>
      <p:regular r:id="rId26"/>
      <p:bold r:id="rId27"/>
    </p:embeddedFont>
    <p:embeddedFont>
      <p:font typeface="Algerian" panose="04020705040A02060702" pitchFamily="82" charset="0"/>
      <p:regular r:id="rId28"/>
    </p:embeddedFont>
    <p:embeddedFont>
      <p:font typeface="Calibri Light" panose="020F0302020204030204" pitchFamily="34" charset="0"/>
      <p:regular r:id="rId29"/>
      <p:italic r:id="rId30"/>
    </p:embeddedFont>
    <p:embeddedFont>
      <p:font typeface="Calibri" panose="020F0502020204030204" pitchFamily="34" charset="0"/>
      <p:regular r:id="rId31"/>
      <p:bold r:id="rId32"/>
      <p:italic r:id="rId33"/>
      <p:boldItalic r:id="rId34"/>
    </p:embeddedFont>
    <p:embeddedFont>
      <p:font typeface="Century Gothic" panose="020B0502020202020204" pitchFamily="34" charset="0"/>
      <p:regular r:id="rId35"/>
      <p:bold r:id="rId36"/>
      <p:italic r:id="rId37"/>
      <p:boldItalic r:id="rId38"/>
    </p:embeddedFont>
    <p:embeddedFont>
      <p:font typeface="Bernard MT Condensed" panose="02050806060905020404" pitchFamily="18" charset="0"/>
      <p:regular r:id="rId3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210BC7"/>
    <a:srgbClr val="86C4EB"/>
    <a:srgbClr val="99CBEE"/>
    <a:srgbClr val="8D42C6"/>
    <a:srgbClr val="9E5ECE"/>
    <a:srgbClr val="8C3FC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680" autoAdjust="0"/>
    <p:restoredTop sz="94660"/>
  </p:normalViewPr>
  <p:slideViewPr>
    <p:cSldViewPr snapToGrid="0">
      <p:cViewPr varScale="1">
        <p:scale>
          <a:sx n="68" d="100"/>
          <a:sy n="68" d="100"/>
        </p:scale>
        <p:origin x="400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9" Type="http://schemas.openxmlformats.org/officeDocument/2006/relationships/font" Target="fonts/font15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10.fntdata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font" Target="fonts/font14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5.fntdata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openxmlformats.org/officeDocument/2006/relationships/font" Target="fonts/font13.fntdata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36" Type="http://schemas.openxmlformats.org/officeDocument/2006/relationships/font" Target="fonts/font12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9DE3B0-2F7C-4D42-BF04-D74161D7181D}" type="datetimeFigureOut">
              <a:rPr lang="en-US" smtClean="0"/>
              <a:t>2/16/2022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C2389A-B294-4BE5-8AF3-F4E4B59573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13081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69352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62144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3312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62555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74342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42361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</a:t>
            </a:r>
            <a:r>
              <a:rPr lang="en-US" sz="1200" b="0" cap="none" spc="0" baseline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5269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951995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78196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79FC1C-5245-46ED-BEC5-1EFE2E40423F}" type="datetimeFigureOut">
              <a:rPr lang="en-US" smtClean="0"/>
              <a:t>2/16/2022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9E9EB9-DE01-4EF7-8E5A-71DEF9EBA5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71793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10" Type="http://schemas.openxmlformats.org/officeDocument/2006/relationships/image" Target="../media/image6.png"/><Relationship Id="rId4" Type="http://schemas.openxmlformats.org/officeDocument/2006/relationships/theme" Target="../theme/theme1.xml"/><Relationship Id="rId9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D42C6">
            <a:alpha val="79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 userDrawn="1"/>
        </p:nvSpPr>
        <p:spPr>
          <a:xfrm>
            <a:off x="243840" y="228600"/>
            <a:ext cx="11704320" cy="6400800"/>
          </a:xfrm>
          <a:prstGeom prst="roundRect">
            <a:avLst>
              <a:gd name="adj" fmla="val 4167"/>
            </a:avLst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 flipH="1">
            <a:off x="-30381" y="5979678"/>
            <a:ext cx="878322" cy="87832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1622253" y="6190729"/>
            <a:ext cx="491566" cy="57780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-32247" y="163206"/>
            <a:ext cx="739615" cy="51521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 flipH="1">
            <a:off x="7866" y="1917700"/>
            <a:ext cx="424142" cy="63566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9"/>
          <a:srcRect t="-5256" b="1"/>
          <a:stretch/>
        </p:blipFill>
        <p:spPr>
          <a:xfrm>
            <a:off x="11682545" y="4838700"/>
            <a:ext cx="503102" cy="82813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10"/>
          <a:srcRect l="45317" t="-7071" r="8232" b="7071"/>
          <a:stretch/>
        </p:blipFill>
        <p:spPr>
          <a:xfrm>
            <a:off x="11685504" y="-29817"/>
            <a:ext cx="498630" cy="708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1579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19.png"/><Relationship Id="rId18" Type="http://schemas.openxmlformats.org/officeDocument/2006/relationships/image" Target="../media/image24.png"/><Relationship Id="rId3" Type="http://schemas.microsoft.com/office/2007/relationships/media" Target="../media/media3.wav"/><Relationship Id="rId21" Type="http://schemas.openxmlformats.org/officeDocument/2006/relationships/image" Target="../media/image13.png"/><Relationship Id="rId7" Type="http://schemas.openxmlformats.org/officeDocument/2006/relationships/audio" Target="../media/audio1.wav"/><Relationship Id="rId12" Type="http://schemas.openxmlformats.org/officeDocument/2006/relationships/image" Target="../media/image18.png"/><Relationship Id="rId17" Type="http://schemas.openxmlformats.org/officeDocument/2006/relationships/image" Target="../media/image23.png"/><Relationship Id="rId2" Type="http://schemas.openxmlformats.org/officeDocument/2006/relationships/audio" Target="../media/media2.mp3"/><Relationship Id="rId16" Type="http://schemas.openxmlformats.org/officeDocument/2006/relationships/image" Target="../media/image22.png"/><Relationship Id="rId20" Type="http://schemas.openxmlformats.org/officeDocument/2006/relationships/image" Target="../media/image26.png"/><Relationship Id="rId1" Type="http://schemas.microsoft.com/office/2007/relationships/media" Target="../media/media2.mp3"/><Relationship Id="rId6" Type="http://schemas.openxmlformats.org/officeDocument/2006/relationships/notesSlide" Target="../notesSlides/notesSlide3.xml"/><Relationship Id="rId11" Type="http://schemas.openxmlformats.org/officeDocument/2006/relationships/image" Target="../media/image17.png"/><Relationship Id="rId5" Type="http://schemas.openxmlformats.org/officeDocument/2006/relationships/slideLayout" Target="../slideLayouts/slideLayout3.xml"/><Relationship Id="rId15" Type="http://schemas.openxmlformats.org/officeDocument/2006/relationships/image" Target="../media/image21.png"/><Relationship Id="rId10" Type="http://schemas.openxmlformats.org/officeDocument/2006/relationships/image" Target="../media/image16.png"/><Relationship Id="rId19" Type="http://schemas.openxmlformats.org/officeDocument/2006/relationships/image" Target="../media/image25.png"/><Relationship Id="rId4" Type="http://schemas.openxmlformats.org/officeDocument/2006/relationships/audio" Target="../media/media3.wav"/><Relationship Id="rId9" Type="http://schemas.openxmlformats.org/officeDocument/2006/relationships/image" Target="../media/image8.png"/><Relationship Id="rId1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19.png"/><Relationship Id="rId18" Type="http://schemas.openxmlformats.org/officeDocument/2006/relationships/image" Target="../media/image24.png"/><Relationship Id="rId3" Type="http://schemas.microsoft.com/office/2007/relationships/media" Target="../media/media3.wav"/><Relationship Id="rId21" Type="http://schemas.openxmlformats.org/officeDocument/2006/relationships/image" Target="../media/image13.png"/><Relationship Id="rId7" Type="http://schemas.openxmlformats.org/officeDocument/2006/relationships/audio" Target="../media/audio1.wav"/><Relationship Id="rId12" Type="http://schemas.openxmlformats.org/officeDocument/2006/relationships/image" Target="../media/image18.png"/><Relationship Id="rId17" Type="http://schemas.openxmlformats.org/officeDocument/2006/relationships/image" Target="../media/image23.png"/><Relationship Id="rId2" Type="http://schemas.openxmlformats.org/officeDocument/2006/relationships/audio" Target="../media/media2.mp3"/><Relationship Id="rId16" Type="http://schemas.openxmlformats.org/officeDocument/2006/relationships/image" Target="../media/image22.png"/><Relationship Id="rId20" Type="http://schemas.openxmlformats.org/officeDocument/2006/relationships/image" Target="../media/image26.png"/><Relationship Id="rId1" Type="http://schemas.microsoft.com/office/2007/relationships/media" Target="../media/media2.mp3"/><Relationship Id="rId6" Type="http://schemas.openxmlformats.org/officeDocument/2006/relationships/notesSlide" Target="../notesSlides/notesSlide4.xml"/><Relationship Id="rId11" Type="http://schemas.openxmlformats.org/officeDocument/2006/relationships/image" Target="../media/image17.png"/><Relationship Id="rId5" Type="http://schemas.openxmlformats.org/officeDocument/2006/relationships/slideLayout" Target="../slideLayouts/slideLayout3.xml"/><Relationship Id="rId15" Type="http://schemas.openxmlformats.org/officeDocument/2006/relationships/image" Target="../media/image21.png"/><Relationship Id="rId10" Type="http://schemas.openxmlformats.org/officeDocument/2006/relationships/image" Target="../media/image16.png"/><Relationship Id="rId19" Type="http://schemas.openxmlformats.org/officeDocument/2006/relationships/image" Target="../media/image25.png"/><Relationship Id="rId4" Type="http://schemas.openxmlformats.org/officeDocument/2006/relationships/audio" Target="../media/media3.wav"/><Relationship Id="rId9" Type="http://schemas.openxmlformats.org/officeDocument/2006/relationships/image" Target="../media/image27.png"/><Relationship Id="rId1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19.png"/><Relationship Id="rId18" Type="http://schemas.openxmlformats.org/officeDocument/2006/relationships/image" Target="../media/image24.png"/><Relationship Id="rId3" Type="http://schemas.microsoft.com/office/2007/relationships/media" Target="../media/media3.wav"/><Relationship Id="rId21" Type="http://schemas.openxmlformats.org/officeDocument/2006/relationships/image" Target="../media/image13.png"/><Relationship Id="rId7" Type="http://schemas.openxmlformats.org/officeDocument/2006/relationships/audio" Target="../media/audio1.wav"/><Relationship Id="rId12" Type="http://schemas.openxmlformats.org/officeDocument/2006/relationships/image" Target="../media/image18.png"/><Relationship Id="rId17" Type="http://schemas.openxmlformats.org/officeDocument/2006/relationships/image" Target="../media/image23.png"/><Relationship Id="rId2" Type="http://schemas.openxmlformats.org/officeDocument/2006/relationships/audio" Target="../media/media2.mp3"/><Relationship Id="rId16" Type="http://schemas.openxmlformats.org/officeDocument/2006/relationships/image" Target="../media/image22.png"/><Relationship Id="rId20" Type="http://schemas.openxmlformats.org/officeDocument/2006/relationships/image" Target="../media/image26.png"/><Relationship Id="rId1" Type="http://schemas.microsoft.com/office/2007/relationships/media" Target="../media/media2.mp3"/><Relationship Id="rId6" Type="http://schemas.openxmlformats.org/officeDocument/2006/relationships/notesSlide" Target="../notesSlides/notesSlide5.xml"/><Relationship Id="rId11" Type="http://schemas.openxmlformats.org/officeDocument/2006/relationships/image" Target="../media/image17.png"/><Relationship Id="rId5" Type="http://schemas.openxmlformats.org/officeDocument/2006/relationships/slideLayout" Target="../slideLayouts/slideLayout3.xml"/><Relationship Id="rId15" Type="http://schemas.openxmlformats.org/officeDocument/2006/relationships/image" Target="../media/image21.png"/><Relationship Id="rId10" Type="http://schemas.openxmlformats.org/officeDocument/2006/relationships/image" Target="../media/image16.png"/><Relationship Id="rId19" Type="http://schemas.openxmlformats.org/officeDocument/2006/relationships/image" Target="../media/image25.png"/><Relationship Id="rId4" Type="http://schemas.openxmlformats.org/officeDocument/2006/relationships/audio" Target="../media/media3.wav"/><Relationship Id="rId9" Type="http://schemas.openxmlformats.org/officeDocument/2006/relationships/image" Target="../media/image11.png"/><Relationship Id="rId1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19.png"/><Relationship Id="rId18" Type="http://schemas.openxmlformats.org/officeDocument/2006/relationships/image" Target="../media/image24.png"/><Relationship Id="rId3" Type="http://schemas.microsoft.com/office/2007/relationships/media" Target="../media/media3.wav"/><Relationship Id="rId21" Type="http://schemas.openxmlformats.org/officeDocument/2006/relationships/image" Target="../media/image13.png"/><Relationship Id="rId7" Type="http://schemas.openxmlformats.org/officeDocument/2006/relationships/audio" Target="../media/audio1.wav"/><Relationship Id="rId12" Type="http://schemas.openxmlformats.org/officeDocument/2006/relationships/image" Target="../media/image18.png"/><Relationship Id="rId17" Type="http://schemas.openxmlformats.org/officeDocument/2006/relationships/image" Target="../media/image23.png"/><Relationship Id="rId2" Type="http://schemas.openxmlformats.org/officeDocument/2006/relationships/audio" Target="../media/media2.mp3"/><Relationship Id="rId16" Type="http://schemas.openxmlformats.org/officeDocument/2006/relationships/image" Target="../media/image22.png"/><Relationship Id="rId20" Type="http://schemas.openxmlformats.org/officeDocument/2006/relationships/image" Target="../media/image26.png"/><Relationship Id="rId1" Type="http://schemas.microsoft.com/office/2007/relationships/media" Target="../media/media2.mp3"/><Relationship Id="rId6" Type="http://schemas.openxmlformats.org/officeDocument/2006/relationships/notesSlide" Target="../notesSlides/notesSlide6.xml"/><Relationship Id="rId11" Type="http://schemas.openxmlformats.org/officeDocument/2006/relationships/image" Target="../media/image17.png"/><Relationship Id="rId5" Type="http://schemas.openxmlformats.org/officeDocument/2006/relationships/slideLayout" Target="../slideLayouts/slideLayout3.xml"/><Relationship Id="rId15" Type="http://schemas.openxmlformats.org/officeDocument/2006/relationships/image" Target="../media/image21.png"/><Relationship Id="rId10" Type="http://schemas.openxmlformats.org/officeDocument/2006/relationships/image" Target="../media/image16.png"/><Relationship Id="rId19" Type="http://schemas.openxmlformats.org/officeDocument/2006/relationships/image" Target="../media/image25.png"/><Relationship Id="rId4" Type="http://schemas.openxmlformats.org/officeDocument/2006/relationships/audio" Target="../media/media3.wav"/><Relationship Id="rId9" Type="http://schemas.openxmlformats.org/officeDocument/2006/relationships/image" Target="../media/image7.png"/><Relationship Id="rId1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8.png"/><Relationship Id="rId5" Type="http://schemas.openxmlformats.org/officeDocument/2006/relationships/image" Target="../media/image25.png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19.png"/><Relationship Id="rId18" Type="http://schemas.openxmlformats.org/officeDocument/2006/relationships/image" Target="../media/image24.png"/><Relationship Id="rId3" Type="http://schemas.microsoft.com/office/2007/relationships/media" Target="../media/media3.wav"/><Relationship Id="rId21" Type="http://schemas.openxmlformats.org/officeDocument/2006/relationships/image" Target="../media/image13.png"/><Relationship Id="rId7" Type="http://schemas.openxmlformats.org/officeDocument/2006/relationships/audio" Target="../media/audio1.wav"/><Relationship Id="rId12" Type="http://schemas.openxmlformats.org/officeDocument/2006/relationships/image" Target="../media/image18.png"/><Relationship Id="rId17" Type="http://schemas.openxmlformats.org/officeDocument/2006/relationships/image" Target="../media/image23.png"/><Relationship Id="rId2" Type="http://schemas.openxmlformats.org/officeDocument/2006/relationships/audio" Target="../media/media2.mp3"/><Relationship Id="rId16" Type="http://schemas.openxmlformats.org/officeDocument/2006/relationships/image" Target="../media/image22.png"/><Relationship Id="rId20" Type="http://schemas.openxmlformats.org/officeDocument/2006/relationships/image" Target="../media/image26.png"/><Relationship Id="rId1" Type="http://schemas.microsoft.com/office/2007/relationships/media" Target="../media/media2.mp3"/><Relationship Id="rId6" Type="http://schemas.openxmlformats.org/officeDocument/2006/relationships/notesSlide" Target="../notesSlides/notesSlide2.xml"/><Relationship Id="rId11" Type="http://schemas.openxmlformats.org/officeDocument/2006/relationships/image" Target="../media/image17.png"/><Relationship Id="rId5" Type="http://schemas.openxmlformats.org/officeDocument/2006/relationships/slideLayout" Target="../slideLayouts/slideLayout3.xml"/><Relationship Id="rId15" Type="http://schemas.openxmlformats.org/officeDocument/2006/relationships/image" Target="../media/image21.png"/><Relationship Id="rId10" Type="http://schemas.openxmlformats.org/officeDocument/2006/relationships/image" Target="../media/image16.png"/><Relationship Id="rId19" Type="http://schemas.openxmlformats.org/officeDocument/2006/relationships/image" Target="../media/image25.png"/><Relationship Id="rId4" Type="http://schemas.openxmlformats.org/officeDocument/2006/relationships/audio" Target="../media/media3.wav"/><Relationship Id="rId9" Type="http://schemas.openxmlformats.org/officeDocument/2006/relationships/image" Target="../media/image15.png"/><Relationship Id="rId1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sPham5"/>
          <p:cNvSpPr txBox="1"/>
          <p:nvPr/>
        </p:nvSpPr>
        <p:spPr>
          <a:xfrm>
            <a:off x="909122" y="2740932"/>
            <a:ext cx="10691445" cy="2123658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 defTabSz="1500505"/>
            <a:r>
              <a:rPr lang="en-US" sz="6600" dirty="0">
                <a:ln w="0"/>
                <a:solidFill>
                  <a:srgbClr val="7030A0"/>
                </a:solidFill>
                <a:latin typeface="Algerian" panose="04020705040A02060702" pitchFamily="82" charset="0"/>
                <a:ea typeface="黑体" panose="02010609060101010101" pitchFamily="2" charset="-122"/>
              </a:rPr>
              <a:t>What does </a:t>
            </a:r>
          </a:p>
          <a:p>
            <a:pPr algn="ctr" defTabSz="1500505"/>
            <a:r>
              <a:rPr lang="en-US" sz="6600" dirty="0">
                <a:ln w="0"/>
                <a:solidFill>
                  <a:srgbClr val="7030A0"/>
                </a:solidFill>
                <a:latin typeface="Algerian" panose="04020705040A02060702" pitchFamily="82" charset="0"/>
                <a:ea typeface="黑体" panose="02010609060101010101" pitchFamily="2" charset="-122"/>
              </a:rPr>
              <a:t>your father do?</a:t>
            </a:r>
          </a:p>
        </p:txBody>
      </p:sp>
      <p:sp>
        <p:nvSpPr>
          <p:cNvPr id="6" name="MsPham4"/>
          <p:cNvSpPr txBox="1"/>
          <p:nvPr/>
        </p:nvSpPr>
        <p:spPr>
          <a:xfrm>
            <a:off x="3319751" y="1503888"/>
            <a:ext cx="5870188" cy="887587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prstTxWarp prst="textDeflate">
              <a:avLst/>
            </a:prstTxWarp>
            <a:spAutoFit/>
          </a:bodyPr>
          <a:lstStyle/>
          <a:p>
            <a:pPr lvl="0" algn="ctr" defTabSz="1500505">
              <a:spcBef>
                <a:spcPct val="50000"/>
              </a:spcBef>
            </a:pPr>
            <a:r>
              <a:rPr lang="en-US" altLang="zh-CN" sz="1600" b="1" dirty="0">
                <a:ln w="0"/>
                <a:solidFill>
                  <a:srgbClr val="EC383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arrington" panose="04040505050A02020702" pitchFamily="82" charset="0"/>
                <a:ea typeface="黑体" panose="02010609060101010101" pitchFamily="2" charset="-122"/>
              </a:rPr>
              <a:t>Unit 14 – </a:t>
            </a:r>
            <a:r>
              <a:rPr lang="en-US" altLang="zh-CN" sz="1600" b="1">
                <a:ln w="0"/>
                <a:solidFill>
                  <a:srgbClr val="EC383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arrington" panose="04040505050A02020702" pitchFamily="82" charset="0"/>
                <a:ea typeface="黑体" panose="02010609060101010101" pitchFamily="2" charset="-122"/>
              </a:rPr>
              <a:t>Lesson 2</a:t>
            </a:r>
            <a:endParaRPr lang="zh-CN" altLang="en-US" sz="1600" b="1" dirty="0">
              <a:ln w="0"/>
              <a:solidFill>
                <a:srgbClr val="EC3839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Harrington" panose="04040505050A02020702" pitchFamily="82" charset="0"/>
              <a:ea typeface="黑体" panose="0201060906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090251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hlinkClick r:id="" action="ppaction://hlinkshowjump?jump=nextslide"/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179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lowchart: Alternate Process 3"/>
          <p:cNvSpPr/>
          <p:nvPr/>
        </p:nvSpPr>
        <p:spPr>
          <a:xfrm>
            <a:off x="3325456" y="640684"/>
            <a:ext cx="5486079" cy="3756796"/>
          </a:xfrm>
          <a:prstGeom prst="roundRect">
            <a:avLst>
              <a:gd name="adj" fmla="val 10392"/>
            </a:avLst>
          </a:prstGeom>
          <a:ln w="28575">
            <a:solidFill>
              <a:srgbClr val="00B050"/>
            </a:solidFill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factory</a:t>
            </a:r>
            <a:endParaRPr lang="en-US" sz="3600" dirty="0">
              <a:solidFill>
                <a:srgbClr val="002060"/>
              </a:solidFill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9"/>
          <a:srcRect l="8302" t="1059"/>
          <a:stretch/>
        </p:blipFill>
        <p:spPr>
          <a:xfrm>
            <a:off x="4134549" y="1502435"/>
            <a:ext cx="3835813" cy="2321087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 flipH="1">
            <a:off x="579431" y="5573341"/>
            <a:ext cx="10946050" cy="1668045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  <a:scene3d>
            <a:camera prst="perspectiveRelaxed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13 Imagen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6" t="1641" r="5305" b="9943"/>
          <a:stretch/>
        </p:blipFill>
        <p:spPr>
          <a:xfrm flipH="1">
            <a:off x="9008268" y="2207138"/>
            <a:ext cx="628651" cy="623889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1"/>
          <a:srcRect l="11186" r="22563"/>
          <a:stretch/>
        </p:blipFill>
        <p:spPr>
          <a:xfrm>
            <a:off x="9108725" y="3429000"/>
            <a:ext cx="2786085" cy="3446321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390" y="3705644"/>
            <a:ext cx="2776797" cy="2385699"/>
          </a:xfrm>
          <a:prstGeom prst="rect">
            <a:avLst/>
          </a:prstGeom>
        </p:spPr>
      </p:pic>
      <p:pic>
        <p:nvPicPr>
          <p:cNvPr id="21" name="TMsPham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2948027" y="3791209"/>
            <a:ext cx="984250" cy="98583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2" name="FMsPham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8266983" y="3846533"/>
            <a:ext cx="993775" cy="9937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60" name="Group 59"/>
          <p:cNvGrpSpPr/>
          <p:nvPr/>
        </p:nvGrpSpPr>
        <p:grpSpPr>
          <a:xfrm>
            <a:off x="6339590" y="3404657"/>
            <a:ext cx="2507367" cy="3572910"/>
            <a:chOff x="8691782" y="830423"/>
            <a:chExt cx="2622943" cy="3737601"/>
          </a:xfrm>
        </p:grpSpPr>
        <p:pic>
          <p:nvPicPr>
            <p:cNvPr id="61" name="Picture 60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8691782" y="830423"/>
              <a:ext cx="2622943" cy="3737601"/>
            </a:xfrm>
            <a:prstGeom prst="rect">
              <a:avLst/>
            </a:prstGeom>
          </p:spPr>
        </p:pic>
        <p:pic>
          <p:nvPicPr>
            <p:cNvPr id="62" name="Picture 61"/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272" t="-6036" r="2546" b="6036"/>
            <a:stretch/>
          </p:blipFill>
          <p:spPr>
            <a:xfrm>
              <a:off x="8709269" y="836439"/>
              <a:ext cx="484643" cy="946892"/>
            </a:xfrm>
            <a:prstGeom prst="rect">
              <a:avLst/>
            </a:prstGeom>
          </p:spPr>
        </p:pic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8002" y="4307885"/>
            <a:ext cx="1484797" cy="1847686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1857" y="5800296"/>
            <a:ext cx="946892" cy="946892"/>
          </a:xfrm>
          <a:prstGeom prst="rect">
            <a:avLst/>
          </a:prstGeom>
        </p:spPr>
      </p:pic>
      <p:grpSp>
        <p:nvGrpSpPr>
          <p:cNvPr id="57" name="Group 56"/>
          <p:cNvGrpSpPr/>
          <p:nvPr/>
        </p:nvGrpSpPr>
        <p:grpSpPr>
          <a:xfrm>
            <a:off x="3734164" y="3839445"/>
            <a:ext cx="1860481" cy="2292488"/>
            <a:chOff x="5721289" y="1212330"/>
            <a:chExt cx="1860481" cy="2292488"/>
          </a:xfrm>
        </p:grpSpPr>
        <p:pic>
          <p:nvPicPr>
            <p:cNvPr id="58" name="Picture 57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480" t="39461" r="54029" b="16043"/>
            <a:stretch>
              <a:fillRect/>
            </a:stretch>
          </p:blipFill>
          <p:spPr>
            <a:xfrm>
              <a:off x="5721289" y="1309885"/>
              <a:ext cx="1856029" cy="2194933"/>
            </a:xfrm>
            <a:custGeom>
              <a:avLst/>
              <a:gdLst>
                <a:gd name="connsiteX0" fmla="*/ 1290192 w 2580384"/>
                <a:gd name="connsiteY0" fmla="*/ 0 h 3051552"/>
                <a:gd name="connsiteX1" fmla="*/ 2580384 w 2580384"/>
                <a:gd name="connsiteY1" fmla="*/ 1525776 h 3051552"/>
                <a:gd name="connsiteX2" fmla="*/ 1290192 w 2580384"/>
                <a:gd name="connsiteY2" fmla="*/ 3051552 h 3051552"/>
                <a:gd name="connsiteX3" fmla="*/ 0 w 2580384"/>
                <a:gd name="connsiteY3" fmla="*/ 1525776 h 3051552"/>
                <a:gd name="connsiteX4" fmla="*/ 1290192 w 2580384"/>
                <a:gd name="connsiteY4" fmla="*/ 0 h 3051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80384" h="3051552">
                  <a:moveTo>
                    <a:pt x="1290192" y="0"/>
                  </a:moveTo>
                  <a:cubicBezTo>
                    <a:pt x="2002745" y="0"/>
                    <a:pt x="2580384" y="683113"/>
                    <a:pt x="2580384" y="1525776"/>
                  </a:cubicBezTo>
                  <a:cubicBezTo>
                    <a:pt x="2580384" y="2368439"/>
                    <a:pt x="2002745" y="3051552"/>
                    <a:pt x="1290192" y="3051552"/>
                  </a:cubicBezTo>
                  <a:cubicBezTo>
                    <a:pt x="577639" y="3051552"/>
                    <a:pt x="0" y="2368439"/>
                    <a:pt x="0" y="1525776"/>
                  </a:cubicBezTo>
                  <a:cubicBezTo>
                    <a:pt x="0" y="683113"/>
                    <a:pt x="577639" y="0"/>
                    <a:pt x="1290192" y="0"/>
                  </a:cubicBezTo>
                  <a:close/>
                </a:path>
              </a:pathLst>
            </a:custGeom>
          </p:spPr>
        </p:pic>
        <p:pic>
          <p:nvPicPr>
            <p:cNvPr id="59" name="Picture 58"/>
            <p:cNvPicPr>
              <a:picLocks noChangeAspect="1"/>
            </p:cNvPicPr>
            <p:nvPr/>
          </p:nvPicPr>
          <p:blipFill rotWithShape="1"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8818"/>
            <a:stretch/>
          </p:blipFill>
          <p:spPr>
            <a:xfrm>
              <a:off x="7097127" y="1212330"/>
              <a:ext cx="484643" cy="946892"/>
            </a:xfrm>
            <a:prstGeom prst="rect">
              <a:avLst/>
            </a:prstGeom>
          </p:spPr>
        </p:pic>
      </p:grpSp>
      <p:pic>
        <p:nvPicPr>
          <p:cNvPr id="65" name="13 Imagen">
            <a:hlinkClick r:id="" action="ppaction://hlinkshowjump?jump=previousslide"/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6" t="1641" r="5305" b="9943"/>
          <a:stretch/>
        </p:blipFill>
        <p:spPr>
          <a:xfrm>
            <a:off x="2500071" y="2207138"/>
            <a:ext cx="628651" cy="623889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48" name="TheCatsMeOuch-Ah-H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9645296" y="7417239"/>
            <a:ext cx="609600" cy="609600"/>
          </a:xfrm>
          <a:prstGeom prst="rect">
            <a:avLst/>
          </a:prstGeom>
        </p:spPr>
      </p:pic>
      <p:pic>
        <p:nvPicPr>
          <p:cNvPr id="2049" name="cruisecat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1220681" y="719948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2700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mph" presetSubtype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0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6086" fill="hold"/>
                                        <p:tgtEl>
                                          <p:spTgt spid="20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1536" fill="hold"/>
                                        <p:tgtEl>
                                          <p:spTgt spid="20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1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2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48"/>
                </p:tgtEl>
              </p:cMediaNode>
            </p:audio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49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hlinkClick r:id="" action="ppaction://hlinkshowjump?jump=nextslide"/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179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lowchart: Alternate Process 3"/>
          <p:cNvSpPr/>
          <p:nvPr/>
        </p:nvSpPr>
        <p:spPr>
          <a:xfrm>
            <a:off x="3325456" y="640684"/>
            <a:ext cx="5486079" cy="3756796"/>
          </a:xfrm>
          <a:prstGeom prst="roundRect">
            <a:avLst>
              <a:gd name="adj" fmla="val 10392"/>
            </a:avLst>
          </a:prstGeom>
          <a:ln w="28575">
            <a:solidFill>
              <a:srgbClr val="00B050"/>
            </a:solidFill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field</a:t>
            </a:r>
            <a:endParaRPr lang="en-US" sz="3600" dirty="0">
              <a:solidFill>
                <a:srgbClr val="002060"/>
              </a:solidFill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4408097" y="1660415"/>
            <a:ext cx="3520285" cy="2305988"/>
            <a:chOff x="1574158" y="1396852"/>
            <a:chExt cx="5776499" cy="3519814"/>
          </a:xfrm>
        </p:grpSpPr>
        <p:pic>
          <p:nvPicPr>
            <p:cNvPr id="28" name="Picture 27" descr="https://s.sachmem.vn/public/images/v2/TA4T2SHS/U12-L2-2-b.pn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74158" y="1396852"/>
              <a:ext cx="5776499" cy="35198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9" name="Oval 28"/>
            <p:cNvSpPr/>
            <p:nvPr/>
          </p:nvSpPr>
          <p:spPr>
            <a:xfrm>
              <a:off x="1574158" y="1413206"/>
              <a:ext cx="838842" cy="681559"/>
            </a:xfrm>
            <a:prstGeom prst="ellipse">
              <a:avLst/>
            </a:prstGeom>
            <a:solidFill>
              <a:srgbClr val="86C4E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3" name="Rectangle 22"/>
          <p:cNvSpPr/>
          <p:nvPr/>
        </p:nvSpPr>
        <p:spPr>
          <a:xfrm flipH="1">
            <a:off x="579431" y="5573341"/>
            <a:ext cx="10946050" cy="1668045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  <a:scene3d>
            <a:camera prst="perspectiveRelaxed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13 Imagen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6" t="1641" r="5305" b="9943"/>
          <a:stretch/>
        </p:blipFill>
        <p:spPr>
          <a:xfrm flipH="1">
            <a:off x="9008268" y="2207138"/>
            <a:ext cx="628651" cy="623889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1"/>
          <a:srcRect l="11186" r="22563"/>
          <a:stretch/>
        </p:blipFill>
        <p:spPr>
          <a:xfrm>
            <a:off x="9138995" y="3404657"/>
            <a:ext cx="2786085" cy="3446321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390" y="3705644"/>
            <a:ext cx="2776797" cy="2385699"/>
          </a:xfrm>
          <a:prstGeom prst="rect">
            <a:avLst/>
          </a:prstGeom>
        </p:spPr>
      </p:pic>
      <p:pic>
        <p:nvPicPr>
          <p:cNvPr id="21" name="TMsPham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2948027" y="3791209"/>
            <a:ext cx="984250" cy="98583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2" name="FMsPham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8266983" y="3846533"/>
            <a:ext cx="993775" cy="9937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60" name="Group 59"/>
          <p:cNvGrpSpPr/>
          <p:nvPr/>
        </p:nvGrpSpPr>
        <p:grpSpPr>
          <a:xfrm>
            <a:off x="6339590" y="3404657"/>
            <a:ext cx="2507367" cy="3572910"/>
            <a:chOff x="8691782" y="830423"/>
            <a:chExt cx="2622943" cy="3737601"/>
          </a:xfrm>
        </p:grpSpPr>
        <p:pic>
          <p:nvPicPr>
            <p:cNvPr id="61" name="Picture 60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8691782" y="830423"/>
              <a:ext cx="2622943" cy="3737601"/>
            </a:xfrm>
            <a:prstGeom prst="rect">
              <a:avLst/>
            </a:prstGeom>
          </p:spPr>
        </p:pic>
        <p:pic>
          <p:nvPicPr>
            <p:cNvPr id="62" name="Picture 61"/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272" t="-6036" r="2546" b="6036"/>
            <a:stretch/>
          </p:blipFill>
          <p:spPr>
            <a:xfrm>
              <a:off x="8709269" y="836439"/>
              <a:ext cx="484643" cy="946892"/>
            </a:xfrm>
            <a:prstGeom prst="rect">
              <a:avLst/>
            </a:prstGeom>
          </p:spPr>
        </p:pic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8002" y="4307885"/>
            <a:ext cx="1484797" cy="1847686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1857" y="5800296"/>
            <a:ext cx="946892" cy="946892"/>
          </a:xfrm>
          <a:prstGeom prst="rect">
            <a:avLst/>
          </a:prstGeom>
        </p:spPr>
      </p:pic>
      <p:grpSp>
        <p:nvGrpSpPr>
          <p:cNvPr id="57" name="Group 56"/>
          <p:cNvGrpSpPr/>
          <p:nvPr/>
        </p:nvGrpSpPr>
        <p:grpSpPr>
          <a:xfrm>
            <a:off x="3734164" y="3839445"/>
            <a:ext cx="1860481" cy="2292488"/>
            <a:chOff x="5721289" y="1212330"/>
            <a:chExt cx="1860481" cy="2292488"/>
          </a:xfrm>
        </p:grpSpPr>
        <p:pic>
          <p:nvPicPr>
            <p:cNvPr id="58" name="Picture 57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480" t="39461" r="54029" b="16043"/>
            <a:stretch>
              <a:fillRect/>
            </a:stretch>
          </p:blipFill>
          <p:spPr>
            <a:xfrm>
              <a:off x="5721289" y="1309885"/>
              <a:ext cx="1856029" cy="2194933"/>
            </a:xfrm>
            <a:custGeom>
              <a:avLst/>
              <a:gdLst>
                <a:gd name="connsiteX0" fmla="*/ 1290192 w 2580384"/>
                <a:gd name="connsiteY0" fmla="*/ 0 h 3051552"/>
                <a:gd name="connsiteX1" fmla="*/ 2580384 w 2580384"/>
                <a:gd name="connsiteY1" fmla="*/ 1525776 h 3051552"/>
                <a:gd name="connsiteX2" fmla="*/ 1290192 w 2580384"/>
                <a:gd name="connsiteY2" fmla="*/ 3051552 h 3051552"/>
                <a:gd name="connsiteX3" fmla="*/ 0 w 2580384"/>
                <a:gd name="connsiteY3" fmla="*/ 1525776 h 3051552"/>
                <a:gd name="connsiteX4" fmla="*/ 1290192 w 2580384"/>
                <a:gd name="connsiteY4" fmla="*/ 0 h 3051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80384" h="3051552">
                  <a:moveTo>
                    <a:pt x="1290192" y="0"/>
                  </a:moveTo>
                  <a:cubicBezTo>
                    <a:pt x="2002745" y="0"/>
                    <a:pt x="2580384" y="683113"/>
                    <a:pt x="2580384" y="1525776"/>
                  </a:cubicBezTo>
                  <a:cubicBezTo>
                    <a:pt x="2580384" y="2368439"/>
                    <a:pt x="2002745" y="3051552"/>
                    <a:pt x="1290192" y="3051552"/>
                  </a:cubicBezTo>
                  <a:cubicBezTo>
                    <a:pt x="577639" y="3051552"/>
                    <a:pt x="0" y="2368439"/>
                    <a:pt x="0" y="1525776"/>
                  </a:cubicBezTo>
                  <a:cubicBezTo>
                    <a:pt x="0" y="683113"/>
                    <a:pt x="577639" y="0"/>
                    <a:pt x="1290192" y="0"/>
                  </a:cubicBezTo>
                  <a:close/>
                </a:path>
              </a:pathLst>
            </a:custGeom>
          </p:spPr>
        </p:pic>
        <p:pic>
          <p:nvPicPr>
            <p:cNvPr id="59" name="Picture 58"/>
            <p:cNvPicPr>
              <a:picLocks noChangeAspect="1"/>
            </p:cNvPicPr>
            <p:nvPr/>
          </p:nvPicPr>
          <p:blipFill rotWithShape="1"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8818"/>
            <a:stretch/>
          </p:blipFill>
          <p:spPr>
            <a:xfrm>
              <a:off x="7097127" y="1212330"/>
              <a:ext cx="484643" cy="946892"/>
            </a:xfrm>
            <a:prstGeom prst="rect">
              <a:avLst/>
            </a:prstGeom>
          </p:spPr>
        </p:pic>
      </p:grpSp>
      <p:pic>
        <p:nvPicPr>
          <p:cNvPr id="65" name="13 Imagen">
            <a:hlinkClick r:id="" action="ppaction://hlinkshowjump?jump=previousslide"/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6" t="1641" r="5305" b="9943"/>
          <a:stretch/>
        </p:blipFill>
        <p:spPr>
          <a:xfrm>
            <a:off x="2500071" y="2207138"/>
            <a:ext cx="628651" cy="623889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48" name="TheCatsMeOuch-Ah-H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9645296" y="7417239"/>
            <a:ext cx="609600" cy="609600"/>
          </a:xfrm>
          <a:prstGeom prst="rect">
            <a:avLst/>
          </a:prstGeom>
        </p:spPr>
      </p:pic>
      <p:pic>
        <p:nvPicPr>
          <p:cNvPr id="2049" name="cruisecat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1220681" y="719948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972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mph" presetSubtype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0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6086" fill="hold"/>
                                        <p:tgtEl>
                                          <p:spTgt spid="20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1536" fill="hold"/>
                                        <p:tgtEl>
                                          <p:spTgt spid="20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1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2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48"/>
                </p:tgtEl>
              </p:cMediaNode>
            </p:audio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49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hlinkClick r:id="" action="ppaction://hlinkshowjump?jump=nextslide"/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179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lowchart: Alternate Process 3"/>
          <p:cNvSpPr/>
          <p:nvPr/>
        </p:nvSpPr>
        <p:spPr>
          <a:xfrm>
            <a:off x="3325456" y="640684"/>
            <a:ext cx="5486079" cy="3756796"/>
          </a:xfrm>
          <a:prstGeom prst="roundRect">
            <a:avLst>
              <a:gd name="adj" fmla="val 10392"/>
            </a:avLst>
          </a:prstGeom>
          <a:ln w="28575">
            <a:solidFill>
              <a:srgbClr val="00B050"/>
            </a:solidFill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office</a:t>
            </a:r>
            <a:endParaRPr lang="en-US" sz="3600" dirty="0">
              <a:solidFill>
                <a:srgbClr val="002060"/>
              </a:solidFill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5110002" y="1331611"/>
            <a:ext cx="2043155" cy="2491912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 flipH="1">
            <a:off x="579431" y="5573341"/>
            <a:ext cx="10946050" cy="1668045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  <a:scene3d>
            <a:camera prst="perspectiveRelaxed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13 Imagen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6" t="1641" r="5305" b="9943"/>
          <a:stretch/>
        </p:blipFill>
        <p:spPr>
          <a:xfrm flipH="1">
            <a:off x="9008268" y="2207138"/>
            <a:ext cx="628651" cy="623889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1"/>
          <a:srcRect l="11186" r="22563"/>
          <a:stretch/>
        </p:blipFill>
        <p:spPr>
          <a:xfrm>
            <a:off x="9110081" y="3404657"/>
            <a:ext cx="2786085" cy="3446321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390" y="3705644"/>
            <a:ext cx="2776797" cy="2385699"/>
          </a:xfrm>
          <a:prstGeom prst="rect">
            <a:avLst/>
          </a:prstGeom>
        </p:spPr>
      </p:pic>
      <p:pic>
        <p:nvPicPr>
          <p:cNvPr id="21" name="TMsPham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2948027" y="3791209"/>
            <a:ext cx="984250" cy="98583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2" name="FMsPham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8266983" y="3846533"/>
            <a:ext cx="993775" cy="9937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60" name="Group 59"/>
          <p:cNvGrpSpPr/>
          <p:nvPr/>
        </p:nvGrpSpPr>
        <p:grpSpPr>
          <a:xfrm>
            <a:off x="6339590" y="3404657"/>
            <a:ext cx="2507367" cy="3572910"/>
            <a:chOff x="8691782" y="830423"/>
            <a:chExt cx="2622943" cy="3737601"/>
          </a:xfrm>
        </p:grpSpPr>
        <p:pic>
          <p:nvPicPr>
            <p:cNvPr id="61" name="Picture 60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8691782" y="830423"/>
              <a:ext cx="2622943" cy="3737601"/>
            </a:xfrm>
            <a:prstGeom prst="rect">
              <a:avLst/>
            </a:prstGeom>
          </p:spPr>
        </p:pic>
        <p:pic>
          <p:nvPicPr>
            <p:cNvPr id="62" name="Picture 61"/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272" t="-6036" r="2546" b="6036"/>
            <a:stretch/>
          </p:blipFill>
          <p:spPr>
            <a:xfrm>
              <a:off x="8709269" y="836439"/>
              <a:ext cx="484643" cy="946892"/>
            </a:xfrm>
            <a:prstGeom prst="rect">
              <a:avLst/>
            </a:prstGeom>
          </p:spPr>
        </p:pic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8002" y="4307885"/>
            <a:ext cx="1484797" cy="1847686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1857" y="5800296"/>
            <a:ext cx="946892" cy="946892"/>
          </a:xfrm>
          <a:prstGeom prst="rect">
            <a:avLst/>
          </a:prstGeom>
        </p:spPr>
      </p:pic>
      <p:grpSp>
        <p:nvGrpSpPr>
          <p:cNvPr id="57" name="Group 56"/>
          <p:cNvGrpSpPr/>
          <p:nvPr/>
        </p:nvGrpSpPr>
        <p:grpSpPr>
          <a:xfrm>
            <a:off x="3734164" y="3839445"/>
            <a:ext cx="1860481" cy="2292488"/>
            <a:chOff x="5721289" y="1212330"/>
            <a:chExt cx="1860481" cy="2292488"/>
          </a:xfrm>
        </p:grpSpPr>
        <p:pic>
          <p:nvPicPr>
            <p:cNvPr id="58" name="Picture 57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480" t="39461" r="54029" b="16043"/>
            <a:stretch>
              <a:fillRect/>
            </a:stretch>
          </p:blipFill>
          <p:spPr>
            <a:xfrm>
              <a:off x="5721289" y="1309885"/>
              <a:ext cx="1856029" cy="2194933"/>
            </a:xfrm>
            <a:custGeom>
              <a:avLst/>
              <a:gdLst>
                <a:gd name="connsiteX0" fmla="*/ 1290192 w 2580384"/>
                <a:gd name="connsiteY0" fmla="*/ 0 h 3051552"/>
                <a:gd name="connsiteX1" fmla="*/ 2580384 w 2580384"/>
                <a:gd name="connsiteY1" fmla="*/ 1525776 h 3051552"/>
                <a:gd name="connsiteX2" fmla="*/ 1290192 w 2580384"/>
                <a:gd name="connsiteY2" fmla="*/ 3051552 h 3051552"/>
                <a:gd name="connsiteX3" fmla="*/ 0 w 2580384"/>
                <a:gd name="connsiteY3" fmla="*/ 1525776 h 3051552"/>
                <a:gd name="connsiteX4" fmla="*/ 1290192 w 2580384"/>
                <a:gd name="connsiteY4" fmla="*/ 0 h 3051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80384" h="3051552">
                  <a:moveTo>
                    <a:pt x="1290192" y="0"/>
                  </a:moveTo>
                  <a:cubicBezTo>
                    <a:pt x="2002745" y="0"/>
                    <a:pt x="2580384" y="683113"/>
                    <a:pt x="2580384" y="1525776"/>
                  </a:cubicBezTo>
                  <a:cubicBezTo>
                    <a:pt x="2580384" y="2368439"/>
                    <a:pt x="2002745" y="3051552"/>
                    <a:pt x="1290192" y="3051552"/>
                  </a:cubicBezTo>
                  <a:cubicBezTo>
                    <a:pt x="577639" y="3051552"/>
                    <a:pt x="0" y="2368439"/>
                    <a:pt x="0" y="1525776"/>
                  </a:cubicBezTo>
                  <a:cubicBezTo>
                    <a:pt x="0" y="683113"/>
                    <a:pt x="577639" y="0"/>
                    <a:pt x="1290192" y="0"/>
                  </a:cubicBezTo>
                  <a:close/>
                </a:path>
              </a:pathLst>
            </a:custGeom>
          </p:spPr>
        </p:pic>
        <p:pic>
          <p:nvPicPr>
            <p:cNvPr id="59" name="Picture 58"/>
            <p:cNvPicPr>
              <a:picLocks noChangeAspect="1"/>
            </p:cNvPicPr>
            <p:nvPr/>
          </p:nvPicPr>
          <p:blipFill rotWithShape="1"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8818"/>
            <a:stretch/>
          </p:blipFill>
          <p:spPr>
            <a:xfrm>
              <a:off x="7097127" y="1212330"/>
              <a:ext cx="484643" cy="946892"/>
            </a:xfrm>
            <a:prstGeom prst="rect">
              <a:avLst/>
            </a:prstGeom>
          </p:spPr>
        </p:pic>
      </p:grpSp>
      <p:pic>
        <p:nvPicPr>
          <p:cNvPr id="65" name="13 Imagen">
            <a:hlinkClick r:id="" action="ppaction://hlinkshowjump?jump=previousslide"/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6" t="1641" r="5305" b="9943"/>
          <a:stretch/>
        </p:blipFill>
        <p:spPr>
          <a:xfrm>
            <a:off x="2500071" y="2207138"/>
            <a:ext cx="628651" cy="623889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48" name="TheCatsMeOuch-Ah-H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9737725" y="8480425"/>
            <a:ext cx="609600" cy="609600"/>
          </a:xfrm>
          <a:prstGeom prst="rect">
            <a:avLst/>
          </a:prstGeom>
        </p:spPr>
      </p:pic>
      <p:pic>
        <p:nvPicPr>
          <p:cNvPr id="2049" name="cruisecat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0461625" y="75660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546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536" fill="hold"/>
                                        <p:tgtEl>
                                          <p:spTgt spid="20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1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2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48"/>
                </p:tgtEl>
              </p:cMediaNode>
            </p:audio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49"/>
                </p:tgtEl>
              </p:cMediaNode>
            </p:audio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9" presetClass="emph" presetSubtype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1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2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6086" fill="hold"/>
                                        <p:tgtEl>
                                          <p:spTgt spid="20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hlinkClick r:id="" action="ppaction://hlinkshowjump?jump=nextslide"/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179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lowchart: Alternate Process 3"/>
          <p:cNvSpPr/>
          <p:nvPr/>
        </p:nvSpPr>
        <p:spPr>
          <a:xfrm>
            <a:off x="3325456" y="640684"/>
            <a:ext cx="5486079" cy="3756796"/>
          </a:xfrm>
          <a:prstGeom prst="roundRect">
            <a:avLst>
              <a:gd name="adj" fmla="val 10392"/>
            </a:avLst>
          </a:prstGeom>
          <a:ln w="28575">
            <a:solidFill>
              <a:srgbClr val="00B050"/>
            </a:solidFill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hospital</a:t>
            </a:r>
            <a:endParaRPr lang="en-US" sz="3600" dirty="0">
              <a:solidFill>
                <a:srgbClr val="002060"/>
              </a:solidFill>
            </a:endParaRPr>
          </a:p>
        </p:txBody>
      </p:sp>
      <p:grpSp>
        <p:nvGrpSpPr>
          <p:cNvPr id="24" name="Group 23"/>
          <p:cNvGrpSpPr/>
          <p:nvPr/>
        </p:nvGrpSpPr>
        <p:grpSpPr>
          <a:xfrm>
            <a:off x="4352155" y="1532520"/>
            <a:ext cx="3521715" cy="2306925"/>
            <a:chOff x="1255059" y="1631576"/>
            <a:chExt cx="5776499" cy="3519814"/>
          </a:xfrm>
        </p:grpSpPr>
        <p:pic>
          <p:nvPicPr>
            <p:cNvPr id="25" name="Picture 12" descr="https://s.sachmem.vn/public/images/v2/TA4T2SHS/U12-L2-2-a.pn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55059" y="1631576"/>
              <a:ext cx="5776499" cy="35198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" name="Rectangle 26"/>
            <p:cNvSpPr/>
            <p:nvPr/>
          </p:nvSpPr>
          <p:spPr>
            <a:xfrm>
              <a:off x="1255059" y="1631576"/>
              <a:ext cx="1057835" cy="717177"/>
            </a:xfrm>
            <a:prstGeom prst="rect">
              <a:avLst/>
            </a:prstGeom>
            <a:solidFill>
              <a:srgbClr val="99CBE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3" name="Rectangle 22"/>
          <p:cNvSpPr/>
          <p:nvPr/>
        </p:nvSpPr>
        <p:spPr>
          <a:xfrm flipH="1">
            <a:off x="579431" y="5573341"/>
            <a:ext cx="10946050" cy="1668045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  <a:scene3d>
            <a:camera prst="perspectiveRelaxed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13 Imagen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6" t="1641" r="5305" b="9943"/>
          <a:stretch/>
        </p:blipFill>
        <p:spPr>
          <a:xfrm flipH="1">
            <a:off x="9008268" y="2207138"/>
            <a:ext cx="628651" cy="623889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1"/>
          <a:srcRect l="11186" r="22563"/>
          <a:stretch/>
        </p:blipFill>
        <p:spPr>
          <a:xfrm>
            <a:off x="8845228" y="3404657"/>
            <a:ext cx="2786085" cy="3446321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390" y="3705644"/>
            <a:ext cx="2776797" cy="2385699"/>
          </a:xfrm>
          <a:prstGeom prst="rect">
            <a:avLst/>
          </a:prstGeom>
        </p:spPr>
      </p:pic>
      <p:pic>
        <p:nvPicPr>
          <p:cNvPr id="21" name="TMsPham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2948027" y="3791209"/>
            <a:ext cx="984250" cy="98583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2" name="FMsPham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8266983" y="3846533"/>
            <a:ext cx="993775" cy="9937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60" name="Group 59"/>
          <p:cNvGrpSpPr/>
          <p:nvPr/>
        </p:nvGrpSpPr>
        <p:grpSpPr>
          <a:xfrm>
            <a:off x="6339590" y="3404657"/>
            <a:ext cx="2507367" cy="3572910"/>
            <a:chOff x="8691782" y="830423"/>
            <a:chExt cx="2622943" cy="3737601"/>
          </a:xfrm>
        </p:grpSpPr>
        <p:pic>
          <p:nvPicPr>
            <p:cNvPr id="61" name="Picture 60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8691782" y="830423"/>
              <a:ext cx="2622943" cy="3737601"/>
            </a:xfrm>
            <a:prstGeom prst="rect">
              <a:avLst/>
            </a:prstGeom>
          </p:spPr>
        </p:pic>
        <p:pic>
          <p:nvPicPr>
            <p:cNvPr id="62" name="Picture 61"/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272" t="-6036" r="2546" b="6036"/>
            <a:stretch/>
          </p:blipFill>
          <p:spPr>
            <a:xfrm>
              <a:off x="8709269" y="836439"/>
              <a:ext cx="484643" cy="946892"/>
            </a:xfrm>
            <a:prstGeom prst="rect">
              <a:avLst/>
            </a:prstGeom>
          </p:spPr>
        </p:pic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8002" y="4307885"/>
            <a:ext cx="1484797" cy="1847686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1857" y="5800296"/>
            <a:ext cx="946892" cy="946892"/>
          </a:xfrm>
          <a:prstGeom prst="rect">
            <a:avLst/>
          </a:prstGeom>
        </p:spPr>
      </p:pic>
      <p:grpSp>
        <p:nvGrpSpPr>
          <p:cNvPr id="57" name="Group 56"/>
          <p:cNvGrpSpPr/>
          <p:nvPr/>
        </p:nvGrpSpPr>
        <p:grpSpPr>
          <a:xfrm>
            <a:off x="3734164" y="3839445"/>
            <a:ext cx="1860481" cy="2292488"/>
            <a:chOff x="5721289" y="1212330"/>
            <a:chExt cx="1860481" cy="2292488"/>
          </a:xfrm>
        </p:grpSpPr>
        <p:pic>
          <p:nvPicPr>
            <p:cNvPr id="58" name="Picture 57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480" t="39461" r="54029" b="16043"/>
            <a:stretch>
              <a:fillRect/>
            </a:stretch>
          </p:blipFill>
          <p:spPr>
            <a:xfrm>
              <a:off x="5721289" y="1309885"/>
              <a:ext cx="1856029" cy="2194933"/>
            </a:xfrm>
            <a:custGeom>
              <a:avLst/>
              <a:gdLst>
                <a:gd name="connsiteX0" fmla="*/ 1290192 w 2580384"/>
                <a:gd name="connsiteY0" fmla="*/ 0 h 3051552"/>
                <a:gd name="connsiteX1" fmla="*/ 2580384 w 2580384"/>
                <a:gd name="connsiteY1" fmla="*/ 1525776 h 3051552"/>
                <a:gd name="connsiteX2" fmla="*/ 1290192 w 2580384"/>
                <a:gd name="connsiteY2" fmla="*/ 3051552 h 3051552"/>
                <a:gd name="connsiteX3" fmla="*/ 0 w 2580384"/>
                <a:gd name="connsiteY3" fmla="*/ 1525776 h 3051552"/>
                <a:gd name="connsiteX4" fmla="*/ 1290192 w 2580384"/>
                <a:gd name="connsiteY4" fmla="*/ 0 h 3051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80384" h="3051552">
                  <a:moveTo>
                    <a:pt x="1290192" y="0"/>
                  </a:moveTo>
                  <a:cubicBezTo>
                    <a:pt x="2002745" y="0"/>
                    <a:pt x="2580384" y="683113"/>
                    <a:pt x="2580384" y="1525776"/>
                  </a:cubicBezTo>
                  <a:cubicBezTo>
                    <a:pt x="2580384" y="2368439"/>
                    <a:pt x="2002745" y="3051552"/>
                    <a:pt x="1290192" y="3051552"/>
                  </a:cubicBezTo>
                  <a:cubicBezTo>
                    <a:pt x="577639" y="3051552"/>
                    <a:pt x="0" y="2368439"/>
                    <a:pt x="0" y="1525776"/>
                  </a:cubicBezTo>
                  <a:cubicBezTo>
                    <a:pt x="0" y="683113"/>
                    <a:pt x="577639" y="0"/>
                    <a:pt x="1290192" y="0"/>
                  </a:cubicBezTo>
                  <a:close/>
                </a:path>
              </a:pathLst>
            </a:custGeom>
          </p:spPr>
        </p:pic>
        <p:pic>
          <p:nvPicPr>
            <p:cNvPr id="59" name="Picture 58"/>
            <p:cNvPicPr>
              <a:picLocks noChangeAspect="1"/>
            </p:cNvPicPr>
            <p:nvPr/>
          </p:nvPicPr>
          <p:blipFill rotWithShape="1"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8818"/>
            <a:stretch/>
          </p:blipFill>
          <p:spPr>
            <a:xfrm>
              <a:off x="7097127" y="1212330"/>
              <a:ext cx="484643" cy="946892"/>
            </a:xfrm>
            <a:prstGeom prst="rect">
              <a:avLst/>
            </a:prstGeom>
          </p:spPr>
        </p:pic>
      </p:grpSp>
      <p:pic>
        <p:nvPicPr>
          <p:cNvPr id="65" name="13 Imagen">
            <a:hlinkClick r:id="" action="ppaction://hlinkshowjump?jump=previousslide"/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6" t="1641" r="5305" b="9943"/>
          <a:stretch/>
        </p:blipFill>
        <p:spPr>
          <a:xfrm>
            <a:off x="2500071" y="2207138"/>
            <a:ext cx="628651" cy="623889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48" name="TheCatsMeOuch-Ah-H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9645296" y="7417239"/>
            <a:ext cx="609600" cy="609600"/>
          </a:xfrm>
          <a:prstGeom prst="rect">
            <a:avLst/>
          </a:prstGeom>
        </p:spPr>
      </p:pic>
      <p:pic>
        <p:nvPicPr>
          <p:cNvPr id="2049" name="cruisecat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1220681" y="719948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859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mph" presetSubtype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0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6086" fill="hold"/>
                                        <p:tgtEl>
                                          <p:spTgt spid="20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1536" fill="hold"/>
                                        <p:tgtEl>
                                          <p:spTgt spid="20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1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2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48"/>
                </p:tgtEl>
              </p:cMediaNode>
            </p:audio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49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hlinkClick r:id="" action="ppaction://hlinkshowjump?jump=nextslide"/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179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 flipH="1">
            <a:off x="579431" y="5573341"/>
            <a:ext cx="10946050" cy="1668045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  <a:scene3d>
            <a:camera prst="perspectiveRelaxed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2949677" y="975111"/>
            <a:ext cx="6253317" cy="362638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1" name="Picture 6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62379" y="3037070"/>
            <a:ext cx="2503604" cy="3567548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80" t="39461" r="54029" b="16043"/>
          <a:stretch>
            <a:fillRect/>
          </a:stretch>
        </p:blipFill>
        <p:spPr>
          <a:xfrm>
            <a:off x="1903903" y="3482337"/>
            <a:ext cx="2263675" cy="2677014"/>
          </a:xfrm>
          <a:custGeom>
            <a:avLst/>
            <a:gdLst>
              <a:gd name="connsiteX0" fmla="*/ 1290192 w 2580384"/>
              <a:gd name="connsiteY0" fmla="*/ 0 h 3051552"/>
              <a:gd name="connsiteX1" fmla="*/ 2580384 w 2580384"/>
              <a:gd name="connsiteY1" fmla="*/ 1525776 h 3051552"/>
              <a:gd name="connsiteX2" fmla="*/ 1290192 w 2580384"/>
              <a:gd name="connsiteY2" fmla="*/ 3051552 h 3051552"/>
              <a:gd name="connsiteX3" fmla="*/ 0 w 2580384"/>
              <a:gd name="connsiteY3" fmla="*/ 1525776 h 3051552"/>
              <a:gd name="connsiteX4" fmla="*/ 1290192 w 2580384"/>
              <a:gd name="connsiteY4" fmla="*/ 0 h 30515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80384" h="3051552">
                <a:moveTo>
                  <a:pt x="1290192" y="0"/>
                </a:moveTo>
                <a:cubicBezTo>
                  <a:pt x="2002745" y="0"/>
                  <a:pt x="2580384" y="683113"/>
                  <a:pt x="2580384" y="1525776"/>
                </a:cubicBezTo>
                <a:cubicBezTo>
                  <a:pt x="2580384" y="2368439"/>
                  <a:pt x="2002745" y="3051552"/>
                  <a:pt x="1290192" y="3051552"/>
                </a:cubicBezTo>
                <a:cubicBezTo>
                  <a:pt x="577639" y="3051552"/>
                  <a:pt x="0" y="2368439"/>
                  <a:pt x="0" y="1525776"/>
                </a:cubicBezTo>
                <a:cubicBezTo>
                  <a:pt x="0" y="683113"/>
                  <a:pt x="577639" y="0"/>
                  <a:pt x="1290192" y="0"/>
                </a:cubicBezTo>
                <a:close/>
              </a:path>
            </a:pathLst>
          </a:custGeom>
        </p:spPr>
      </p:pic>
      <p:pic>
        <p:nvPicPr>
          <p:cNvPr id="4" name="Picture 3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91371" y="5401015"/>
            <a:ext cx="1731414" cy="93276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472097" y="2065029"/>
            <a:ext cx="5208477" cy="14465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8800" dirty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Bernard MT Condensed" panose="02050806060905020404" pitchFamily="18" charset="0"/>
              </a:rPr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456412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/>
          <p:cNvGrpSpPr/>
          <p:nvPr/>
        </p:nvGrpSpPr>
        <p:grpSpPr>
          <a:xfrm>
            <a:off x="2406650" y="377851"/>
            <a:ext cx="8147050" cy="6195644"/>
            <a:chOff x="-589070" y="-381001"/>
            <a:chExt cx="17767454" cy="14468478"/>
          </a:xfrm>
        </p:grpSpPr>
        <p:pic>
          <p:nvPicPr>
            <p:cNvPr id="1070" name="Picture 46" descr="https://s.sachmem.vn/public/images/v2/TA4T2SHS/U12-L2-1-d_60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67559" y="6843696"/>
              <a:ext cx="10410825" cy="72437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59" name="Picture 35" descr="https://s.sachmem.vn/public/images/v2/TA4T2SHS/U12-L2-1-a_44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589070" y="-381000"/>
              <a:ext cx="7820025" cy="762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62" name="Picture 38" descr="https://s.sachmem.vn/public/images/v2/TA4T2SHS/U12-L2-1-b_56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24759" y="-381001"/>
              <a:ext cx="9953625" cy="76200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66" name="Picture 42" descr="https://s.sachmem.vn/public/images/v2/TA4T2SHS/U12-L2-1-c_40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589070" y="7238998"/>
              <a:ext cx="6973797" cy="68484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6" name="Rectangle 25"/>
          <p:cNvSpPr/>
          <p:nvPr/>
        </p:nvSpPr>
        <p:spPr>
          <a:xfrm>
            <a:off x="763541" y="258347"/>
            <a:ext cx="325922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i="0" dirty="0">
                <a:effectLst/>
                <a:latin typeface="Helvetica Neue"/>
              </a:rPr>
              <a:t>1. Look, listen and repeat</a:t>
            </a:r>
            <a:endParaRPr lang="en-US" sz="2000" dirty="0"/>
          </a:p>
        </p:txBody>
      </p:sp>
      <p:sp>
        <p:nvSpPr>
          <p:cNvPr id="28" name="Rectangle 36"/>
          <p:cNvSpPr>
            <a:spLocks noChangeArrowheads="1"/>
          </p:cNvSpPr>
          <p:nvPr/>
        </p:nvSpPr>
        <p:spPr bwMode="auto">
          <a:xfrm>
            <a:off x="2878997" y="1023622"/>
            <a:ext cx="3081293" cy="307777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non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Let's play a game of jobs.</a:t>
            </a:r>
          </a:p>
        </p:txBody>
      </p:sp>
      <p:sp>
        <p:nvSpPr>
          <p:cNvPr id="29" name="Rectangle 37"/>
          <p:cNvSpPr>
            <a:spLocks noChangeArrowheads="1"/>
          </p:cNvSpPr>
          <p:nvPr/>
        </p:nvSpPr>
        <p:spPr bwMode="auto">
          <a:xfrm>
            <a:off x="4118344" y="3133032"/>
            <a:ext cx="591829" cy="338554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none" lIns="91440" tIns="0" rIns="9144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2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cs typeface="Arial" panose="020B0604020202020204" pitchFamily="34" charset="0"/>
              </a:rPr>
              <a:t>OK</a:t>
            </a:r>
          </a:p>
        </p:txBody>
      </p:sp>
      <p:sp>
        <p:nvSpPr>
          <p:cNvPr id="30" name="Rectangle 39"/>
          <p:cNvSpPr>
            <a:spLocks noChangeArrowheads="1"/>
          </p:cNvSpPr>
          <p:nvPr/>
        </p:nvSpPr>
        <p:spPr bwMode="auto">
          <a:xfrm>
            <a:off x="7483157" y="394095"/>
            <a:ext cx="2805576" cy="615553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non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She's a doctor. 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Where does she work?</a:t>
            </a:r>
          </a:p>
        </p:txBody>
      </p:sp>
      <p:sp>
        <p:nvSpPr>
          <p:cNvPr id="31" name="Rectangle 40"/>
          <p:cNvSpPr>
            <a:spLocks noChangeArrowheads="1"/>
          </p:cNvSpPr>
          <p:nvPr/>
        </p:nvSpPr>
        <p:spPr bwMode="auto">
          <a:xfrm>
            <a:off x="7940974" y="1855467"/>
            <a:ext cx="1624163" cy="307777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non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ln a hospital.</a:t>
            </a:r>
          </a:p>
        </p:txBody>
      </p:sp>
      <p:sp>
        <p:nvSpPr>
          <p:cNvPr id="32" name="Rectangle 41"/>
          <p:cNvSpPr>
            <a:spLocks noChangeArrowheads="1"/>
          </p:cNvSpPr>
          <p:nvPr/>
        </p:nvSpPr>
        <p:spPr bwMode="auto">
          <a:xfrm>
            <a:off x="6603415" y="3322425"/>
            <a:ext cx="3504677" cy="307777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none" lIns="91440" tIns="0" rIns="9144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cs typeface="Arial" panose="020B0604020202020204" pitchFamily="34" charset="0"/>
              </a:rPr>
              <a:t>Well done! Now it's your turn.</a:t>
            </a:r>
          </a:p>
        </p:txBody>
      </p:sp>
      <p:sp>
        <p:nvSpPr>
          <p:cNvPr id="33" name="Rectangle 43"/>
          <p:cNvSpPr>
            <a:spLocks noChangeArrowheads="1"/>
          </p:cNvSpPr>
          <p:nvPr/>
        </p:nvSpPr>
        <p:spPr bwMode="auto">
          <a:xfrm>
            <a:off x="2939764" y="3646239"/>
            <a:ext cx="2677336" cy="615553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non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He's a worker. 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Where does he work?</a:t>
            </a:r>
          </a:p>
        </p:txBody>
      </p:sp>
      <p:sp>
        <p:nvSpPr>
          <p:cNvPr id="34" name="Rectangle 44"/>
          <p:cNvSpPr>
            <a:spLocks noChangeArrowheads="1"/>
          </p:cNvSpPr>
          <p:nvPr/>
        </p:nvSpPr>
        <p:spPr bwMode="auto">
          <a:xfrm>
            <a:off x="3665317" y="4965989"/>
            <a:ext cx="1436612" cy="307777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non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ln a factory</a:t>
            </a:r>
          </a:p>
        </p:txBody>
      </p:sp>
      <p:sp>
        <p:nvSpPr>
          <p:cNvPr id="35" name="Rectangle 45"/>
          <p:cNvSpPr>
            <a:spLocks noChangeArrowheads="1"/>
          </p:cNvSpPr>
          <p:nvPr/>
        </p:nvSpPr>
        <p:spPr bwMode="auto">
          <a:xfrm>
            <a:off x="3511933" y="6156225"/>
            <a:ext cx="894797" cy="307777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none" lIns="91440" tIns="0" rIns="9144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cs typeface="Arial" panose="020B0604020202020204" pitchFamily="34" charset="0"/>
              </a:rPr>
              <a:t>Great.</a:t>
            </a:r>
          </a:p>
        </p:txBody>
      </p:sp>
      <p:sp>
        <p:nvSpPr>
          <p:cNvPr id="37" name="Rectangle 36"/>
          <p:cNvSpPr/>
          <p:nvPr/>
        </p:nvSpPr>
        <p:spPr>
          <a:xfrm>
            <a:off x="7144922" y="4763436"/>
            <a:ext cx="2121093" cy="92333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non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She's a farmer. 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 does she 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work?</a:t>
            </a:r>
          </a:p>
        </p:txBody>
      </p:sp>
      <p:sp>
        <p:nvSpPr>
          <p:cNvPr id="38" name="Rectangle 37"/>
          <p:cNvSpPr/>
          <p:nvPr/>
        </p:nvSpPr>
        <p:spPr>
          <a:xfrm>
            <a:off x="8116021" y="5764492"/>
            <a:ext cx="1210588" cy="307777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non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ln a field.</a:t>
            </a:r>
          </a:p>
        </p:txBody>
      </p:sp>
      <p:sp>
        <p:nvSpPr>
          <p:cNvPr id="39" name="Rectangle 38"/>
          <p:cNvSpPr/>
          <p:nvPr/>
        </p:nvSpPr>
        <p:spPr>
          <a:xfrm>
            <a:off x="6807702" y="6276630"/>
            <a:ext cx="1095172" cy="307777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non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Correct!</a:t>
            </a:r>
          </a:p>
        </p:txBody>
      </p:sp>
    </p:spTree>
    <p:extLst>
      <p:ext uri="{BB962C8B-B14F-4D97-AF65-F5344CB8AC3E}">
        <p14:creationId xmlns:p14="http://schemas.microsoft.com/office/powerpoint/2010/main" val="26888208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09523" y="286334"/>
            <a:ext cx="6096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t"/>
            <a:r>
              <a:rPr lang="en-US" sz="2000" b="1" i="0" dirty="0">
                <a:effectLst/>
                <a:latin typeface="Helvetica Neue"/>
              </a:rPr>
              <a:t>2. Point and say</a:t>
            </a:r>
          </a:p>
        </p:txBody>
      </p:sp>
      <p:pic>
        <p:nvPicPr>
          <p:cNvPr id="2060" name="Picture 12" descr="https://s.sachmem.vn/public/images/v2/TA4T2SHS/U12-L2-2-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0228" y="838118"/>
            <a:ext cx="5776499" cy="3519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/>
          <p:cNvGrpSpPr/>
          <p:nvPr/>
        </p:nvGrpSpPr>
        <p:grpSpPr>
          <a:xfrm>
            <a:off x="2269386" y="5041222"/>
            <a:ext cx="7653228" cy="1404182"/>
            <a:chOff x="1570308" y="5041222"/>
            <a:chExt cx="7653228" cy="1404182"/>
          </a:xfrm>
        </p:grpSpPr>
        <p:grpSp>
          <p:nvGrpSpPr>
            <p:cNvPr id="7" name="Group 6"/>
            <p:cNvGrpSpPr/>
            <p:nvPr/>
          </p:nvGrpSpPr>
          <p:grpSpPr>
            <a:xfrm>
              <a:off x="1570308" y="5041222"/>
              <a:ext cx="960120" cy="1404182"/>
              <a:chOff x="2742013" y="5041222"/>
              <a:chExt cx="960120" cy="1404182"/>
            </a:xfrm>
          </p:grpSpPr>
          <p:pic>
            <p:nvPicPr>
              <p:cNvPr id="2054" name="Picture 6" descr="https://s.sachmem.vn/public/characters/Linda.jpg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62053" y="5805324"/>
                <a:ext cx="640080" cy="640080"/>
              </a:xfrm>
              <a:prstGeom prst="ellipse">
                <a:avLst/>
              </a:prstGeom>
              <a:noFill/>
              <a:ln>
                <a:solidFill>
                  <a:srgbClr val="FFC000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56" name="Picture 8" descr="https://s.sachmem.vn/public/characters/Quan.jpg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42013" y="5041222"/>
                <a:ext cx="640080" cy="640080"/>
              </a:xfrm>
              <a:prstGeom prst="ellipse">
                <a:avLst/>
              </a:prstGeom>
              <a:noFill/>
              <a:ln>
                <a:solidFill>
                  <a:srgbClr val="FFC000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23" name="Rectangle 22"/>
            <p:cNvSpPr/>
            <p:nvPr/>
          </p:nvSpPr>
          <p:spPr>
            <a:xfrm>
              <a:off x="2533884" y="5832977"/>
              <a:ext cx="6689652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2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A </a:t>
              </a:r>
              <a:r>
                <a:rPr lang="en-US" sz="3200" b="1" dirty="0">
                  <a:solidFill>
                    <a:srgbClr val="C00000"/>
                  </a:solidFill>
                  <a:latin typeface="Century Gothic" panose="020B0502020202020204" pitchFamily="34" charset="0"/>
                </a:rPr>
                <a:t>doctor</a:t>
              </a:r>
              <a:r>
                <a:rPr lang="en-US" sz="32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 works </a:t>
              </a:r>
              <a:r>
                <a:rPr lang="en-US" sz="3200" b="1" i="0" dirty="0">
                  <a:solidFill>
                    <a:srgbClr val="002060"/>
                  </a:solidFill>
                  <a:effectLst/>
                  <a:latin typeface="Century Gothic" panose="020B0502020202020204" pitchFamily="34" charset="0"/>
                </a:rPr>
                <a:t>________________.</a:t>
              </a: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2258709" y="5068875"/>
              <a:ext cx="6345007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2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Where does </a:t>
              </a:r>
              <a:r>
                <a:rPr lang="en-US" sz="3200" b="1" i="0" dirty="0">
                  <a:solidFill>
                    <a:srgbClr val="002060"/>
                  </a:solidFill>
                  <a:effectLst/>
                  <a:latin typeface="Century Gothic" panose="020B0502020202020204" pitchFamily="34" charset="0"/>
                </a:rPr>
                <a:t>___________ </a:t>
              </a:r>
              <a:r>
                <a:rPr lang="en-US" sz="32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 work?</a:t>
              </a:r>
              <a:endParaRPr lang="en-US" sz="3200" b="1" i="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endParaRPr>
            </a:p>
          </p:txBody>
        </p:sp>
      </p:grpSp>
      <p:sp>
        <p:nvSpPr>
          <p:cNvPr id="26" name="Rectangle 25"/>
          <p:cNvSpPr/>
          <p:nvPr/>
        </p:nvSpPr>
        <p:spPr>
          <a:xfrm>
            <a:off x="6577787" y="5818072"/>
            <a:ext cx="281359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in a hospital </a:t>
            </a:r>
            <a:r>
              <a:rPr lang="en-US" sz="3200" b="1" i="0" dirty="0">
                <a:solidFill>
                  <a:srgbClr val="C00000"/>
                </a:solidFill>
                <a:effectLst/>
                <a:latin typeface="Century Gothic" panose="020B0502020202020204" pitchFamily="34" charset="0"/>
              </a:rPr>
              <a:t> </a:t>
            </a:r>
            <a:endParaRPr lang="en-US" sz="3200" dirty="0">
              <a:solidFill>
                <a:srgbClr val="C00000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5519645" y="5041222"/>
            <a:ext cx="211628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a doctor </a:t>
            </a:r>
            <a:r>
              <a:rPr lang="en-US" sz="3200" b="1" i="0" dirty="0">
                <a:solidFill>
                  <a:srgbClr val="C00000"/>
                </a:solidFill>
                <a:effectLst/>
                <a:latin typeface="Century Gothic" panose="020B0502020202020204" pitchFamily="34" charset="0"/>
              </a:rPr>
              <a:t> </a:t>
            </a:r>
            <a:endParaRPr lang="en-US" sz="32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7833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555069" y="5041222"/>
            <a:ext cx="7668467" cy="1404182"/>
            <a:chOff x="2368593" y="5041222"/>
            <a:chExt cx="7668467" cy="1404182"/>
          </a:xfrm>
        </p:grpSpPr>
        <p:pic>
          <p:nvPicPr>
            <p:cNvPr id="2050" name="Picture 2" descr="https://s.sachmem.vn/public/characters/Mai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25808" y="5805324"/>
              <a:ext cx="640080" cy="640080"/>
            </a:xfrm>
            <a:prstGeom prst="ellipse">
              <a:avLst/>
            </a:prstGeom>
            <a:noFill/>
            <a:ln>
              <a:solidFill>
                <a:srgbClr val="FFC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7" name="Group 6"/>
            <p:cNvGrpSpPr/>
            <p:nvPr/>
          </p:nvGrpSpPr>
          <p:grpSpPr>
            <a:xfrm>
              <a:off x="2368593" y="5041222"/>
              <a:ext cx="7668467" cy="1376530"/>
              <a:chOff x="2742013" y="5041222"/>
              <a:chExt cx="7668467" cy="1376530"/>
            </a:xfrm>
          </p:grpSpPr>
          <p:pic>
            <p:nvPicPr>
              <p:cNvPr id="2056" name="Picture 8" descr="https://s.sachmem.vn/public/characters/Quan.jpg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42013" y="5041222"/>
                <a:ext cx="640080" cy="640080"/>
              </a:xfrm>
              <a:prstGeom prst="ellipse">
                <a:avLst/>
              </a:prstGeom>
              <a:noFill/>
              <a:ln>
                <a:solidFill>
                  <a:srgbClr val="FFC000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5" name="Rectangle 4"/>
              <p:cNvSpPr/>
              <p:nvPr/>
            </p:nvSpPr>
            <p:spPr>
              <a:xfrm>
                <a:off x="3720828" y="5832977"/>
                <a:ext cx="6689652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3200" b="1" dirty="0">
                    <a:solidFill>
                      <a:srgbClr val="002060"/>
                    </a:solidFill>
                    <a:latin typeface="Century Gothic" panose="020B0502020202020204" pitchFamily="34" charset="0"/>
                  </a:rPr>
                  <a:t>A </a:t>
                </a:r>
                <a:r>
                  <a:rPr lang="en-US" sz="3200" b="1" dirty="0">
                    <a:solidFill>
                      <a:srgbClr val="C00000"/>
                    </a:solidFill>
                    <a:latin typeface="Century Gothic" panose="020B0502020202020204" pitchFamily="34" charset="0"/>
                  </a:rPr>
                  <a:t>doctor</a:t>
                </a:r>
                <a:r>
                  <a:rPr lang="en-US" sz="3200" b="1" dirty="0">
                    <a:solidFill>
                      <a:srgbClr val="002060"/>
                    </a:solidFill>
                    <a:latin typeface="Century Gothic" panose="020B0502020202020204" pitchFamily="34" charset="0"/>
                  </a:rPr>
                  <a:t> works </a:t>
                </a:r>
                <a:r>
                  <a:rPr lang="en-US" sz="3200" b="1" i="0" dirty="0">
                    <a:solidFill>
                      <a:srgbClr val="002060"/>
                    </a:solidFill>
                    <a:effectLst/>
                    <a:latin typeface="Century Gothic" panose="020B0502020202020204" pitchFamily="34" charset="0"/>
                  </a:rPr>
                  <a:t>________________.</a:t>
                </a:r>
              </a:p>
            </p:txBody>
          </p:sp>
          <p:sp>
            <p:nvSpPr>
              <p:cNvPr id="6" name="Rectangle 5"/>
              <p:cNvSpPr/>
              <p:nvPr/>
            </p:nvSpPr>
            <p:spPr>
              <a:xfrm>
                <a:off x="3547251" y="5068875"/>
                <a:ext cx="6345007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3200" b="1" dirty="0">
                    <a:solidFill>
                      <a:srgbClr val="002060"/>
                    </a:solidFill>
                    <a:latin typeface="Century Gothic" panose="020B0502020202020204" pitchFamily="34" charset="0"/>
                  </a:rPr>
                  <a:t>Where does </a:t>
                </a:r>
                <a:r>
                  <a:rPr lang="en-US" sz="3200" b="1" i="0" dirty="0">
                    <a:solidFill>
                      <a:srgbClr val="002060"/>
                    </a:solidFill>
                    <a:effectLst/>
                    <a:latin typeface="Century Gothic" panose="020B0502020202020204" pitchFamily="34" charset="0"/>
                  </a:rPr>
                  <a:t>___________ </a:t>
                </a:r>
                <a:r>
                  <a:rPr lang="en-US" sz="3200" b="1" dirty="0">
                    <a:solidFill>
                      <a:srgbClr val="002060"/>
                    </a:solidFill>
                    <a:latin typeface="Century Gothic" panose="020B0502020202020204" pitchFamily="34" charset="0"/>
                  </a:rPr>
                  <a:t> work?</a:t>
                </a:r>
                <a:endParaRPr lang="en-US" sz="3200" b="1" i="0" dirty="0">
                  <a:solidFill>
                    <a:srgbClr val="002060"/>
                  </a:solidFill>
                  <a:effectLst/>
                  <a:latin typeface="Century Gothic" panose="020B0502020202020204" pitchFamily="34" charset="0"/>
                </a:endParaRPr>
              </a:p>
            </p:txBody>
          </p:sp>
        </p:grpSp>
      </p:grpSp>
      <p:sp>
        <p:nvSpPr>
          <p:cNvPr id="13" name="Rectangle 12"/>
          <p:cNvSpPr/>
          <p:nvPr/>
        </p:nvSpPr>
        <p:spPr>
          <a:xfrm>
            <a:off x="809523" y="286334"/>
            <a:ext cx="6096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t"/>
            <a:r>
              <a:rPr lang="en-US" sz="2000" b="1" i="0" dirty="0">
                <a:effectLst/>
                <a:latin typeface="Helvetica Neue"/>
              </a:rPr>
              <a:t>2. Point and say</a:t>
            </a:r>
          </a:p>
        </p:txBody>
      </p:sp>
      <p:pic>
        <p:nvPicPr>
          <p:cNvPr id="14" name="Picture 13" descr="https://s.sachmem.vn/public/images/v2/TA4T2SHS/U12-L2-2-b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0228" y="865771"/>
            <a:ext cx="5776499" cy="3519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5936171" y="5834352"/>
            <a:ext cx="210666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in a field </a:t>
            </a:r>
            <a:r>
              <a:rPr lang="en-US" sz="3200" b="1" i="0" dirty="0">
                <a:solidFill>
                  <a:srgbClr val="C00000"/>
                </a:solidFill>
                <a:effectLst/>
                <a:latin typeface="Century Gothic" panose="020B0502020202020204" pitchFamily="34" charset="0"/>
              </a:rPr>
              <a:t> </a:t>
            </a:r>
            <a:endParaRPr lang="en-US" sz="3200" dirty="0">
              <a:solidFill>
                <a:srgbClr val="C00000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5079828" y="5043830"/>
            <a:ext cx="198483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a farmer</a:t>
            </a:r>
            <a:r>
              <a:rPr lang="en-US" sz="3200" b="1" i="0" dirty="0">
                <a:solidFill>
                  <a:srgbClr val="C00000"/>
                </a:solidFill>
                <a:effectLst/>
                <a:latin typeface="Century Gothic" panose="020B0502020202020204" pitchFamily="34" charset="0"/>
              </a:rPr>
              <a:t> </a:t>
            </a:r>
            <a:endParaRPr lang="en-US" sz="32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7559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8" name="Picture 10" descr="https://s.sachmem.vn/public/characters/Mary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1856" y="5805324"/>
            <a:ext cx="640080" cy="640080"/>
          </a:xfrm>
          <a:prstGeom prst="ellipse">
            <a:avLst/>
          </a:prstGeom>
          <a:noFill/>
          <a:ln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/>
          <p:cNvGrpSpPr/>
          <p:nvPr/>
        </p:nvGrpSpPr>
        <p:grpSpPr>
          <a:xfrm>
            <a:off x="2368593" y="5041222"/>
            <a:ext cx="7825561" cy="1376530"/>
            <a:chOff x="2742013" y="5041222"/>
            <a:chExt cx="7825561" cy="1376530"/>
          </a:xfrm>
        </p:grpSpPr>
        <p:pic>
          <p:nvPicPr>
            <p:cNvPr id="2056" name="Picture 8" descr="https://s.sachmem.vn/public/characters/Quan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42013" y="5041222"/>
              <a:ext cx="640080" cy="640080"/>
            </a:xfrm>
            <a:prstGeom prst="ellipse">
              <a:avLst/>
            </a:prstGeom>
            <a:noFill/>
            <a:ln>
              <a:solidFill>
                <a:srgbClr val="FFC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Rectangle 4"/>
            <p:cNvSpPr/>
            <p:nvPr/>
          </p:nvSpPr>
          <p:spPr>
            <a:xfrm>
              <a:off x="3720828" y="5832977"/>
              <a:ext cx="6846746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2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A </a:t>
              </a:r>
              <a:r>
                <a:rPr lang="en-US" sz="3200" b="1" dirty="0">
                  <a:solidFill>
                    <a:srgbClr val="C00000"/>
                  </a:solidFill>
                  <a:latin typeface="Century Gothic" panose="020B0502020202020204" pitchFamily="34" charset="0"/>
                </a:rPr>
                <a:t>worker</a:t>
              </a:r>
              <a:r>
                <a:rPr lang="en-US" sz="32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 works ________________.</a:t>
              </a:r>
            </a:p>
          </p:txBody>
        </p:sp>
        <p:sp>
          <p:nvSpPr>
            <p:cNvPr id="6" name="Rectangle 5"/>
            <p:cNvSpPr/>
            <p:nvPr/>
          </p:nvSpPr>
          <p:spPr>
            <a:xfrm>
              <a:off x="3547251" y="5068875"/>
              <a:ext cx="6649577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200" b="1" i="0" dirty="0">
                  <a:solidFill>
                    <a:srgbClr val="002060"/>
                  </a:solidFill>
                  <a:effectLst/>
                  <a:latin typeface="Century Gothic" panose="020B0502020202020204" pitchFamily="34" charset="0"/>
                </a:rPr>
                <a:t>What does your ___________ do?</a:t>
              </a:r>
            </a:p>
          </p:txBody>
        </p:sp>
      </p:grpSp>
      <p:sp>
        <p:nvSpPr>
          <p:cNvPr id="12" name="Rectangle 11"/>
          <p:cNvSpPr/>
          <p:nvPr/>
        </p:nvSpPr>
        <p:spPr>
          <a:xfrm>
            <a:off x="809523" y="286334"/>
            <a:ext cx="6096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t"/>
            <a:r>
              <a:rPr lang="en-US" sz="2000" b="1" i="0" dirty="0">
                <a:effectLst/>
                <a:latin typeface="Helvetica Neue"/>
              </a:rPr>
              <a:t>2. Point and say</a:t>
            </a:r>
          </a:p>
        </p:txBody>
      </p:sp>
      <p:pic>
        <p:nvPicPr>
          <p:cNvPr id="13" name="Picture 12" descr="https://s.sachmem.vn/public/images/v2/TA4T2SHS/U12-L2-2-c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0228" y="922337"/>
            <a:ext cx="5776499" cy="3519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6905523" y="5832977"/>
            <a:ext cx="255230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in a factory</a:t>
            </a:r>
            <a:r>
              <a:rPr lang="en-US" sz="3200" b="1" i="0" dirty="0">
                <a:solidFill>
                  <a:srgbClr val="C00000"/>
                </a:solidFill>
                <a:effectLst/>
                <a:latin typeface="Century Gothic" panose="020B0502020202020204" pitchFamily="34" charset="0"/>
              </a:rPr>
              <a:t> </a:t>
            </a:r>
            <a:endParaRPr lang="en-US" sz="3200" dirty="0">
              <a:solidFill>
                <a:srgbClr val="C00000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473264" y="5057750"/>
            <a:ext cx="215796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a worker </a:t>
            </a:r>
            <a:r>
              <a:rPr lang="en-US" sz="3200" b="1" i="0" dirty="0">
                <a:solidFill>
                  <a:srgbClr val="C00000"/>
                </a:solidFill>
                <a:effectLst/>
                <a:latin typeface="Century Gothic" panose="020B0502020202020204" pitchFamily="34" charset="0"/>
              </a:rPr>
              <a:t> </a:t>
            </a:r>
            <a:endParaRPr lang="en-US" sz="32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9227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809523" y="286334"/>
            <a:ext cx="6096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t"/>
            <a:r>
              <a:rPr lang="en-US" sz="2000" b="1" i="0" dirty="0">
                <a:effectLst/>
                <a:latin typeface="Helvetica Neue"/>
              </a:rPr>
              <a:t>2. Point and say</a:t>
            </a:r>
          </a:p>
        </p:txBody>
      </p:sp>
      <p:pic>
        <p:nvPicPr>
          <p:cNvPr id="10" name="Picture 9" descr="https://s.sachmem.vn/public/images/v2/TA4T2SHS/U12-L2-2-d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7368" y="865771"/>
            <a:ext cx="5776499" cy="3519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2260934" y="5041222"/>
            <a:ext cx="7670133" cy="1404182"/>
            <a:chOff x="2252481" y="5041222"/>
            <a:chExt cx="7670133" cy="1404182"/>
          </a:xfrm>
        </p:grpSpPr>
        <p:pic>
          <p:nvPicPr>
            <p:cNvPr id="2052" name="Picture 4" descr="https://s.sachmem.vn/public/characters/Nam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91216" y="5805324"/>
              <a:ext cx="640080" cy="640080"/>
            </a:xfrm>
            <a:prstGeom prst="ellipse">
              <a:avLst/>
            </a:prstGeom>
            <a:noFill/>
            <a:ln>
              <a:solidFill>
                <a:srgbClr val="FFC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6" name="Picture 8" descr="https://s.sachmem.vn/public/characters/Quan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52481" y="5041222"/>
              <a:ext cx="640080" cy="640080"/>
            </a:xfrm>
            <a:prstGeom prst="ellipse">
              <a:avLst/>
            </a:prstGeom>
            <a:noFill/>
            <a:ln>
              <a:solidFill>
                <a:srgbClr val="FFC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Rectangle 10"/>
            <p:cNvSpPr/>
            <p:nvPr/>
          </p:nvSpPr>
          <p:spPr>
            <a:xfrm>
              <a:off x="3232962" y="5832977"/>
              <a:ext cx="6689652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2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A </a:t>
              </a:r>
              <a:r>
                <a:rPr lang="en-US" sz="3200" b="1" dirty="0">
                  <a:solidFill>
                    <a:srgbClr val="C00000"/>
                  </a:solidFill>
                  <a:latin typeface="Century Gothic" panose="020B0502020202020204" pitchFamily="34" charset="0"/>
                </a:rPr>
                <a:t> clerk</a:t>
              </a:r>
              <a:r>
                <a:rPr lang="en-US" sz="32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 works </a:t>
              </a:r>
              <a:r>
                <a:rPr lang="en-US" sz="3200" b="1" i="0" dirty="0">
                  <a:solidFill>
                    <a:srgbClr val="002060"/>
                  </a:solidFill>
                  <a:effectLst/>
                  <a:latin typeface="Century Gothic" panose="020B0502020202020204" pitchFamily="34" charset="0"/>
                </a:rPr>
                <a:t>________________.</a:t>
              </a: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2957787" y="5068875"/>
              <a:ext cx="6345007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2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Where does </a:t>
              </a:r>
              <a:r>
                <a:rPr lang="en-US" sz="3200" b="1" i="0" dirty="0">
                  <a:solidFill>
                    <a:srgbClr val="002060"/>
                  </a:solidFill>
                  <a:effectLst/>
                  <a:latin typeface="Century Gothic" panose="020B0502020202020204" pitchFamily="34" charset="0"/>
                </a:rPr>
                <a:t>___________ </a:t>
              </a:r>
              <a:r>
                <a:rPr lang="en-US" sz="32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 work?</a:t>
              </a:r>
              <a:endParaRPr lang="en-US" sz="3200" b="1" i="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endParaRPr>
            </a:p>
          </p:txBody>
        </p:sp>
      </p:grpSp>
      <p:sp>
        <p:nvSpPr>
          <p:cNvPr id="14" name="Rectangle 13"/>
          <p:cNvSpPr/>
          <p:nvPr/>
        </p:nvSpPr>
        <p:spPr>
          <a:xfrm>
            <a:off x="6488965" y="5832977"/>
            <a:ext cx="251062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in an office</a:t>
            </a:r>
            <a:r>
              <a:rPr lang="en-US" sz="3200" b="1" i="0" dirty="0">
                <a:solidFill>
                  <a:srgbClr val="C00000"/>
                </a:solidFill>
                <a:effectLst/>
                <a:latin typeface="Century Gothic" panose="020B0502020202020204" pitchFamily="34" charset="0"/>
              </a:rPr>
              <a:t> </a:t>
            </a:r>
            <a:endParaRPr lang="en-US" sz="3200" dirty="0">
              <a:solidFill>
                <a:srgbClr val="C000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591123" y="5044611"/>
            <a:ext cx="179568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a clerk </a:t>
            </a:r>
            <a:r>
              <a:rPr lang="en-US" sz="3200" b="1" i="0" dirty="0">
                <a:solidFill>
                  <a:srgbClr val="C00000"/>
                </a:solidFill>
                <a:effectLst/>
                <a:latin typeface="Century Gothic" panose="020B0502020202020204" pitchFamily="34" charset="0"/>
              </a:rPr>
              <a:t> </a:t>
            </a:r>
            <a:endParaRPr lang="en-US" sz="32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6839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838590" y="2624496"/>
            <a:ext cx="212430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hospital</a:t>
            </a:r>
            <a:endParaRPr lang="en-US" sz="4000" dirty="0">
              <a:solidFill>
                <a:srgbClr val="00206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107894" y="3156759"/>
            <a:ext cx="158569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/ˈhɒspɪtl/</a:t>
            </a:r>
            <a:endParaRPr lang="en-US" sz="2800" i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978589" y="1658462"/>
            <a:ext cx="5776499" cy="3519814"/>
            <a:chOff x="1255059" y="1631576"/>
            <a:chExt cx="5776499" cy="3519814"/>
          </a:xfrm>
        </p:grpSpPr>
        <p:pic>
          <p:nvPicPr>
            <p:cNvPr id="4" name="Picture 12" descr="https://s.sachmem.vn/public/images/v2/TA4T2SHS/U12-L2-2-a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55059" y="1631576"/>
              <a:ext cx="5776499" cy="35198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Rectangle 4"/>
            <p:cNvSpPr/>
            <p:nvPr/>
          </p:nvSpPr>
          <p:spPr>
            <a:xfrm>
              <a:off x="1255059" y="1631576"/>
              <a:ext cx="1057835" cy="717177"/>
            </a:xfrm>
            <a:prstGeom prst="rect">
              <a:avLst/>
            </a:prstGeom>
            <a:solidFill>
              <a:srgbClr val="99CBE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107634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Arrow Connector 8"/>
          <p:cNvCxnSpPr/>
          <p:nvPr/>
        </p:nvCxnSpPr>
        <p:spPr>
          <a:xfrm flipH="1">
            <a:off x="1812060" y="2096808"/>
            <a:ext cx="1050311" cy="634089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>
            <a:endCxn id="33" idx="0"/>
          </p:cNvCxnSpPr>
          <p:nvPr/>
        </p:nvCxnSpPr>
        <p:spPr>
          <a:xfrm flipH="1">
            <a:off x="2844190" y="2322052"/>
            <a:ext cx="1239309" cy="2211986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5693700" y="2413860"/>
            <a:ext cx="1133" cy="2083529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endCxn id="30" idx="0"/>
          </p:cNvCxnSpPr>
          <p:nvPr/>
        </p:nvCxnSpPr>
        <p:spPr>
          <a:xfrm>
            <a:off x="7770224" y="2184400"/>
            <a:ext cx="831176" cy="2460951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" name="Group 15"/>
          <p:cNvGrpSpPr/>
          <p:nvPr/>
        </p:nvGrpSpPr>
        <p:grpSpPr>
          <a:xfrm>
            <a:off x="2040425" y="589895"/>
            <a:ext cx="7373193" cy="1836996"/>
            <a:chOff x="2247885" y="595840"/>
            <a:chExt cx="7373193" cy="2580581"/>
          </a:xfrm>
        </p:grpSpPr>
        <p:sp>
          <p:nvSpPr>
            <p:cNvPr id="17" name="Freeform 16"/>
            <p:cNvSpPr/>
            <p:nvPr/>
          </p:nvSpPr>
          <p:spPr>
            <a:xfrm>
              <a:off x="2247885" y="595840"/>
              <a:ext cx="7373193" cy="2580581"/>
            </a:xfrm>
            <a:custGeom>
              <a:avLst/>
              <a:gdLst>
                <a:gd name="connsiteX0" fmla="*/ 4640965 w 7529772"/>
                <a:gd name="connsiteY0" fmla="*/ 642 h 2580581"/>
                <a:gd name="connsiteX1" fmla="*/ 5056316 w 7529772"/>
                <a:gd name="connsiteY1" fmla="*/ 72803 h 2580581"/>
                <a:gd name="connsiteX2" fmla="*/ 5190538 w 7529772"/>
                <a:gd name="connsiteY2" fmla="*/ 135547 h 2580581"/>
                <a:gd name="connsiteX3" fmla="*/ 5197200 w 7529772"/>
                <a:gd name="connsiteY3" fmla="*/ 131300 h 2580581"/>
                <a:gd name="connsiteX4" fmla="*/ 5191129 w 7529772"/>
                <a:gd name="connsiteY4" fmla="*/ 135824 h 2580581"/>
                <a:gd name="connsiteX5" fmla="*/ 5199463 w 7529772"/>
                <a:gd name="connsiteY5" fmla="*/ 139719 h 2580581"/>
                <a:gd name="connsiteX6" fmla="*/ 5782747 w 7529772"/>
                <a:gd name="connsiteY6" fmla="*/ 1585 h 2580581"/>
                <a:gd name="connsiteX7" fmla="*/ 6179489 w 7529772"/>
                <a:gd name="connsiteY7" fmla="*/ 32781 h 2580581"/>
                <a:gd name="connsiteX8" fmla="*/ 6676465 w 7529772"/>
                <a:gd name="connsiteY8" fmla="*/ 324519 h 2580581"/>
                <a:gd name="connsiteX9" fmla="*/ 6679170 w 7529772"/>
                <a:gd name="connsiteY9" fmla="*/ 325039 h 2580581"/>
                <a:gd name="connsiteX10" fmla="*/ 6889311 w 7529772"/>
                <a:gd name="connsiteY10" fmla="*/ 365451 h 2580581"/>
                <a:gd name="connsiteX11" fmla="*/ 7314265 w 7529772"/>
                <a:gd name="connsiteY11" fmla="*/ 607658 h 2580581"/>
                <a:gd name="connsiteX12" fmla="*/ 7285717 w 7529772"/>
                <a:gd name="connsiteY12" fmla="*/ 914682 h 2580581"/>
                <a:gd name="connsiteX13" fmla="*/ 7494255 w 7529772"/>
                <a:gd name="connsiteY13" fmla="*/ 1384114 h 2580581"/>
                <a:gd name="connsiteX14" fmla="*/ 6517363 w 7529772"/>
                <a:gd name="connsiteY14" fmla="*/ 1795031 h 2580581"/>
                <a:gd name="connsiteX15" fmla="*/ 6167652 w 7529772"/>
                <a:gd name="connsiteY15" fmla="*/ 2147134 h 2580581"/>
                <a:gd name="connsiteX16" fmla="*/ 4976999 w 7529772"/>
                <a:gd name="connsiteY16" fmla="*/ 2189766 h 2580581"/>
                <a:gd name="connsiteX17" fmla="*/ 4126134 w 7529772"/>
                <a:gd name="connsiteY17" fmla="*/ 2565395 h 2580581"/>
                <a:gd name="connsiteX18" fmla="*/ 2875078 w 7529772"/>
                <a:gd name="connsiteY18" fmla="*/ 2336113 h 2580581"/>
                <a:gd name="connsiteX19" fmla="*/ 1016684 w 7529772"/>
                <a:gd name="connsiteY19" fmla="*/ 2109577 h 2580581"/>
                <a:gd name="connsiteX20" fmla="*/ 199589 w 7529772"/>
                <a:gd name="connsiteY20" fmla="*/ 1857487 h 2580581"/>
                <a:gd name="connsiteX21" fmla="*/ 374183 w 7529772"/>
                <a:gd name="connsiteY21" fmla="*/ 1517205 h 2580581"/>
                <a:gd name="connsiteX22" fmla="*/ 5498 w 7529772"/>
                <a:gd name="connsiteY22" fmla="*/ 1168087 h 2580581"/>
                <a:gd name="connsiteX23" fmla="*/ 678809 w 7529772"/>
                <a:gd name="connsiteY23" fmla="*/ 857779 h 2580581"/>
                <a:gd name="connsiteX24" fmla="*/ 685250 w 7529772"/>
                <a:gd name="connsiteY24" fmla="*/ 849599 h 2580581"/>
                <a:gd name="connsiteX25" fmla="*/ 685250 w 7529772"/>
                <a:gd name="connsiteY25" fmla="*/ 849599 h 2580581"/>
                <a:gd name="connsiteX26" fmla="*/ 985176 w 7529772"/>
                <a:gd name="connsiteY26" fmla="*/ 403991 h 2580581"/>
                <a:gd name="connsiteX27" fmla="*/ 2444249 w 7529772"/>
                <a:gd name="connsiteY27" fmla="*/ 302187 h 2580581"/>
                <a:gd name="connsiteX28" fmla="*/ 2444529 w 7529772"/>
                <a:gd name="connsiteY28" fmla="*/ 301999 h 2580581"/>
                <a:gd name="connsiteX29" fmla="*/ 2443378 w 7529772"/>
                <a:gd name="connsiteY29" fmla="*/ 301590 h 2580581"/>
                <a:gd name="connsiteX30" fmla="*/ 2444579 w 7529772"/>
                <a:gd name="connsiteY30" fmla="*/ 301966 h 2580581"/>
                <a:gd name="connsiteX31" fmla="*/ 2572923 w 7529772"/>
                <a:gd name="connsiteY31" fmla="*/ 215700 h 2580581"/>
                <a:gd name="connsiteX32" fmla="*/ 3915332 w 7529772"/>
                <a:gd name="connsiteY32" fmla="*/ 196503 h 2580581"/>
                <a:gd name="connsiteX33" fmla="*/ 3921279 w 7529772"/>
                <a:gd name="connsiteY33" fmla="*/ 192304 h 2580581"/>
                <a:gd name="connsiteX34" fmla="*/ 3922992 w 7529772"/>
                <a:gd name="connsiteY34" fmla="*/ 190412 h 2580581"/>
                <a:gd name="connsiteX35" fmla="*/ 3921894 w 7529772"/>
                <a:gd name="connsiteY35" fmla="*/ 191870 h 2580581"/>
                <a:gd name="connsiteX36" fmla="*/ 4017186 w 7529772"/>
                <a:gd name="connsiteY36" fmla="*/ 124593 h 2580581"/>
                <a:gd name="connsiteX37" fmla="*/ 4488552 w 7529772"/>
                <a:gd name="connsiteY37" fmla="*/ 3523 h 2580581"/>
                <a:gd name="connsiteX38" fmla="*/ 4640965 w 7529772"/>
                <a:gd name="connsiteY38" fmla="*/ 642 h 25805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7529772" h="2580581">
                  <a:moveTo>
                    <a:pt x="4640965" y="642"/>
                  </a:moveTo>
                  <a:cubicBezTo>
                    <a:pt x="4791959" y="4889"/>
                    <a:pt x="4936626" y="30130"/>
                    <a:pt x="5056316" y="72803"/>
                  </a:cubicBezTo>
                  <a:lnTo>
                    <a:pt x="5190538" y="135547"/>
                  </a:lnTo>
                  <a:lnTo>
                    <a:pt x="5197200" y="131300"/>
                  </a:lnTo>
                  <a:lnTo>
                    <a:pt x="5191129" y="135824"/>
                  </a:lnTo>
                  <a:lnTo>
                    <a:pt x="5199463" y="139719"/>
                  </a:lnTo>
                  <a:cubicBezTo>
                    <a:pt x="5349817" y="57097"/>
                    <a:pt x="5561641" y="9157"/>
                    <a:pt x="5782747" y="1585"/>
                  </a:cubicBezTo>
                  <a:cubicBezTo>
                    <a:pt x="5915411" y="-2958"/>
                    <a:pt x="6051416" y="7031"/>
                    <a:pt x="6179489" y="32781"/>
                  </a:cubicBezTo>
                  <a:cubicBezTo>
                    <a:pt x="6439727" y="85086"/>
                    <a:pt x="6626332" y="194592"/>
                    <a:pt x="6676465" y="324519"/>
                  </a:cubicBezTo>
                  <a:lnTo>
                    <a:pt x="6679170" y="325039"/>
                  </a:lnTo>
                  <a:lnTo>
                    <a:pt x="6889311" y="365451"/>
                  </a:lnTo>
                  <a:cubicBezTo>
                    <a:pt x="7088145" y="418008"/>
                    <a:pt x="7241155" y="503765"/>
                    <a:pt x="7314265" y="607658"/>
                  </a:cubicBezTo>
                  <a:cubicBezTo>
                    <a:pt x="7385113" y="708208"/>
                    <a:pt x="7375017" y="817416"/>
                    <a:pt x="7285717" y="914682"/>
                  </a:cubicBezTo>
                  <a:cubicBezTo>
                    <a:pt x="7505223" y="1048072"/>
                    <a:pt x="7581988" y="1220989"/>
                    <a:pt x="7494255" y="1384114"/>
                  </a:cubicBezTo>
                  <a:cubicBezTo>
                    <a:pt x="7377627" y="1600977"/>
                    <a:pt x="6991535" y="1763385"/>
                    <a:pt x="6517363" y="1795031"/>
                  </a:cubicBezTo>
                  <a:cubicBezTo>
                    <a:pt x="6515100" y="1930391"/>
                    <a:pt x="6387505" y="2058765"/>
                    <a:pt x="6167652" y="2147134"/>
                  </a:cubicBezTo>
                  <a:cubicBezTo>
                    <a:pt x="5833608" y="2281420"/>
                    <a:pt x="5351080" y="2298676"/>
                    <a:pt x="4976999" y="2189766"/>
                  </a:cubicBezTo>
                  <a:cubicBezTo>
                    <a:pt x="4856018" y="2376835"/>
                    <a:pt x="4532070" y="2519838"/>
                    <a:pt x="4126134" y="2565395"/>
                  </a:cubicBezTo>
                  <a:cubicBezTo>
                    <a:pt x="3647784" y="2619074"/>
                    <a:pt x="3148545" y="2527600"/>
                    <a:pt x="2875078" y="2336113"/>
                  </a:cubicBezTo>
                  <a:cubicBezTo>
                    <a:pt x="2229618" y="2517867"/>
                    <a:pt x="1391287" y="2415705"/>
                    <a:pt x="1016684" y="2109577"/>
                  </a:cubicBezTo>
                  <a:cubicBezTo>
                    <a:pt x="648695" y="2129699"/>
                    <a:pt x="303162" y="2023119"/>
                    <a:pt x="199589" y="1857487"/>
                  </a:cubicBezTo>
                  <a:cubicBezTo>
                    <a:pt x="124564" y="1737651"/>
                    <a:pt x="190885" y="1608321"/>
                    <a:pt x="374183" y="1517205"/>
                  </a:cubicBezTo>
                  <a:cubicBezTo>
                    <a:pt x="114119" y="1445734"/>
                    <a:pt x="-30709" y="1308582"/>
                    <a:pt x="5498" y="1168087"/>
                  </a:cubicBezTo>
                  <a:cubicBezTo>
                    <a:pt x="47972" y="1003589"/>
                    <a:pt x="327532" y="874737"/>
                    <a:pt x="678809" y="857779"/>
                  </a:cubicBezTo>
                  <a:lnTo>
                    <a:pt x="685250" y="849599"/>
                  </a:lnTo>
                  <a:lnTo>
                    <a:pt x="685250" y="849599"/>
                  </a:lnTo>
                  <a:cubicBezTo>
                    <a:pt x="638077" y="687609"/>
                    <a:pt x="748090" y="524245"/>
                    <a:pt x="985176" y="403991"/>
                  </a:cubicBezTo>
                  <a:cubicBezTo>
                    <a:pt x="1359780" y="214057"/>
                    <a:pt x="1967117" y="171723"/>
                    <a:pt x="2444249" y="302187"/>
                  </a:cubicBezTo>
                  <a:lnTo>
                    <a:pt x="2444529" y="301999"/>
                  </a:lnTo>
                  <a:lnTo>
                    <a:pt x="2443378" y="301590"/>
                  </a:lnTo>
                  <a:lnTo>
                    <a:pt x="2444579" y="301966"/>
                  </a:lnTo>
                  <a:lnTo>
                    <a:pt x="2572923" y="215700"/>
                  </a:lnTo>
                  <a:cubicBezTo>
                    <a:pt x="2915207" y="36625"/>
                    <a:pt x="3528152" y="18346"/>
                    <a:pt x="3915332" y="196503"/>
                  </a:cubicBezTo>
                  <a:lnTo>
                    <a:pt x="3921279" y="192304"/>
                  </a:lnTo>
                  <a:lnTo>
                    <a:pt x="3922992" y="190412"/>
                  </a:lnTo>
                  <a:lnTo>
                    <a:pt x="3921894" y="191870"/>
                  </a:lnTo>
                  <a:lnTo>
                    <a:pt x="4017186" y="124593"/>
                  </a:lnTo>
                  <a:cubicBezTo>
                    <a:pt x="4136121" y="59467"/>
                    <a:pt x="4303035" y="15793"/>
                    <a:pt x="4488552" y="3523"/>
                  </a:cubicBezTo>
                  <a:cubicBezTo>
                    <a:pt x="4539599" y="142"/>
                    <a:pt x="4590633" y="-774"/>
                    <a:pt x="4640965" y="642"/>
                  </a:cubicBezTo>
                  <a:close/>
                </a:path>
              </a:pathLst>
            </a:custGeom>
            <a:solidFill>
              <a:srgbClr val="CFAFE7">
                <a:alpha val="73725"/>
              </a:srgbClr>
            </a:solidFill>
            <a:ln>
              <a:solidFill>
                <a:srgbClr val="632B8D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2971501" y="1114746"/>
              <a:ext cx="6617517" cy="82148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200" b="1" dirty="0">
                  <a:latin typeface="Century Gothic" panose="020B0502020202020204" pitchFamily="34" charset="0"/>
                </a:rPr>
                <a:t>Where </a:t>
              </a:r>
              <a:r>
                <a:rPr lang="en-US" sz="3200" b="1" dirty="0">
                  <a:solidFill>
                    <a:srgbClr val="FF0000"/>
                  </a:solidFill>
                  <a:latin typeface="Century Gothic" panose="020B0502020202020204" pitchFamily="34" charset="0"/>
                </a:rPr>
                <a:t>does</a:t>
              </a:r>
              <a:r>
                <a:rPr lang="en-US" sz="3200" b="1" dirty="0">
                  <a:latin typeface="Century Gothic" panose="020B0502020202020204" pitchFamily="34" charset="0"/>
                </a:rPr>
                <a:t> a/an ______  work?</a:t>
              </a: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3271751" y="1904188"/>
              <a:ext cx="5261377" cy="82148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200" b="1" dirty="0">
                  <a:latin typeface="Century Gothic" panose="020B0502020202020204" pitchFamily="34" charset="0"/>
                </a:rPr>
                <a:t>A/an _____ work</a:t>
              </a:r>
              <a:r>
                <a:rPr lang="en-US" sz="3200" b="1" dirty="0">
                  <a:solidFill>
                    <a:srgbClr val="FF0000"/>
                  </a:solidFill>
                  <a:latin typeface="Century Gothic" panose="020B0502020202020204" pitchFamily="34" charset="0"/>
                </a:rPr>
                <a:t>s</a:t>
              </a:r>
              <a:r>
                <a:rPr lang="en-US" sz="3200" b="1" dirty="0">
                  <a:latin typeface="Century Gothic" panose="020B0502020202020204" pitchFamily="34" charset="0"/>
                </a:rPr>
                <a:t> </a:t>
              </a:r>
              <a:r>
                <a:rPr lang="en-US" sz="3200" b="1" dirty="0">
                  <a:solidFill>
                    <a:srgbClr val="FF0000"/>
                  </a:solidFill>
                  <a:latin typeface="Century Gothic" panose="020B0502020202020204" pitchFamily="34" charset="0"/>
                </a:rPr>
                <a:t>_______</a:t>
              </a:r>
              <a:r>
                <a:rPr lang="en-US" sz="3200" b="1" dirty="0">
                  <a:latin typeface="Century Gothic" panose="020B0502020202020204" pitchFamily="34" charset="0"/>
                </a:rPr>
                <a:t>.</a:t>
              </a:r>
            </a:p>
          </p:txBody>
        </p:sp>
      </p:grpSp>
      <p:sp>
        <p:nvSpPr>
          <p:cNvPr id="20" name="Rectangle 19"/>
          <p:cNvSpPr>
            <a:spLocks noChangeArrowheads="1"/>
          </p:cNvSpPr>
          <p:nvPr/>
        </p:nvSpPr>
        <p:spPr bwMode="auto">
          <a:xfrm>
            <a:off x="235012" y="3972486"/>
            <a:ext cx="258917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28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school</a:t>
            </a:r>
            <a:endParaRPr kumimoji="0" lang="en-US" altLang="en-US" sz="2800" b="1" i="0" u="none" strike="noStrike" cap="none" normalizeH="0" baseline="0" dirty="0">
              <a:ln>
                <a:noFill/>
              </a:ln>
              <a:solidFill>
                <a:srgbClr val="C00000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auto">
          <a:xfrm>
            <a:off x="1593270" y="5805152"/>
            <a:ext cx="258917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ctr"/>
            <a:r>
              <a:rPr lang="en-US" altLang="en-US" sz="28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hospital</a:t>
            </a:r>
            <a:endParaRPr kumimoji="0" lang="en-US" altLang="en-US" sz="2800" b="1" i="0" u="none" strike="noStrike" cap="none" normalizeH="0" baseline="0" dirty="0">
              <a:ln>
                <a:noFill/>
              </a:ln>
              <a:solidFill>
                <a:srgbClr val="C00000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auto">
          <a:xfrm>
            <a:off x="4425728" y="5697674"/>
            <a:ext cx="258917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28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factory</a:t>
            </a:r>
            <a:endParaRPr kumimoji="0" lang="en-US" altLang="en-US" sz="2800" b="1" i="0" u="none" strike="noStrike" cap="none" normalizeH="0" baseline="0" dirty="0">
              <a:ln>
                <a:noFill/>
              </a:ln>
              <a:solidFill>
                <a:srgbClr val="C00000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23" name="Rectangle 22"/>
          <p:cNvSpPr>
            <a:spLocks noChangeArrowheads="1"/>
          </p:cNvSpPr>
          <p:nvPr/>
        </p:nvSpPr>
        <p:spPr bwMode="auto">
          <a:xfrm>
            <a:off x="7605889" y="5881345"/>
            <a:ext cx="200479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28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field</a:t>
            </a:r>
            <a:endParaRPr kumimoji="0" lang="en-US" altLang="en-US" sz="2800" b="1" i="0" u="none" strike="noStrike" cap="none" normalizeH="0" baseline="0" dirty="0">
              <a:ln>
                <a:noFill/>
              </a:ln>
              <a:solidFill>
                <a:srgbClr val="C00000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24" name="Rectangle 23"/>
          <p:cNvSpPr>
            <a:spLocks noChangeArrowheads="1"/>
          </p:cNvSpPr>
          <p:nvPr/>
        </p:nvSpPr>
        <p:spPr bwMode="auto">
          <a:xfrm>
            <a:off x="9381558" y="4122131"/>
            <a:ext cx="2125333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ctr"/>
            <a:r>
              <a:rPr lang="en-US" altLang="en-US" sz="28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office</a:t>
            </a:r>
            <a:endParaRPr kumimoji="0" lang="en-US" altLang="en-US" sz="2800" b="1" i="0" u="none" strike="noStrike" cap="none" normalizeH="0" baseline="0" dirty="0">
              <a:ln>
                <a:noFill/>
              </a:ln>
              <a:solidFill>
                <a:srgbClr val="C00000"/>
              </a:solidFill>
              <a:effectLst/>
              <a:latin typeface="Century Gothic" panose="020B0502020202020204" pitchFamily="34" charset="0"/>
            </a:endParaRPr>
          </a:p>
        </p:txBody>
      </p:sp>
      <p:grpSp>
        <p:nvGrpSpPr>
          <p:cNvPr id="26" name="Group 25"/>
          <p:cNvGrpSpPr/>
          <p:nvPr/>
        </p:nvGrpSpPr>
        <p:grpSpPr>
          <a:xfrm>
            <a:off x="9449724" y="2801536"/>
            <a:ext cx="2009352" cy="1316241"/>
            <a:chOff x="1431650" y="1658462"/>
            <a:chExt cx="5776499" cy="3519814"/>
          </a:xfrm>
        </p:grpSpPr>
        <p:pic>
          <p:nvPicPr>
            <p:cNvPr id="27" name="Picture 26" descr="https://s.sachmem.vn/public/images/v2/TA4T2SHS/U12-L2-2-d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31650" y="1658462"/>
              <a:ext cx="5776499" cy="35198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8" name="Rectangle 27"/>
            <p:cNvSpPr/>
            <p:nvPr/>
          </p:nvSpPr>
          <p:spPr>
            <a:xfrm>
              <a:off x="1431650" y="1658462"/>
              <a:ext cx="1147482" cy="75303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3"/>
          <a:srcRect l="8302" t="1059"/>
          <a:stretch/>
        </p:blipFill>
        <p:spPr>
          <a:xfrm>
            <a:off x="4641649" y="4497389"/>
            <a:ext cx="2106367" cy="1274583"/>
          </a:xfrm>
          <a:prstGeom prst="round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1602" y="2785588"/>
            <a:ext cx="1841931" cy="1259360"/>
          </a:xfrm>
          <a:prstGeom prst="roundRect">
            <a:avLst/>
          </a:prstGeom>
        </p:spPr>
      </p:pic>
      <p:cxnSp>
        <p:nvCxnSpPr>
          <p:cNvPr id="13" name="Straight Arrow Connector 12"/>
          <p:cNvCxnSpPr/>
          <p:nvPr/>
        </p:nvCxnSpPr>
        <p:spPr>
          <a:xfrm>
            <a:off x="8601400" y="1881829"/>
            <a:ext cx="848324" cy="1184044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7" name="Picture 4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34615" y="4561479"/>
            <a:ext cx="1896020" cy="1237595"/>
          </a:xfrm>
          <a:prstGeom prst="round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63324" y="4663850"/>
            <a:ext cx="1889924" cy="1243692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3744524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2" grpId="0"/>
      <p:bldP spid="23" grpId="0"/>
      <p:bldP spid="2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748705" y="352007"/>
            <a:ext cx="241765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t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1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</a:rPr>
              <a:t>3. Listen and tick.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1659980" y="1093098"/>
            <a:ext cx="8947864" cy="5034545"/>
            <a:chOff x="-8922947" y="2176459"/>
            <a:chExt cx="13247677" cy="7453849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8922947" y="2176459"/>
              <a:ext cx="6148023" cy="3384516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1823291" y="2176459"/>
              <a:ext cx="6148021" cy="3384516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8922947" y="6245792"/>
              <a:ext cx="6148021" cy="3384516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1823292" y="6245792"/>
              <a:ext cx="6148021" cy="3384516"/>
            </a:xfrm>
            <a:prstGeom prst="rect">
              <a:avLst/>
            </a:prstGeom>
          </p:spPr>
        </p:pic>
      </p:grpSp>
      <p:sp>
        <p:nvSpPr>
          <p:cNvPr id="14" name="Rectangle 13"/>
          <p:cNvSpPr/>
          <p:nvPr/>
        </p:nvSpPr>
        <p:spPr>
          <a:xfrm>
            <a:off x="1156748" y="2618990"/>
            <a:ext cx="548640" cy="523220"/>
          </a:xfrm>
          <a:prstGeom prst="rect">
            <a:avLst/>
          </a:prstGeom>
          <a:ln>
            <a:solidFill>
              <a:srgbClr val="FF3399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2800" b="1" i="0" dirty="0">
              <a:solidFill>
                <a:srgbClr val="C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906652" y="2758690"/>
            <a:ext cx="548640" cy="523220"/>
          </a:xfrm>
          <a:prstGeom prst="rect">
            <a:avLst/>
          </a:prstGeom>
          <a:ln>
            <a:solidFill>
              <a:srgbClr val="FF3399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en-US" sz="2800" b="1" i="0" dirty="0">
              <a:solidFill>
                <a:srgbClr val="C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068019" y="5366401"/>
            <a:ext cx="548640" cy="523220"/>
          </a:xfrm>
          <a:prstGeom prst="rect">
            <a:avLst/>
          </a:prstGeom>
          <a:ln>
            <a:solidFill>
              <a:srgbClr val="FF3399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2800" b="1" i="0" dirty="0">
              <a:solidFill>
                <a:srgbClr val="C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5906652" y="5506101"/>
            <a:ext cx="548640" cy="523220"/>
          </a:xfrm>
          <a:prstGeom prst="rect">
            <a:avLst/>
          </a:prstGeom>
          <a:ln>
            <a:solidFill>
              <a:srgbClr val="FF3399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sz="2800" b="1" i="0" dirty="0">
              <a:solidFill>
                <a:srgbClr val="C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1745615" y="1102110"/>
            <a:ext cx="365760" cy="365760"/>
          </a:xfrm>
          <a:prstGeom prst="ellipse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en-US" sz="2400" b="1" i="0" dirty="0">
              <a:solidFill>
                <a:srgbClr val="00206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6578956" y="1055078"/>
            <a:ext cx="365760" cy="365760"/>
          </a:xfrm>
          <a:prstGeom prst="ellipse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lang="en-US" sz="2400" b="1" i="0" dirty="0">
              <a:solidFill>
                <a:srgbClr val="00206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Oval 19"/>
          <p:cNvSpPr/>
          <p:nvPr/>
        </p:nvSpPr>
        <p:spPr>
          <a:xfrm>
            <a:off x="1772267" y="3821217"/>
            <a:ext cx="365760" cy="365760"/>
          </a:xfrm>
          <a:prstGeom prst="ellipse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en-US" sz="2400" b="1" i="0" dirty="0">
              <a:solidFill>
                <a:srgbClr val="00206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Oval 20"/>
          <p:cNvSpPr/>
          <p:nvPr/>
        </p:nvSpPr>
        <p:spPr>
          <a:xfrm>
            <a:off x="6578956" y="3858165"/>
            <a:ext cx="365760" cy="365760"/>
          </a:xfrm>
          <a:prstGeom prst="ellipse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endParaRPr lang="en-US" sz="2400" b="1" i="0" dirty="0">
              <a:solidFill>
                <a:srgbClr val="00206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4525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13565" y="324154"/>
            <a:ext cx="234711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i="0" dirty="0">
                <a:effectLst/>
                <a:latin typeface="Helvetica Neue"/>
              </a:rPr>
              <a:t>5. Look and write.</a:t>
            </a:r>
            <a:endParaRPr lang="en-US" sz="2000" dirty="0"/>
          </a:p>
        </p:txBody>
      </p:sp>
      <p:grpSp>
        <p:nvGrpSpPr>
          <p:cNvPr id="4" name="Group 3"/>
          <p:cNvGrpSpPr/>
          <p:nvPr/>
        </p:nvGrpSpPr>
        <p:grpSpPr>
          <a:xfrm>
            <a:off x="924881" y="871435"/>
            <a:ext cx="10447419" cy="3021826"/>
            <a:chOff x="813565" y="724265"/>
            <a:chExt cx="10447419" cy="3021826"/>
          </a:xfrm>
        </p:grpSpPr>
        <p:pic>
          <p:nvPicPr>
            <p:cNvPr id="9218" name="Picture 2" descr="https://s.sachmem.vn/public/images/TA4T2SHS/U12-L2-5-1-uklfekfegjsgspkw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3565" y="724265"/>
              <a:ext cx="5059802" cy="30218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219" name="Picture 3" descr="https://s.sachmem.vn/public/images/TA4T2SHS/U12-L2-5-2-kdfasfoeeukmcrdk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01182" y="724265"/>
              <a:ext cx="5059802" cy="30218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" name="Rectangle 4"/>
          <p:cNvSpPr/>
          <p:nvPr/>
        </p:nvSpPr>
        <p:spPr>
          <a:xfrm>
            <a:off x="6312498" y="4220528"/>
            <a:ext cx="5059802" cy="19479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2800" b="1" i="0" u="none" strike="noStrike" cap="none" normalizeH="0" baseline="0" dirty="0">
                <a:ln>
                  <a:noFill/>
                </a:ln>
                <a:effectLst/>
                <a:latin typeface="Century Gothic" panose="020B0502020202020204" pitchFamily="34" charset="0"/>
              </a:rPr>
              <a:t>This is Ann's father.</a:t>
            </a:r>
            <a:br>
              <a:rPr kumimoji="0" lang="en-US" altLang="en-US" sz="2800" b="1" i="0" u="none" strike="noStrike" cap="none" normalizeH="0" baseline="0" dirty="0">
                <a:ln>
                  <a:noFill/>
                </a:ln>
                <a:effectLst/>
                <a:latin typeface="Century Gothic" panose="020B0502020202020204" pitchFamily="34" charset="0"/>
              </a:rPr>
            </a:br>
            <a:r>
              <a:rPr kumimoji="0" lang="en-US" altLang="en-US" sz="2800" b="1" i="0" u="none" strike="noStrike" cap="none" normalizeH="0" baseline="0" dirty="0">
                <a:ln>
                  <a:noFill/>
                </a:ln>
                <a:effectLst/>
                <a:latin typeface="Century Gothic" panose="020B0502020202020204" pitchFamily="34" charset="0"/>
              </a:rPr>
              <a:t>He is ___________________.</a:t>
            </a:r>
            <a:br>
              <a:rPr kumimoji="0" lang="en-US" altLang="en-US" sz="2800" b="1" i="0" u="none" strike="noStrike" cap="none" normalizeH="0" baseline="0" dirty="0">
                <a:ln>
                  <a:noFill/>
                </a:ln>
                <a:effectLst/>
                <a:latin typeface="Century Gothic" panose="020B0502020202020204" pitchFamily="34" charset="0"/>
              </a:rPr>
            </a:br>
            <a:r>
              <a:rPr kumimoji="0" lang="en-US" altLang="en-US" sz="2800" b="1" i="0" u="none" strike="noStrike" cap="none" normalizeH="0" baseline="0" dirty="0">
                <a:ln>
                  <a:noFill/>
                </a:ln>
                <a:effectLst/>
                <a:latin typeface="Century Gothic" panose="020B0502020202020204" pitchFamily="34" charset="0"/>
              </a:rPr>
              <a:t>He works _________________.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effectLst/>
              <a:latin typeface="Century Gothic" panose="020B0502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924881" y="4220528"/>
            <a:ext cx="5059802" cy="19479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2800" b="1" i="0" u="none" strike="noStrike" cap="none" normalizeH="0" baseline="0" dirty="0">
                <a:ln>
                  <a:noFill/>
                </a:ln>
                <a:effectLst/>
                <a:latin typeface="Century Gothic" panose="020B0502020202020204" pitchFamily="34" charset="0"/>
              </a:rPr>
              <a:t>This is Ann's mother.</a:t>
            </a:r>
            <a:br>
              <a:rPr kumimoji="0" lang="en-US" altLang="en-US" sz="2800" b="1" i="0" u="none" strike="noStrike" cap="none" normalizeH="0" baseline="0" dirty="0">
                <a:ln>
                  <a:noFill/>
                </a:ln>
                <a:effectLst/>
                <a:latin typeface="Century Gothic" panose="020B0502020202020204" pitchFamily="34" charset="0"/>
              </a:rPr>
            </a:br>
            <a:r>
              <a:rPr kumimoji="0" lang="en-US" altLang="en-US" sz="2800" b="1" i="0" u="none" strike="noStrike" cap="none" normalizeH="0" baseline="0" dirty="0">
                <a:ln>
                  <a:noFill/>
                </a:ln>
                <a:effectLst/>
                <a:latin typeface="Century Gothic" panose="020B0502020202020204" pitchFamily="34" charset="0"/>
              </a:rPr>
              <a:t>She is ____________________.</a:t>
            </a:r>
            <a:br>
              <a:rPr kumimoji="0" lang="en-US" altLang="en-US" sz="2800" b="1" i="0" u="none" strike="noStrike" cap="none" normalizeH="0" baseline="0" dirty="0">
                <a:ln>
                  <a:noFill/>
                </a:ln>
                <a:effectLst/>
                <a:latin typeface="Century Gothic" panose="020B0502020202020204" pitchFamily="34" charset="0"/>
              </a:rPr>
            </a:br>
            <a:r>
              <a:rPr kumimoji="0" lang="en-US" altLang="en-US" sz="2800" b="1" i="0" u="none" strike="noStrike" cap="none" normalizeH="0" baseline="0" dirty="0">
                <a:ln>
                  <a:noFill/>
                </a:ln>
                <a:effectLst/>
                <a:latin typeface="Century Gothic" panose="020B0502020202020204" pitchFamily="34" charset="0"/>
              </a:rPr>
              <a:t>She works ________________.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effectLst/>
              <a:latin typeface="Century Gothic" panose="020B0502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016151" y="4960180"/>
            <a:ext cx="200430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0" lang="en-US" altLang="en-US" sz="32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Century Gothic" panose="020B0502020202020204" pitchFamily="34" charset="0"/>
              </a:rPr>
              <a:t>a doctor </a:t>
            </a:r>
            <a:endParaRPr lang="en-US" sz="3200" dirty="0">
              <a:solidFill>
                <a:srgbClr val="C0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993606" y="5552031"/>
            <a:ext cx="258275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0" lang="en-US" altLang="en-US" sz="32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Century Gothic" panose="020B0502020202020204" pitchFamily="34" charset="0"/>
              </a:rPr>
              <a:t>in a hospital</a:t>
            </a:r>
            <a:endParaRPr lang="en-US" sz="3200" dirty="0">
              <a:solidFill>
                <a:srgbClr val="C0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650668" y="4902124"/>
            <a:ext cx="186942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0" lang="en-US" altLang="en-US" sz="32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Century Gothic" panose="020B0502020202020204" pitchFamily="34" charset="0"/>
              </a:rPr>
              <a:t>a farmer</a:t>
            </a:r>
            <a:endParaRPr lang="en-US" sz="3200" dirty="0">
              <a:solidFill>
                <a:srgbClr val="C0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8445747" y="5552031"/>
            <a:ext cx="187583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0" lang="en-US" altLang="en-US" sz="32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Century Gothic" panose="020B0502020202020204" pitchFamily="34" charset="0"/>
              </a:rPr>
              <a:t>in a field</a:t>
            </a:r>
            <a:endParaRPr lang="en-US" sz="3200" dirty="0">
              <a:solidFill>
                <a:srgbClr val="C000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727678" y="4964593"/>
            <a:ext cx="194476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0" lang="en-US" altLang="en-US" sz="32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Century Gothic" panose="020B0502020202020204" pitchFamily="34" charset="0"/>
              </a:rPr>
              <a:t>/ a nurse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2875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930764" y="2624496"/>
            <a:ext cx="193995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factory</a:t>
            </a:r>
            <a:endParaRPr lang="en-US" sz="4000" dirty="0">
              <a:solidFill>
                <a:srgbClr val="00206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093820" y="3156759"/>
            <a:ext cx="161384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/ˈfæktəri/</a:t>
            </a:r>
            <a:endParaRPr lang="en-US" sz="2800" i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8302" t="1059"/>
          <a:stretch/>
        </p:blipFill>
        <p:spPr>
          <a:xfrm>
            <a:off x="768444" y="1448064"/>
            <a:ext cx="6228023" cy="3768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1041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279416" y="2624496"/>
            <a:ext cx="124264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field</a:t>
            </a:r>
            <a:endParaRPr lang="en-US" sz="4000" dirty="0">
              <a:solidFill>
                <a:srgbClr val="00206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388420" y="3156759"/>
            <a:ext cx="102464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/fiːld/</a:t>
            </a:r>
            <a:endParaRPr lang="en-US" sz="2800" i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925229" y="1396852"/>
            <a:ext cx="5776499" cy="3519814"/>
            <a:chOff x="1574158" y="1396852"/>
            <a:chExt cx="5776499" cy="3519814"/>
          </a:xfrm>
        </p:grpSpPr>
        <p:pic>
          <p:nvPicPr>
            <p:cNvPr id="4" name="Picture 3" descr="https://s.sachmem.vn/public/images/v2/TA4T2SHS/U12-L2-2-b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74158" y="1396852"/>
              <a:ext cx="5776499" cy="35198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Oval 4"/>
            <p:cNvSpPr/>
            <p:nvPr/>
          </p:nvSpPr>
          <p:spPr>
            <a:xfrm>
              <a:off x="1574158" y="1413206"/>
              <a:ext cx="838842" cy="681559"/>
            </a:xfrm>
            <a:prstGeom prst="ellipse">
              <a:avLst/>
            </a:prstGeom>
            <a:solidFill>
              <a:srgbClr val="86C4E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235672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109498" y="2624496"/>
            <a:ext cx="158248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office</a:t>
            </a:r>
            <a:endParaRPr lang="en-US" sz="4000" dirty="0">
              <a:solidFill>
                <a:srgbClr val="00206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343535" y="3156759"/>
            <a:ext cx="111440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/ˈɒfɪs/</a:t>
            </a:r>
            <a:endParaRPr lang="en-US" sz="2800" i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650853" y="1396852"/>
            <a:ext cx="5776499" cy="3519814"/>
            <a:chOff x="1431650" y="1658462"/>
            <a:chExt cx="5776499" cy="3519814"/>
          </a:xfrm>
        </p:grpSpPr>
        <p:pic>
          <p:nvPicPr>
            <p:cNvPr id="4" name="Picture 3" descr="https://s.sachmem.vn/public/images/v2/TA4T2SHS/U12-L2-2-d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31650" y="1658462"/>
              <a:ext cx="5776499" cy="35198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Rectangle 4"/>
            <p:cNvSpPr/>
            <p:nvPr/>
          </p:nvSpPr>
          <p:spPr>
            <a:xfrm>
              <a:off x="1431650" y="1658462"/>
              <a:ext cx="1147482" cy="75303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545823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187245" y="2624496"/>
            <a:ext cx="142699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clerk</a:t>
            </a:r>
            <a:endParaRPr lang="en-US" sz="4000" dirty="0">
              <a:solidFill>
                <a:srgbClr val="00206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276210" y="3156759"/>
            <a:ext cx="124906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/klɜːrk/</a:t>
            </a:r>
            <a:endParaRPr lang="en-US" sz="2800" i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1582572" y="823965"/>
            <a:ext cx="4113378" cy="5016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9749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1322848" y="840839"/>
            <a:ext cx="1649406" cy="201168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4025591" y="840839"/>
            <a:ext cx="3070998" cy="2011680"/>
            <a:chOff x="1431650" y="1658462"/>
            <a:chExt cx="5776499" cy="3519814"/>
          </a:xfrm>
        </p:grpSpPr>
        <p:pic>
          <p:nvPicPr>
            <p:cNvPr id="4" name="Picture 3" descr="https://s.sachmem.vn/public/images/v2/TA4T2SHS/U12-L2-2-d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31650" y="1658462"/>
              <a:ext cx="5776499" cy="35198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Rectangle 4"/>
            <p:cNvSpPr/>
            <p:nvPr/>
          </p:nvSpPr>
          <p:spPr>
            <a:xfrm>
              <a:off x="1431650" y="1658462"/>
              <a:ext cx="1147482" cy="75303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8149926" y="840839"/>
            <a:ext cx="3070998" cy="2011680"/>
            <a:chOff x="1574158" y="1396852"/>
            <a:chExt cx="5776499" cy="3519814"/>
          </a:xfrm>
        </p:grpSpPr>
        <p:pic>
          <p:nvPicPr>
            <p:cNvPr id="7" name="Picture 6" descr="https://s.sachmem.vn/public/images/v2/TA4T2SHS/U12-L2-2-b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74158" y="1396852"/>
              <a:ext cx="5776499" cy="35198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Oval 7"/>
            <p:cNvSpPr/>
            <p:nvPr/>
          </p:nvSpPr>
          <p:spPr>
            <a:xfrm>
              <a:off x="1574158" y="1413206"/>
              <a:ext cx="838842" cy="681559"/>
            </a:xfrm>
            <a:prstGeom prst="ellipse">
              <a:avLst/>
            </a:prstGeom>
            <a:solidFill>
              <a:srgbClr val="86C4E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6815397" y="3826136"/>
            <a:ext cx="3070998" cy="2011680"/>
            <a:chOff x="1255059" y="1631576"/>
            <a:chExt cx="5776499" cy="3519814"/>
          </a:xfrm>
        </p:grpSpPr>
        <p:pic>
          <p:nvPicPr>
            <p:cNvPr id="11" name="Picture 12" descr="https://s.sachmem.vn/public/images/v2/TA4T2SHS/U12-L2-2-a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55059" y="1631576"/>
              <a:ext cx="5776499" cy="35198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Rectangle 11"/>
            <p:cNvSpPr/>
            <p:nvPr/>
          </p:nvSpPr>
          <p:spPr>
            <a:xfrm>
              <a:off x="1255059" y="1631576"/>
              <a:ext cx="1057835" cy="717177"/>
            </a:xfrm>
            <a:prstGeom prst="rect">
              <a:avLst/>
            </a:prstGeom>
            <a:solidFill>
              <a:srgbClr val="99CBE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2" name="Rectangle 21"/>
          <p:cNvSpPr/>
          <p:nvPr/>
        </p:nvSpPr>
        <p:spPr>
          <a:xfrm>
            <a:off x="1434055" y="2852519"/>
            <a:ext cx="142699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clerk</a:t>
            </a:r>
            <a:endParaRPr lang="en-US" sz="4000" dirty="0">
              <a:solidFill>
                <a:srgbClr val="002060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4786577" y="2852519"/>
            <a:ext cx="158248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office</a:t>
            </a:r>
            <a:endParaRPr lang="en-US" sz="4000" dirty="0">
              <a:solidFill>
                <a:srgbClr val="002060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9064101" y="2852519"/>
            <a:ext cx="124264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field</a:t>
            </a:r>
            <a:endParaRPr lang="en-US" sz="4000" dirty="0">
              <a:solidFill>
                <a:srgbClr val="002060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2828301" y="5837816"/>
            <a:ext cx="193995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factory</a:t>
            </a:r>
            <a:endParaRPr lang="en-US" sz="4000" dirty="0">
              <a:solidFill>
                <a:srgbClr val="002060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7310757" y="5868418"/>
            <a:ext cx="212429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hospital</a:t>
            </a:r>
            <a:endParaRPr lang="en-US" sz="4000" dirty="0">
              <a:solidFill>
                <a:srgbClr val="002060"/>
              </a:solidFill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6"/>
          <a:srcRect l="8302" t="1059"/>
          <a:stretch/>
        </p:blipFill>
        <p:spPr>
          <a:xfrm>
            <a:off x="2143517" y="3835193"/>
            <a:ext cx="3309522" cy="2002623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889950" y="335218"/>
            <a:ext cx="193835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Vocabulary</a:t>
            </a:r>
            <a:endParaRPr lang="en-US" sz="24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4350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4" grpId="0"/>
      <p:bldP spid="25" grpId="0"/>
      <p:bldP spid="2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36">
            <a:hlinkClick r:id="" action="ppaction://hlinkshowjump?jump=nextslide"/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179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 flipH="1">
            <a:off x="-1" y="5406595"/>
            <a:ext cx="12842718" cy="1834791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  <a:scene3d>
            <a:camera prst="perspectiveRelaxed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Tom And Jerry PNG Image | Disney achtergrond, Disney, Achtergronden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97" b="14113"/>
          <a:stretch/>
        </p:blipFill>
        <p:spPr bwMode="auto">
          <a:xfrm>
            <a:off x="1359222" y="403346"/>
            <a:ext cx="9753600" cy="5397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tom-and-jerry-rington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90770" y="-2724473"/>
            <a:ext cx="609600" cy="609600"/>
          </a:xfrm>
          <a:prstGeom prst="rect">
            <a:avLst/>
          </a:prstGeom>
        </p:spPr>
      </p:pic>
      <p:pic>
        <p:nvPicPr>
          <p:cNvPr id="26" name="Picture 25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40526" y="5440059"/>
            <a:ext cx="1730291" cy="838783"/>
          </a:xfrm>
          <a:prstGeom prst="rect">
            <a:avLst/>
          </a:prstGeom>
        </p:spPr>
      </p:pic>
      <p:sp>
        <p:nvSpPr>
          <p:cNvPr id="22" name="Rounded Rectangle 21"/>
          <p:cNvSpPr/>
          <p:nvPr/>
        </p:nvSpPr>
        <p:spPr>
          <a:xfrm>
            <a:off x="6673515" y="3935862"/>
            <a:ext cx="2137202" cy="488647"/>
          </a:xfrm>
          <a:prstGeom prst="roundRect">
            <a:avLst>
              <a:gd name="adj" fmla="val 10318"/>
            </a:avLst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GAME</a:t>
            </a:r>
          </a:p>
        </p:txBody>
      </p:sp>
    </p:spTree>
    <p:extLst>
      <p:ext uri="{BB962C8B-B14F-4D97-AF65-F5344CB8AC3E}">
        <p14:creationId xmlns:p14="http://schemas.microsoft.com/office/powerpoint/2010/main" val="2320706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67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2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hlinkClick r:id="" action="ppaction://hlinkshowjump?jump=nextslide"/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179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lowchart: Alternate Process 3"/>
          <p:cNvSpPr/>
          <p:nvPr/>
        </p:nvSpPr>
        <p:spPr>
          <a:xfrm>
            <a:off x="3325456" y="640684"/>
            <a:ext cx="5486079" cy="3756796"/>
          </a:xfrm>
          <a:prstGeom prst="roundRect">
            <a:avLst>
              <a:gd name="adj" fmla="val 10392"/>
            </a:avLst>
          </a:prstGeom>
          <a:ln w="28575">
            <a:solidFill>
              <a:srgbClr val="00B050"/>
            </a:solidFill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clerk</a:t>
            </a:r>
            <a:endParaRPr lang="en-US" sz="3600" dirty="0">
              <a:solidFill>
                <a:srgbClr val="002060"/>
              </a:solidFill>
            </a:endParaRPr>
          </a:p>
        </p:txBody>
      </p:sp>
      <p:grpSp>
        <p:nvGrpSpPr>
          <p:cNvPr id="32" name="Group 31"/>
          <p:cNvGrpSpPr/>
          <p:nvPr/>
        </p:nvGrpSpPr>
        <p:grpSpPr>
          <a:xfrm>
            <a:off x="4193680" y="1261435"/>
            <a:ext cx="3620010" cy="2371314"/>
            <a:chOff x="1431650" y="1658462"/>
            <a:chExt cx="5776499" cy="3519814"/>
          </a:xfrm>
        </p:grpSpPr>
        <p:pic>
          <p:nvPicPr>
            <p:cNvPr id="33" name="Picture 32" descr="https://s.sachmem.vn/public/images/v2/TA4T2SHS/U12-L2-2-d.pn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31650" y="1658462"/>
              <a:ext cx="5776499" cy="35198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4" name="Rectangle 33"/>
            <p:cNvSpPr/>
            <p:nvPr/>
          </p:nvSpPr>
          <p:spPr>
            <a:xfrm>
              <a:off x="1431650" y="1658462"/>
              <a:ext cx="1147482" cy="75303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4" name="Rectangle 23"/>
          <p:cNvSpPr/>
          <p:nvPr/>
        </p:nvSpPr>
        <p:spPr>
          <a:xfrm flipH="1">
            <a:off x="579431" y="5573341"/>
            <a:ext cx="10946050" cy="1668045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  <a:scene3d>
            <a:camera prst="perspectiveRelaxed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13 Imagen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6" t="1641" r="5305" b="9943"/>
          <a:stretch/>
        </p:blipFill>
        <p:spPr>
          <a:xfrm flipH="1">
            <a:off x="9008268" y="2207138"/>
            <a:ext cx="628651" cy="623889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1"/>
          <a:srcRect l="11186" r="22563"/>
          <a:stretch/>
        </p:blipFill>
        <p:spPr>
          <a:xfrm>
            <a:off x="9023199" y="3404657"/>
            <a:ext cx="2786085" cy="3446321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390" y="3705644"/>
            <a:ext cx="2776797" cy="2385699"/>
          </a:xfrm>
          <a:prstGeom prst="rect">
            <a:avLst/>
          </a:prstGeom>
        </p:spPr>
      </p:pic>
      <p:pic>
        <p:nvPicPr>
          <p:cNvPr id="21" name="TMsPham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2948027" y="3791209"/>
            <a:ext cx="984250" cy="98583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2" name="FMsPham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8266983" y="3846533"/>
            <a:ext cx="993775" cy="9937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60" name="Group 59"/>
          <p:cNvGrpSpPr/>
          <p:nvPr/>
        </p:nvGrpSpPr>
        <p:grpSpPr>
          <a:xfrm>
            <a:off x="6339590" y="3404657"/>
            <a:ext cx="2507367" cy="3572910"/>
            <a:chOff x="8691782" y="830423"/>
            <a:chExt cx="2622943" cy="3737601"/>
          </a:xfrm>
        </p:grpSpPr>
        <p:pic>
          <p:nvPicPr>
            <p:cNvPr id="61" name="Picture 60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8691782" y="830423"/>
              <a:ext cx="2622943" cy="3737601"/>
            </a:xfrm>
            <a:prstGeom prst="rect">
              <a:avLst/>
            </a:prstGeom>
          </p:spPr>
        </p:pic>
        <p:pic>
          <p:nvPicPr>
            <p:cNvPr id="62" name="Picture 61"/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272" t="-6036" r="2546" b="6036"/>
            <a:stretch/>
          </p:blipFill>
          <p:spPr>
            <a:xfrm>
              <a:off x="8709269" y="836439"/>
              <a:ext cx="484643" cy="946892"/>
            </a:xfrm>
            <a:prstGeom prst="rect">
              <a:avLst/>
            </a:prstGeom>
          </p:spPr>
        </p:pic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8002" y="4307885"/>
            <a:ext cx="1484797" cy="1847686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1857" y="5800296"/>
            <a:ext cx="946892" cy="946892"/>
          </a:xfrm>
          <a:prstGeom prst="rect">
            <a:avLst/>
          </a:prstGeom>
        </p:spPr>
      </p:pic>
      <p:grpSp>
        <p:nvGrpSpPr>
          <p:cNvPr id="57" name="Group 56"/>
          <p:cNvGrpSpPr/>
          <p:nvPr/>
        </p:nvGrpSpPr>
        <p:grpSpPr>
          <a:xfrm>
            <a:off x="3734164" y="3839445"/>
            <a:ext cx="1860481" cy="2292488"/>
            <a:chOff x="5721289" y="1212330"/>
            <a:chExt cx="1860481" cy="2292488"/>
          </a:xfrm>
        </p:grpSpPr>
        <p:pic>
          <p:nvPicPr>
            <p:cNvPr id="58" name="Picture 57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480" t="39461" r="54029" b="16043"/>
            <a:stretch>
              <a:fillRect/>
            </a:stretch>
          </p:blipFill>
          <p:spPr>
            <a:xfrm>
              <a:off x="5721289" y="1309885"/>
              <a:ext cx="1856029" cy="2194933"/>
            </a:xfrm>
            <a:custGeom>
              <a:avLst/>
              <a:gdLst>
                <a:gd name="connsiteX0" fmla="*/ 1290192 w 2580384"/>
                <a:gd name="connsiteY0" fmla="*/ 0 h 3051552"/>
                <a:gd name="connsiteX1" fmla="*/ 2580384 w 2580384"/>
                <a:gd name="connsiteY1" fmla="*/ 1525776 h 3051552"/>
                <a:gd name="connsiteX2" fmla="*/ 1290192 w 2580384"/>
                <a:gd name="connsiteY2" fmla="*/ 3051552 h 3051552"/>
                <a:gd name="connsiteX3" fmla="*/ 0 w 2580384"/>
                <a:gd name="connsiteY3" fmla="*/ 1525776 h 3051552"/>
                <a:gd name="connsiteX4" fmla="*/ 1290192 w 2580384"/>
                <a:gd name="connsiteY4" fmla="*/ 0 h 3051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80384" h="3051552">
                  <a:moveTo>
                    <a:pt x="1290192" y="0"/>
                  </a:moveTo>
                  <a:cubicBezTo>
                    <a:pt x="2002745" y="0"/>
                    <a:pt x="2580384" y="683113"/>
                    <a:pt x="2580384" y="1525776"/>
                  </a:cubicBezTo>
                  <a:cubicBezTo>
                    <a:pt x="2580384" y="2368439"/>
                    <a:pt x="2002745" y="3051552"/>
                    <a:pt x="1290192" y="3051552"/>
                  </a:cubicBezTo>
                  <a:cubicBezTo>
                    <a:pt x="577639" y="3051552"/>
                    <a:pt x="0" y="2368439"/>
                    <a:pt x="0" y="1525776"/>
                  </a:cubicBezTo>
                  <a:cubicBezTo>
                    <a:pt x="0" y="683113"/>
                    <a:pt x="577639" y="0"/>
                    <a:pt x="1290192" y="0"/>
                  </a:cubicBezTo>
                  <a:close/>
                </a:path>
              </a:pathLst>
            </a:custGeom>
          </p:spPr>
        </p:pic>
        <p:pic>
          <p:nvPicPr>
            <p:cNvPr id="59" name="Picture 58"/>
            <p:cNvPicPr>
              <a:picLocks noChangeAspect="1"/>
            </p:cNvPicPr>
            <p:nvPr/>
          </p:nvPicPr>
          <p:blipFill rotWithShape="1"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8818"/>
            <a:stretch/>
          </p:blipFill>
          <p:spPr>
            <a:xfrm>
              <a:off x="7097127" y="1212330"/>
              <a:ext cx="484643" cy="946892"/>
            </a:xfrm>
            <a:prstGeom prst="rect">
              <a:avLst/>
            </a:prstGeom>
          </p:spPr>
        </p:pic>
      </p:grpSp>
      <p:pic>
        <p:nvPicPr>
          <p:cNvPr id="65" name="13 Imagen">
            <a:hlinkClick r:id="" action="ppaction://hlinkshowjump?jump=previousslide"/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6" t="1641" r="5305" b="9943"/>
          <a:stretch/>
        </p:blipFill>
        <p:spPr>
          <a:xfrm>
            <a:off x="2500071" y="2207138"/>
            <a:ext cx="628651" cy="623889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48" name="TheCatsMeOuch-Ah-H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9737725" y="8480425"/>
            <a:ext cx="609600" cy="609600"/>
          </a:xfrm>
          <a:prstGeom prst="rect">
            <a:avLst/>
          </a:prstGeom>
        </p:spPr>
      </p:pic>
      <p:pic>
        <p:nvPicPr>
          <p:cNvPr id="2049" name="cruisecat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0461625" y="75660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9940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536" fill="hold"/>
                                        <p:tgtEl>
                                          <p:spTgt spid="20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1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2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48"/>
                </p:tgtEl>
              </p:cMediaNode>
            </p:audio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49"/>
                </p:tgtEl>
              </p:cMediaNode>
            </p:audio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9" presetClass="emph" presetSubtype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1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2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6086" fill="hold"/>
                                        <p:tgtEl>
                                          <p:spTgt spid="20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432</TotalTime>
  <Words>293</Words>
  <Application>Microsoft Office PowerPoint</Application>
  <PresentationFormat>Widescreen</PresentationFormat>
  <Paragraphs>100</Paragraphs>
  <Slides>22</Slides>
  <Notes>7</Notes>
  <HiddenSlides>0</HiddenSlides>
  <MMClips>11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3" baseType="lpstr">
      <vt:lpstr>Harrington</vt:lpstr>
      <vt:lpstr>Tahoma</vt:lpstr>
      <vt:lpstr>Algerian</vt:lpstr>
      <vt:lpstr>黑体</vt:lpstr>
      <vt:lpstr>Calibri Light</vt:lpstr>
      <vt:lpstr>Calibri</vt:lpstr>
      <vt:lpstr>Century Gothic</vt:lpstr>
      <vt:lpstr>Bernard MT Condensed</vt:lpstr>
      <vt:lpstr>Helvetica Neue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minhtuan6990@gmail.com / 01686898975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User</cp:lastModifiedBy>
  <cp:revision>125</cp:revision>
  <dcterms:created xsi:type="dcterms:W3CDTF">2021-01-08T04:22:29Z</dcterms:created>
  <dcterms:modified xsi:type="dcterms:W3CDTF">2022-02-16T03:13:42Z</dcterms:modified>
</cp:coreProperties>
</file>