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59" r:id="rId2"/>
    <p:sldId id="259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278" r:id="rId20"/>
    <p:sldId id="377" r:id="rId21"/>
    <p:sldId id="378" r:id="rId22"/>
    <p:sldId id="360" r:id="rId23"/>
    <p:sldId id="379" r:id="rId24"/>
    <p:sldId id="380" r:id="rId25"/>
    <p:sldId id="381" r:id="rId26"/>
  </p:sldIdLst>
  <p:sldSz cx="12192000" cy="6858000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Cooper Black" panose="0208090404030B020404" pitchFamily="18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Arial Black" panose="020B0A04020102020204" pitchFamily="3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4069"/>
    <a:srgbClr val="222A35"/>
    <a:srgbClr val="123054"/>
    <a:srgbClr val="0171B4"/>
    <a:srgbClr val="FFFFFF"/>
    <a:srgbClr val="00EAD9"/>
    <a:srgbClr val="01FFED"/>
    <a:srgbClr val="00B4A7"/>
    <a:srgbClr val="007D75"/>
    <a:srgbClr val="006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5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21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17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81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89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71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1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27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91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35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53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5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57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05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71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22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5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FC4E82-6BE8-438F-A730-8E7FD74904D9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8A684-5C1F-4FE3-B009-FD3AA7E1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6.xml"/><Relationship Id="rId18" Type="http://schemas.openxmlformats.org/officeDocument/2006/relationships/slide" Target="slide11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21" Type="http://schemas.openxmlformats.org/officeDocument/2006/relationships/slide" Target="slide8.xml"/><Relationship Id="rId7" Type="http://schemas.openxmlformats.org/officeDocument/2006/relationships/image" Target="../media/image7.png"/><Relationship Id="rId12" Type="http://schemas.openxmlformats.org/officeDocument/2006/relationships/slide" Target="slide17.xml"/><Relationship Id="rId17" Type="http://schemas.openxmlformats.org/officeDocument/2006/relationships/slide" Target="slide12.xml"/><Relationship Id="rId25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slide" Target="slide13.xml"/><Relationship Id="rId20" Type="http://schemas.openxmlformats.org/officeDocument/2006/relationships/slide" Target="slide9.xml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24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slide" Target="slide14.xml"/><Relationship Id="rId23" Type="http://schemas.openxmlformats.org/officeDocument/2006/relationships/slide" Target="slide6.xml"/><Relationship Id="rId10" Type="http://schemas.openxmlformats.org/officeDocument/2006/relationships/slide" Target="slide18.xml"/><Relationship Id="rId19" Type="http://schemas.openxmlformats.org/officeDocument/2006/relationships/slide" Target="slide1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slide" Target="slide15.xml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9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0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1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15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 animBg="1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have dinner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get home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watch TV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93219" y="2034537"/>
            <a:ext cx="506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 ___________ at seven five.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1416" t="13266" r="9896" b="8774"/>
          <a:stretch/>
        </p:blipFill>
        <p:spPr>
          <a:xfrm>
            <a:off x="1537103" y="3236816"/>
            <a:ext cx="4234011" cy="21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7481" t="13520" r="13473" b="15964"/>
          <a:stretch/>
        </p:blipFill>
        <p:spPr>
          <a:xfrm>
            <a:off x="1434929" y="3401672"/>
            <a:ext cx="4510931" cy="206155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80789" y="3597924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False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80789" y="218666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True </a:t>
            </a: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0766" y="5009183"/>
            <a:ext cx="2749504" cy="1522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2990" y="2147539"/>
            <a:ext cx="506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go to bed at nine fiveteen.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5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39363" y="348486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Flase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39363" y="207361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True </a:t>
            </a: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9203" y="2203761"/>
            <a:ext cx="5060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What time it is?</a:t>
            </a:r>
            <a:endParaRPr lang="vi-VN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70517"/>
          <a:stretch/>
        </p:blipFill>
        <p:spPr>
          <a:xfrm>
            <a:off x="2444244" y="3291840"/>
            <a:ext cx="2523593" cy="23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8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39408" y="2644170"/>
            <a:ext cx="5162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She goes home at four o’clock?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she go home?</a:t>
            </a:r>
          </a:p>
        </p:txBody>
      </p:sp>
      <p:sp>
        <p:nvSpPr>
          <p:cNvPr id="15" name="Curved Up Ribbon 14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9250" y="1773591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time does your father watch TV?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watches TV at eight fifteen</a:t>
            </a:r>
          </a:p>
        </p:txBody>
      </p:sp>
      <p:sp>
        <p:nvSpPr>
          <p:cNvPr id="22" name="Curved Up Ribbon 2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69174"/>
          <a:stretch/>
        </p:blipFill>
        <p:spPr>
          <a:xfrm>
            <a:off x="2594943" y="2900153"/>
            <a:ext cx="3055758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8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250" y="1773591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time do you have dinner?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dinner at seven thirty.</a:t>
            </a:r>
          </a:p>
        </p:txBody>
      </p:sp>
      <p:sp>
        <p:nvSpPr>
          <p:cNvPr id="14" name="Curved Up Ribbon 13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5297" r="34682"/>
          <a:stretch/>
        </p:blipFill>
        <p:spPr>
          <a:xfrm>
            <a:off x="2477194" y="2900153"/>
            <a:ext cx="2975956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250" y="1773591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 fifty.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70239"/>
          <a:stretch/>
        </p:blipFill>
        <p:spPr>
          <a:xfrm>
            <a:off x="2312572" y="3091200"/>
            <a:ext cx="2950215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9250" y="1773591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twelve forty.</a:t>
            </a:r>
          </a:p>
        </p:txBody>
      </p:sp>
      <p:sp>
        <p:nvSpPr>
          <p:cNvPr id="17" name="Curved Up Ribbon 16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2718" t="2323" r="2956" b="31012"/>
          <a:stretch/>
        </p:blipFill>
        <p:spPr>
          <a:xfrm>
            <a:off x="2570372" y="2916175"/>
            <a:ext cx="2434616" cy="243156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0">
            <a:off x="3473343" y="3935290"/>
            <a:ext cx="113673" cy="6547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34797" flipH="1">
            <a:off x="3752933" y="3714369"/>
            <a:ext cx="195518" cy="4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-1" y="0"/>
            <a:ext cx="122683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8509" y="1771912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575360" y="1782199"/>
            <a:ext cx="3913094" cy="3650100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ten twenty.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7799626" y="1114952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2"/>
            <a:ext cx="2155888" cy="11936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06143" y="3084167"/>
            <a:ext cx="2963074" cy="2522845"/>
            <a:chOff x="1639936" y="2174962"/>
            <a:chExt cx="4295487" cy="365729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9936" y="2174962"/>
              <a:ext cx="4295487" cy="3657299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474825" y="3298827"/>
              <a:ext cx="609464" cy="274245"/>
              <a:chOff x="3227956" y="2104483"/>
              <a:chExt cx="945491" cy="47820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7200000">
                <a:off x="3778593" y="2187835"/>
                <a:ext cx="142049" cy="647658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8397118" flipH="1">
                <a:off x="3344166" y="1988273"/>
                <a:ext cx="244329" cy="4767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088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197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226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0299" y="36813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 Listen and repeat.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53211"/>
              </p:ext>
            </p:extLst>
          </p:nvPr>
        </p:nvGraphicFramePr>
        <p:xfrm>
          <a:off x="1707227" y="1438854"/>
          <a:ext cx="9044246" cy="5029200"/>
        </p:xfrm>
        <a:graphic>
          <a:graphicData uri="http://schemas.openxmlformats.org/drawingml/2006/table">
            <a:tbl>
              <a:tblPr/>
              <a:tblGrid>
                <a:gridCol w="18769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7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559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 mother c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 at six o'clock.  </a:t>
                      </a:r>
                    </a:p>
                  </a:txBody>
                  <a:tcPr marL="285750" marR="285750" marT="285750" marB="285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559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 b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 is on the table.</a:t>
                      </a:r>
                    </a:p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</a:p>
                  </a:txBody>
                  <a:tcPr marL="285750" marR="285750" marT="285750" marB="285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5593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play f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tball at 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  </a:t>
                      </a:r>
                    </a:p>
                  </a:txBody>
                  <a:tcPr marL="285750" marR="285750" marT="285750" marB="285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5593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They have lunch at sch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l.  </a:t>
                      </a:r>
                    </a:p>
                  </a:txBody>
                  <a:tcPr marL="285750" marR="285750" marT="285750" marB="285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119293" y="3453386"/>
            <a:ext cx="112402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</a:p>
        </p:txBody>
      </p:sp>
      <p:sp>
        <p:nvSpPr>
          <p:cNvPr id="9" name="Rectangle 8"/>
          <p:cNvSpPr/>
          <p:nvPr/>
        </p:nvSpPr>
        <p:spPr>
          <a:xfrm>
            <a:off x="2119293" y="568185"/>
            <a:ext cx="1124026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</a:p>
        </p:txBody>
      </p:sp>
    </p:spTree>
    <p:extLst>
      <p:ext uri="{BB962C8B-B14F-4D97-AF65-F5344CB8AC3E}">
        <p14:creationId xmlns:p14="http://schemas.microsoft.com/office/powerpoint/2010/main" val="9322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9857" y="1501597"/>
            <a:ext cx="10063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Look! The _______ is red.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They usually read books at _________.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big brother can _______.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The children usually play football at ________.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42909" y="4689422"/>
            <a:ext cx="205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18458" y="1761172"/>
            <a:ext cx="205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82892" y="2772344"/>
            <a:ext cx="205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2608" y="3712506"/>
            <a:ext cx="2058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387" y="342704"/>
            <a:ext cx="4496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write. Then say aloud.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5388379" y="33737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07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foxcom_su_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99896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4T2SHS/U11-L3-4-2-uqnawtylnbctnvx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-103" r="6854" b="9858"/>
          <a:stretch/>
        </p:blipFill>
        <p:spPr bwMode="auto">
          <a:xfrm>
            <a:off x="8705273" y="4397902"/>
            <a:ext cx="3200978" cy="217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5977" y="326978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Read and complete.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31648" y="3321844"/>
            <a:ext cx="75361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Phong goes to school at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 goes home at __________.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 ____________ at 7.15.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 _____________ at 9.45.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55977" y="716450"/>
            <a:ext cx="10416873" cy="242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Phong studies at Nguyen Du Primary School. Every day he gets up at 6.30. He goes to school at 7 a.m. School starts at 7.30 a.m. and finishes at 4.30 p.m. He goes home at 5 o'clock. He has dinner at 7.15 in the evening. Then he does his homework or listens to music. He goes to bed at 9.45.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0340" y="5714350"/>
            <a:ext cx="2302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bed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2616" y="4986895"/>
            <a:ext cx="2101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dinner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43567" y="4243270"/>
            <a:ext cx="17091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o'clock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11518" y="3481370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a.m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17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4682" y="1122610"/>
            <a:ext cx="11247120" cy="2011680"/>
            <a:chOff x="-5807248" y="278755"/>
            <a:chExt cx="17351548" cy="2936394"/>
          </a:xfrm>
        </p:grpSpPr>
        <p:pic>
          <p:nvPicPr>
            <p:cNvPr id="3075" name="Picture 3" descr="https://s.sachmem.vn/public/images/TA4T2SHS/U11-L3-5-2-phztgmlszhjildgf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-2359948" y="310633"/>
              <a:ext cx="3562350" cy="2904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4T2SHS/U11-L3-5-3-cudnopemijgzuhro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1087352" y="310635"/>
              <a:ext cx="3562350" cy="290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https://s.sachmem.vn/public/images/TA4T2SHS/U11-L3-5-4-bhxxstyegqilcnc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3"/>
            <a:stretch/>
          </p:blipFill>
          <p:spPr bwMode="auto">
            <a:xfrm>
              <a:off x="4534652" y="278755"/>
              <a:ext cx="3562350" cy="2906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https://s.sachmem.vn/public/images/TA4T2SHS/U11-L3-5-5-vzzwjyswhagokdmm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3"/>
            <a:stretch/>
          </p:blipFill>
          <p:spPr bwMode="auto">
            <a:xfrm>
              <a:off x="7981950" y="278755"/>
              <a:ext cx="3562350" cy="2906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https://s.sachmem.vn/public/images/TA4T2SHS/U11-L3-5-1-ulwywhofxnbzljoi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-5807248" y="310633"/>
              <a:ext cx="3562350" cy="2904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909017" y="348734"/>
            <a:ext cx="1636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Let's write.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4400" y="3375565"/>
            <a:ext cx="108950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Helvetica Neue"/>
              </a:rPr>
              <a:t>Linda gets up at six o'clock. She _____________ _______________. She ______________ _________. She ___________ ____________. And she ____________ ____________ .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8620357" y="3539056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has breakfast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968" y="4271201"/>
            <a:ext cx="3097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at six forty-five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2615" y="4283148"/>
            <a:ext cx="3187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goes to school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493907" y="4283148"/>
            <a:ext cx="18229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at seven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99436" y="5025914"/>
            <a:ext cx="2552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watches TV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97511" y="4981467"/>
            <a:ext cx="2778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at eight thirty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06179" y="5009801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goes to bed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500" y="5743283"/>
            <a:ext cx="2845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/>
              </a:rPr>
              <a:t>at nine fifteen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4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204" y="348734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 Project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952500" y="1652885"/>
            <a:ext cx="1028700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Helvetica Neue"/>
              </a:rPr>
              <a:t>Hi, my name is _________ . I am from _______.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Helvetica Neue"/>
              </a:rPr>
              <a:t>Every day I get up at _______. I go to school at _____________ and get home at __________.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Helvetica Neue"/>
              </a:rPr>
              <a:t>In the evening, I _____________. I go to bed at ____________.</a:t>
            </a:r>
            <a:endParaRPr lang="en-US" sz="36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2602" y="748844"/>
            <a:ext cx="2586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2895F1"/>
                </a:solidFill>
                <a:latin typeface="Helvetica Neue"/>
              </a:rPr>
              <a:t>Write about you.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1617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8277" y="649134"/>
            <a:ext cx="5773412" cy="5761219"/>
            <a:chOff x="2958277" y="649134"/>
            <a:chExt cx="5773412" cy="57612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</p:grpSp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9780" y="-97155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17" y="-361950"/>
            <a:ext cx="2304488" cy="196308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960051" y="649134"/>
            <a:ext cx="5769864" cy="5761219"/>
            <a:chOff x="3418158" y="455912"/>
            <a:chExt cx="5769864" cy="5761219"/>
          </a:xfrm>
        </p:grpSpPr>
        <p:sp>
          <p:nvSpPr>
            <p:cNvPr id="26" name="Oval 2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Oval 6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38" name="Oval 3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1" name="Oval 5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2" name="Oval 5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3" name="Oval 5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4" name="Oval 5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5" name="Oval 54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6" name="Oval 55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7" name="Oval 56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8" name="Oval 57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59" name="Oval 58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0" name="Oval 5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1" name="Oval 60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2" name="Oval 61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3" name="Oval 62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sp>
        <p:nvSpPr>
          <p:cNvPr id="64" name="Oval 63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SPIN/STOP</a:t>
            </a:r>
          </a:p>
        </p:txBody>
      </p:sp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8" name="Picture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0" name="Picture 2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6" name="Picture 3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pic>
        <p:nvPicPr>
          <p:cNvPr id="37" name="Picture 36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598" y="2865198"/>
            <a:ext cx="1291094" cy="1280160"/>
          </a:xfrm>
          <a:prstGeom prst="rect">
            <a:avLst/>
          </a:prstGeom>
        </p:spPr>
      </p:pic>
      <p:sp>
        <p:nvSpPr>
          <p:cNvPr id="65" name="Flowchart: Alternate Process 3"/>
          <p:cNvSpPr/>
          <p:nvPr/>
        </p:nvSpPr>
        <p:spPr>
          <a:xfrm>
            <a:off x="2956272" y="986051"/>
            <a:ext cx="5760720" cy="54864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sp>
        <p:nvSpPr>
          <p:cNvPr id="69" name="Flowchart: Alternate Process 3"/>
          <p:cNvSpPr/>
          <p:nvPr/>
        </p:nvSpPr>
        <p:spPr>
          <a:xfrm>
            <a:off x="3713744" y="2158983"/>
            <a:ext cx="4461510" cy="2612753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  <p:pic>
        <p:nvPicPr>
          <p:cNvPr id="13" name="Picture 12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786927" y="5631032"/>
            <a:ext cx="2160510" cy="11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5" grpId="1"/>
      <p:bldP spid="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420759" y="2248516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I go to school at </a:t>
            </a: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six forty-five.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20759" y="367327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He goes to school at </a:t>
            </a: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six forty-five.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1782" y="2209390"/>
            <a:ext cx="322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time do you go to school? </a:t>
            </a:r>
            <a:endParaRPr lang="vi-VN" sz="2800" b="1" dirty="0"/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926" y="3201322"/>
            <a:ext cx="327600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549708" y="3429000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He goes to bed at </a:t>
            </a:r>
          </a:p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o’clock.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549708" y="2004237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I go to bed at </a:t>
            </a:r>
          </a:p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o’clock.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5849" y="2004237"/>
            <a:ext cx="4490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time does he go to bed? </a:t>
            </a:r>
            <a:endParaRPr lang="vi-VN" sz="2800" b="1" dirty="0"/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1926" y="3092558"/>
            <a:ext cx="327600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have breakfast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has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haves breakfast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883" y="2988765"/>
            <a:ext cx="3276000" cy="2377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0092" y="2034658"/>
            <a:ext cx="506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time does he _______?</a:t>
            </a:r>
          </a:p>
          <a:p>
            <a:pPr algn="ctr"/>
            <a:r>
              <a:rPr lang="en-US" sz="2800" b="1" dirty="0"/>
              <a:t>He has breakfast at six fifteen. 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60111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ten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twenty</a:t>
            </a:r>
            <a:endParaRPr lang="vi-VN" sz="2800" b="1" dirty="0">
              <a:solidFill>
                <a:srgbClr val="123054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4177485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123054"/>
                </a:solidFill>
              </a:rPr>
              <a:t>six forty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310092" y="2034658"/>
            <a:ext cx="5060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get up at ___________.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5066" t="3560" r="11446" b="6309"/>
          <a:stretch/>
        </p:blipFill>
        <p:spPr>
          <a:xfrm>
            <a:off x="1661392" y="2930421"/>
            <a:ext cx="3985434" cy="249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22A35"/>
                </a:solidFill>
              </a:rPr>
              <a:t>six forty-five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22A35"/>
                </a:solidFill>
              </a:rPr>
              <a:t>six thirty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222A35"/>
                </a:solidFill>
              </a:rPr>
              <a:t>six fifteen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0092" y="2034658"/>
            <a:ext cx="506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 have breakfast at _________.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7571" t="4182" r="19672" b="6713"/>
          <a:stretch/>
        </p:blipFill>
        <p:spPr>
          <a:xfrm>
            <a:off x="1960609" y="3189475"/>
            <a:ext cx="3387000" cy="256216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487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4163981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go to school 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308217" y="275272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have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308217" y="134146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get up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0092" y="2034658"/>
            <a:ext cx="5060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 __________at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seven o'clock.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8366" t="1632" r="15449" b="10742"/>
          <a:stretch/>
        </p:blipFill>
        <p:spPr>
          <a:xfrm>
            <a:off x="1883498" y="3429000"/>
            <a:ext cx="3541222" cy="206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713</Words>
  <Application>Microsoft Office PowerPoint</Application>
  <PresentationFormat>Widescreen</PresentationFormat>
  <Paragraphs>172</Paragraphs>
  <Slides>25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Tahoma</vt:lpstr>
      <vt:lpstr>字魂59号-创粗黑</vt:lpstr>
      <vt:lpstr>Cooper Black</vt:lpstr>
      <vt:lpstr>Calibri</vt:lpstr>
      <vt:lpstr>Calibri Light</vt:lpstr>
      <vt:lpstr>Arial Black</vt:lpstr>
      <vt:lpstr>Helvetica Neue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176</cp:revision>
  <dcterms:created xsi:type="dcterms:W3CDTF">2021-01-03T04:19:20Z</dcterms:created>
  <dcterms:modified xsi:type="dcterms:W3CDTF">2022-02-16T03:08:02Z</dcterms:modified>
</cp:coreProperties>
</file>