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358" r:id="rId2"/>
    <p:sldId id="261" r:id="rId3"/>
    <p:sldId id="306" r:id="rId4"/>
    <p:sldId id="308" r:id="rId5"/>
    <p:sldId id="307" r:id="rId6"/>
    <p:sldId id="311" r:id="rId7"/>
    <p:sldId id="310" r:id="rId8"/>
    <p:sldId id="309" r:id="rId9"/>
    <p:sldId id="313" r:id="rId10"/>
    <p:sldId id="315" r:id="rId11"/>
    <p:sldId id="314" r:id="rId12"/>
    <p:sldId id="312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278" r:id="rId23"/>
    <p:sldId id="279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281" r:id="rId32"/>
    <p:sldId id="345" r:id="rId33"/>
    <p:sldId id="292" r:id="rId34"/>
    <p:sldId id="353" r:id="rId35"/>
    <p:sldId id="354" r:id="rId36"/>
    <p:sldId id="302" r:id="rId37"/>
    <p:sldId id="356" r:id="rId38"/>
    <p:sldId id="355" r:id="rId39"/>
    <p:sldId id="303" r:id="rId40"/>
  </p:sldIdLst>
  <p:sldSz cx="12192000" cy="6858000"/>
  <p:notesSz cx="6858000" cy="9144000"/>
  <p:embeddedFontLst>
    <p:embeddedFont>
      <p:font typeface="Britannic Bold" panose="020B0903060703020204" pitchFamily="3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entury Gothic" panose="020B0502020202020204" pitchFamily="34" charset="0"/>
      <p:regular r:id="rId47"/>
      <p:bold r:id="rId48"/>
      <p:italic r:id="rId49"/>
      <p:boldItalic r:id="rId50"/>
    </p:embeddedFont>
    <p:embeddedFont>
      <p:font typeface="Arial Black" panose="020B0A04020102020204" pitchFamily="34" charset="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123054"/>
    <a:srgbClr val="0171B4"/>
    <a:srgbClr val="FFFFFF"/>
    <a:srgbClr val="00EAD9"/>
    <a:srgbClr val="01FFED"/>
    <a:srgbClr val="00B4A7"/>
    <a:srgbClr val="007D75"/>
    <a:srgbClr val="E14069"/>
    <a:srgbClr val="006F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50" autoAdjust="0"/>
    <p:restoredTop sz="94434" autoAdjust="0"/>
  </p:normalViewPr>
  <p:slideViewPr>
    <p:cSldViewPr snapToGrid="0">
      <p:cViewPr varScale="1">
        <p:scale>
          <a:sx n="69" d="100"/>
          <a:sy n="69" d="100"/>
        </p:scale>
        <p:origin x="324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5A408-1714-4248-868A-EFA9C62588B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84D58-35F4-475C-8B27-B45D17BCE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64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2288" y="6032500"/>
            <a:ext cx="872412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4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129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8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>
            <a:off x="50800" y="76200"/>
            <a:ext cx="734652" cy="66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6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29.png"/><Relationship Id="rId5" Type="http://schemas.openxmlformats.org/officeDocument/2006/relationships/audio" Target="../media/audio6.wav"/><Relationship Id="rId10" Type="http://schemas.openxmlformats.org/officeDocument/2006/relationships/image" Target="../media/image28.png"/><Relationship Id="rId4" Type="http://schemas.openxmlformats.org/officeDocument/2006/relationships/audio" Target="../media/audio5.wav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195" y="3996487"/>
            <a:ext cx="2694733" cy="2292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241" y="342223"/>
            <a:ext cx="2305206" cy="2305206"/>
          </a:xfrm>
          <a:prstGeom prst="rect">
            <a:avLst/>
          </a:prstGeom>
        </p:spPr>
      </p:pic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2424" y="4898468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00B0A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490341" y="1198351"/>
            <a:ext cx="2133600" cy="592950"/>
          </a:xfrm>
          <a:prstGeom prst="roundRect">
            <a:avLst>
              <a:gd name="adj" fmla="val 50000"/>
            </a:avLst>
          </a:prstGeom>
          <a:solidFill>
            <a:srgbClr val="E1406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119241" y="2647429"/>
            <a:ext cx="10005032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80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time is it?</a:t>
            </a:r>
            <a:endParaRPr lang="zh-CN" altLang="en-US" sz="8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749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11595" r="8299"/>
          <a:stretch/>
        </p:blipFill>
        <p:spPr>
          <a:xfrm>
            <a:off x="5310979" y="1606153"/>
            <a:ext cx="1566252" cy="12553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14487" r="19979"/>
          <a:stretch/>
        </p:blipFill>
        <p:spPr>
          <a:xfrm>
            <a:off x="8885149" y="1556807"/>
            <a:ext cx="1257089" cy="130467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l="13431" r="11044"/>
          <a:stretch/>
        </p:blipFill>
        <p:spPr>
          <a:xfrm>
            <a:off x="1667609" y="1576022"/>
            <a:ext cx="1494717" cy="126624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Nineteen 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25374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13441" r="10682"/>
          <a:stretch/>
        </p:blipFill>
        <p:spPr>
          <a:xfrm>
            <a:off x="8734792" y="1558623"/>
            <a:ext cx="1601914" cy="13457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l="14065" r="9692"/>
          <a:stretch/>
        </p:blipFill>
        <p:spPr>
          <a:xfrm>
            <a:off x="1667949" y="1458867"/>
            <a:ext cx="1494037" cy="13181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l="13892" r="9031"/>
          <a:stretch/>
        </p:blipFill>
        <p:spPr>
          <a:xfrm>
            <a:off x="5429271" y="1497924"/>
            <a:ext cx="1478055" cy="124007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Eighteen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02524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2605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409766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Sixteen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02524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605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/>
          <a:srcRect l="12377" r="8198" b="3593"/>
          <a:stretch/>
        </p:blipFill>
        <p:spPr>
          <a:xfrm>
            <a:off x="1642901" y="1670948"/>
            <a:ext cx="1544133" cy="126624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14065" r="9692"/>
          <a:stretch/>
        </p:blipFill>
        <p:spPr>
          <a:xfrm>
            <a:off x="5293455" y="1471283"/>
            <a:ext cx="1494037" cy="13181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/>
          <a:srcRect l="11179" r="12219"/>
          <a:stretch/>
        </p:blipFill>
        <p:spPr>
          <a:xfrm>
            <a:off x="8613400" y="1575152"/>
            <a:ext cx="1549517" cy="1295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339230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Magnetic Disk 9"/>
          <p:cNvSpPr/>
          <p:nvPr/>
        </p:nvSpPr>
        <p:spPr>
          <a:xfrm>
            <a:off x="595420" y="887308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Seventeen</a:t>
            </a:r>
          </a:p>
        </p:txBody>
      </p:sp>
      <p:sp>
        <p:nvSpPr>
          <p:cNvPr id="11" name="Flowchart: Magnetic Disk 10"/>
          <p:cNvSpPr/>
          <p:nvPr/>
        </p:nvSpPr>
        <p:spPr>
          <a:xfrm>
            <a:off x="4393058" y="887308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</p:txBody>
      </p:sp>
      <p:sp>
        <p:nvSpPr>
          <p:cNvPr id="12" name="Flowchart: Magnetic Disk 11"/>
          <p:cNvSpPr/>
          <p:nvPr/>
        </p:nvSpPr>
        <p:spPr>
          <a:xfrm>
            <a:off x="8190696" y="887308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Nineteen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892" r="9031"/>
          <a:stretch/>
        </p:blipFill>
        <p:spPr>
          <a:xfrm>
            <a:off x="1593752" y="1216152"/>
            <a:ext cx="1478055" cy="1240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487" r="19979"/>
          <a:stretch/>
        </p:blipFill>
        <p:spPr>
          <a:xfrm>
            <a:off x="5470908" y="1183851"/>
            <a:ext cx="1257089" cy="13046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3441" r="10682"/>
          <a:stretch/>
        </p:blipFill>
        <p:spPr>
          <a:xfrm>
            <a:off x="9127099" y="1163327"/>
            <a:ext cx="1601914" cy="134572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33450" y="4689522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711193" y="3008082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508831" y="3008082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6174" y="341466"/>
            <a:ext cx="3371273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Look read and circle</a:t>
            </a:r>
          </a:p>
        </p:txBody>
      </p:sp>
    </p:spTree>
    <p:extLst>
      <p:ext uri="{BB962C8B-B14F-4D97-AF65-F5344CB8AC3E}">
        <p14:creationId xmlns:p14="http://schemas.microsoft.com/office/powerpoint/2010/main" val="1404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Magnetic Disk 9"/>
          <p:cNvSpPr/>
          <p:nvPr/>
        </p:nvSpPr>
        <p:spPr>
          <a:xfrm>
            <a:off x="595420" y="835792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Eighteen</a:t>
            </a:r>
          </a:p>
        </p:txBody>
      </p:sp>
      <p:sp>
        <p:nvSpPr>
          <p:cNvPr id="11" name="Flowchart: Magnetic Disk 10"/>
          <p:cNvSpPr/>
          <p:nvPr/>
        </p:nvSpPr>
        <p:spPr>
          <a:xfrm>
            <a:off x="4393058" y="835792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</p:txBody>
      </p:sp>
      <p:sp>
        <p:nvSpPr>
          <p:cNvPr id="12" name="Flowchart: Magnetic Disk 11"/>
          <p:cNvSpPr/>
          <p:nvPr/>
        </p:nvSpPr>
        <p:spPr>
          <a:xfrm>
            <a:off x="8190696" y="835792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Fourteen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197" r="13892"/>
          <a:stretch/>
        </p:blipFill>
        <p:spPr>
          <a:xfrm>
            <a:off x="1601451" y="1080657"/>
            <a:ext cx="1462657" cy="1374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377" r="8198" b="3593"/>
          <a:stretch/>
        </p:blipFill>
        <p:spPr>
          <a:xfrm>
            <a:off x="5336636" y="1134624"/>
            <a:ext cx="1544133" cy="1266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1179" r="12219"/>
          <a:stretch/>
        </p:blipFill>
        <p:spPr>
          <a:xfrm>
            <a:off x="9153297" y="1119839"/>
            <a:ext cx="1549517" cy="1295817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857250" y="2961606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689477" y="4613916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508830" y="4613916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6174" y="341466"/>
            <a:ext cx="3371273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Look read and circle</a:t>
            </a:r>
          </a:p>
        </p:txBody>
      </p:sp>
    </p:spTree>
    <p:extLst>
      <p:ext uri="{BB962C8B-B14F-4D97-AF65-F5344CB8AC3E}">
        <p14:creationId xmlns:p14="http://schemas.microsoft.com/office/powerpoint/2010/main" val="173797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Magnetic Disk 9"/>
          <p:cNvSpPr/>
          <p:nvPr/>
        </p:nvSpPr>
        <p:spPr>
          <a:xfrm>
            <a:off x="595420" y="848671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Nineteen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Eighteen</a:t>
            </a:r>
          </a:p>
        </p:txBody>
      </p:sp>
      <p:sp>
        <p:nvSpPr>
          <p:cNvPr id="11" name="Flowchart: Magnetic Disk 10"/>
          <p:cNvSpPr/>
          <p:nvPr/>
        </p:nvSpPr>
        <p:spPr>
          <a:xfrm>
            <a:off x="4393058" y="848671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</a:p>
        </p:txBody>
      </p:sp>
      <p:sp>
        <p:nvSpPr>
          <p:cNvPr id="12" name="Flowchart: Magnetic Disk 11"/>
          <p:cNvSpPr/>
          <p:nvPr/>
        </p:nvSpPr>
        <p:spPr>
          <a:xfrm>
            <a:off x="8190696" y="848671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Fourteen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065" r="9692"/>
          <a:stretch/>
        </p:blipFill>
        <p:spPr>
          <a:xfrm>
            <a:off x="9181037" y="1163955"/>
            <a:ext cx="1494037" cy="1318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431" r="11044"/>
          <a:stretch/>
        </p:blipFill>
        <p:spPr>
          <a:xfrm>
            <a:off x="5395583" y="1189927"/>
            <a:ext cx="1494717" cy="12662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1595" r="8299"/>
          <a:stretch/>
        </p:blipFill>
        <p:spPr>
          <a:xfrm>
            <a:off x="1549654" y="1195385"/>
            <a:ext cx="1566252" cy="125533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913555" y="3773521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711193" y="4630771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508830" y="3754471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6174" y="341466"/>
            <a:ext cx="3371273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Look read and circle</a:t>
            </a:r>
          </a:p>
        </p:txBody>
      </p:sp>
    </p:spTree>
    <p:extLst>
      <p:ext uri="{BB962C8B-B14F-4D97-AF65-F5344CB8AC3E}">
        <p14:creationId xmlns:p14="http://schemas.microsoft.com/office/powerpoint/2010/main" val="3805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857" y="182064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Twenty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/ˈtwenti/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80169" y="182064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Thirty</a:t>
            </a:r>
          </a:p>
          <a:p>
            <a:pPr algn="ctr"/>
            <a:r>
              <a:rPr lang="el-G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/ˈθ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ɜːti/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05481" y="182064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Forty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/ˈfɔːti/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230793" y="182064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/ˈfɪfti/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5779" y="4996703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/ˈsɪksti/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58651" y="4844715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Seventy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/ˈsevnti/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01523" y="4844715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/ˈeɪti/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4396" y="4843594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Ninety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/ˈnaɪnti/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724" r="6467" b="6274"/>
          <a:stretch/>
        </p:blipFill>
        <p:spPr>
          <a:xfrm>
            <a:off x="1125161" y="820944"/>
            <a:ext cx="1506165" cy="1092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892" y="820944"/>
            <a:ext cx="1807602" cy="1092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916" r="6988"/>
          <a:stretch/>
        </p:blipFill>
        <p:spPr>
          <a:xfrm>
            <a:off x="1018481" y="3749200"/>
            <a:ext cx="1476963" cy="1093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9665" r="4999"/>
          <a:stretch/>
        </p:blipFill>
        <p:spPr>
          <a:xfrm>
            <a:off x="9290333" y="3793309"/>
            <a:ext cx="1530159" cy="1049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3989" y="3712754"/>
            <a:ext cx="1786403" cy="1129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6586" r="6811"/>
          <a:stretch/>
        </p:blipFill>
        <p:spPr>
          <a:xfrm>
            <a:off x="6649261" y="653758"/>
            <a:ext cx="1739108" cy="1259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333" y="3712754"/>
            <a:ext cx="1838668" cy="11956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10801" r="5412"/>
          <a:stretch/>
        </p:blipFill>
        <p:spPr>
          <a:xfrm>
            <a:off x="9484462" y="538782"/>
            <a:ext cx="1702743" cy="137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5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ecagon 19"/>
          <p:cNvSpPr/>
          <p:nvPr/>
        </p:nvSpPr>
        <p:spPr>
          <a:xfrm>
            <a:off x="3458247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6257020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659474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ecagon 21"/>
          <p:cNvSpPr/>
          <p:nvPr/>
        </p:nvSpPr>
        <p:spPr>
          <a:xfrm>
            <a:off x="9055793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724" r="6467" b="6274"/>
          <a:stretch/>
        </p:blipFill>
        <p:spPr>
          <a:xfrm>
            <a:off x="6631911" y="1660039"/>
            <a:ext cx="1515885" cy="10995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297" r="5340"/>
          <a:stretch/>
        </p:blipFill>
        <p:spPr>
          <a:xfrm>
            <a:off x="1105466" y="1626610"/>
            <a:ext cx="1552961" cy="10995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586" r="6811"/>
          <a:stretch/>
        </p:blipFill>
        <p:spPr>
          <a:xfrm>
            <a:off x="9491266" y="1684098"/>
            <a:ext cx="1462175" cy="1059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0801" r="5412"/>
          <a:stretch/>
        </p:blipFill>
        <p:spPr>
          <a:xfrm>
            <a:off x="3872804" y="1626610"/>
            <a:ext cx="1431600" cy="115576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063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Forty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19375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44687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169999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Twenty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4" name="Straight Arrow Connector 23"/>
          <p:cNvCxnSpPr>
            <a:stCxn id="18" idx="3"/>
            <a:endCxn id="7" idx="0"/>
          </p:cNvCxnSpPr>
          <p:nvPr/>
        </p:nvCxnSpPr>
        <p:spPr>
          <a:xfrm>
            <a:off x="2155680" y="3293040"/>
            <a:ext cx="2552415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0" idx="3"/>
            <a:endCxn id="8" idx="0"/>
          </p:cNvCxnSpPr>
          <p:nvPr/>
        </p:nvCxnSpPr>
        <p:spPr>
          <a:xfrm>
            <a:off x="4954453" y="3293040"/>
            <a:ext cx="2578954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1" idx="3"/>
            <a:endCxn id="9" idx="0"/>
          </p:cNvCxnSpPr>
          <p:nvPr/>
        </p:nvCxnSpPr>
        <p:spPr>
          <a:xfrm>
            <a:off x="7753226" y="3293040"/>
            <a:ext cx="2605493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4"/>
            <a:endCxn id="6" idx="0"/>
          </p:cNvCxnSpPr>
          <p:nvPr/>
        </p:nvCxnSpPr>
        <p:spPr>
          <a:xfrm flipH="1">
            <a:off x="1882783" y="3293040"/>
            <a:ext cx="7962804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59474" y="341466"/>
            <a:ext cx="2907973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Match</a:t>
            </a:r>
          </a:p>
        </p:txBody>
      </p:sp>
    </p:spTree>
    <p:extLst>
      <p:ext uri="{BB962C8B-B14F-4D97-AF65-F5344CB8AC3E}">
        <p14:creationId xmlns:p14="http://schemas.microsoft.com/office/powerpoint/2010/main" val="370865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ecagon 19"/>
          <p:cNvSpPr/>
          <p:nvPr/>
        </p:nvSpPr>
        <p:spPr>
          <a:xfrm>
            <a:off x="3458247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6257020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659474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ecagon 21"/>
          <p:cNvSpPr/>
          <p:nvPr/>
        </p:nvSpPr>
        <p:spPr>
          <a:xfrm>
            <a:off x="9055793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94063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ninety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19375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seventy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44687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169999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sixty</a:t>
            </a:r>
          </a:p>
        </p:txBody>
      </p:sp>
      <p:cxnSp>
        <p:nvCxnSpPr>
          <p:cNvPr id="24" name="Straight Arrow Connector 23"/>
          <p:cNvCxnSpPr>
            <a:stCxn id="18" idx="3"/>
            <a:endCxn id="8" idx="0"/>
          </p:cNvCxnSpPr>
          <p:nvPr/>
        </p:nvCxnSpPr>
        <p:spPr>
          <a:xfrm>
            <a:off x="2155680" y="3293040"/>
            <a:ext cx="5377727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0" idx="3"/>
            <a:endCxn id="9" idx="0"/>
          </p:cNvCxnSpPr>
          <p:nvPr/>
        </p:nvCxnSpPr>
        <p:spPr>
          <a:xfrm>
            <a:off x="4954453" y="3293040"/>
            <a:ext cx="5404266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1" idx="3"/>
          </p:cNvCxnSpPr>
          <p:nvPr/>
        </p:nvCxnSpPr>
        <p:spPr>
          <a:xfrm flipH="1">
            <a:off x="1909322" y="3293040"/>
            <a:ext cx="5843904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4"/>
            <a:endCxn id="7" idx="0"/>
          </p:cNvCxnSpPr>
          <p:nvPr/>
        </p:nvCxnSpPr>
        <p:spPr>
          <a:xfrm flipH="1">
            <a:off x="4708095" y="3293040"/>
            <a:ext cx="5137492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8916" r="6988"/>
          <a:stretch/>
        </p:blipFill>
        <p:spPr>
          <a:xfrm>
            <a:off x="3969613" y="1597912"/>
            <a:ext cx="1476963" cy="10932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9665" r="4999"/>
          <a:stretch/>
        </p:blipFill>
        <p:spPr>
          <a:xfrm>
            <a:off x="6768327" y="1619966"/>
            <a:ext cx="1530159" cy="10491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5591" y="1601743"/>
            <a:ext cx="1786403" cy="1129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140" y="1546699"/>
            <a:ext cx="1838668" cy="119569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59474" y="341466"/>
            <a:ext cx="2907973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Match</a:t>
            </a:r>
          </a:p>
        </p:txBody>
      </p:sp>
    </p:spTree>
    <p:extLst>
      <p:ext uri="{BB962C8B-B14F-4D97-AF65-F5344CB8AC3E}">
        <p14:creationId xmlns:p14="http://schemas.microsoft.com/office/powerpoint/2010/main" val="81417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470936" y="623056"/>
            <a:ext cx="23455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001570" y="623056"/>
            <a:ext cx="126348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8699" y="623056"/>
            <a:ext cx="234391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828405" y="2478594"/>
            <a:ext cx="1630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twenty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130612" y="2478594"/>
            <a:ext cx="100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one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3074" y="2478594"/>
            <a:ext cx="297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0"/>
              </a:rPr>
              <a:t>twenty-one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50026" y="623056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=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380660" y="623056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+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470936" y="3617614"/>
            <a:ext cx="23455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001570" y="3617614"/>
            <a:ext cx="126509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38699" y="3617614"/>
            <a:ext cx="23455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28405" y="5454102"/>
            <a:ext cx="1630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twenty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152251" y="5454102"/>
            <a:ext cx="965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two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3074" y="5454102"/>
            <a:ext cx="297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0"/>
              </a:rPr>
              <a:t>twenty-two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850026" y="3617614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=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380660" y="3617614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83428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NUMBER </a:t>
            </a:r>
          </a:p>
        </p:txBody>
      </p:sp>
    </p:spTree>
    <p:extLst>
      <p:ext uri="{BB962C8B-B14F-4D97-AF65-F5344CB8AC3E}">
        <p14:creationId xmlns:p14="http://schemas.microsoft.com/office/powerpoint/2010/main" val="354687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470936" y="649950"/>
            <a:ext cx="23487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001570" y="649950"/>
            <a:ext cx="126509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8699" y="649950"/>
            <a:ext cx="23487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944623" y="2505488"/>
            <a:ext cx="13981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thirty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067294" y="2505488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four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3074" y="2505488"/>
            <a:ext cx="297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0"/>
              </a:rPr>
              <a:t>thirty-four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50026" y="649950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=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380660" y="649950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+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470936" y="3617614"/>
            <a:ext cx="23455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001570" y="3617614"/>
            <a:ext cx="126829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38699" y="3617614"/>
            <a:ext cx="23487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023971" y="5454102"/>
            <a:ext cx="1239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forty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949471" y="5454102"/>
            <a:ext cx="1370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three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3074" y="5454102"/>
            <a:ext cx="297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0"/>
              </a:rPr>
              <a:t>forty-three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850026" y="3617614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=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380660" y="3617614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4887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4767" y="795258"/>
            <a:ext cx="131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5568" y="3046824"/>
            <a:ext cx="1314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4767" y="5298390"/>
            <a:ext cx="131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11934" y="4933172"/>
            <a:ext cx="131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55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12735" y="2272974"/>
            <a:ext cx="1314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45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882008" y="333593"/>
            <a:ext cx="6764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Look and say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00305" y="5511569"/>
            <a:ext cx="27430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thirty-five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00305" y="979622"/>
            <a:ext cx="1907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fifteen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00305" y="3245596"/>
            <a:ext cx="30235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twenty-five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60183" y="2457639"/>
            <a:ext cx="2736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forty-five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60183" y="5117837"/>
            <a:ext cx="25074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fifty-five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86370" y="1921041"/>
            <a:ext cx="13131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00305" y="2112609"/>
            <a:ext cx="1907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twenty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85568" y="4172607"/>
            <a:ext cx="1314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00305" y="4378583"/>
            <a:ext cx="1641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thirty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13537" y="942875"/>
            <a:ext cx="13131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60183" y="1127540"/>
            <a:ext cx="1635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forty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12735" y="3603073"/>
            <a:ext cx="1314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50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60183" y="3787738"/>
            <a:ext cx="12218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fifty</a:t>
            </a:r>
          </a:p>
        </p:txBody>
      </p:sp>
    </p:spTree>
    <p:extLst>
      <p:ext uri="{BB962C8B-B14F-4D97-AF65-F5344CB8AC3E}">
        <p14:creationId xmlns:p14="http://schemas.microsoft.com/office/powerpoint/2010/main" val="267339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2" grpId="0"/>
      <p:bldP spid="14" grpId="0"/>
      <p:bldP spid="15" grpId="0"/>
      <p:bldP spid="19" grpId="0"/>
      <p:bldP spid="21" grpId="0"/>
      <p:bldP spid="23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19716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32255" y="738644"/>
            <a:ext cx="9102414" cy="5717623"/>
            <a:chOff x="1031530" y="794013"/>
            <a:chExt cx="9385868" cy="59008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5822" y="794013"/>
              <a:ext cx="4636266" cy="295953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1530" y="3735287"/>
              <a:ext cx="4750558" cy="295953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81133" y="3735287"/>
              <a:ext cx="4636265" cy="29595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81133" y="794013"/>
              <a:ext cx="4636265" cy="295953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819954" y="33234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1. Look, listen and repeat.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1132255" y="830908"/>
            <a:ext cx="3736885" cy="510778"/>
          </a:xfrm>
          <a:prstGeom prst="wedgeRoundRectCallout">
            <a:avLst>
              <a:gd name="adj1" fmla="val 45452"/>
              <a:gd name="adj2" fmla="val 8962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 time to get up, Phong.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7496475" y="563180"/>
            <a:ext cx="3296216" cy="510778"/>
          </a:xfrm>
          <a:prstGeom prst="wedgeRoundRectCallout">
            <a:avLst>
              <a:gd name="adj1" fmla="val -44303"/>
              <a:gd name="adj2" fmla="val 10145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time is it, Mum?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8418733" y="3143280"/>
            <a:ext cx="2592675" cy="510778"/>
          </a:xfrm>
          <a:prstGeom prst="wedgeRoundRectCallout">
            <a:avLst>
              <a:gd name="adj1" fmla="val 134"/>
              <a:gd name="adj2" fmla="val -8745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 seven o'clock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790836" y="3350662"/>
            <a:ext cx="3876992" cy="919401"/>
          </a:xfrm>
          <a:prstGeom prst="wedgeRoundRectCallout">
            <a:avLst>
              <a:gd name="adj1" fmla="val -35903"/>
              <a:gd name="adj2" fmla="val 833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Today's Sunday and I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don't have to go to school.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9757522" y="3837084"/>
            <a:ext cx="2070337" cy="919401"/>
          </a:xfrm>
          <a:prstGeom prst="wedgeRoundRectCallout">
            <a:avLst>
              <a:gd name="adj1" fmla="val -55899"/>
              <a:gd name="adj2" fmla="val 7298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 it's time 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 breakfast.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8005951" y="6044684"/>
            <a:ext cx="2369902" cy="510778"/>
          </a:xfrm>
          <a:prstGeom prst="wedgeRoundRectCallout">
            <a:avLst>
              <a:gd name="adj1" fmla="val -55006"/>
              <a:gd name="adj2" fmla="val -9480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 yes, Mum.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45230" y="6210958"/>
            <a:ext cx="1452006" cy="164095"/>
          </a:xfrm>
          <a:prstGeom prst="rect">
            <a:avLst/>
          </a:prstGeom>
          <a:solidFill>
            <a:srgbClr val="C8E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35800" y="7576457"/>
            <a:ext cx="4297411" cy="209005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5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0366" y="1968500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 flipH="1">
              <a:off x="8373430" y="2165096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o’clock.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8338" y="2954067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96217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9891" y="1968500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600000" flipH="1">
              <a:off x="8449632" y="2235017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o’clock.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8338" y="2954067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two</a:t>
            </a:r>
          </a:p>
        </p:txBody>
      </p:sp>
    </p:spTree>
    <p:extLst>
      <p:ext uri="{BB962C8B-B14F-4D97-AF65-F5344CB8AC3E}">
        <p14:creationId xmlns:p14="http://schemas.microsoft.com/office/powerpoint/2010/main" val="101069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9891" y="1968500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 flipH="1">
              <a:off x="8473119" y="2334076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o’clock.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8338" y="2954067"/>
            <a:ext cx="1337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88809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9891" y="1968500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8281348" y="2515252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o’clock.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8338" y="2954067"/>
            <a:ext cx="75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six</a:t>
            </a:r>
          </a:p>
        </p:txBody>
      </p:sp>
    </p:spTree>
    <p:extLst>
      <p:ext uri="{BB962C8B-B14F-4D97-AF65-F5344CB8AC3E}">
        <p14:creationId xmlns:p14="http://schemas.microsoft.com/office/powerpoint/2010/main" val="209321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8595593" y="2242233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 flipH="1">
              <a:off x="8373430" y="2165096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92699" y="2954066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79300" y="2954066"/>
            <a:ext cx="1560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fifteen</a:t>
            </a:r>
          </a:p>
        </p:txBody>
      </p:sp>
    </p:spTree>
    <p:extLst>
      <p:ext uri="{BB962C8B-B14F-4D97-AF65-F5344CB8AC3E}">
        <p14:creationId xmlns:p14="http://schemas.microsoft.com/office/powerpoint/2010/main" val="136399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8314651" y="2513165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 flipH="1">
              <a:off x="8373430" y="2165096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92699" y="2954066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79300" y="2954066"/>
            <a:ext cx="1263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thirty</a:t>
            </a:r>
          </a:p>
        </p:txBody>
      </p:sp>
    </p:spTree>
    <p:extLst>
      <p:ext uri="{BB962C8B-B14F-4D97-AF65-F5344CB8AC3E}">
        <p14:creationId xmlns:p14="http://schemas.microsoft.com/office/powerpoint/2010/main" val="14700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9375" y="1928680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/ɪˈlevn/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00023" y="1928680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/twelv/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30671" y="1928680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</a:p>
          <a:p>
            <a:pPr algn="ctr"/>
            <a:r>
              <a:rPr lang="el-G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/ˌθ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ɜːˈtiːn/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40473" y="1923638"/>
            <a:ext cx="2383337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Fourteen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/ˌfɔːˈtiːn/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691968" y="1928680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/ˌfɪfˈtiːn/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8633" y="4873065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/ˌsɪksˈtiːn/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18505" y="4873065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Seventeen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/ˌsevnˈtiːn/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88377" y="4873065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/ˌeɪˈtiːn/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58250" y="4814794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Nineteen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/ˌnaɪnˈtiːn/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377" r="8198" b="3593"/>
          <a:stretch/>
        </p:blipFill>
        <p:spPr>
          <a:xfrm>
            <a:off x="2952657" y="803005"/>
            <a:ext cx="1544133" cy="1266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431" r="11044"/>
          <a:stretch/>
        </p:blipFill>
        <p:spPr>
          <a:xfrm>
            <a:off x="5354248" y="803005"/>
            <a:ext cx="1494717" cy="1266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595" r="8299"/>
          <a:stretch/>
        </p:blipFill>
        <p:spPr>
          <a:xfrm>
            <a:off x="9603690" y="3781757"/>
            <a:ext cx="1566252" cy="1255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1179" r="12219"/>
          <a:stretch/>
        </p:blipFill>
        <p:spPr>
          <a:xfrm>
            <a:off x="840620" y="3741270"/>
            <a:ext cx="1549517" cy="1295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3892" r="9031"/>
          <a:stretch/>
        </p:blipFill>
        <p:spPr>
          <a:xfrm>
            <a:off x="4017124" y="3797012"/>
            <a:ext cx="1478055" cy="1240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3197" r="13892"/>
          <a:stretch/>
        </p:blipFill>
        <p:spPr>
          <a:xfrm>
            <a:off x="10057919" y="695070"/>
            <a:ext cx="1462657" cy="13741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4065" r="9692"/>
          <a:stretch/>
        </p:blipFill>
        <p:spPr>
          <a:xfrm>
            <a:off x="7706423" y="751060"/>
            <a:ext cx="1494037" cy="1318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13441" r="10682"/>
          <a:stretch/>
        </p:blipFill>
        <p:spPr>
          <a:xfrm>
            <a:off x="6678087" y="3716316"/>
            <a:ext cx="1601914" cy="1345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4487" r="19979"/>
          <a:stretch/>
        </p:blipFill>
        <p:spPr>
          <a:xfrm>
            <a:off x="838110" y="764575"/>
            <a:ext cx="1257089" cy="130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4400000">
              <a:off x="8078600" y="2378397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 flipH="1">
              <a:off x="8373430" y="2165096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92699" y="2954066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79300" y="2954066"/>
            <a:ext cx="1162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forty</a:t>
            </a:r>
          </a:p>
        </p:txBody>
      </p:sp>
    </p:spTree>
    <p:extLst>
      <p:ext uri="{BB962C8B-B14F-4D97-AF65-F5344CB8AC3E}">
        <p14:creationId xmlns:p14="http://schemas.microsoft.com/office/powerpoint/2010/main" val="64006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393761" y="718926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50934" y="4813647"/>
            <a:ext cx="3796145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__________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2488"/>
          <a:stretch/>
        </p:blipFill>
        <p:spPr>
          <a:xfrm>
            <a:off x="1217482" y="1956922"/>
            <a:ext cx="2463048" cy="2468880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2743"/>
          <a:stretch/>
        </p:blipFill>
        <p:spPr>
          <a:xfrm>
            <a:off x="4873422" y="1956922"/>
            <a:ext cx="2455866" cy="246888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2488"/>
          <a:stretch/>
        </p:blipFill>
        <p:spPr>
          <a:xfrm>
            <a:off x="8572639" y="1956922"/>
            <a:ext cx="2463048" cy="2468880"/>
          </a:xfrm>
          <a:prstGeom prst="ellipse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931250" y="4813647"/>
            <a:ext cx="4340210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__________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887378" y="4761340"/>
            <a:ext cx="3833570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__________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78" y="4907454"/>
            <a:ext cx="2731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o’clock.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55540" y="4907454"/>
            <a:ext cx="2488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fifteen.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49618" y="4857274"/>
            <a:ext cx="2258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thirty.</a:t>
            </a:r>
          </a:p>
        </p:txBody>
      </p:sp>
    </p:spTree>
    <p:extLst>
      <p:ext uri="{BB962C8B-B14F-4D97-AF65-F5344CB8AC3E}">
        <p14:creationId xmlns:p14="http://schemas.microsoft.com/office/powerpoint/2010/main" val="294989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393761" y="718926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 is it?</a:t>
            </a:r>
          </a:p>
        </p:txBody>
      </p:sp>
      <p:pic>
        <p:nvPicPr>
          <p:cNvPr id="9" name="Tiếng Anh 4 Tập 2 (cũ) - Unit 11 What time is it- - Lesson 1 - 2 Point and say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5017" y="311321"/>
            <a:ext cx="457200" cy="4572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506705" y="4924482"/>
            <a:ext cx="4340210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____________.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748102" y="4844840"/>
            <a:ext cx="4347528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______________.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2488"/>
          <a:stretch/>
        </p:blipFill>
        <p:spPr>
          <a:xfrm>
            <a:off x="7490276" y="2436696"/>
            <a:ext cx="2189376" cy="2194560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2743"/>
          <a:stretch/>
        </p:blipFill>
        <p:spPr>
          <a:xfrm>
            <a:off x="2585314" y="2436696"/>
            <a:ext cx="2182992" cy="2194560"/>
          </a:xfrm>
          <a:prstGeom prst="ellipse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30722" y="5020416"/>
            <a:ext cx="2847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forty-five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7199" y="4943903"/>
            <a:ext cx="3239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twenty-five</a:t>
            </a:r>
          </a:p>
        </p:txBody>
      </p:sp>
    </p:spTree>
    <p:extLst>
      <p:ext uri="{BB962C8B-B14F-4D97-AF65-F5344CB8AC3E}">
        <p14:creationId xmlns:p14="http://schemas.microsoft.com/office/powerpoint/2010/main" val="141236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4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460" y="32165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Listen and tick.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5" name="Oval 4"/>
          <p:cNvSpPr/>
          <p:nvPr/>
        </p:nvSpPr>
        <p:spPr>
          <a:xfrm>
            <a:off x="1857391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3" name="Oval 22"/>
          <p:cNvSpPr/>
          <p:nvPr/>
        </p:nvSpPr>
        <p:spPr>
          <a:xfrm>
            <a:off x="5539039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5" name="Oval 24"/>
          <p:cNvSpPr/>
          <p:nvPr/>
        </p:nvSpPr>
        <p:spPr>
          <a:xfrm>
            <a:off x="9220687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7" name="Rectangle 6"/>
          <p:cNvSpPr/>
          <p:nvPr/>
        </p:nvSpPr>
        <p:spPr>
          <a:xfrm>
            <a:off x="2328617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98634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64407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5775960" y="6106741"/>
            <a:ext cx="640080" cy="457200"/>
          </a:xfrm>
          <a:prstGeom prst="triangle">
            <a:avLst/>
          </a:prstGeom>
          <a:solidFill>
            <a:srgbClr val="FF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1308" y="1451429"/>
            <a:ext cx="2706789" cy="2703396"/>
            <a:chOff x="1790829" y="1388311"/>
            <a:chExt cx="2434616" cy="243156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2718" t="2323" r="2956" b="31012"/>
            <a:stretch/>
          </p:blipFill>
          <p:spPr>
            <a:xfrm>
              <a:off x="1790829" y="1388311"/>
              <a:ext cx="2434616" cy="2431564"/>
            </a:xfrm>
            <a:prstGeom prst="ellipse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7405" y="1999054"/>
              <a:ext cx="113673" cy="65475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8822942" flipH="1">
              <a:off x="3001087" y="2520950"/>
              <a:ext cx="195518" cy="48197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l="2718" t="2323" r="2956" b="31012"/>
          <a:stretch/>
        </p:blipFill>
        <p:spPr>
          <a:xfrm>
            <a:off x="4712235" y="1451429"/>
            <a:ext cx="2706789" cy="2703396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/>
          <a:srcRect l="2718" t="2323" r="2956" b="31012"/>
          <a:stretch/>
        </p:blipFill>
        <p:spPr>
          <a:xfrm>
            <a:off x="8313162" y="1451429"/>
            <a:ext cx="2706789" cy="2703396"/>
          </a:xfrm>
          <a:prstGeom prst="ellipse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348" y="2130449"/>
            <a:ext cx="126381" cy="72795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5936377" y="2738413"/>
            <a:ext cx="217376" cy="53585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8093" y="2139975"/>
            <a:ext cx="126381" cy="72795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600000" flipH="1">
            <a:off x="9456838" y="2717882"/>
            <a:ext cx="217376" cy="53585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65" y="4730189"/>
            <a:ext cx="514314" cy="58347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6" y="6106741"/>
            <a:ext cx="46239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4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460" y="32165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Listen and tick.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5" name="Oval 4"/>
          <p:cNvSpPr/>
          <p:nvPr/>
        </p:nvSpPr>
        <p:spPr>
          <a:xfrm>
            <a:off x="1857391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3" name="Oval 22"/>
          <p:cNvSpPr/>
          <p:nvPr/>
        </p:nvSpPr>
        <p:spPr>
          <a:xfrm>
            <a:off x="5539039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5" name="Oval 24"/>
          <p:cNvSpPr/>
          <p:nvPr/>
        </p:nvSpPr>
        <p:spPr>
          <a:xfrm>
            <a:off x="9220687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7" name="Rectangle 6"/>
          <p:cNvSpPr/>
          <p:nvPr/>
        </p:nvSpPr>
        <p:spPr>
          <a:xfrm>
            <a:off x="2328617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98634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64407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5775960" y="6106741"/>
            <a:ext cx="640080" cy="457200"/>
          </a:xfrm>
          <a:prstGeom prst="triangle">
            <a:avLst/>
          </a:prstGeom>
          <a:solidFill>
            <a:srgbClr val="FF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1308" y="1451429"/>
            <a:ext cx="2706789" cy="2703396"/>
            <a:chOff x="1790829" y="1388311"/>
            <a:chExt cx="2434616" cy="243156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2718" t="2323" r="2956" b="31012"/>
            <a:stretch/>
          </p:blipFill>
          <p:spPr>
            <a:xfrm>
              <a:off x="1790829" y="1388311"/>
              <a:ext cx="2434616" cy="2431564"/>
            </a:xfrm>
            <a:prstGeom prst="ellipse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226418" y="2279569"/>
              <a:ext cx="113673" cy="654758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l="2718" t="2323" r="2956" b="31012"/>
          <a:stretch/>
        </p:blipFill>
        <p:spPr>
          <a:xfrm>
            <a:off x="4712235" y="1451429"/>
            <a:ext cx="2706789" cy="2703396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/>
          <a:srcRect l="2718" t="2323" r="2956" b="31012"/>
          <a:stretch/>
        </p:blipFill>
        <p:spPr>
          <a:xfrm>
            <a:off x="8313162" y="1451429"/>
            <a:ext cx="2706789" cy="2703396"/>
          </a:xfrm>
          <a:prstGeom prst="ellipse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986348" y="2740049"/>
            <a:ext cx="126381" cy="7279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299644" y="2442324"/>
            <a:ext cx="126381" cy="72795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00000" flipH="1">
            <a:off x="9380639" y="2643185"/>
            <a:ext cx="217376" cy="535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65" y="4730189"/>
            <a:ext cx="514314" cy="5834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600000" flipH="1">
            <a:off x="5832450" y="2711532"/>
            <a:ext cx="217376" cy="5358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600000" flipH="1">
            <a:off x="2249337" y="2714707"/>
            <a:ext cx="217376" cy="535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6" y="6106741"/>
            <a:ext cx="46239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460" y="32165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Listen and tick.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5" name="Oval 4"/>
          <p:cNvSpPr/>
          <p:nvPr/>
        </p:nvSpPr>
        <p:spPr>
          <a:xfrm>
            <a:off x="1857391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3" name="Oval 22"/>
          <p:cNvSpPr/>
          <p:nvPr/>
        </p:nvSpPr>
        <p:spPr>
          <a:xfrm>
            <a:off x="5539039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5" name="Oval 24"/>
          <p:cNvSpPr/>
          <p:nvPr/>
        </p:nvSpPr>
        <p:spPr>
          <a:xfrm>
            <a:off x="9220687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7" name="Rectangle 6"/>
          <p:cNvSpPr/>
          <p:nvPr/>
        </p:nvSpPr>
        <p:spPr>
          <a:xfrm>
            <a:off x="2328617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98634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64407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5775960" y="6106741"/>
            <a:ext cx="640080" cy="457200"/>
          </a:xfrm>
          <a:prstGeom prst="triangle">
            <a:avLst/>
          </a:prstGeom>
          <a:solidFill>
            <a:srgbClr val="FF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1308" y="1451429"/>
            <a:ext cx="2706789" cy="2703396"/>
            <a:chOff x="1790829" y="1388311"/>
            <a:chExt cx="2434616" cy="243156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2718" t="2323" r="2956" b="31012"/>
            <a:stretch/>
          </p:blipFill>
          <p:spPr>
            <a:xfrm>
              <a:off x="1790829" y="1388311"/>
              <a:ext cx="2434616" cy="2431564"/>
            </a:xfrm>
            <a:prstGeom prst="ellipse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226418" y="2279569"/>
              <a:ext cx="113673" cy="654758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l="2718" t="2323" r="2956" b="31012"/>
          <a:stretch/>
        </p:blipFill>
        <p:spPr>
          <a:xfrm>
            <a:off x="4712235" y="1451429"/>
            <a:ext cx="2706789" cy="2703396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/>
          <a:srcRect l="2718" t="2323" r="2956" b="31012"/>
          <a:stretch/>
        </p:blipFill>
        <p:spPr>
          <a:xfrm>
            <a:off x="8313162" y="1451429"/>
            <a:ext cx="2706789" cy="2703396"/>
          </a:xfrm>
          <a:prstGeom prst="ellipse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5680147" y="2432070"/>
            <a:ext cx="126381" cy="7279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00000">
            <a:off x="9346725" y="2291006"/>
            <a:ext cx="126381" cy="72795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 flipH="1">
            <a:off x="9357702" y="2538374"/>
            <a:ext cx="217376" cy="535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122" y="4730189"/>
            <a:ext cx="514314" cy="5834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00000" flipH="1">
            <a:off x="5759874" y="2626256"/>
            <a:ext cx="217376" cy="5358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00000" flipH="1">
            <a:off x="2173961" y="2640546"/>
            <a:ext cx="217376" cy="5358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6" y="6106741"/>
            <a:ext cx="46239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2895" y="31484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5. Look and write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795" y="1027805"/>
            <a:ext cx="4295487" cy="3657299"/>
          </a:xfrm>
          <a:prstGeom prst="rect">
            <a:avLst/>
          </a:prstGeom>
        </p:spPr>
      </p:pic>
      <p:sp>
        <p:nvSpPr>
          <p:cNvPr id="41" name="Rounded Rectangle 40"/>
          <p:cNvSpPr/>
          <p:nvPr/>
        </p:nvSpPr>
        <p:spPr>
          <a:xfrm>
            <a:off x="1648961" y="4950067"/>
            <a:ext cx="367047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586128" y="5479993"/>
            <a:ext cx="379614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four o’clock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426455" y="1910470"/>
            <a:ext cx="307313" cy="516478"/>
            <a:chOff x="3534301" y="1679687"/>
            <a:chExt cx="476749" cy="90057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6280" y="1679687"/>
              <a:ext cx="126381" cy="727955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7200000" flipH="1">
              <a:off x="3650513" y="2219724"/>
              <a:ext cx="244325" cy="476749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475" y="1027805"/>
            <a:ext cx="4295487" cy="365729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8487364" y="2151670"/>
            <a:ext cx="609464" cy="274245"/>
            <a:chOff x="3227956" y="2104483"/>
            <a:chExt cx="945491" cy="478205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7200000">
              <a:off x="3778593" y="2187835"/>
              <a:ext cx="142049" cy="64765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397118" flipH="1">
              <a:off x="3344166" y="1988273"/>
              <a:ext cx="244329" cy="476749"/>
            </a:xfrm>
            <a:prstGeom prst="rect">
              <a:avLst/>
            </a:prstGeom>
          </p:spPr>
        </p:pic>
      </p:grpSp>
      <p:sp>
        <p:nvSpPr>
          <p:cNvPr id="49" name="Rounded Rectangle 48"/>
          <p:cNvSpPr/>
          <p:nvPr/>
        </p:nvSpPr>
        <p:spPr>
          <a:xfrm>
            <a:off x="6958020" y="4911776"/>
            <a:ext cx="367047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6895187" y="5441702"/>
            <a:ext cx="379614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ten twenty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177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2895" y="31484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5. Look and write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629992" y="4973019"/>
            <a:ext cx="367047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567159" y="5502945"/>
            <a:ext cx="379614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ten th</a:t>
            </a:r>
            <a:r>
              <a:rPr lang="vi-V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ir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ty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84826" y="1050757"/>
            <a:ext cx="4295487" cy="3657299"/>
            <a:chOff x="1384826" y="1050757"/>
            <a:chExt cx="4295487" cy="365729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4826" y="1050757"/>
              <a:ext cx="4295487" cy="3657299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 flipV="1">
              <a:off x="3300901" y="2061812"/>
              <a:ext cx="199003" cy="623056"/>
              <a:chOff x="3373938" y="1679687"/>
              <a:chExt cx="308723" cy="1086413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56280" y="1679687"/>
                <a:ext cx="126381" cy="72795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3490285" flipH="1">
                <a:off x="3373938" y="2230243"/>
                <a:ext cx="217375" cy="535857"/>
              </a:xfrm>
              <a:prstGeom prst="rect">
                <a:avLst/>
              </a:prstGeom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6658950" y="776507"/>
            <a:ext cx="4487115" cy="3908597"/>
            <a:chOff x="6691110" y="943429"/>
            <a:chExt cx="4295487" cy="3741675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91110" y="943429"/>
              <a:ext cx="4295487" cy="3741675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 flipH="1">
              <a:off x="8421959" y="1951793"/>
              <a:ext cx="406500" cy="319799"/>
              <a:chOff x="3545073" y="1936640"/>
              <a:chExt cx="630625" cy="46853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3321634">
                <a:off x="3799846" y="1895698"/>
                <a:ext cx="121080" cy="630625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09104" flipH="1">
                <a:off x="3557627" y="1936640"/>
                <a:ext cx="217375" cy="468530"/>
              </a:xfrm>
              <a:prstGeom prst="rect">
                <a:avLst/>
              </a:prstGeom>
            </p:spPr>
          </p:pic>
        </p:grpSp>
      </p:grpSp>
      <p:sp>
        <p:nvSpPr>
          <p:cNvPr id="49" name="Rounded Rectangle 48"/>
          <p:cNvSpPr/>
          <p:nvPr/>
        </p:nvSpPr>
        <p:spPr>
          <a:xfrm>
            <a:off x="6996655" y="4911776"/>
            <a:ext cx="367047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6933822" y="5441702"/>
            <a:ext cx="379614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eleven fifty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206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511" y="710972"/>
            <a:ext cx="3276000" cy="2377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826" y="710972"/>
            <a:ext cx="3276000" cy="2377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96" y="710972"/>
            <a:ext cx="3276000" cy="23774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3141" y="4245937"/>
            <a:ext cx="3276000" cy="19479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14069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time is it?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six o'clock.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time to get up.</a:t>
            </a:r>
            <a:endParaRPr lang="en-US" sz="2800" b="1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4454" y="4204259"/>
            <a:ext cx="3933372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14069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time is it?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six fifteen.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time for breakfast.</a:t>
            </a:r>
          </a:p>
        </p:txBody>
      </p:sp>
      <p:sp>
        <p:nvSpPr>
          <p:cNvPr id="9" name="Rectangle 8"/>
          <p:cNvSpPr/>
          <p:nvPr/>
        </p:nvSpPr>
        <p:spPr>
          <a:xfrm>
            <a:off x="8273139" y="4204259"/>
            <a:ext cx="3468915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14069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time is it?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six forty-five.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time for school.</a:t>
            </a:r>
          </a:p>
        </p:txBody>
      </p:sp>
      <p:sp>
        <p:nvSpPr>
          <p:cNvPr id="10" name="8-Point Star 9"/>
          <p:cNvSpPr/>
          <p:nvPr/>
        </p:nvSpPr>
        <p:spPr>
          <a:xfrm>
            <a:off x="2062541" y="3975659"/>
            <a:ext cx="457200" cy="457200"/>
          </a:xfrm>
          <a:prstGeom prst="star8">
            <a:avLst/>
          </a:prstGeom>
          <a:solidFill>
            <a:srgbClr val="007D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</a:t>
            </a:r>
          </a:p>
        </p:txBody>
      </p:sp>
      <p:sp>
        <p:nvSpPr>
          <p:cNvPr id="11" name="8-Point Star 10"/>
          <p:cNvSpPr/>
          <p:nvPr/>
        </p:nvSpPr>
        <p:spPr>
          <a:xfrm>
            <a:off x="5905950" y="3975659"/>
            <a:ext cx="457200" cy="457200"/>
          </a:xfrm>
          <a:prstGeom prst="star8">
            <a:avLst/>
          </a:prstGeom>
          <a:solidFill>
            <a:srgbClr val="007D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</a:t>
            </a:r>
          </a:p>
        </p:txBody>
      </p:sp>
      <p:sp>
        <p:nvSpPr>
          <p:cNvPr id="12" name="8-Point Star 11"/>
          <p:cNvSpPr/>
          <p:nvPr/>
        </p:nvSpPr>
        <p:spPr>
          <a:xfrm>
            <a:off x="9778996" y="3975659"/>
            <a:ext cx="457200" cy="457200"/>
          </a:xfrm>
          <a:prstGeom prst="star8">
            <a:avLst/>
          </a:prstGeom>
          <a:solidFill>
            <a:srgbClr val="007D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2895" y="31484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5. Let’s sing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cxnSp>
        <p:nvCxnSpPr>
          <p:cNvPr id="15" name="Straight Connector 14"/>
          <p:cNvCxnSpPr>
            <a:stCxn id="10" idx="0"/>
            <a:endCxn id="2" idx="2"/>
          </p:cNvCxnSpPr>
          <p:nvPr/>
        </p:nvCxnSpPr>
        <p:spPr>
          <a:xfrm flipV="1">
            <a:off x="2519741" y="3088412"/>
            <a:ext cx="3564770" cy="1115847"/>
          </a:xfrm>
          <a:prstGeom prst="line">
            <a:avLst/>
          </a:prstGeom>
          <a:ln w="19050">
            <a:solidFill>
              <a:srgbClr val="123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4" idx="2"/>
            <a:endCxn id="12" idx="4"/>
          </p:cNvCxnSpPr>
          <p:nvPr/>
        </p:nvCxnSpPr>
        <p:spPr>
          <a:xfrm>
            <a:off x="2463196" y="3088412"/>
            <a:ext cx="7315800" cy="1115847"/>
          </a:xfrm>
          <a:prstGeom prst="line">
            <a:avLst/>
          </a:prstGeom>
          <a:ln w="19050">
            <a:solidFill>
              <a:srgbClr val="123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3" idx="2"/>
            <a:endCxn id="11" idx="0"/>
          </p:cNvCxnSpPr>
          <p:nvPr/>
        </p:nvCxnSpPr>
        <p:spPr>
          <a:xfrm flipH="1">
            <a:off x="6363150" y="3088412"/>
            <a:ext cx="3342676" cy="1115847"/>
          </a:xfrm>
          <a:prstGeom prst="line">
            <a:avLst/>
          </a:prstGeom>
          <a:ln w="19050">
            <a:solidFill>
              <a:srgbClr val="123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825196" y="2611762"/>
            <a:ext cx="365760" cy="365760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4522720" y="2611762"/>
            <a:ext cx="365760" cy="365760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8160662" y="2611762"/>
            <a:ext cx="365760" cy="365760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8541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885" y="2361289"/>
            <a:ext cx="2001201" cy="28301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179" y="1742841"/>
            <a:ext cx="1636741" cy="2314751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862833" y="236608"/>
            <a:ext cx="249299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  <p:cxnSp>
        <p:nvCxnSpPr>
          <p:cNvPr id="3" name="Straight Arrow Connector 2"/>
          <p:cNvCxnSpPr>
            <a:stCxn id="5" idx="17"/>
          </p:cNvCxnSpPr>
          <p:nvPr/>
        </p:nvCxnSpPr>
        <p:spPr>
          <a:xfrm flipH="1">
            <a:off x="3355824" y="2575861"/>
            <a:ext cx="3084762" cy="1274401"/>
          </a:xfrm>
          <a:prstGeom prst="straightConnector1">
            <a:avLst/>
          </a:prstGeom>
          <a:ln>
            <a:solidFill>
              <a:srgbClr val="1230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5" idx="17"/>
            <a:endCxn id="28" idx="0"/>
          </p:cNvCxnSpPr>
          <p:nvPr/>
        </p:nvCxnSpPr>
        <p:spPr>
          <a:xfrm>
            <a:off x="6440586" y="2575861"/>
            <a:ext cx="2377328" cy="2374568"/>
          </a:xfrm>
          <a:prstGeom prst="straightConnector1">
            <a:avLst/>
          </a:prstGeom>
          <a:ln>
            <a:solidFill>
              <a:srgbClr val="1230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3355823" y="761895"/>
            <a:ext cx="5629376" cy="1824703"/>
          </a:xfrm>
          <a:custGeom>
            <a:avLst/>
            <a:gdLst>
              <a:gd name="connsiteX0" fmla="*/ 3346500 w 5429556"/>
              <a:gd name="connsiteY0" fmla="*/ 422 h 1696705"/>
              <a:gd name="connsiteX1" fmla="*/ 3646000 w 5429556"/>
              <a:gd name="connsiteY1" fmla="*/ 47868 h 1696705"/>
              <a:gd name="connsiteX2" fmla="*/ 3742784 w 5429556"/>
              <a:gd name="connsiteY2" fmla="*/ 89121 h 1696705"/>
              <a:gd name="connsiteX3" fmla="*/ 3747588 w 5429556"/>
              <a:gd name="connsiteY3" fmla="*/ 86329 h 1696705"/>
              <a:gd name="connsiteX4" fmla="*/ 3743211 w 5429556"/>
              <a:gd name="connsiteY4" fmla="*/ 89303 h 1696705"/>
              <a:gd name="connsiteX5" fmla="*/ 3749221 w 5429556"/>
              <a:gd name="connsiteY5" fmla="*/ 91864 h 1696705"/>
              <a:gd name="connsiteX6" fmla="*/ 4265977 w 5429556"/>
              <a:gd name="connsiteY6" fmla="*/ 1270 h 1696705"/>
              <a:gd name="connsiteX7" fmla="*/ 4455896 w 5429556"/>
              <a:gd name="connsiteY7" fmla="*/ 21553 h 1696705"/>
              <a:gd name="connsiteX8" fmla="*/ 4814254 w 5429556"/>
              <a:gd name="connsiteY8" fmla="*/ 213368 h 1696705"/>
              <a:gd name="connsiteX9" fmla="*/ 4816205 w 5429556"/>
              <a:gd name="connsiteY9" fmla="*/ 213710 h 1696705"/>
              <a:gd name="connsiteX10" fmla="*/ 4967734 w 5429556"/>
              <a:gd name="connsiteY10" fmla="*/ 240280 h 1696705"/>
              <a:gd name="connsiteX11" fmla="*/ 5274158 w 5429556"/>
              <a:gd name="connsiteY11" fmla="*/ 399529 h 1696705"/>
              <a:gd name="connsiteX12" fmla="*/ 5253573 w 5429556"/>
              <a:gd name="connsiteY12" fmla="*/ 601394 h 1696705"/>
              <a:gd name="connsiteX13" fmla="*/ 5403946 w 5429556"/>
              <a:gd name="connsiteY13" fmla="*/ 910040 h 1696705"/>
              <a:gd name="connsiteX14" fmla="*/ 4699529 w 5429556"/>
              <a:gd name="connsiteY14" fmla="*/ 1180214 h 1696705"/>
              <a:gd name="connsiteX15" fmla="*/ 4447360 w 5429556"/>
              <a:gd name="connsiteY15" fmla="*/ 1411719 h 1696705"/>
              <a:gd name="connsiteX16" fmla="*/ 3588806 w 5429556"/>
              <a:gd name="connsiteY16" fmla="*/ 1439749 h 1696705"/>
              <a:gd name="connsiteX17" fmla="*/ 2975266 w 5429556"/>
              <a:gd name="connsiteY17" fmla="*/ 1686721 h 1696705"/>
              <a:gd name="connsiteX18" fmla="*/ 2073156 w 5429556"/>
              <a:gd name="connsiteY18" fmla="*/ 1535970 h 1696705"/>
              <a:gd name="connsiteX19" fmla="*/ 733108 w 5429556"/>
              <a:gd name="connsiteY19" fmla="*/ 1387025 h 1696705"/>
              <a:gd name="connsiteX20" fmla="*/ 143919 w 5429556"/>
              <a:gd name="connsiteY20" fmla="*/ 1221278 h 1696705"/>
              <a:gd name="connsiteX21" fmla="*/ 269815 w 5429556"/>
              <a:gd name="connsiteY21" fmla="*/ 997546 h 1696705"/>
              <a:gd name="connsiteX22" fmla="*/ 3964 w 5429556"/>
              <a:gd name="connsiteY22" fmla="*/ 768005 h 1696705"/>
              <a:gd name="connsiteX23" fmla="*/ 489474 w 5429556"/>
              <a:gd name="connsiteY23" fmla="*/ 563981 h 1696705"/>
              <a:gd name="connsiteX24" fmla="*/ 494118 w 5429556"/>
              <a:gd name="connsiteY24" fmla="*/ 558603 h 1696705"/>
              <a:gd name="connsiteX25" fmla="*/ 494119 w 5429556"/>
              <a:gd name="connsiteY25" fmla="*/ 558603 h 1696705"/>
              <a:gd name="connsiteX26" fmla="*/ 710389 w 5429556"/>
              <a:gd name="connsiteY26" fmla="*/ 265620 h 1696705"/>
              <a:gd name="connsiteX27" fmla="*/ 1762495 w 5429556"/>
              <a:gd name="connsiteY27" fmla="*/ 198685 h 1696705"/>
              <a:gd name="connsiteX28" fmla="*/ 1762680 w 5429556"/>
              <a:gd name="connsiteY28" fmla="*/ 198556 h 1696705"/>
              <a:gd name="connsiteX29" fmla="*/ 1761867 w 5429556"/>
              <a:gd name="connsiteY29" fmla="*/ 198293 h 1696705"/>
              <a:gd name="connsiteX30" fmla="*/ 1762712 w 5429556"/>
              <a:gd name="connsiteY30" fmla="*/ 198534 h 1696705"/>
              <a:gd name="connsiteX31" fmla="*/ 1805508 w 5429556"/>
              <a:gd name="connsiteY31" fmla="*/ 168661 h 1696705"/>
              <a:gd name="connsiteX32" fmla="*/ 2823262 w 5429556"/>
              <a:gd name="connsiteY32" fmla="*/ 129199 h 1696705"/>
              <a:gd name="connsiteX33" fmla="*/ 2827548 w 5429556"/>
              <a:gd name="connsiteY33" fmla="*/ 126439 h 1696705"/>
              <a:gd name="connsiteX34" fmla="*/ 2828784 w 5429556"/>
              <a:gd name="connsiteY34" fmla="*/ 125194 h 1696705"/>
              <a:gd name="connsiteX35" fmla="*/ 2827992 w 5429556"/>
              <a:gd name="connsiteY35" fmla="*/ 126154 h 1696705"/>
              <a:gd name="connsiteX36" fmla="*/ 2896707 w 5429556"/>
              <a:gd name="connsiteY36" fmla="*/ 81919 h 1696705"/>
              <a:gd name="connsiteX37" fmla="*/ 3236598 w 5429556"/>
              <a:gd name="connsiteY37" fmla="*/ 2317 h 1696705"/>
              <a:gd name="connsiteX38" fmla="*/ 3346500 w 5429556"/>
              <a:gd name="connsiteY38" fmla="*/ 422 h 169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429556" h="1696705">
                <a:moveTo>
                  <a:pt x="3346500" y="422"/>
                </a:moveTo>
                <a:cubicBezTo>
                  <a:pt x="3455378" y="3215"/>
                  <a:pt x="3559695" y="19810"/>
                  <a:pt x="3646000" y="47868"/>
                </a:cubicBezTo>
                <a:lnTo>
                  <a:pt x="3742784" y="89121"/>
                </a:lnTo>
                <a:lnTo>
                  <a:pt x="3747588" y="86329"/>
                </a:lnTo>
                <a:lnTo>
                  <a:pt x="3743211" y="89303"/>
                </a:lnTo>
                <a:lnTo>
                  <a:pt x="3749221" y="91864"/>
                </a:lnTo>
                <a:cubicBezTo>
                  <a:pt x="3879322" y="26676"/>
                  <a:pt x="4073249" y="-5675"/>
                  <a:pt x="4265977" y="1270"/>
                </a:cubicBezTo>
                <a:cubicBezTo>
                  <a:pt x="4330219" y="3585"/>
                  <a:pt x="4394328" y="10266"/>
                  <a:pt x="4455896" y="21553"/>
                </a:cubicBezTo>
                <a:cubicBezTo>
                  <a:pt x="4643547" y="55943"/>
                  <a:pt x="4778105" y="127942"/>
                  <a:pt x="4814254" y="213368"/>
                </a:cubicBezTo>
                <a:lnTo>
                  <a:pt x="4816205" y="213710"/>
                </a:lnTo>
                <a:lnTo>
                  <a:pt x="4967734" y="240280"/>
                </a:lnTo>
                <a:cubicBezTo>
                  <a:pt x="5111108" y="274836"/>
                  <a:pt x="5221440" y="331220"/>
                  <a:pt x="5274158" y="399529"/>
                </a:cubicBezTo>
                <a:cubicBezTo>
                  <a:pt x="5325245" y="465640"/>
                  <a:pt x="5317965" y="537443"/>
                  <a:pt x="5253573" y="601394"/>
                </a:cubicBezTo>
                <a:cubicBezTo>
                  <a:pt x="5411853" y="689096"/>
                  <a:pt x="5467208" y="802787"/>
                  <a:pt x="5403946" y="910040"/>
                </a:cubicBezTo>
                <a:cubicBezTo>
                  <a:pt x="5319847" y="1052626"/>
                  <a:pt x="5041445" y="1159407"/>
                  <a:pt x="4699529" y="1180214"/>
                </a:cubicBezTo>
                <a:cubicBezTo>
                  <a:pt x="4697897" y="1269212"/>
                  <a:pt x="4605892" y="1353617"/>
                  <a:pt x="4447360" y="1411719"/>
                </a:cubicBezTo>
                <a:cubicBezTo>
                  <a:pt x="4206488" y="1500010"/>
                  <a:pt x="3858548" y="1511355"/>
                  <a:pt x="3588806" y="1439749"/>
                </a:cubicBezTo>
                <a:cubicBezTo>
                  <a:pt x="3501570" y="1562744"/>
                  <a:pt x="3267978" y="1656767"/>
                  <a:pt x="2975266" y="1686721"/>
                </a:cubicBezTo>
                <a:cubicBezTo>
                  <a:pt x="2630338" y="1722014"/>
                  <a:pt x="2270348" y="1661871"/>
                  <a:pt x="2073156" y="1535970"/>
                </a:cubicBezTo>
                <a:cubicBezTo>
                  <a:pt x="1607729" y="1655472"/>
                  <a:pt x="1003226" y="1588301"/>
                  <a:pt x="733108" y="1387025"/>
                </a:cubicBezTo>
                <a:cubicBezTo>
                  <a:pt x="467759" y="1400255"/>
                  <a:pt x="218603" y="1330180"/>
                  <a:pt x="143919" y="1221278"/>
                </a:cubicBezTo>
                <a:cubicBezTo>
                  <a:pt x="89820" y="1142487"/>
                  <a:pt x="137643" y="1057454"/>
                  <a:pt x="269815" y="997546"/>
                </a:cubicBezTo>
                <a:cubicBezTo>
                  <a:pt x="82289" y="950554"/>
                  <a:pt x="-22144" y="860379"/>
                  <a:pt x="3964" y="768005"/>
                </a:cubicBezTo>
                <a:cubicBezTo>
                  <a:pt x="34591" y="659849"/>
                  <a:pt x="236176" y="575130"/>
                  <a:pt x="489474" y="563981"/>
                </a:cubicBezTo>
                <a:lnTo>
                  <a:pt x="494118" y="558603"/>
                </a:lnTo>
                <a:lnTo>
                  <a:pt x="494119" y="558603"/>
                </a:lnTo>
                <a:cubicBezTo>
                  <a:pt x="460103" y="452096"/>
                  <a:pt x="539431" y="344686"/>
                  <a:pt x="710389" y="265620"/>
                </a:cubicBezTo>
                <a:cubicBezTo>
                  <a:pt x="980507" y="140740"/>
                  <a:pt x="1418446" y="112906"/>
                  <a:pt x="1762495" y="198685"/>
                </a:cubicBezTo>
                <a:lnTo>
                  <a:pt x="1762680" y="198556"/>
                </a:lnTo>
                <a:lnTo>
                  <a:pt x="1761867" y="198293"/>
                </a:lnTo>
                <a:lnTo>
                  <a:pt x="1762712" y="198534"/>
                </a:lnTo>
                <a:lnTo>
                  <a:pt x="1805508" y="168661"/>
                </a:lnTo>
                <a:cubicBezTo>
                  <a:pt x="2038121" y="26457"/>
                  <a:pt x="2524133" y="3696"/>
                  <a:pt x="2823262" y="129199"/>
                </a:cubicBezTo>
                <a:lnTo>
                  <a:pt x="2827548" y="126439"/>
                </a:lnTo>
                <a:lnTo>
                  <a:pt x="2828784" y="125194"/>
                </a:lnTo>
                <a:lnTo>
                  <a:pt x="2827992" y="126154"/>
                </a:lnTo>
                <a:lnTo>
                  <a:pt x="2896707" y="81919"/>
                </a:lnTo>
                <a:cubicBezTo>
                  <a:pt x="2982468" y="39099"/>
                  <a:pt x="3102826" y="10384"/>
                  <a:pt x="3236598" y="2317"/>
                </a:cubicBezTo>
                <a:cubicBezTo>
                  <a:pt x="3273407" y="94"/>
                  <a:pt x="3310207" y="-509"/>
                  <a:pt x="3346500" y="422"/>
                </a:cubicBezTo>
                <a:close/>
              </a:path>
            </a:pathLst>
          </a:custGeom>
          <a:solidFill>
            <a:srgbClr val="00EAD9"/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76110" y="3918857"/>
            <a:ext cx="4559425" cy="64698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gi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ờ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o’clock.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538201" y="4950429"/>
            <a:ext cx="4559425" cy="64698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gi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ờ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phút.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2007020" y="5018533"/>
            <a:ext cx="2697604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o’clock.</a:t>
            </a:r>
          </a:p>
        </p:txBody>
      </p:sp>
      <p:cxnSp>
        <p:nvCxnSpPr>
          <p:cNvPr id="16" name="Straight Arrow Connector 15"/>
          <p:cNvCxnSpPr>
            <a:stCxn id="26" idx="2"/>
          </p:cNvCxnSpPr>
          <p:nvPr/>
        </p:nvCxnSpPr>
        <p:spPr>
          <a:xfrm flipH="1">
            <a:off x="3355822" y="4565843"/>
            <a:ext cx="1" cy="420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7469109" y="6003355"/>
            <a:ext cx="3628515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 forty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H="1">
            <a:off x="9117993" y="5599565"/>
            <a:ext cx="1" cy="420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96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28" grpId="0" animBg="1"/>
      <p:bldP spid="58" grpId="0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13197" r="13892"/>
          <a:stretch/>
        </p:blipFill>
        <p:spPr>
          <a:xfrm>
            <a:off x="8831614" y="1481679"/>
            <a:ext cx="1462657" cy="13741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14065" r="9692"/>
          <a:stretch/>
        </p:blipFill>
        <p:spPr>
          <a:xfrm>
            <a:off x="1659884" y="1509675"/>
            <a:ext cx="1494037" cy="131819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Twelve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2377" r="8198" b="3593"/>
          <a:stretch/>
        </p:blipFill>
        <p:spPr>
          <a:xfrm>
            <a:off x="5268408" y="1641415"/>
            <a:ext cx="1544133" cy="12662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413879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Eleven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2377" r="8198" b="3593"/>
          <a:stretch/>
        </p:blipFill>
        <p:spPr>
          <a:xfrm>
            <a:off x="5268408" y="1641415"/>
            <a:ext cx="1544133" cy="1266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431" r="11044"/>
          <a:stretch/>
        </p:blipFill>
        <p:spPr>
          <a:xfrm>
            <a:off x="8788391" y="1660630"/>
            <a:ext cx="1494717" cy="1266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14487" r="19979"/>
          <a:stretch/>
        </p:blipFill>
        <p:spPr>
          <a:xfrm>
            <a:off x="1916654" y="1622200"/>
            <a:ext cx="1257089" cy="13046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50692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40812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122222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13197" r="13892"/>
          <a:stretch/>
        </p:blipFill>
        <p:spPr>
          <a:xfrm>
            <a:off x="5309145" y="1565468"/>
            <a:ext cx="1462657" cy="137418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13441" r="10682"/>
          <a:stretch/>
        </p:blipFill>
        <p:spPr>
          <a:xfrm>
            <a:off x="1579423" y="1593925"/>
            <a:ext cx="1601914" cy="13457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l="11179" r="12219"/>
          <a:stretch/>
        </p:blipFill>
        <p:spPr>
          <a:xfrm>
            <a:off x="8695790" y="1532049"/>
            <a:ext cx="1549517" cy="129581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Fifteen 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222676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14065" r="9692"/>
          <a:stretch/>
        </p:blipFill>
        <p:spPr>
          <a:xfrm>
            <a:off x="1706519" y="1582466"/>
            <a:ext cx="1494037" cy="13181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13431" r="11044"/>
          <a:stretch/>
        </p:blipFill>
        <p:spPr>
          <a:xfrm>
            <a:off x="5253198" y="1634411"/>
            <a:ext cx="1494717" cy="12662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l="14487" r="19979"/>
          <a:stretch/>
        </p:blipFill>
        <p:spPr>
          <a:xfrm>
            <a:off x="8837466" y="1582466"/>
            <a:ext cx="1257089" cy="130467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fourteen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50692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40812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258409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13892" r="9031"/>
          <a:stretch/>
        </p:blipFill>
        <p:spPr>
          <a:xfrm>
            <a:off x="1654406" y="1620291"/>
            <a:ext cx="1478055" cy="124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14487" r="19979"/>
          <a:stretch/>
        </p:blipFill>
        <p:spPr>
          <a:xfrm>
            <a:off x="5505398" y="1620291"/>
            <a:ext cx="1257089" cy="130467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Thirteen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31" r="11044"/>
          <a:stretch/>
        </p:blipFill>
        <p:spPr>
          <a:xfrm>
            <a:off x="8788391" y="1660630"/>
            <a:ext cx="1494717" cy="12662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02524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2605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346634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13892" r="9031"/>
          <a:stretch/>
        </p:blipFill>
        <p:spPr>
          <a:xfrm>
            <a:off x="5386707" y="1587791"/>
            <a:ext cx="1478055" cy="124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11595" r="8299"/>
          <a:stretch/>
        </p:blipFill>
        <p:spPr>
          <a:xfrm>
            <a:off x="1718136" y="1587791"/>
            <a:ext cx="1566252" cy="125533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l="13431" r="11044"/>
          <a:stretch/>
        </p:blipFill>
        <p:spPr>
          <a:xfrm>
            <a:off x="8788390" y="1620435"/>
            <a:ext cx="1494717" cy="126624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Seventeen 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213242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502</Words>
  <Application>Microsoft Office PowerPoint</Application>
  <PresentationFormat>Widescreen</PresentationFormat>
  <Paragraphs>270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Britannic Bold</vt:lpstr>
      <vt:lpstr>字魂59号-创粗黑</vt:lpstr>
      <vt:lpstr>Calibri</vt:lpstr>
      <vt:lpstr>Century Gothic</vt:lpstr>
      <vt:lpstr>Arial Black</vt:lpstr>
      <vt:lpstr>Helvetica Neue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132</cp:revision>
  <dcterms:created xsi:type="dcterms:W3CDTF">2021-01-03T04:19:20Z</dcterms:created>
  <dcterms:modified xsi:type="dcterms:W3CDTF">2022-02-11T10:30:26Z</dcterms:modified>
</cp:coreProperties>
</file>