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99" r:id="rId3"/>
    <p:sldId id="258" r:id="rId4"/>
    <p:sldId id="259" r:id="rId5"/>
    <p:sldId id="260" r:id="rId6"/>
    <p:sldId id="261" r:id="rId7"/>
    <p:sldId id="262" r:id="rId8"/>
    <p:sldId id="263" r:id="rId9"/>
    <p:sldId id="275" r:id="rId10"/>
    <p:sldId id="276" r:id="rId11"/>
    <p:sldId id="289" r:id="rId12"/>
    <p:sldId id="265" r:id="rId13"/>
    <p:sldId id="264" r:id="rId14"/>
    <p:sldId id="277" r:id="rId15"/>
    <p:sldId id="266" r:id="rId16"/>
    <p:sldId id="278" r:id="rId17"/>
    <p:sldId id="270" r:id="rId18"/>
    <p:sldId id="281" r:id="rId19"/>
    <p:sldId id="282" r:id="rId20"/>
    <p:sldId id="283" r:id="rId21"/>
    <p:sldId id="284" r:id="rId22"/>
    <p:sldId id="285" r:id="rId23"/>
    <p:sldId id="301" r:id="rId24"/>
    <p:sldId id="279" r:id="rId25"/>
    <p:sldId id="300" r:id="rId26"/>
    <p:sldId id="280"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Berlin Sans FB Demi" panose="020E0802020502020306" pitchFamily="34" charset="0"/>
      <p:bold r:id="rId37"/>
    </p:embeddedFont>
    <p:embeddedFont>
      <p:font typeface="宋体" panose="02010600030101010101" pitchFamily="2" charset="-12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662"/>
    <a:srgbClr val="06A350"/>
    <a:srgbClr val="78BD82"/>
    <a:srgbClr val="D3966A"/>
    <a:srgbClr val="DE9F73"/>
    <a:srgbClr val="BE8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86448-1E11-428A-BF6A-0AA12BABE8AA}"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613C4-59F3-47D8-990F-517D9EC61414}" type="slidenum">
              <a:rPr lang="en-US" smtClean="0"/>
              <a:t>‹#›</a:t>
            </a:fld>
            <a:endParaRPr lang="en-US"/>
          </a:p>
        </p:txBody>
      </p:sp>
    </p:spTree>
    <p:extLst>
      <p:ext uri="{BB962C8B-B14F-4D97-AF65-F5344CB8AC3E}">
        <p14:creationId xmlns:p14="http://schemas.microsoft.com/office/powerpoint/2010/main" val="194885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79417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2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01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2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6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469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97BE0-A206-4AFA-A917-A35193D1FC54}"/>
              </a:ext>
            </a:extLst>
          </p:cNvPr>
          <p:cNvPicPr>
            <a:picLocks noChangeAspect="1"/>
          </p:cNvPicPr>
          <p:nvPr userDrawn="1"/>
        </p:nvPicPr>
        <p:blipFill>
          <a:blip r:embed="rId7"/>
          <a:stretch>
            <a:fillRect/>
          </a:stretch>
        </p:blipFill>
        <p:spPr>
          <a:xfrm>
            <a:off x="2520" y="0"/>
            <a:ext cx="12186960" cy="6766849"/>
          </a:xfrm>
          <a:prstGeom prst="rect">
            <a:avLst/>
          </a:prstGeom>
        </p:spPr>
      </p:pic>
    </p:spTree>
    <p:extLst>
      <p:ext uri="{BB962C8B-B14F-4D97-AF65-F5344CB8AC3E}">
        <p14:creationId xmlns:p14="http://schemas.microsoft.com/office/powerpoint/2010/main" val="1335678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4.wav"/><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6.wav"/><Relationship Id="rId7" Type="http://schemas.openxmlformats.org/officeDocument/2006/relationships/image" Target="../media/image31.jpe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17.xml"/><Relationship Id="rId7" Type="http://schemas.openxmlformats.org/officeDocument/2006/relationships/slideLayout" Target="../slideLayouts/slideLayout1.xml"/><Relationship Id="rId12"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8.png"/><Relationship Id="rId5" Type="http://schemas.openxmlformats.org/officeDocument/2006/relationships/tags" Target="../tags/tag19.xml"/><Relationship Id="rId10" Type="http://schemas.openxmlformats.org/officeDocument/2006/relationships/image" Target="../media/image4.png"/><Relationship Id="rId4" Type="http://schemas.openxmlformats.org/officeDocument/2006/relationships/tags" Target="../tags/tag1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3.xml"/><Relationship Id="rId7" Type="http://schemas.openxmlformats.org/officeDocument/2006/relationships/image" Target="../media/image8.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Entry_1"/>
          <p:cNvSpPr/>
          <p:nvPr>
            <p:custDataLst>
              <p:tags r:id="rId1"/>
            </p:custDataLst>
          </p:nvPr>
        </p:nvSpPr>
        <p:spPr>
          <a:xfrm>
            <a:off x="1368800" y="2789533"/>
            <a:ext cx="10241385" cy="13542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8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Where’s my book?</a:t>
            </a:r>
            <a:endParaRPr lang="en-US" altLang="zh-CN" sz="1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5" name="MH_Number_1"/>
          <p:cNvSpPr/>
          <p:nvPr>
            <p:custDataLst>
              <p:tags r:id="rId2"/>
            </p:custDataLst>
          </p:nvPr>
        </p:nvSpPr>
        <p:spPr>
          <a:xfrm>
            <a:off x="6489493" y="1484733"/>
            <a:ext cx="914400" cy="914400"/>
          </a:xfrm>
          <a:prstGeom prst="ellipse">
            <a:avLst/>
          </a:prstGeom>
          <a:solidFill>
            <a:srgbClr val="03A84E"/>
          </a:solidFill>
          <a:ln w="31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4400" b="1" dirty="0">
                <a:solidFill>
                  <a:schemeClr val="bg1"/>
                </a:solidFill>
                <a:ea typeface="印品黑体" panose="00000500000000000000" pitchFamily="2" charset="-122"/>
                <a:cs typeface="Arial" panose="020B0604020202020204" pitchFamily="34" charset="0"/>
                <a:sym typeface="Arial" panose="020B0604020202020204" pitchFamily="34" charset="0"/>
              </a:rPr>
              <a:t>13</a:t>
            </a:r>
            <a:endParaRPr lang="zh-CN" altLang="en-US" sz="44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sp>
        <p:nvSpPr>
          <p:cNvPr id="17" name="MH_Number_1"/>
          <p:cNvSpPr/>
          <p:nvPr>
            <p:custDataLst>
              <p:tags r:id="rId3"/>
            </p:custDataLst>
          </p:nvPr>
        </p:nvSpPr>
        <p:spPr>
          <a:xfrm>
            <a:off x="4691126" y="1746323"/>
            <a:ext cx="1952831" cy="391219"/>
          </a:xfrm>
          <a:prstGeom prst="ellipse">
            <a:avLst/>
          </a:prstGeom>
          <a:no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4800" b="1" dirty="0">
                <a:ln w="9525">
                  <a:solidFill>
                    <a:schemeClr val="bg1"/>
                  </a:solidFill>
                  <a:prstDash val="solid"/>
                </a:ln>
                <a:solidFill>
                  <a:srgbClr val="03A84E"/>
                </a:solidFill>
                <a:effectLst>
                  <a:outerShdw blurRad="12700" dist="38100" dir="2700000" algn="tl" rotWithShape="0">
                    <a:schemeClr val="bg1">
                      <a:lumMod val="50000"/>
                    </a:schemeClr>
                  </a:outerShdw>
                </a:effectLst>
                <a:ea typeface="印品黑体" panose="00000500000000000000" pitchFamily="2" charset="-122"/>
                <a:cs typeface="Arial" panose="020B0604020202020204" pitchFamily="34" charset="0"/>
                <a:sym typeface="Arial" panose="020B0604020202020204" pitchFamily="34" charset="0"/>
              </a:rPr>
              <a:t>Unit  </a:t>
            </a:r>
            <a:endParaRPr lang="zh-CN" altLang="en-US" sz="4800" b="1" dirty="0">
              <a:ln w="9525">
                <a:solidFill>
                  <a:schemeClr val="bg1"/>
                </a:solidFill>
                <a:prstDash val="solid"/>
              </a:ln>
              <a:solidFill>
                <a:srgbClr val="03A84E"/>
              </a:solidFill>
              <a:effectLst>
                <a:outerShdw blurRad="12700" dist="38100" dir="2700000" algn="tl" rotWithShape="0">
                  <a:schemeClr val="bg1">
                    <a:lumMod val="50000"/>
                  </a:schemeClr>
                </a:outerShdw>
              </a:effectLst>
              <a:ea typeface="印品黑体" panose="00000500000000000000" pitchFamily="2" charset="-122"/>
              <a:cs typeface="Arial" panose="020B0604020202020204" pitchFamily="34" charset="0"/>
              <a:sym typeface="Arial" panose="020B0604020202020204" pitchFamily="34" charset="0"/>
            </a:endParaRPr>
          </a:p>
        </p:txBody>
      </p:sp>
      <p:sp>
        <p:nvSpPr>
          <p:cNvPr id="7" name="MH_Entry_1"/>
          <p:cNvSpPr/>
          <p:nvPr>
            <p:custDataLst>
              <p:tags r:id="rId4"/>
            </p:custDataLst>
          </p:nvPr>
        </p:nvSpPr>
        <p:spPr>
          <a:xfrm>
            <a:off x="8388626" y="4933160"/>
            <a:ext cx="3286539"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200">
                <a:ln w="0"/>
                <a:solidFill>
                  <a:srgbClr val="C00000"/>
                </a:solidFill>
                <a:effectLst>
                  <a:outerShdw blurRad="38100" dist="19050" dir="2700000" algn="tl" rotWithShape="0">
                    <a:schemeClr val="dk1">
                      <a:alpha val="40000"/>
                    </a:schemeClr>
                  </a:outerShdw>
                </a:effectLst>
                <a:latin typeface="Berlin Sans FB Demi" panose="020E0802020502020306" pitchFamily="34" charset="0"/>
              </a:rPr>
              <a:t>Lesson 2</a:t>
            </a:r>
            <a:endParaRPr lang="en-US" altLang="zh-CN" sz="500" dirty="0">
              <a:ln w="0"/>
              <a:solidFill>
                <a:srgbClr val="C00000"/>
              </a:solidFill>
              <a:effectLst>
                <a:outerShdw blurRad="38100" dist="19050" dir="2700000" algn="tl" rotWithShape="0">
                  <a:schemeClr val="dk1">
                    <a:alpha val="40000"/>
                  </a:schemeClr>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814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 grpId="0" animBg="1"/>
      <p:bldP spid="17" grpId="0"/>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101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Rounded Rectangle 23"/>
          <p:cNvSpPr/>
          <p:nvPr/>
        </p:nvSpPr>
        <p:spPr>
          <a:xfrm>
            <a:off x="459139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Rounded Rectangle 24"/>
          <p:cNvSpPr/>
          <p:nvPr/>
        </p:nvSpPr>
        <p:spPr>
          <a:xfrm>
            <a:off x="8211775" y="939140"/>
            <a:ext cx="3200400" cy="5198424"/>
          </a:xfrm>
          <a:prstGeom prst="roundRect">
            <a:avLst>
              <a:gd name="adj" fmla="val 6277"/>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9" name="Freeform 58"/>
          <p:cNvSpPr/>
          <p:nvPr/>
        </p:nvSpPr>
        <p:spPr>
          <a:xfrm>
            <a:off x="13176284" y="261749"/>
            <a:ext cx="467944" cy="615529"/>
          </a:xfrm>
          <a:custGeom>
            <a:avLst/>
            <a:gdLst>
              <a:gd name="connsiteX0" fmla="*/ 0 w 1079433"/>
              <a:gd name="connsiteY0" fmla="*/ 0 h 1419875"/>
              <a:gd name="connsiteX1" fmla="*/ 28615 w 1079433"/>
              <a:gd name="connsiteY1" fmla="*/ 6878 h 1419875"/>
              <a:gd name="connsiteX2" fmla="*/ 1079433 w 1079433"/>
              <a:gd name="connsiteY2" fmla="*/ 788808 h 1419875"/>
              <a:gd name="connsiteX3" fmla="*/ 535180 w 1079433"/>
              <a:gd name="connsiteY3" fmla="*/ 1388628 h 1419875"/>
              <a:gd name="connsiteX4" fmla="*/ 463401 w 1079433"/>
              <a:gd name="connsiteY4" fmla="*/ 1419875 h 1419875"/>
              <a:gd name="connsiteX5" fmla="*/ 459701 w 1079433"/>
              <a:gd name="connsiteY5" fmla="*/ 1275729 h 1419875"/>
              <a:gd name="connsiteX6" fmla="*/ 40172 w 1079433"/>
              <a:gd name="connsiteY6" fmla="*/ 38070 h 1419875"/>
              <a:gd name="connsiteX7" fmla="*/ 0 w 1079433"/>
              <a:gd name="connsiteY7" fmla="*/ 0 h 1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433" h="1419875">
                <a:moveTo>
                  <a:pt x="0" y="0"/>
                </a:moveTo>
                <a:lnTo>
                  <a:pt x="28615" y="6878"/>
                </a:lnTo>
                <a:cubicBezTo>
                  <a:pt x="662603" y="176338"/>
                  <a:pt x="1079433" y="463314"/>
                  <a:pt x="1079433" y="788808"/>
                </a:cubicBezTo>
                <a:cubicBezTo>
                  <a:pt x="1079433" y="1016654"/>
                  <a:pt x="875186" y="1225626"/>
                  <a:pt x="535180" y="1388628"/>
                </a:cubicBezTo>
                <a:lnTo>
                  <a:pt x="463401" y="1419875"/>
                </a:lnTo>
                <a:lnTo>
                  <a:pt x="459701" y="1275729"/>
                </a:lnTo>
                <a:cubicBezTo>
                  <a:pt x="432060" y="740295"/>
                  <a:pt x="269608" y="283264"/>
                  <a:pt x="40172" y="3807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901492" y="271313"/>
            <a:ext cx="4595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2400" b="1" dirty="0">
                <a:solidFill>
                  <a:schemeClr val="accent2">
                    <a:lumMod val="75000"/>
                  </a:schemeClr>
                </a:solidFill>
              </a:rPr>
              <a:t>Look read and circle</a:t>
            </a:r>
          </a:p>
        </p:txBody>
      </p:sp>
      <p:sp>
        <p:nvSpPr>
          <p:cNvPr id="33" name="MH_Entry_1"/>
          <p:cNvSpPr/>
          <p:nvPr>
            <p:custDataLst>
              <p:tags r:id="rId1"/>
            </p:custDataLst>
          </p:nvPr>
        </p:nvSpPr>
        <p:spPr>
          <a:xfrm>
            <a:off x="975045" y="3944264"/>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Under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Near</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In  </a:t>
            </a:r>
          </a:p>
        </p:txBody>
      </p:sp>
      <p:sp>
        <p:nvSpPr>
          <p:cNvPr id="32" name="MH_Entry_1"/>
          <p:cNvSpPr/>
          <p:nvPr>
            <p:custDataLst>
              <p:tags r:id="rId2"/>
            </p:custDataLst>
          </p:nvPr>
        </p:nvSpPr>
        <p:spPr>
          <a:xfrm>
            <a:off x="4565469" y="3944266"/>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Wall</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Bed</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Poster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9" name="MH_Entry_1"/>
          <p:cNvSpPr/>
          <p:nvPr>
            <p:custDataLst>
              <p:tags r:id="rId3"/>
            </p:custDataLst>
          </p:nvPr>
        </p:nvSpPr>
        <p:spPr>
          <a:xfrm>
            <a:off x="8421510" y="3942407"/>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Behind</a:t>
            </a:r>
          </a:p>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On </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Near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9627" t="16619" r="12073" b="28094"/>
          <a:stretch/>
        </p:blipFill>
        <p:spPr>
          <a:xfrm>
            <a:off x="4871171" y="1370880"/>
            <a:ext cx="2640848" cy="1667430"/>
          </a:xfrm>
          <a:prstGeom prst="rect">
            <a:avLst/>
          </a:prstGeom>
        </p:spPr>
      </p:pic>
      <p:grpSp>
        <p:nvGrpSpPr>
          <p:cNvPr id="21" name="Group 20"/>
          <p:cNvGrpSpPr/>
          <p:nvPr/>
        </p:nvGrpSpPr>
        <p:grpSpPr>
          <a:xfrm>
            <a:off x="8982649" y="1314299"/>
            <a:ext cx="2078122" cy="1639554"/>
            <a:chOff x="1192175" y="1951295"/>
            <a:chExt cx="4634574" cy="3656490"/>
          </a:xfrm>
        </p:grpSpPr>
        <p:pic>
          <p:nvPicPr>
            <p:cNvPr id="26" name="Picture 25"/>
            <p:cNvPicPr>
              <a:picLocks noChangeAspect="1"/>
            </p:cNvPicPr>
            <p:nvPr/>
          </p:nvPicPr>
          <p:blipFill>
            <a:blip r:embed="rId6"/>
            <a:stretch>
              <a:fillRect/>
            </a:stretch>
          </p:blipFill>
          <p:spPr>
            <a:xfrm>
              <a:off x="1847694" y="1951295"/>
              <a:ext cx="1853998" cy="2292030"/>
            </a:xfrm>
            <a:prstGeom prst="rect">
              <a:avLst/>
            </a:prstGeom>
          </p:spPr>
        </p:pic>
        <p:pic>
          <p:nvPicPr>
            <p:cNvPr id="27" name="Picture 26"/>
            <p:cNvPicPr>
              <a:picLocks noChangeAspect="1"/>
            </p:cNvPicPr>
            <p:nvPr/>
          </p:nvPicPr>
          <p:blipFill>
            <a:blip r:embed="rId7"/>
            <a:stretch>
              <a:fillRect/>
            </a:stretch>
          </p:blipFill>
          <p:spPr>
            <a:xfrm>
              <a:off x="1192175" y="2556602"/>
              <a:ext cx="4634574" cy="3051183"/>
            </a:xfrm>
            <a:prstGeom prst="rect">
              <a:avLst/>
            </a:prstGeom>
          </p:spPr>
        </p:pic>
      </p:grpSp>
      <p:grpSp>
        <p:nvGrpSpPr>
          <p:cNvPr id="28" name="Group 27"/>
          <p:cNvGrpSpPr/>
          <p:nvPr/>
        </p:nvGrpSpPr>
        <p:grpSpPr>
          <a:xfrm>
            <a:off x="1172052" y="1370880"/>
            <a:ext cx="2798326" cy="1451810"/>
            <a:chOff x="840346" y="2202066"/>
            <a:chExt cx="4636682" cy="2405572"/>
          </a:xfrm>
        </p:grpSpPr>
        <p:pic>
          <p:nvPicPr>
            <p:cNvPr id="34" name="Picture 33"/>
            <p:cNvPicPr>
              <a:picLocks noChangeAspect="1"/>
            </p:cNvPicPr>
            <p:nvPr/>
          </p:nvPicPr>
          <p:blipFill>
            <a:blip r:embed="rId7"/>
            <a:stretch>
              <a:fillRect/>
            </a:stretch>
          </p:blipFill>
          <p:spPr>
            <a:xfrm>
              <a:off x="840346" y="2325644"/>
              <a:ext cx="3140793" cy="2281994"/>
            </a:xfrm>
            <a:prstGeom prst="rect">
              <a:avLst/>
            </a:prstGeom>
          </p:spPr>
        </p:pic>
        <p:pic>
          <p:nvPicPr>
            <p:cNvPr id="35" name="Picture 34"/>
            <p:cNvPicPr>
              <a:picLocks noChangeAspect="1"/>
            </p:cNvPicPr>
            <p:nvPr/>
          </p:nvPicPr>
          <p:blipFill>
            <a:blip r:embed="rId6"/>
            <a:stretch>
              <a:fillRect/>
            </a:stretch>
          </p:blipFill>
          <p:spPr>
            <a:xfrm>
              <a:off x="3736035" y="2202066"/>
              <a:ext cx="1740993" cy="2152326"/>
            </a:xfrm>
            <a:prstGeom prst="rect">
              <a:avLst/>
            </a:prstGeom>
          </p:spPr>
        </p:pic>
      </p:grpSp>
      <p:sp>
        <p:nvSpPr>
          <p:cNvPr id="36" name="Oval 35"/>
          <p:cNvSpPr/>
          <p:nvPr/>
        </p:nvSpPr>
        <p:spPr>
          <a:xfrm>
            <a:off x="1814946" y="4518582"/>
            <a:ext cx="1496290"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373828" y="3825785"/>
            <a:ext cx="1583681"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131133" y="3825784"/>
            <a:ext cx="1758539"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9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heel(1)">
                                      <p:cBhvr>
                                        <p:cTn id="12" dur="7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heel(1)">
                                      <p:cBhvr>
                                        <p:cTn id="17"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Grammar</a:t>
            </a:r>
          </a:p>
        </p:txBody>
      </p:sp>
    </p:spTree>
    <p:extLst>
      <p:ext uri="{BB962C8B-B14F-4D97-AF65-F5344CB8AC3E}">
        <p14:creationId xmlns:p14="http://schemas.microsoft.com/office/powerpoint/2010/main" val="236871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srcRect l="2124" t="2305" r="6961" b="6253"/>
          <a:stretch/>
        </p:blipFill>
        <p:spPr>
          <a:xfrm>
            <a:off x="3240560" y="1520157"/>
            <a:ext cx="6416868" cy="4240292"/>
          </a:xfrm>
          <a:prstGeom prst="rect">
            <a:avLst/>
          </a:prstGeom>
        </p:spPr>
      </p:pic>
      <p:sp>
        <p:nvSpPr>
          <p:cNvPr id="2" name="Rectangle 1"/>
          <p:cNvSpPr/>
          <p:nvPr/>
        </p:nvSpPr>
        <p:spPr>
          <a:xfrm>
            <a:off x="782135" y="350579"/>
            <a:ext cx="6096000" cy="461665"/>
          </a:xfrm>
          <a:prstGeom prst="rect">
            <a:avLst/>
          </a:prstGeom>
        </p:spPr>
        <p:txBody>
          <a:bodyPr>
            <a:spAutoFit/>
          </a:bodyPr>
          <a:lstStyle/>
          <a:p>
            <a:r>
              <a:rPr lang="en-US" sz="2400" b="1" dirty="0">
                <a:solidFill>
                  <a:srgbClr val="FF5235"/>
                </a:solidFill>
                <a:latin typeface="Helvetica Neue"/>
              </a:rPr>
              <a:t>1. Look, listen and repeat</a:t>
            </a:r>
          </a:p>
        </p:txBody>
      </p:sp>
      <p:sp>
        <p:nvSpPr>
          <p:cNvPr id="7" name="Rounded Rectangular Callout 6"/>
          <p:cNvSpPr/>
          <p:nvPr/>
        </p:nvSpPr>
        <p:spPr>
          <a:xfrm>
            <a:off x="981769" y="4341390"/>
            <a:ext cx="4517583" cy="1626523"/>
          </a:xfrm>
          <a:custGeom>
            <a:avLst/>
            <a:gdLst>
              <a:gd name="connsiteX0" fmla="*/ 0 w 3817372"/>
              <a:gd name="connsiteY0" fmla="*/ 175938 h 1055608"/>
              <a:gd name="connsiteX1" fmla="*/ 175938 w 3817372"/>
              <a:gd name="connsiteY1" fmla="*/ 0 h 1055608"/>
              <a:gd name="connsiteX2" fmla="*/ 636229 w 3817372"/>
              <a:gd name="connsiteY2" fmla="*/ 0 h 1055608"/>
              <a:gd name="connsiteX3" fmla="*/ 49359 w 3817372"/>
              <a:gd name="connsiteY3" fmla="*/ -391863 h 1055608"/>
              <a:gd name="connsiteX4" fmla="*/ 1590572 w 3817372"/>
              <a:gd name="connsiteY4" fmla="*/ 0 h 1055608"/>
              <a:gd name="connsiteX5" fmla="*/ 3641434 w 3817372"/>
              <a:gd name="connsiteY5" fmla="*/ 0 h 1055608"/>
              <a:gd name="connsiteX6" fmla="*/ 3817372 w 3817372"/>
              <a:gd name="connsiteY6" fmla="*/ 175938 h 1055608"/>
              <a:gd name="connsiteX7" fmla="*/ 3817372 w 3817372"/>
              <a:gd name="connsiteY7" fmla="*/ 175935 h 1055608"/>
              <a:gd name="connsiteX8" fmla="*/ 3817372 w 3817372"/>
              <a:gd name="connsiteY8" fmla="*/ 175935 h 1055608"/>
              <a:gd name="connsiteX9" fmla="*/ 3817372 w 3817372"/>
              <a:gd name="connsiteY9" fmla="*/ 439837 h 1055608"/>
              <a:gd name="connsiteX10" fmla="*/ 3817372 w 3817372"/>
              <a:gd name="connsiteY10" fmla="*/ 879670 h 1055608"/>
              <a:gd name="connsiteX11" fmla="*/ 3641434 w 3817372"/>
              <a:gd name="connsiteY11" fmla="*/ 1055608 h 1055608"/>
              <a:gd name="connsiteX12" fmla="*/ 1590572 w 3817372"/>
              <a:gd name="connsiteY12" fmla="*/ 1055608 h 1055608"/>
              <a:gd name="connsiteX13" fmla="*/ 636229 w 3817372"/>
              <a:gd name="connsiteY13" fmla="*/ 1055608 h 1055608"/>
              <a:gd name="connsiteX14" fmla="*/ 636229 w 3817372"/>
              <a:gd name="connsiteY14" fmla="*/ 1055608 h 1055608"/>
              <a:gd name="connsiteX15" fmla="*/ 175938 w 3817372"/>
              <a:gd name="connsiteY15" fmla="*/ 1055608 h 1055608"/>
              <a:gd name="connsiteX16" fmla="*/ 0 w 3817372"/>
              <a:gd name="connsiteY16" fmla="*/ 879670 h 1055608"/>
              <a:gd name="connsiteX17" fmla="*/ 0 w 3817372"/>
              <a:gd name="connsiteY17" fmla="*/ 439837 h 1055608"/>
              <a:gd name="connsiteX18" fmla="*/ 0 w 3817372"/>
              <a:gd name="connsiteY18" fmla="*/ 175935 h 1055608"/>
              <a:gd name="connsiteX19" fmla="*/ 0 w 3817372"/>
              <a:gd name="connsiteY19" fmla="*/ 175935 h 1055608"/>
              <a:gd name="connsiteX20" fmla="*/ 0 w 3817372"/>
              <a:gd name="connsiteY20" fmla="*/ 175938 h 1055608"/>
              <a:gd name="connsiteX0" fmla="*/ 0 w 3817372"/>
              <a:gd name="connsiteY0" fmla="*/ 634303 h 1513973"/>
              <a:gd name="connsiteX1" fmla="*/ 175938 w 3817372"/>
              <a:gd name="connsiteY1" fmla="*/ 458365 h 1513973"/>
              <a:gd name="connsiteX2" fmla="*/ 636229 w 3817372"/>
              <a:gd name="connsiteY2" fmla="*/ 458365 h 1513973"/>
              <a:gd name="connsiteX3" fmla="*/ 2460049 w 3817372"/>
              <a:gd name="connsiteY3" fmla="*/ 0 h 1513973"/>
              <a:gd name="connsiteX4" fmla="*/ 1590572 w 3817372"/>
              <a:gd name="connsiteY4" fmla="*/ 458365 h 1513973"/>
              <a:gd name="connsiteX5" fmla="*/ 3641434 w 3817372"/>
              <a:gd name="connsiteY5" fmla="*/ 458365 h 1513973"/>
              <a:gd name="connsiteX6" fmla="*/ 3817372 w 3817372"/>
              <a:gd name="connsiteY6" fmla="*/ 634303 h 1513973"/>
              <a:gd name="connsiteX7" fmla="*/ 3817372 w 3817372"/>
              <a:gd name="connsiteY7" fmla="*/ 634300 h 1513973"/>
              <a:gd name="connsiteX8" fmla="*/ 3817372 w 3817372"/>
              <a:gd name="connsiteY8" fmla="*/ 634300 h 1513973"/>
              <a:gd name="connsiteX9" fmla="*/ 3817372 w 3817372"/>
              <a:gd name="connsiteY9" fmla="*/ 898202 h 1513973"/>
              <a:gd name="connsiteX10" fmla="*/ 3817372 w 3817372"/>
              <a:gd name="connsiteY10" fmla="*/ 1338035 h 1513973"/>
              <a:gd name="connsiteX11" fmla="*/ 3641434 w 3817372"/>
              <a:gd name="connsiteY11" fmla="*/ 1513973 h 1513973"/>
              <a:gd name="connsiteX12" fmla="*/ 1590572 w 3817372"/>
              <a:gd name="connsiteY12" fmla="*/ 1513973 h 1513973"/>
              <a:gd name="connsiteX13" fmla="*/ 636229 w 3817372"/>
              <a:gd name="connsiteY13" fmla="*/ 1513973 h 1513973"/>
              <a:gd name="connsiteX14" fmla="*/ 636229 w 3817372"/>
              <a:gd name="connsiteY14" fmla="*/ 1513973 h 1513973"/>
              <a:gd name="connsiteX15" fmla="*/ 175938 w 3817372"/>
              <a:gd name="connsiteY15" fmla="*/ 1513973 h 1513973"/>
              <a:gd name="connsiteX16" fmla="*/ 0 w 3817372"/>
              <a:gd name="connsiteY16" fmla="*/ 1338035 h 1513973"/>
              <a:gd name="connsiteX17" fmla="*/ 0 w 3817372"/>
              <a:gd name="connsiteY17" fmla="*/ 898202 h 1513973"/>
              <a:gd name="connsiteX18" fmla="*/ 0 w 3817372"/>
              <a:gd name="connsiteY18" fmla="*/ 634300 h 1513973"/>
              <a:gd name="connsiteX19" fmla="*/ 0 w 3817372"/>
              <a:gd name="connsiteY19" fmla="*/ 634300 h 1513973"/>
              <a:gd name="connsiteX20" fmla="*/ 0 w 3817372"/>
              <a:gd name="connsiteY20" fmla="*/ 634303 h 1513973"/>
              <a:gd name="connsiteX0" fmla="*/ 0 w 3817372"/>
              <a:gd name="connsiteY0" fmla="*/ 2112592 h 2992262"/>
              <a:gd name="connsiteX1" fmla="*/ 175938 w 3817372"/>
              <a:gd name="connsiteY1" fmla="*/ 1936654 h 2992262"/>
              <a:gd name="connsiteX2" fmla="*/ 636229 w 3817372"/>
              <a:gd name="connsiteY2" fmla="*/ 1936654 h 2992262"/>
              <a:gd name="connsiteX3" fmla="*/ 2155664 w 3817372"/>
              <a:gd name="connsiteY3" fmla="*/ 0 h 2992262"/>
              <a:gd name="connsiteX4" fmla="*/ 1590572 w 3817372"/>
              <a:gd name="connsiteY4" fmla="*/ 1936654 h 2992262"/>
              <a:gd name="connsiteX5" fmla="*/ 3641434 w 3817372"/>
              <a:gd name="connsiteY5" fmla="*/ 1936654 h 2992262"/>
              <a:gd name="connsiteX6" fmla="*/ 3817372 w 3817372"/>
              <a:gd name="connsiteY6" fmla="*/ 2112592 h 2992262"/>
              <a:gd name="connsiteX7" fmla="*/ 3817372 w 3817372"/>
              <a:gd name="connsiteY7" fmla="*/ 2112589 h 2992262"/>
              <a:gd name="connsiteX8" fmla="*/ 3817372 w 3817372"/>
              <a:gd name="connsiteY8" fmla="*/ 2112589 h 2992262"/>
              <a:gd name="connsiteX9" fmla="*/ 3817372 w 3817372"/>
              <a:gd name="connsiteY9" fmla="*/ 2376491 h 2992262"/>
              <a:gd name="connsiteX10" fmla="*/ 3817372 w 3817372"/>
              <a:gd name="connsiteY10" fmla="*/ 2816324 h 2992262"/>
              <a:gd name="connsiteX11" fmla="*/ 3641434 w 3817372"/>
              <a:gd name="connsiteY11" fmla="*/ 2992262 h 2992262"/>
              <a:gd name="connsiteX12" fmla="*/ 1590572 w 3817372"/>
              <a:gd name="connsiteY12" fmla="*/ 2992262 h 2992262"/>
              <a:gd name="connsiteX13" fmla="*/ 636229 w 3817372"/>
              <a:gd name="connsiteY13" fmla="*/ 2992262 h 2992262"/>
              <a:gd name="connsiteX14" fmla="*/ 636229 w 3817372"/>
              <a:gd name="connsiteY14" fmla="*/ 2992262 h 2992262"/>
              <a:gd name="connsiteX15" fmla="*/ 175938 w 3817372"/>
              <a:gd name="connsiteY15" fmla="*/ 2992262 h 2992262"/>
              <a:gd name="connsiteX16" fmla="*/ 0 w 3817372"/>
              <a:gd name="connsiteY16" fmla="*/ 2816324 h 2992262"/>
              <a:gd name="connsiteX17" fmla="*/ 0 w 3817372"/>
              <a:gd name="connsiteY17" fmla="*/ 2376491 h 2992262"/>
              <a:gd name="connsiteX18" fmla="*/ 0 w 3817372"/>
              <a:gd name="connsiteY18" fmla="*/ 2112589 h 2992262"/>
              <a:gd name="connsiteX19" fmla="*/ 0 w 3817372"/>
              <a:gd name="connsiteY19" fmla="*/ 2112589 h 2992262"/>
              <a:gd name="connsiteX20" fmla="*/ 0 w 3817372"/>
              <a:gd name="connsiteY20" fmla="*/ 2112592 h 2992262"/>
              <a:gd name="connsiteX0" fmla="*/ 0 w 3817372"/>
              <a:gd name="connsiteY0" fmla="*/ 2112592 h 2992262"/>
              <a:gd name="connsiteX1" fmla="*/ 175938 w 3817372"/>
              <a:gd name="connsiteY1" fmla="*/ 1936654 h 2992262"/>
              <a:gd name="connsiteX2" fmla="*/ 1233293 w 3817372"/>
              <a:gd name="connsiteY2" fmla="*/ 1783727 h 2992262"/>
              <a:gd name="connsiteX3" fmla="*/ 2155664 w 3817372"/>
              <a:gd name="connsiteY3" fmla="*/ 0 h 2992262"/>
              <a:gd name="connsiteX4" fmla="*/ 1590572 w 3817372"/>
              <a:gd name="connsiteY4" fmla="*/ 1936654 h 2992262"/>
              <a:gd name="connsiteX5" fmla="*/ 3641434 w 3817372"/>
              <a:gd name="connsiteY5" fmla="*/ 1936654 h 2992262"/>
              <a:gd name="connsiteX6" fmla="*/ 3817372 w 3817372"/>
              <a:gd name="connsiteY6" fmla="*/ 2112592 h 2992262"/>
              <a:gd name="connsiteX7" fmla="*/ 3817372 w 3817372"/>
              <a:gd name="connsiteY7" fmla="*/ 2112589 h 2992262"/>
              <a:gd name="connsiteX8" fmla="*/ 3817372 w 3817372"/>
              <a:gd name="connsiteY8" fmla="*/ 2112589 h 2992262"/>
              <a:gd name="connsiteX9" fmla="*/ 3817372 w 3817372"/>
              <a:gd name="connsiteY9" fmla="*/ 2376491 h 2992262"/>
              <a:gd name="connsiteX10" fmla="*/ 3817372 w 3817372"/>
              <a:gd name="connsiteY10" fmla="*/ 2816324 h 2992262"/>
              <a:gd name="connsiteX11" fmla="*/ 3641434 w 3817372"/>
              <a:gd name="connsiteY11" fmla="*/ 2992262 h 2992262"/>
              <a:gd name="connsiteX12" fmla="*/ 1590572 w 3817372"/>
              <a:gd name="connsiteY12" fmla="*/ 2992262 h 2992262"/>
              <a:gd name="connsiteX13" fmla="*/ 636229 w 3817372"/>
              <a:gd name="connsiteY13" fmla="*/ 2992262 h 2992262"/>
              <a:gd name="connsiteX14" fmla="*/ 636229 w 3817372"/>
              <a:gd name="connsiteY14" fmla="*/ 2992262 h 2992262"/>
              <a:gd name="connsiteX15" fmla="*/ 175938 w 3817372"/>
              <a:gd name="connsiteY15" fmla="*/ 2992262 h 2992262"/>
              <a:gd name="connsiteX16" fmla="*/ 0 w 3817372"/>
              <a:gd name="connsiteY16" fmla="*/ 2816324 h 2992262"/>
              <a:gd name="connsiteX17" fmla="*/ 0 w 3817372"/>
              <a:gd name="connsiteY17" fmla="*/ 2376491 h 2992262"/>
              <a:gd name="connsiteX18" fmla="*/ 0 w 3817372"/>
              <a:gd name="connsiteY18" fmla="*/ 2112589 h 2992262"/>
              <a:gd name="connsiteX19" fmla="*/ 0 w 3817372"/>
              <a:gd name="connsiteY19" fmla="*/ 2112589 h 2992262"/>
              <a:gd name="connsiteX20" fmla="*/ 0 w 3817372"/>
              <a:gd name="connsiteY20" fmla="*/ 2112592 h 2992262"/>
              <a:gd name="connsiteX0" fmla="*/ 0 w 3817372"/>
              <a:gd name="connsiteY0" fmla="*/ 2112592 h 2992262"/>
              <a:gd name="connsiteX1" fmla="*/ 175938 w 3817372"/>
              <a:gd name="connsiteY1" fmla="*/ 1936654 h 2992262"/>
              <a:gd name="connsiteX2" fmla="*/ 1233293 w 3817372"/>
              <a:gd name="connsiteY2" fmla="*/ 1783727 h 2992262"/>
              <a:gd name="connsiteX3" fmla="*/ 2155664 w 3817372"/>
              <a:gd name="connsiteY3" fmla="*/ 0 h 2992262"/>
              <a:gd name="connsiteX4" fmla="*/ 1813008 w 3817372"/>
              <a:gd name="connsiteY4" fmla="*/ 1936653 h 2992262"/>
              <a:gd name="connsiteX5" fmla="*/ 3641434 w 3817372"/>
              <a:gd name="connsiteY5" fmla="*/ 1936654 h 2992262"/>
              <a:gd name="connsiteX6" fmla="*/ 3817372 w 3817372"/>
              <a:gd name="connsiteY6" fmla="*/ 2112592 h 2992262"/>
              <a:gd name="connsiteX7" fmla="*/ 3817372 w 3817372"/>
              <a:gd name="connsiteY7" fmla="*/ 2112589 h 2992262"/>
              <a:gd name="connsiteX8" fmla="*/ 3817372 w 3817372"/>
              <a:gd name="connsiteY8" fmla="*/ 2112589 h 2992262"/>
              <a:gd name="connsiteX9" fmla="*/ 3817372 w 3817372"/>
              <a:gd name="connsiteY9" fmla="*/ 2376491 h 2992262"/>
              <a:gd name="connsiteX10" fmla="*/ 3817372 w 3817372"/>
              <a:gd name="connsiteY10" fmla="*/ 2816324 h 2992262"/>
              <a:gd name="connsiteX11" fmla="*/ 3641434 w 3817372"/>
              <a:gd name="connsiteY11" fmla="*/ 2992262 h 2992262"/>
              <a:gd name="connsiteX12" fmla="*/ 1590572 w 3817372"/>
              <a:gd name="connsiteY12" fmla="*/ 2992262 h 2992262"/>
              <a:gd name="connsiteX13" fmla="*/ 636229 w 3817372"/>
              <a:gd name="connsiteY13" fmla="*/ 2992262 h 2992262"/>
              <a:gd name="connsiteX14" fmla="*/ 636229 w 3817372"/>
              <a:gd name="connsiteY14" fmla="*/ 2992262 h 2992262"/>
              <a:gd name="connsiteX15" fmla="*/ 175938 w 3817372"/>
              <a:gd name="connsiteY15" fmla="*/ 2992262 h 2992262"/>
              <a:gd name="connsiteX16" fmla="*/ 0 w 3817372"/>
              <a:gd name="connsiteY16" fmla="*/ 2816324 h 2992262"/>
              <a:gd name="connsiteX17" fmla="*/ 0 w 3817372"/>
              <a:gd name="connsiteY17" fmla="*/ 2376491 h 2992262"/>
              <a:gd name="connsiteX18" fmla="*/ 0 w 3817372"/>
              <a:gd name="connsiteY18" fmla="*/ 2112589 h 2992262"/>
              <a:gd name="connsiteX19" fmla="*/ 0 w 3817372"/>
              <a:gd name="connsiteY19" fmla="*/ 2112589 h 2992262"/>
              <a:gd name="connsiteX20" fmla="*/ 0 w 3817372"/>
              <a:gd name="connsiteY20" fmla="*/ 2112592 h 2992262"/>
              <a:gd name="connsiteX0" fmla="*/ 0 w 3817372"/>
              <a:gd name="connsiteY0" fmla="*/ 2112592 h 2992262"/>
              <a:gd name="connsiteX1" fmla="*/ 175938 w 3817372"/>
              <a:gd name="connsiteY1" fmla="*/ 1936654 h 2992262"/>
              <a:gd name="connsiteX2" fmla="*/ 1537678 w 3817372"/>
              <a:gd name="connsiteY2" fmla="*/ 1860191 h 2992262"/>
              <a:gd name="connsiteX3" fmla="*/ 2155664 w 3817372"/>
              <a:gd name="connsiteY3" fmla="*/ 0 h 2992262"/>
              <a:gd name="connsiteX4" fmla="*/ 1813008 w 3817372"/>
              <a:gd name="connsiteY4" fmla="*/ 1936653 h 2992262"/>
              <a:gd name="connsiteX5" fmla="*/ 3641434 w 3817372"/>
              <a:gd name="connsiteY5" fmla="*/ 1936654 h 2992262"/>
              <a:gd name="connsiteX6" fmla="*/ 3817372 w 3817372"/>
              <a:gd name="connsiteY6" fmla="*/ 2112592 h 2992262"/>
              <a:gd name="connsiteX7" fmla="*/ 3817372 w 3817372"/>
              <a:gd name="connsiteY7" fmla="*/ 2112589 h 2992262"/>
              <a:gd name="connsiteX8" fmla="*/ 3817372 w 3817372"/>
              <a:gd name="connsiteY8" fmla="*/ 2112589 h 2992262"/>
              <a:gd name="connsiteX9" fmla="*/ 3817372 w 3817372"/>
              <a:gd name="connsiteY9" fmla="*/ 2376491 h 2992262"/>
              <a:gd name="connsiteX10" fmla="*/ 3817372 w 3817372"/>
              <a:gd name="connsiteY10" fmla="*/ 2816324 h 2992262"/>
              <a:gd name="connsiteX11" fmla="*/ 3641434 w 3817372"/>
              <a:gd name="connsiteY11" fmla="*/ 2992262 h 2992262"/>
              <a:gd name="connsiteX12" fmla="*/ 1590572 w 3817372"/>
              <a:gd name="connsiteY12" fmla="*/ 2992262 h 2992262"/>
              <a:gd name="connsiteX13" fmla="*/ 636229 w 3817372"/>
              <a:gd name="connsiteY13" fmla="*/ 2992262 h 2992262"/>
              <a:gd name="connsiteX14" fmla="*/ 636229 w 3817372"/>
              <a:gd name="connsiteY14" fmla="*/ 2992262 h 2992262"/>
              <a:gd name="connsiteX15" fmla="*/ 175938 w 3817372"/>
              <a:gd name="connsiteY15" fmla="*/ 2992262 h 2992262"/>
              <a:gd name="connsiteX16" fmla="*/ 0 w 3817372"/>
              <a:gd name="connsiteY16" fmla="*/ 2816324 h 2992262"/>
              <a:gd name="connsiteX17" fmla="*/ 0 w 3817372"/>
              <a:gd name="connsiteY17" fmla="*/ 2376491 h 2992262"/>
              <a:gd name="connsiteX18" fmla="*/ 0 w 3817372"/>
              <a:gd name="connsiteY18" fmla="*/ 2112589 h 2992262"/>
              <a:gd name="connsiteX19" fmla="*/ 0 w 3817372"/>
              <a:gd name="connsiteY19" fmla="*/ 2112589 h 2992262"/>
              <a:gd name="connsiteX20" fmla="*/ 0 w 3817372"/>
              <a:gd name="connsiteY20" fmla="*/ 2112592 h 299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17372" h="2992262">
                <a:moveTo>
                  <a:pt x="0" y="2112592"/>
                </a:moveTo>
                <a:cubicBezTo>
                  <a:pt x="0" y="2015424"/>
                  <a:pt x="78770" y="1936654"/>
                  <a:pt x="175938" y="1936654"/>
                </a:cubicBezTo>
                <a:lnTo>
                  <a:pt x="1537678" y="1860191"/>
                </a:lnTo>
                <a:lnTo>
                  <a:pt x="2155664" y="0"/>
                </a:lnTo>
                <a:lnTo>
                  <a:pt x="1813008" y="1936653"/>
                </a:lnTo>
                <a:lnTo>
                  <a:pt x="3641434" y="1936654"/>
                </a:lnTo>
                <a:cubicBezTo>
                  <a:pt x="3738602" y="1936654"/>
                  <a:pt x="3817372" y="2015424"/>
                  <a:pt x="3817372" y="2112592"/>
                </a:cubicBezTo>
                <a:lnTo>
                  <a:pt x="3817372" y="2112589"/>
                </a:lnTo>
                <a:lnTo>
                  <a:pt x="3817372" y="2112589"/>
                </a:lnTo>
                <a:lnTo>
                  <a:pt x="3817372" y="2376491"/>
                </a:lnTo>
                <a:lnTo>
                  <a:pt x="3817372" y="2816324"/>
                </a:lnTo>
                <a:cubicBezTo>
                  <a:pt x="3817372" y="2913492"/>
                  <a:pt x="3738602" y="2992262"/>
                  <a:pt x="3641434" y="2992262"/>
                </a:cubicBezTo>
                <a:lnTo>
                  <a:pt x="1590572" y="2992262"/>
                </a:lnTo>
                <a:lnTo>
                  <a:pt x="636229" y="2992262"/>
                </a:lnTo>
                <a:lnTo>
                  <a:pt x="636229" y="2992262"/>
                </a:lnTo>
                <a:lnTo>
                  <a:pt x="175938" y="2992262"/>
                </a:lnTo>
                <a:cubicBezTo>
                  <a:pt x="78770" y="2992262"/>
                  <a:pt x="0" y="2913492"/>
                  <a:pt x="0" y="2816324"/>
                </a:cubicBezTo>
                <a:lnTo>
                  <a:pt x="0" y="2376491"/>
                </a:lnTo>
                <a:lnTo>
                  <a:pt x="0" y="2112589"/>
                </a:lnTo>
                <a:lnTo>
                  <a:pt x="0" y="2112589"/>
                </a:lnTo>
                <a:lnTo>
                  <a:pt x="0" y="2112592"/>
                </a:lnTo>
                <a:close/>
              </a:path>
            </a:pathLst>
          </a:custGeom>
        </p:spPr>
        <p:style>
          <a:lnRef idx="2">
            <a:schemeClr val="accent2"/>
          </a:lnRef>
          <a:fillRef idx="1">
            <a:schemeClr val="lt1"/>
          </a:fillRef>
          <a:effectRef idx="0">
            <a:schemeClr val="accent2"/>
          </a:effectRef>
          <a:fontRef idx="minor">
            <a:schemeClr val="dk1"/>
          </a:fontRef>
        </p:style>
        <p:txBody>
          <a:bodyPr wrap="none" anchor="b">
            <a:spAutoFit/>
          </a:bodyPr>
          <a:lstStyle/>
          <a:p>
            <a:r>
              <a:rPr lang="en-US" sz="2400" b="1" dirty="0">
                <a:solidFill>
                  <a:srgbClr val="002060"/>
                </a:solidFill>
                <a:latin typeface="Century Gothic" panose="020B0502020202020204" pitchFamily="34" charset="0"/>
              </a:rPr>
              <a:t>Where are my posters, Mum?</a:t>
            </a:r>
          </a:p>
        </p:txBody>
      </p:sp>
      <p:sp>
        <p:nvSpPr>
          <p:cNvPr id="8" name="Rounded Rectangular Callout 7"/>
          <p:cNvSpPr/>
          <p:nvPr/>
        </p:nvSpPr>
        <p:spPr>
          <a:xfrm>
            <a:off x="8185295" y="812244"/>
            <a:ext cx="3606584" cy="919401"/>
          </a:xfrm>
          <a:prstGeom prst="wedgeRoundRectCallout">
            <a:avLst>
              <a:gd name="adj1" fmla="val -53998"/>
              <a:gd name="adj2" fmla="val 83743"/>
              <a:gd name="adj3" fmla="val 16667"/>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2400" b="1" dirty="0">
                <a:solidFill>
                  <a:srgbClr val="002060"/>
                </a:solidFill>
                <a:latin typeface="Century Gothic" panose="020B0502020202020204" pitchFamily="34" charset="0"/>
              </a:rPr>
              <a:t>I don't know, dear. </a:t>
            </a:r>
          </a:p>
          <a:p>
            <a:r>
              <a:rPr lang="en-US" sz="2400" b="1" dirty="0">
                <a:solidFill>
                  <a:srgbClr val="002060"/>
                </a:solidFill>
                <a:latin typeface="Century Gothic" panose="020B0502020202020204" pitchFamily="34" charset="0"/>
              </a:rPr>
              <a:t>Look in your bedroom.</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1839" y="-672753"/>
            <a:ext cx="4302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35910" y="-67275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146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2-12.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remove" grpId="0" nodeType="clickEffect">
                                  <p:stCondLst>
                                    <p:cond delay="0"/>
                                  </p:stCondLst>
                                  <p:childTnLst>
                                    <p:animClr clrSpc="rgb" dir="cw">
                                      <p:cBhvr override="childStyle">
                                        <p:cTn id="12" dur="250" autoRev="1" fill="remove"/>
                                        <p:tgtEl>
                                          <p:spTgt spid="7"/>
                                        </p:tgtEl>
                                        <p:attrNameLst>
                                          <p:attrName>style.color</p:attrName>
                                        </p:attrNameLst>
                                      </p:cBhvr>
                                      <p:to>
                                        <a:schemeClr val="bg1"/>
                                      </p:to>
                                    </p:animClr>
                                    <p:animClr clrSpc="rgb" dir="cw">
                                      <p:cBhvr>
                                        <p:cTn id="13" dur="250" autoRev="1" fill="remove"/>
                                        <p:tgtEl>
                                          <p:spTgt spid="7"/>
                                        </p:tgtEl>
                                        <p:attrNameLst>
                                          <p:attrName>fillcolor</p:attrName>
                                        </p:attrNameLst>
                                      </p:cBhvr>
                                      <p:to>
                                        <a:schemeClr val="bg1"/>
                                      </p:to>
                                    </p:animClr>
                                    <p:set>
                                      <p:cBhvr>
                                        <p:cTn id="14" dur="250" autoRev="1" fill="remove"/>
                                        <p:tgtEl>
                                          <p:spTgt spid="7"/>
                                        </p:tgtEl>
                                        <p:attrNameLst>
                                          <p:attrName>fill.type</p:attrName>
                                        </p:attrNameLst>
                                      </p:cBhvr>
                                      <p:to>
                                        <p:strVal val="solid"/>
                                      </p:to>
                                    </p:set>
                                    <p:set>
                                      <p:cBhvr>
                                        <p:cTn id="15" dur="250" autoRev="1" fill="remove"/>
                                        <p:tgtEl>
                                          <p:spTgt spid="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3" name="L2-11.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8"/>
                                        </p:tgtEl>
                                        <p:attrNameLst>
                                          <p:attrName>style.color</p:attrName>
                                        </p:attrNameLst>
                                      </p:cBhvr>
                                      <p:to>
                                        <a:schemeClr val="bg1"/>
                                      </p:to>
                                    </p:animClr>
                                    <p:animClr clrSpc="rgb" dir="cw">
                                      <p:cBhvr>
                                        <p:cTn id="21" dur="250" autoRev="1" fill="remove"/>
                                        <p:tgtEl>
                                          <p:spTgt spid="8"/>
                                        </p:tgtEl>
                                        <p:attrNameLst>
                                          <p:attrName>fillcolor</p:attrName>
                                        </p:attrNameLst>
                                      </p:cBhvr>
                                      <p:to>
                                        <a:schemeClr val="bg1"/>
                                      </p:to>
                                    </p:animClr>
                                    <p:set>
                                      <p:cBhvr>
                                        <p:cTn id="22" dur="250" autoRev="1" fill="remove"/>
                                        <p:tgtEl>
                                          <p:spTgt spid="8"/>
                                        </p:tgtEl>
                                        <p:attrNameLst>
                                          <p:attrName>fill.type</p:attrName>
                                        </p:attrNameLst>
                                      </p:cBhvr>
                                      <p:to>
                                        <p:strVal val="solid"/>
                                      </p:to>
                                    </p:set>
                                    <p:set>
                                      <p:cBhvr>
                                        <p:cTn id="23" dur="250" autoRev="1" fill="remove"/>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L2-12.wav"/>
                                        </p:tgtEl>
                                      </p:cMediaNode>
                                    </p:audio>
                                  </p:subTnLst>
                                </p:cTn>
                              </p:par>
                            </p:childTnLst>
                          </p:cTn>
                        </p:par>
                        <p:par>
                          <p:cTn id="24" fill="hold">
                            <p:stCondLst>
                              <p:cond delay="500"/>
                            </p:stCondLst>
                            <p:childTnLst>
                              <p:par>
                                <p:cTn id="25" presetID="26" presetClass="emph" presetSubtype="0" fill="hold" nodeType="afterEffect">
                                  <p:stCondLst>
                                    <p:cond delay="325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L2-13.wav"/>
                                        </p:tgtEl>
                                      </p:cMediaNode>
                                    </p:audio>
                                  </p:sub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s.sachmem.vn/public/images/TA3T2SHS/U13-L2-1-2-wkxdexbnuscdmwj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901" y="1220503"/>
            <a:ext cx="6877214" cy="45182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9256" y="374899"/>
            <a:ext cx="6096000" cy="461665"/>
          </a:xfrm>
          <a:prstGeom prst="rect">
            <a:avLst/>
          </a:prstGeom>
        </p:spPr>
        <p:txBody>
          <a:bodyPr>
            <a:spAutoFit/>
          </a:bodyPr>
          <a:lstStyle/>
          <a:p>
            <a:r>
              <a:rPr lang="en-US" sz="2400" b="1" dirty="0">
                <a:solidFill>
                  <a:srgbClr val="FF5235"/>
                </a:solidFill>
                <a:latin typeface="Helvetica Neue"/>
              </a:rPr>
              <a:t>1. Look, listen and repeat</a:t>
            </a:r>
          </a:p>
        </p:txBody>
      </p:sp>
      <p:sp>
        <p:nvSpPr>
          <p:cNvPr id="8" name="Rounded Rectangular Callout 7"/>
          <p:cNvSpPr/>
          <p:nvPr/>
        </p:nvSpPr>
        <p:spPr>
          <a:xfrm>
            <a:off x="5611351" y="4951201"/>
            <a:ext cx="4266724" cy="919401"/>
          </a:xfrm>
          <a:prstGeom prst="wedgeRoundRectCallout">
            <a:avLst>
              <a:gd name="adj1" fmla="val 40941"/>
              <a:gd name="adj2" fmla="val -82212"/>
              <a:gd name="adj3" fmla="val 16667"/>
            </a:avLst>
          </a:prstGeom>
        </p:spPr>
        <p:style>
          <a:lnRef idx="2">
            <a:schemeClr val="accent2"/>
          </a:lnRef>
          <a:fillRef idx="1">
            <a:schemeClr val="lt1"/>
          </a:fillRef>
          <a:effectRef idx="0">
            <a:schemeClr val="accent2"/>
          </a:effectRef>
          <a:fontRef idx="minor">
            <a:schemeClr val="dk1"/>
          </a:fontRef>
        </p:style>
        <p:txBody>
          <a:bodyPr wrap="none">
            <a:spAutoFit/>
          </a:bodyPr>
          <a:lstStyle/>
          <a:p>
            <a:pPr fontAlgn="ctr"/>
            <a:r>
              <a:rPr lang="en-US" sz="2400" b="1" dirty="0">
                <a:solidFill>
                  <a:srgbClr val="002060"/>
                </a:solidFill>
                <a:latin typeface="Century Gothic" panose="020B0502020202020204" pitchFamily="34" charset="0"/>
              </a:rPr>
              <a:t>Oh, they're under my bed. </a:t>
            </a:r>
          </a:p>
          <a:p>
            <a:pPr fontAlgn="ctr"/>
            <a:r>
              <a:rPr lang="en-US" sz="2400" b="1" dirty="0">
                <a:solidFill>
                  <a:srgbClr val="002060"/>
                </a:solidFill>
                <a:latin typeface="Century Gothic" panose="020B0502020202020204" pitchFamily="34" charset="0"/>
              </a:rPr>
              <a:t>Thanks, Mum.</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1351" y="-860746"/>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3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350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2-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2175" y="1387904"/>
            <a:ext cx="1344070" cy="915607"/>
          </a:xfrm>
          <a:prstGeom prst="rect">
            <a:avLst/>
          </a:prstGeom>
        </p:spPr>
      </p:pic>
      <p:pic>
        <p:nvPicPr>
          <p:cNvPr id="3" name="Picture 2"/>
          <p:cNvPicPr>
            <a:picLocks noChangeAspect="1"/>
          </p:cNvPicPr>
          <p:nvPr/>
        </p:nvPicPr>
        <p:blipFill>
          <a:blip r:embed="rId3"/>
          <a:stretch>
            <a:fillRect/>
          </a:stretch>
        </p:blipFill>
        <p:spPr>
          <a:xfrm>
            <a:off x="10318154" y="1256835"/>
            <a:ext cx="1009332" cy="1177744"/>
          </a:xfrm>
          <a:prstGeom prst="rect">
            <a:avLst/>
          </a:prstGeom>
        </p:spPr>
      </p:pic>
      <p:pic>
        <p:nvPicPr>
          <p:cNvPr id="4" name="Picture 3"/>
          <p:cNvPicPr>
            <a:picLocks noChangeAspect="1"/>
          </p:cNvPicPr>
          <p:nvPr/>
        </p:nvPicPr>
        <p:blipFill>
          <a:blip r:embed="rId4"/>
          <a:stretch>
            <a:fillRect/>
          </a:stretch>
        </p:blipFill>
        <p:spPr>
          <a:xfrm rot="20749961">
            <a:off x="8504123" y="1232417"/>
            <a:ext cx="867351" cy="1226580"/>
          </a:xfrm>
          <a:prstGeom prst="rect">
            <a:avLst/>
          </a:prstGeom>
        </p:spPr>
      </p:pic>
      <p:pic>
        <p:nvPicPr>
          <p:cNvPr id="5" name="Picture 4"/>
          <p:cNvPicPr>
            <a:picLocks noChangeAspect="1"/>
          </p:cNvPicPr>
          <p:nvPr/>
        </p:nvPicPr>
        <p:blipFill rotWithShape="1">
          <a:blip r:embed="rId5"/>
          <a:srcRect l="20317" t="4881" r="20420" b="7794"/>
          <a:stretch/>
        </p:blipFill>
        <p:spPr>
          <a:xfrm>
            <a:off x="927793" y="1429395"/>
            <a:ext cx="825288" cy="832624"/>
          </a:xfrm>
          <a:prstGeom prst="ellipse">
            <a:avLst/>
          </a:prstGeom>
        </p:spPr>
      </p:pic>
      <p:pic>
        <p:nvPicPr>
          <p:cNvPr id="6" name="Picture 5"/>
          <p:cNvPicPr>
            <a:picLocks noChangeAspect="1"/>
          </p:cNvPicPr>
          <p:nvPr/>
        </p:nvPicPr>
        <p:blipFill>
          <a:blip r:embed="rId6"/>
          <a:stretch>
            <a:fillRect/>
          </a:stretch>
        </p:blipFill>
        <p:spPr>
          <a:xfrm rot="350499">
            <a:off x="4507220" y="1108152"/>
            <a:ext cx="1321071" cy="1475110"/>
          </a:xfrm>
          <a:prstGeom prst="rect">
            <a:avLst/>
          </a:prstGeom>
        </p:spPr>
      </p:pic>
      <p:pic>
        <p:nvPicPr>
          <p:cNvPr id="7" name="Picture 6"/>
          <p:cNvPicPr>
            <a:picLocks noChangeAspect="1"/>
          </p:cNvPicPr>
          <p:nvPr/>
        </p:nvPicPr>
        <p:blipFill>
          <a:blip r:embed="rId7"/>
          <a:stretch>
            <a:fillRect/>
          </a:stretch>
        </p:blipFill>
        <p:spPr>
          <a:xfrm>
            <a:off x="6389266" y="1330752"/>
            <a:ext cx="1245932" cy="1029911"/>
          </a:xfrm>
          <a:prstGeom prst="rect">
            <a:avLst/>
          </a:prstGeom>
        </p:spPr>
      </p:pic>
      <p:sp>
        <p:nvSpPr>
          <p:cNvPr id="9" name="Rectangle 8"/>
          <p:cNvSpPr/>
          <p:nvPr/>
        </p:nvSpPr>
        <p:spPr>
          <a:xfrm>
            <a:off x="483311"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ball</a:t>
            </a:r>
          </a:p>
        </p:txBody>
      </p:sp>
      <p:sp>
        <p:nvSpPr>
          <p:cNvPr id="10" name="Rectangle 9"/>
          <p:cNvSpPr/>
          <p:nvPr/>
        </p:nvSpPr>
        <p:spPr>
          <a:xfrm>
            <a:off x="2368333"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bed</a:t>
            </a:r>
          </a:p>
        </p:txBody>
      </p:sp>
      <p:sp>
        <p:nvSpPr>
          <p:cNvPr id="11" name="Rectangle 10"/>
          <p:cNvSpPr/>
          <p:nvPr/>
        </p:nvSpPr>
        <p:spPr>
          <a:xfrm>
            <a:off x="4253355"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chair</a:t>
            </a:r>
          </a:p>
        </p:txBody>
      </p:sp>
      <p:sp>
        <p:nvSpPr>
          <p:cNvPr id="12" name="Rectangle 11"/>
          <p:cNvSpPr/>
          <p:nvPr/>
        </p:nvSpPr>
        <p:spPr>
          <a:xfrm>
            <a:off x="8023399"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poster</a:t>
            </a:r>
          </a:p>
        </p:txBody>
      </p:sp>
      <p:sp>
        <p:nvSpPr>
          <p:cNvPr id="13" name="Rectangle 12"/>
          <p:cNvSpPr/>
          <p:nvPr/>
        </p:nvSpPr>
        <p:spPr>
          <a:xfrm>
            <a:off x="9908420"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picture</a:t>
            </a:r>
          </a:p>
        </p:txBody>
      </p:sp>
      <p:sp>
        <p:nvSpPr>
          <p:cNvPr id="14" name="Rectangle 13"/>
          <p:cNvSpPr/>
          <p:nvPr/>
        </p:nvSpPr>
        <p:spPr>
          <a:xfrm>
            <a:off x="6138377"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table</a:t>
            </a:r>
          </a:p>
        </p:txBody>
      </p:sp>
      <p:sp>
        <p:nvSpPr>
          <p:cNvPr id="21" name="Rectangle 20"/>
          <p:cNvSpPr/>
          <p:nvPr/>
        </p:nvSpPr>
        <p:spPr>
          <a:xfrm>
            <a:off x="655379" y="5579196"/>
            <a:ext cx="1556158"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ball</a:t>
            </a:r>
            <a:r>
              <a:rPr lang="en-US" sz="2800" b="1" dirty="0">
                <a:solidFill>
                  <a:srgbClr val="FF0000"/>
                </a:solidFill>
                <a:latin typeface="Century Gothic" panose="020B0502020202020204" pitchFamily="34" charset="0"/>
              </a:rPr>
              <a:t>s</a:t>
            </a:r>
          </a:p>
        </p:txBody>
      </p:sp>
      <p:sp>
        <p:nvSpPr>
          <p:cNvPr id="22" name="Rectangle 21"/>
          <p:cNvSpPr/>
          <p:nvPr/>
        </p:nvSpPr>
        <p:spPr>
          <a:xfrm>
            <a:off x="2287874"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bed</a:t>
            </a:r>
            <a:r>
              <a:rPr lang="en-US" sz="2800" b="1" dirty="0">
                <a:solidFill>
                  <a:srgbClr val="FF0000"/>
                </a:solidFill>
                <a:latin typeface="Century Gothic" panose="020B0502020202020204" pitchFamily="34" charset="0"/>
              </a:rPr>
              <a:t>s</a:t>
            </a:r>
          </a:p>
        </p:txBody>
      </p:sp>
      <p:sp>
        <p:nvSpPr>
          <p:cNvPr id="23" name="Rectangle 22"/>
          <p:cNvSpPr/>
          <p:nvPr/>
        </p:nvSpPr>
        <p:spPr>
          <a:xfrm>
            <a:off x="4193011"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chair</a:t>
            </a:r>
            <a:r>
              <a:rPr lang="en-US" sz="2800" b="1" dirty="0">
                <a:solidFill>
                  <a:srgbClr val="FF0000"/>
                </a:solidFill>
                <a:latin typeface="Century Gothic" panose="020B0502020202020204" pitchFamily="34" charset="0"/>
              </a:rPr>
              <a:t>s</a:t>
            </a:r>
          </a:p>
        </p:txBody>
      </p:sp>
      <p:sp>
        <p:nvSpPr>
          <p:cNvPr id="24" name="Rectangle 23"/>
          <p:cNvSpPr/>
          <p:nvPr/>
        </p:nvSpPr>
        <p:spPr>
          <a:xfrm>
            <a:off x="8003285"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poster</a:t>
            </a:r>
            <a:r>
              <a:rPr lang="en-US" sz="2800" b="1" dirty="0">
                <a:solidFill>
                  <a:srgbClr val="FF0000"/>
                </a:solidFill>
                <a:latin typeface="Century Gothic" panose="020B0502020202020204" pitchFamily="34" charset="0"/>
              </a:rPr>
              <a:t>s</a:t>
            </a:r>
          </a:p>
        </p:txBody>
      </p:sp>
      <p:sp>
        <p:nvSpPr>
          <p:cNvPr id="25" name="Rectangle 24"/>
          <p:cNvSpPr/>
          <p:nvPr/>
        </p:nvSpPr>
        <p:spPr>
          <a:xfrm>
            <a:off x="9908420"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picture</a:t>
            </a:r>
            <a:r>
              <a:rPr lang="en-US" sz="2800" b="1" dirty="0">
                <a:solidFill>
                  <a:srgbClr val="FF0000"/>
                </a:solidFill>
                <a:latin typeface="Century Gothic" panose="020B0502020202020204" pitchFamily="34" charset="0"/>
              </a:rPr>
              <a:t>s</a:t>
            </a:r>
          </a:p>
        </p:txBody>
      </p:sp>
      <p:sp>
        <p:nvSpPr>
          <p:cNvPr id="26" name="Rectangle 25"/>
          <p:cNvSpPr/>
          <p:nvPr/>
        </p:nvSpPr>
        <p:spPr>
          <a:xfrm>
            <a:off x="6098148"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table</a:t>
            </a:r>
            <a:r>
              <a:rPr lang="en-US" sz="2800" b="1" dirty="0">
                <a:solidFill>
                  <a:srgbClr val="FF0000"/>
                </a:solidFill>
                <a:latin typeface="Century Gothic" panose="020B0502020202020204" pitchFamily="34" charset="0"/>
              </a:rPr>
              <a:t>s</a:t>
            </a:r>
          </a:p>
        </p:txBody>
      </p:sp>
      <p:grpSp>
        <p:nvGrpSpPr>
          <p:cNvPr id="42" name="Group 41"/>
          <p:cNvGrpSpPr/>
          <p:nvPr/>
        </p:nvGrpSpPr>
        <p:grpSpPr>
          <a:xfrm>
            <a:off x="1001981" y="4591860"/>
            <a:ext cx="994509" cy="819438"/>
            <a:chOff x="762005" y="4039528"/>
            <a:chExt cx="1262520" cy="1040269"/>
          </a:xfrm>
        </p:grpSpPr>
        <p:pic>
          <p:nvPicPr>
            <p:cNvPr id="18" name="Picture 17"/>
            <p:cNvPicPr>
              <a:picLocks noChangeAspect="1"/>
            </p:cNvPicPr>
            <p:nvPr/>
          </p:nvPicPr>
          <p:blipFill rotWithShape="1">
            <a:blip r:embed="rId5"/>
            <a:srcRect l="20317" t="4881" r="20420" b="7794"/>
            <a:stretch/>
          </p:blipFill>
          <p:spPr>
            <a:xfrm rot="18065690">
              <a:off x="764902" y="4424919"/>
              <a:ext cx="651981" cy="657776"/>
            </a:xfrm>
            <a:prstGeom prst="ellipse">
              <a:avLst/>
            </a:prstGeom>
          </p:spPr>
        </p:pic>
        <p:pic>
          <p:nvPicPr>
            <p:cNvPr id="27" name="Picture 26"/>
            <p:cNvPicPr>
              <a:picLocks noChangeAspect="1"/>
            </p:cNvPicPr>
            <p:nvPr/>
          </p:nvPicPr>
          <p:blipFill rotWithShape="1">
            <a:blip r:embed="rId5"/>
            <a:srcRect l="20317" t="4881" r="20420" b="7794"/>
            <a:stretch/>
          </p:blipFill>
          <p:spPr>
            <a:xfrm>
              <a:off x="1372544" y="4039528"/>
              <a:ext cx="651981" cy="657776"/>
            </a:xfrm>
            <a:prstGeom prst="ellipse">
              <a:avLst/>
            </a:prstGeom>
          </p:spPr>
        </p:pic>
      </p:grpSp>
      <p:grpSp>
        <p:nvGrpSpPr>
          <p:cNvPr id="41" name="Group 40"/>
          <p:cNvGrpSpPr/>
          <p:nvPr/>
        </p:nvGrpSpPr>
        <p:grpSpPr>
          <a:xfrm>
            <a:off x="2754645" y="4591862"/>
            <a:ext cx="1325373" cy="897558"/>
            <a:chOff x="2668550" y="4048909"/>
            <a:chExt cx="1682547" cy="1139440"/>
          </a:xfrm>
        </p:grpSpPr>
        <p:pic>
          <p:nvPicPr>
            <p:cNvPr id="15" name="Picture 14"/>
            <p:cNvPicPr>
              <a:picLocks noChangeAspect="1"/>
            </p:cNvPicPr>
            <p:nvPr/>
          </p:nvPicPr>
          <p:blipFill>
            <a:blip r:embed="rId2"/>
            <a:stretch>
              <a:fillRect/>
            </a:stretch>
          </p:blipFill>
          <p:spPr>
            <a:xfrm>
              <a:off x="2668550" y="4048909"/>
              <a:ext cx="940612" cy="640763"/>
            </a:xfrm>
            <a:prstGeom prst="rect">
              <a:avLst/>
            </a:prstGeom>
          </p:spPr>
        </p:pic>
        <p:pic>
          <p:nvPicPr>
            <p:cNvPr id="28" name="Picture 27"/>
            <p:cNvPicPr>
              <a:picLocks noChangeAspect="1"/>
            </p:cNvPicPr>
            <p:nvPr/>
          </p:nvPicPr>
          <p:blipFill>
            <a:blip r:embed="rId2"/>
            <a:stretch>
              <a:fillRect/>
            </a:stretch>
          </p:blipFill>
          <p:spPr>
            <a:xfrm>
              <a:off x="3410486" y="4547586"/>
              <a:ext cx="940611" cy="640763"/>
            </a:xfrm>
            <a:prstGeom prst="rect">
              <a:avLst/>
            </a:prstGeom>
          </p:spPr>
        </p:pic>
      </p:grpSp>
      <p:grpSp>
        <p:nvGrpSpPr>
          <p:cNvPr id="31" name="Group 30"/>
          <p:cNvGrpSpPr/>
          <p:nvPr/>
        </p:nvGrpSpPr>
        <p:grpSpPr>
          <a:xfrm>
            <a:off x="4595412" y="4305329"/>
            <a:ext cx="1272738" cy="1264053"/>
            <a:chOff x="4521470" y="3677020"/>
            <a:chExt cx="1615729" cy="1604704"/>
          </a:xfrm>
        </p:grpSpPr>
        <p:pic>
          <p:nvPicPr>
            <p:cNvPr id="19" name="Picture 18"/>
            <p:cNvPicPr>
              <a:picLocks noChangeAspect="1"/>
            </p:cNvPicPr>
            <p:nvPr/>
          </p:nvPicPr>
          <p:blipFill>
            <a:blip r:embed="rId6"/>
            <a:stretch>
              <a:fillRect/>
            </a:stretch>
          </p:blipFill>
          <p:spPr>
            <a:xfrm rot="350499">
              <a:off x="4521470" y="3773469"/>
              <a:ext cx="805964" cy="899941"/>
            </a:xfrm>
            <a:prstGeom prst="rect">
              <a:avLst/>
            </a:prstGeom>
          </p:spPr>
        </p:pic>
        <p:pic>
          <p:nvPicPr>
            <p:cNvPr id="29" name="Picture 28"/>
            <p:cNvPicPr>
              <a:picLocks noChangeAspect="1"/>
            </p:cNvPicPr>
            <p:nvPr/>
          </p:nvPicPr>
          <p:blipFill>
            <a:blip r:embed="rId6"/>
            <a:stretch>
              <a:fillRect/>
            </a:stretch>
          </p:blipFill>
          <p:spPr>
            <a:xfrm rot="350499">
              <a:off x="5331235" y="3677020"/>
              <a:ext cx="805964" cy="899941"/>
            </a:xfrm>
            <a:prstGeom prst="rect">
              <a:avLst/>
            </a:prstGeom>
          </p:spPr>
        </p:pic>
        <p:pic>
          <p:nvPicPr>
            <p:cNvPr id="30" name="Picture 29"/>
            <p:cNvPicPr>
              <a:picLocks noChangeAspect="1"/>
            </p:cNvPicPr>
            <p:nvPr/>
          </p:nvPicPr>
          <p:blipFill>
            <a:blip r:embed="rId6"/>
            <a:stretch>
              <a:fillRect/>
            </a:stretch>
          </p:blipFill>
          <p:spPr>
            <a:xfrm rot="350499">
              <a:off x="5122672" y="4535550"/>
              <a:ext cx="668254" cy="746174"/>
            </a:xfrm>
            <a:prstGeom prst="rect">
              <a:avLst/>
            </a:prstGeom>
          </p:spPr>
        </p:pic>
      </p:grpSp>
      <p:grpSp>
        <p:nvGrpSpPr>
          <p:cNvPr id="35" name="Group 34"/>
          <p:cNvGrpSpPr/>
          <p:nvPr/>
        </p:nvGrpSpPr>
        <p:grpSpPr>
          <a:xfrm>
            <a:off x="6540740" y="4434039"/>
            <a:ext cx="1228032" cy="1055379"/>
            <a:chOff x="6359509" y="3666629"/>
            <a:chExt cx="1698233" cy="1459473"/>
          </a:xfrm>
        </p:grpSpPr>
        <p:pic>
          <p:nvPicPr>
            <p:cNvPr id="20" name="Picture 19"/>
            <p:cNvPicPr>
              <a:picLocks noChangeAspect="1"/>
            </p:cNvPicPr>
            <p:nvPr/>
          </p:nvPicPr>
          <p:blipFill>
            <a:blip r:embed="rId7"/>
            <a:stretch>
              <a:fillRect/>
            </a:stretch>
          </p:blipFill>
          <p:spPr>
            <a:xfrm>
              <a:off x="6429810" y="3666629"/>
              <a:ext cx="772026" cy="638171"/>
            </a:xfrm>
            <a:prstGeom prst="rect">
              <a:avLst/>
            </a:prstGeom>
          </p:spPr>
        </p:pic>
        <p:pic>
          <p:nvPicPr>
            <p:cNvPr id="32" name="Picture 31"/>
            <p:cNvPicPr>
              <a:picLocks noChangeAspect="1"/>
            </p:cNvPicPr>
            <p:nvPr/>
          </p:nvPicPr>
          <p:blipFill>
            <a:blip r:embed="rId7"/>
            <a:stretch>
              <a:fillRect/>
            </a:stretch>
          </p:blipFill>
          <p:spPr>
            <a:xfrm>
              <a:off x="6359509" y="4377454"/>
              <a:ext cx="772026" cy="638171"/>
            </a:xfrm>
            <a:prstGeom prst="rect">
              <a:avLst/>
            </a:prstGeom>
          </p:spPr>
        </p:pic>
        <p:pic>
          <p:nvPicPr>
            <p:cNvPr id="33" name="Picture 32"/>
            <p:cNvPicPr>
              <a:picLocks noChangeAspect="1"/>
            </p:cNvPicPr>
            <p:nvPr/>
          </p:nvPicPr>
          <p:blipFill>
            <a:blip r:embed="rId7"/>
            <a:stretch>
              <a:fillRect/>
            </a:stretch>
          </p:blipFill>
          <p:spPr>
            <a:xfrm>
              <a:off x="7285716" y="3752986"/>
              <a:ext cx="772026" cy="638171"/>
            </a:xfrm>
            <a:prstGeom prst="rect">
              <a:avLst/>
            </a:prstGeom>
          </p:spPr>
        </p:pic>
        <p:pic>
          <p:nvPicPr>
            <p:cNvPr id="34" name="Picture 33"/>
            <p:cNvPicPr>
              <a:picLocks noChangeAspect="1"/>
            </p:cNvPicPr>
            <p:nvPr/>
          </p:nvPicPr>
          <p:blipFill>
            <a:blip r:embed="rId7"/>
            <a:stretch>
              <a:fillRect/>
            </a:stretch>
          </p:blipFill>
          <p:spPr>
            <a:xfrm>
              <a:off x="7256222" y="4487931"/>
              <a:ext cx="772026" cy="638171"/>
            </a:xfrm>
            <a:prstGeom prst="rect">
              <a:avLst/>
            </a:prstGeom>
          </p:spPr>
        </p:pic>
      </p:grpSp>
      <p:grpSp>
        <p:nvGrpSpPr>
          <p:cNvPr id="38" name="Group 37"/>
          <p:cNvGrpSpPr/>
          <p:nvPr/>
        </p:nvGrpSpPr>
        <p:grpSpPr>
          <a:xfrm>
            <a:off x="8518538" y="4375001"/>
            <a:ext cx="809372" cy="1073306"/>
            <a:chOff x="8313640" y="3804153"/>
            <a:chExt cx="1027491" cy="1362553"/>
          </a:xfrm>
        </p:grpSpPr>
        <p:pic>
          <p:nvPicPr>
            <p:cNvPr id="17" name="Picture 16"/>
            <p:cNvPicPr>
              <a:picLocks noChangeAspect="1"/>
            </p:cNvPicPr>
            <p:nvPr/>
          </p:nvPicPr>
          <p:blipFill>
            <a:blip r:embed="rId4"/>
            <a:stretch>
              <a:fillRect/>
            </a:stretch>
          </p:blipFill>
          <p:spPr>
            <a:xfrm rot="20749961">
              <a:off x="8933566" y="3804153"/>
              <a:ext cx="407565" cy="576365"/>
            </a:xfrm>
            <a:prstGeom prst="rect">
              <a:avLst/>
            </a:prstGeom>
          </p:spPr>
        </p:pic>
        <p:pic>
          <p:nvPicPr>
            <p:cNvPr id="36" name="Picture 35"/>
            <p:cNvPicPr>
              <a:picLocks noChangeAspect="1"/>
            </p:cNvPicPr>
            <p:nvPr/>
          </p:nvPicPr>
          <p:blipFill>
            <a:blip r:embed="rId4"/>
            <a:stretch>
              <a:fillRect/>
            </a:stretch>
          </p:blipFill>
          <p:spPr>
            <a:xfrm rot="20749961">
              <a:off x="8313640" y="4080639"/>
              <a:ext cx="407565" cy="576365"/>
            </a:xfrm>
            <a:prstGeom prst="rect">
              <a:avLst/>
            </a:prstGeom>
          </p:spPr>
        </p:pic>
        <p:pic>
          <p:nvPicPr>
            <p:cNvPr id="37" name="Picture 36"/>
            <p:cNvPicPr>
              <a:picLocks noChangeAspect="1"/>
            </p:cNvPicPr>
            <p:nvPr/>
          </p:nvPicPr>
          <p:blipFill>
            <a:blip r:embed="rId4"/>
            <a:stretch>
              <a:fillRect/>
            </a:stretch>
          </p:blipFill>
          <p:spPr>
            <a:xfrm rot="20749961">
              <a:off x="8921933" y="4590341"/>
              <a:ext cx="407565" cy="576365"/>
            </a:xfrm>
            <a:prstGeom prst="rect">
              <a:avLst/>
            </a:prstGeom>
          </p:spPr>
        </p:pic>
      </p:grpSp>
      <p:grpSp>
        <p:nvGrpSpPr>
          <p:cNvPr id="40" name="Group 39"/>
          <p:cNvGrpSpPr/>
          <p:nvPr/>
        </p:nvGrpSpPr>
        <p:grpSpPr>
          <a:xfrm>
            <a:off x="10443216" y="4326154"/>
            <a:ext cx="884270" cy="1036156"/>
            <a:chOff x="10283552" y="3874515"/>
            <a:chExt cx="907748" cy="1063667"/>
          </a:xfrm>
        </p:grpSpPr>
        <p:pic>
          <p:nvPicPr>
            <p:cNvPr id="16" name="Picture 15"/>
            <p:cNvPicPr>
              <a:picLocks noChangeAspect="1"/>
            </p:cNvPicPr>
            <p:nvPr/>
          </p:nvPicPr>
          <p:blipFill>
            <a:blip r:embed="rId3"/>
            <a:stretch>
              <a:fillRect/>
            </a:stretch>
          </p:blipFill>
          <p:spPr>
            <a:xfrm>
              <a:off x="10651196" y="3874515"/>
              <a:ext cx="540104" cy="630223"/>
            </a:xfrm>
            <a:prstGeom prst="rect">
              <a:avLst/>
            </a:prstGeom>
          </p:spPr>
        </p:pic>
        <p:pic>
          <p:nvPicPr>
            <p:cNvPr id="39" name="Picture 38"/>
            <p:cNvPicPr>
              <a:picLocks noChangeAspect="1"/>
            </p:cNvPicPr>
            <p:nvPr/>
          </p:nvPicPr>
          <p:blipFill>
            <a:blip r:embed="rId3"/>
            <a:stretch>
              <a:fillRect/>
            </a:stretch>
          </p:blipFill>
          <p:spPr>
            <a:xfrm>
              <a:off x="10283552" y="4307959"/>
              <a:ext cx="540104" cy="630223"/>
            </a:xfrm>
            <a:prstGeom prst="rect">
              <a:avLst/>
            </a:prstGeom>
          </p:spPr>
        </p:pic>
      </p:grpSp>
      <p:sp>
        <p:nvSpPr>
          <p:cNvPr id="43" name="Rectangle 42"/>
          <p:cNvSpPr/>
          <p:nvPr/>
        </p:nvSpPr>
        <p:spPr>
          <a:xfrm>
            <a:off x="892266" y="595677"/>
            <a:ext cx="4215144" cy="63731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latin typeface="Century Gothic" panose="020B0502020202020204" pitchFamily="34" charset="0"/>
              </a:rPr>
              <a:t>There is ___________.</a:t>
            </a:r>
          </a:p>
        </p:txBody>
      </p:sp>
      <p:sp>
        <p:nvSpPr>
          <p:cNvPr id="44" name="Rectangle 43"/>
          <p:cNvSpPr/>
          <p:nvPr/>
        </p:nvSpPr>
        <p:spPr>
          <a:xfrm>
            <a:off x="892266" y="3591007"/>
            <a:ext cx="5496999" cy="63731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latin typeface="Century Gothic" panose="020B0502020202020204" pitchFamily="34" charset="0"/>
              </a:rPr>
              <a:t>There are ___________.</a:t>
            </a:r>
          </a:p>
        </p:txBody>
      </p:sp>
    </p:spTree>
    <p:extLst>
      <p:ext uri="{BB962C8B-B14F-4D97-AF65-F5344CB8AC3E}">
        <p14:creationId xmlns:p14="http://schemas.microsoft.com/office/powerpoint/2010/main" val="37461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1" grpId="0" animBg="1"/>
      <p:bldP spid="22" grpId="0" animBg="1"/>
      <p:bldP spid="23" grpId="0" animBg="1"/>
      <p:bldP spid="24" grpId="0" animBg="1"/>
      <p:bldP spid="25" grpId="0" animBg="1"/>
      <p:bldP spid="26"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22911" y="1591451"/>
            <a:ext cx="4806383" cy="2613362"/>
            <a:chOff x="721525" y="1667692"/>
            <a:chExt cx="5493996" cy="2348729"/>
          </a:xfrm>
        </p:grpSpPr>
        <p:pic>
          <p:nvPicPr>
            <p:cNvPr id="5" name="Picture 4"/>
            <p:cNvPicPr>
              <a:picLocks noChangeAspect="1"/>
            </p:cNvPicPr>
            <p:nvPr/>
          </p:nvPicPr>
          <p:blipFill>
            <a:blip r:embed="rId2"/>
            <a:stretch>
              <a:fillRect/>
            </a:stretch>
          </p:blipFill>
          <p:spPr>
            <a:xfrm>
              <a:off x="721525" y="1768707"/>
              <a:ext cx="2043378" cy="2247714"/>
            </a:xfrm>
            <a:prstGeom prst="rect">
              <a:avLst/>
            </a:prstGeom>
          </p:spPr>
        </p:pic>
        <p:pic>
          <p:nvPicPr>
            <p:cNvPr id="14" name="Picture 13"/>
            <p:cNvPicPr>
              <a:picLocks noChangeAspect="1"/>
            </p:cNvPicPr>
            <p:nvPr/>
          </p:nvPicPr>
          <p:blipFill>
            <a:blip r:embed="rId2"/>
            <a:stretch>
              <a:fillRect/>
            </a:stretch>
          </p:blipFill>
          <p:spPr>
            <a:xfrm flipH="1">
              <a:off x="4172145" y="1667692"/>
              <a:ext cx="2043376" cy="2247714"/>
            </a:xfrm>
            <a:prstGeom prst="rect">
              <a:avLst/>
            </a:prstGeom>
          </p:spPr>
        </p:pic>
        <p:pic>
          <p:nvPicPr>
            <p:cNvPr id="6" name="Picture 5"/>
            <p:cNvPicPr>
              <a:picLocks noChangeAspect="1"/>
            </p:cNvPicPr>
            <p:nvPr/>
          </p:nvPicPr>
          <p:blipFill>
            <a:blip r:embed="rId3"/>
            <a:stretch>
              <a:fillRect/>
            </a:stretch>
          </p:blipFill>
          <p:spPr>
            <a:xfrm>
              <a:off x="2050946" y="1667692"/>
              <a:ext cx="2835154" cy="2348729"/>
            </a:xfrm>
            <a:prstGeom prst="rect">
              <a:avLst/>
            </a:prstGeom>
          </p:spPr>
        </p:pic>
      </p:grpSp>
      <p:sp>
        <p:nvSpPr>
          <p:cNvPr id="2" name="Rectangle 1"/>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2. Point and say</a:t>
            </a:r>
          </a:p>
        </p:txBody>
      </p:sp>
      <p:sp>
        <p:nvSpPr>
          <p:cNvPr id="3" name="Rectangle 2"/>
          <p:cNvSpPr/>
          <p:nvPr/>
        </p:nvSpPr>
        <p:spPr>
          <a:xfrm>
            <a:off x="1537798" y="4626473"/>
            <a:ext cx="4386137" cy="646331"/>
          </a:xfrm>
          <a:prstGeom prst="rect">
            <a:avLst/>
          </a:prstGeom>
        </p:spPr>
        <p:txBody>
          <a:bodyPr wrap="none">
            <a:spAutoFit/>
          </a:bodyPr>
          <a:lstStyle/>
          <a:p>
            <a:r>
              <a:rPr lang="en-US" sz="3600" b="1" dirty="0">
                <a:solidFill>
                  <a:srgbClr val="002060"/>
                </a:solidFill>
              </a:rPr>
              <a:t>Where are the chair</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5" name="Rectangle 14"/>
          <p:cNvSpPr/>
          <p:nvPr/>
        </p:nvSpPr>
        <p:spPr>
          <a:xfrm>
            <a:off x="1514689" y="5334550"/>
            <a:ext cx="4552080"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near the table.</a:t>
            </a:r>
            <a:endParaRPr lang="en-US" sz="3600" dirty="0">
              <a:solidFill>
                <a:srgbClr val="002060"/>
              </a:solidFill>
            </a:endParaRPr>
          </a:p>
        </p:txBody>
      </p:sp>
      <p:grpSp>
        <p:nvGrpSpPr>
          <p:cNvPr id="9" name="Group 8"/>
          <p:cNvGrpSpPr/>
          <p:nvPr/>
        </p:nvGrpSpPr>
        <p:grpSpPr>
          <a:xfrm>
            <a:off x="7250282" y="1591451"/>
            <a:ext cx="2963064" cy="2020271"/>
            <a:chOff x="7250282" y="1591451"/>
            <a:chExt cx="2963064" cy="2020271"/>
          </a:xfrm>
        </p:grpSpPr>
        <p:pic>
          <p:nvPicPr>
            <p:cNvPr id="20" name="Picture 19"/>
            <p:cNvPicPr>
              <a:picLocks noChangeAspect="1"/>
            </p:cNvPicPr>
            <p:nvPr/>
          </p:nvPicPr>
          <p:blipFill rotWithShape="1">
            <a:blip r:embed="rId4"/>
            <a:srcRect l="20317" t="4881" r="20420" b="7794"/>
            <a:stretch/>
          </p:blipFill>
          <p:spPr>
            <a:xfrm>
              <a:off x="8998048" y="3010669"/>
              <a:ext cx="301350" cy="304029"/>
            </a:xfrm>
            <a:prstGeom prst="ellipse">
              <a:avLst/>
            </a:prstGeom>
          </p:spPr>
        </p:pic>
        <p:pic>
          <p:nvPicPr>
            <p:cNvPr id="16" name="Picture 15"/>
            <p:cNvPicPr>
              <a:picLocks noChangeAspect="1"/>
            </p:cNvPicPr>
            <p:nvPr/>
          </p:nvPicPr>
          <p:blipFill rotWithShape="1">
            <a:blip r:embed="rId4"/>
            <a:srcRect l="20317" t="4881" r="20420" b="7794"/>
            <a:stretch/>
          </p:blipFill>
          <p:spPr>
            <a:xfrm>
              <a:off x="8430464" y="3162683"/>
              <a:ext cx="301350" cy="304029"/>
            </a:xfrm>
            <a:prstGeom prst="ellipse">
              <a:avLst/>
            </a:prstGeom>
          </p:spPr>
        </p:pic>
        <p:pic>
          <p:nvPicPr>
            <p:cNvPr id="17" name="Picture 16"/>
            <p:cNvPicPr>
              <a:picLocks noChangeAspect="1"/>
            </p:cNvPicPr>
            <p:nvPr/>
          </p:nvPicPr>
          <p:blipFill rotWithShape="1">
            <a:blip r:embed="rId4"/>
            <a:srcRect l="20317" t="4881" r="20420" b="7794"/>
            <a:stretch/>
          </p:blipFill>
          <p:spPr>
            <a:xfrm>
              <a:off x="7516516" y="3010669"/>
              <a:ext cx="301350" cy="304029"/>
            </a:xfrm>
            <a:prstGeom prst="ellipse">
              <a:avLst/>
            </a:prstGeom>
          </p:spPr>
        </p:pic>
        <p:pic>
          <p:nvPicPr>
            <p:cNvPr id="7" name="Picture 6"/>
            <p:cNvPicPr>
              <a:picLocks noChangeAspect="1"/>
            </p:cNvPicPr>
            <p:nvPr/>
          </p:nvPicPr>
          <p:blipFill>
            <a:blip r:embed="rId5"/>
            <a:stretch>
              <a:fillRect/>
            </a:stretch>
          </p:blipFill>
          <p:spPr>
            <a:xfrm>
              <a:off x="7250282" y="1591451"/>
              <a:ext cx="2963064" cy="2020271"/>
            </a:xfrm>
            <a:prstGeom prst="rect">
              <a:avLst/>
            </a:prstGeom>
          </p:spPr>
        </p:pic>
      </p:grpSp>
      <p:sp>
        <p:nvSpPr>
          <p:cNvPr id="21" name="Rectangle 20"/>
          <p:cNvSpPr/>
          <p:nvPr/>
        </p:nvSpPr>
        <p:spPr>
          <a:xfrm>
            <a:off x="7046467" y="4564727"/>
            <a:ext cx="4148123" cy="646331"/>
          </a:xfrm>
          <a:prstGeom prst="rect">
            <a:avLst/>
          </a:prstGeom>
        </p:spPr>
        <p:txBody>
          <a:bodyPr wrap="none">
            <a:spAutoFit/>
          </a:bodyPr>
          <a:lstStyle/>
          <a:p>
            <a:r>
              <a:rPr lang="en-US" sz="3600" b="1" dirty="0">
                <a:solidFill>
                  <a:srgbClr val="002060"/>
                </a:solidFill>
              </a:rPr>
              <a:t>Where are the ball</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22" name="Rectangle 21"/>
          <p:cNvSpPr/>
          <p:nvPr/>
        </p:nvSpPr>
        <p:spPr>
          <a:xfrm>
            <a:off x="7023358" y="5272804"/>
            <a:ext cx="4572598"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under the bed.</a:t>
            </a:r>
            <a:endParaRPr lang="en-US" sz="3600" dirty="0">
              <a:solidFill>
                <a:srgbClr val="002060"/>
              </a:solidFill>
            </a:endParaRPr>
          </a:p>
        </p:txBody>
      </p:sp>
      <p:sp>
        <p:nvSpPr>
          <p:cNvPr id="13" name="Rectangle 12"/>
          <p:cNvSpPr/>
          <p:nvPr/>
        </p:nvSpPr>
        <p:spPr>
          <a:xfrm>
            <a:off x="3096276" y="5333026"/>
            <a:ext cx="2991060"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p>
        </p:txBody>
      </p:sp>
      <p:sp>
        <p:nvSpPr>
          <p:cNvPr id="23" name="Rectangle 22"/>
          <p:cNvSpPr/>
          <p:nvPr/>
        </p:nvSpPr>
        <p:spPr>
          <a:xfrm>
            <a:off x="8604896" y="5289903"/>
            <a:ext cx="2991060"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p>
        </p:txBody>
      </p:sp>
    </p:spTree>
    <p:extLst>
      <p:ext uri="{BB962C8B-B14F-4D97-AF65-F5344CB8AC3E}">
        <p14:creationId xmlns:p14="http://schemas.microsoft.com/office/powerpoint/2010/main" val="13798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9734" t="5736" r="77985" b="13609"/>
          <a:stretch/>
        </p:blipFill>
        <p:spPr>
          <a:xfrm>
            <a:off x="5290554" y="1278797"/>
            <a:ext cx="2863999" cy="2932985"/>
          </a:xfrm>
          <a:prstGeom prst="rect">
            <a:avLst/>
          </a:prstGeom>
        </p:spPr>
      </p:pic>
      <p:sp>
        <p:nvSpPr>
          <p:cNvPr id="2" name="Rectangle 1"/>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2. Point and say</a:t>
            </a:r>
          </a:p>
        </p:txBody>
      </p:sp>
      <p:sp>
        <p:nvSpPr>
          <p:cNvPr id="3" name="Rectangle 2"/>
          <p:cNvSpPr/>
          <p:nvPr/>
        </p:nvSpPr>
        <p:spPr>
          <a:xfrm>
            <a:off x="1246719" y="4626473"/>
            <a:ext cx="4665444" cy="646331"/>
          </a:xfrm>
          <a:prstGeom prst="rect">
            <a:avLst/>
          </a:prstGeom>
        </p:spPr>
        <p:txBody>
          <a:bodyPr wrap="none">
            <a:spAutoFit/>
          </a:bodyPr>
          <a:lstStyle/>
          <a:p>
            <a:r>
              <a:rPr lang="en-US" sz="3600" b="1" dirty="0">
                <a:solidFill>
                  <a:srgbClr val="002060"/>
                </a:solidFill>
              </a:rPr>
              <a:t>Where are the poster</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5" name="Rectangle 14"/>
          <p:cNvSpPr/>
          <p:nvPr/>
        </p:nvSpPr>
        <p:spPr>
          <a:xfrm>
            <a:off x="1223610" y="5334550"/>
            <a:ext cx="3993786"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on the wall.</a:t>
            </a:r>
            <a:endParaRPr lang="en-US" sz="3600" dirty="0">
              <a:solidFill>
                <a:srgbClr val="002060"/>
              </a:solidFill>
            </a:endParaRPr>
          </a:p>
        </p:txBody>
      </p:sp>
      <p:sp>
        <p:nvSpPr>
          <p:cNvPr id="21" name="Rectangle 20"/>
          <p:cNvSpPr/>
          <p:nvPr/>
        </p:nvSpPr>
        <p:spPr>
          <a:xfrm>
            <a:off x="6956822" y="4564727"/>
            <a:ext cx="4268220" cy="646331"/>
          </a:xfrm>
          <a:prstGeom prst="rect">
            <a:avLst/>
          </a:prstGeom>
        </p:spPr>
        <p:txBody>
          <a:bodyPr wrap="none">
            <a:spAutoFit/>
          </a:bodyPr>
          <a:lstStyle/>
          <a:p>
            <a:r>
              <a:rPr lang="en-US" sz="3600" b="1" dirty="0">
                <a:solidFill>
                  <a:srgbClr val="002060"/>
                </a:solidFill>
              </a:rPr>
              <a:t>Where are the coat</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22" name="Rectangle 21"/>
          <p:cNvSpPr/>
          <p:nvPr/>
        </p:nvSpPr>
        <p:spPr>
          <a:xfrm>
            <a:off x="6933713" y="5272804"/>
            <a:ext cx="4910319"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behind the door.</a:t>
            </a:r>
            <a:endParaRPr lang="en-US" sz="3600" dirty="0">
              <a:solidFill>
                <a:srgbClr val="002060"/>
              </a:solidFill>
            </a:endParaRPr>
          </a:p>
        </p:txBody>
      </p:sp>
      <p:sp>
        <p:nvSpPr>
          <p:cNvPr id="13" name="Rectangle 12"/>
          <p:cNvSpPr/>
          <p:nvPr/>
        </p:nvSpPr>
        <p:spPr>
          <a:xfrm>
            <a:off x="2809405" y="5334550"/>
            <a:ext cx="2991060"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p>
        </p:txBody>
      </p:sp>
      <p:sp>
        <p:nvSpPr>
          <p:cNvPr id="23" name="Rectangle 22"/>
          <p:cNvSpPr/>
          <p:nvPr/>
        </p:nvSpPr>
        <p:spPr>
          <a:xfrm>
            <a:off x="8534689" y="5289903"/>
            <a:ext cx="3309343"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p>
        </p:txBody>
      </p:sp>
      <p:pic>
        <p:nvPicPr>
          <p:cNvPr id="19" name="Picture 18"/>
          <p:cNvPicPr>
            <a:picLocks noChangeAspect="1"/>
          </p:cNvPicPr>
          <p:nvPr/>
        </p:nvPicPr>
        <p:blipFill>
          <a:blip r:embed="rId3"/>
          <a:stretch>
            <a:fillRect/>
          </a:stretch>
        </p:blipFill>
        <p:spPr>
          <a:xfrm>
            <a:off x="1126628" y="1275387"/>
            <a:ext cx="4495176" cy="3028172"/>
          </a:xfrm>
          <a:prstGeom prst="rect">
            <a:avLst/>
          </a:prstGeom>
        </p:spPr>
      </p:pic>
      <p:pic>
        <p:nvPicPr>
          <p:cNvPr id="24" name="Picture 23"/>
          <p:cNvPicPr>
            <a:picLocks noChangeAspect="1"/>
          </p:cNvPicPr>
          <p:nvPr/>
        </p:nvPicPr>
        <p:blipFill>
          <a:blip r:embed="rId4"/>
          <a:stretch>
            <a:fillRect/>
          </a:stretch>
        </p:blipFill>
        <p:spPr>
          <a:xfrm>
            <a:off x="7302893" y="1982594"/>
            <a:ext cx="845744" cy="1037007"/>
          </a:xfrm>
          <a:prstGeom prst="rect">
            <a:avLst/>
          </a:prstGeom>
        </p:spPr>
      </p:pic>
      <p:pic>
        <p:nvPicPr>
          <p:cNvPr id="25" name="Picture 24"/>
          <p:cNvPicPr>
            <a:picLocks noChangeAspect="1"/>
          </p:cNvPicPr>
          <p:nvPr/>
        </p:nvPicPr>
        <p:blipFill>
          <a:blip r:embed="rId5"/>
          <a:stretch>
            <a:fillRect/>
          </a:stretch>
        </p:blipFill>
        <p:spPr>
          <a:xfrm>
            <a:off x="7511184" y="1923845"/>
            <a:ext cx="1274907" cy="1406914"/>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189" t="5455" r="24788" b="12953"/>
          <a:stretch/>
        </p:blipFill>
        <p:spPr>
          <a:xfrm>
            <a:off x="8148638" y="1272448"/>
            <a:ext cx="2879152" cy="2967044"/>
          </a:xfrm>
          <a:prstGeom prst="rect">
            <a:avLst/>
          </a:prstGeom>
        </p:spPr>
      </p:pic>
    </p:spTree>
    <p:extLst>
      <p:ext uri="{BB962C8B-B14F-4D97-AF65-F5344CB8AC3E}">
        <p14:creationId xmlns:p14="http://schemas.microsoft.com/office/powerpoint/2010/main" val="1945297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96" r="1229" b="1162"/>
          <a:stretch/>
        </p:blipFill>
        <p:spPr>
          <a:xfrm>
            <a:off x="2704028" y="660512"/>
            <a:ext cx="7207155" cy="4399801"/>
          </a:xfrm>
          <a:prstGeom prst="rect">
            <a:avLst/>
          </a:prstGeom>
        </p:spPr>
      </p:pic>
      <p:sp>
        <p:nvSpPr>
          <p:cNvPr id="6" name="Rectangle 5"/>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3. Let’s talk</a:t>
            </a:r>
          </a:p>
        </p:txBody>
      </p:sp>
      <p:pic>
        <p:nvPicPr>
          <p:cNvPr id="7" name="Picture 6"/>
          <p:cNvPicPr>
            <a:picLocks noChangeAspect="1"/>
          </p:cNvPicPr>
          <p:nvPr/>
        </p:nvPicPr>
        <p:blipFill>
          <a:blip r:embed="rId3"/>
          <a:stretch>
            <a:fillRect/>
          </a:stretch>
        </p:blipFill>
        <p:spPr>
          <a:xfrm>
            <a:off x="3817256" y="5153527"/>
            <a:ext cx="548640" cy="548640"/>
          </a:xfrm>
          <a:prstGeom prst="ellipse">
            <a:avLst/>
          </a:prstGeom>
          <a:ln>
            <a:solidFill>
              <a:schemeClr val="tx2"/>
            </a:solidFill>
          </a:ln>
        </p:spPr>
      </p:pic>
      <p:pic>
        <p:nvPicPr>
          <p:cNvPr id="3" name="Picture 2"/>
          <p:cNvPicPr>
            <a:picLocks noChangeAspect="1"/>
          </p:cNvPicPr>
          <p:nvPr/>
        </p:nvPicPr>
        <p:blipFill>
          <a:blip r:embed="rId4"/>
          <a:stretch>
            <a:fillRect/>
          </a:stretch>
        </p:blipFill>
        <p:spPr>
          <a:xfrm>
            <a:off x="3817256" y="5795381"/>
            <a:ext cx="548640" cy="548640"/>
          </a:xfrm>
          <a:prstGeom prst="ellipse">
            <a:avLst/>
          </a:prstGeom>
          <a:ln>
            <a:solidFill>
              <a:schemeClr val="tx2"/>
            </a:solidFill>
          </a:ln>
        </p:spPr>
      </p:pic>
      <p:sp>
        <p:nvSpPr>
          <p:cNvPr id="10" name="Rectangle 9"/>
          <p:cNvSpPr/>
          <p:nvPr/>
        </p:nvSpPr>
        <p:spPr>
          <a:xfrm>
            <a:off x="4532534" y="5053736"/>
            <a:ext cx="4665444" cy="646331"/>
          </a:xfrm>
          <a:prstGeom prst="rect">
            <a:avLst/>
          </a:prstGeom>
        </p:spPr>
        <p:txBody>
          <a:bodyPr wrap="none">
            <a:spAutoFit/>
          </a:bodyPr>
          <a:lstStyle/>
          <a:p>
            <a:r>
              <a:rPr lang="en-US" sz="3600" b="1" dirty="0">
                <a:solidFill>
                  <a:srgbClr val="002060"/>
                </a:solidFill>
              </a:rPr>
              <a:t>Where are the poster</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1" name="Rectangle 10"/>
          <p:cNvSpPr/>
          <p:nvPr/>
        </p:nvSpPr>
        <p:spPr>
          <a:xfrm>
            <a:off x="4509425" y="5761813"/>
            <a:ext cx="3993786"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on the wall.</a:t>
            </a:r>
            <a:endParaRPr lang="en-US" sz="3600" dirty="0">
              <a:solidFill>
                <a:srgbClr val="002060"/>
              </a:solidFill>
            </a:endParaRPr>
          </a:p>
        </p:txBody>
      </p:sp>
      <p:sp>
        <p:nvSpPr>
          <p:cNvPr id="12" name="Rounded Rectangle 11"/>
          <p:cNvSpPr/>
          <p:nvPr/>
        </p:nvSpPr>
        <p:spPr>
          <a:xfrm>
            <a:off x="6377940" y="797050"/>
            <a:ext cx="487316" cy="434340"/>
          </a:xfrm>
          <a:prstGeom prst="roundRect">
            <a:avLst>
              <a:gd name="adj" fmla="val 27193"/>
            </a:avLst>
          </a:prstGeom>
          <a:ln>
            <a:solidFill>
              <a:srgbClr val="06A3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entury Gothic" panose="020B0502020202020204" pitchFamily="34" charset="0"/>
              </a:rPr>
              <a:t>a</a:t>
            </a:r>
          </a:p>
        </p:txBody>
      </p:sp>
    </p:spTree>
    <p:extLst>
      <p:ext uri="{BB962C8B-B14F-4D97-AF65-F5344CB8AC3E}">
        <p14:creationId xmlns:p14="http://schemas.microsoft.com/office/powerpoint/2010/main" val="179769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12"/>
                                        </p:tgtEl>
                                        <p:attrNameLst>
                                          <p:attrName>fillcolor</p:attrName>
                                        </p:attrNameLst>
                                      </p:cBhvr>
                                      <p:to>
                                        <a:srgbClr val="FFFF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96" r="1229" b="1162"/>
          <a:stretch/>
        </p:blipFill>
        <p:spPr>
          <a:xfrm>
            <a:off x="2704028" y="660512"/>
            <a:ext cx="7207155" cy="4399801"/>
          </a:xfrm>
          <a:prstGeom prst="rect">
            <a:avLst/>
          </a:prstGeom>
        </p:spPr>
      </p:pic>
      <p:sp>
        <p:nvSpPr>
          <p:cNvPr id="6" name="Rectangle 5"/>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Let’s talk</a:t>
            </a:r>
          </a:p>
        </p:txBody>
      </p:sp>
      <p:pic>
        <p:nvPicPr>
          <p:cNvPr id="7" name="Picture 6"/>
          <p:cNvPicPr>
            <a:picLocks noChangeAspect="1"/>
          </p:cNvPicPr>
          <p:nvPr/>
        </p:nvPicPr>
        <p:blipFill>
          <a:blip r:embed="rId3"/>
          <a:stretch>
            <a:fillRect/>
          </a:stretch>
        </p:blipFill>
        <p:spPr>
          <a:xfrm>
            <a:off x="3817256" y="5153527"/>
            <a:ext cx="548640" cy="548640"/>
          </a:xfrm>
          <a:prstGeom prst="ellipse">
            <a:avLst/>
          </a:prstGeom>
          <a:ln>
            <a:solidFill>
              <a:schemeClr val="tx2"/>
            </a:solidFill>
          </a:ln>
        </p:spPr>
      </p:pic>
      <p:pic>
        <p:nvPicPr>
          <p:cNvPr id="3" name="Picture 2"/>
          <p:cNvPicPr>
            <a:picLocks noChangeAspect="1"/>
          </p:cNvPicPr>
          <p:nvPr/>
        </p:nvPicPr>
        <p:blipFill>
          <a:blip r:embed="rId4"/>
          <a:stretch>
            <a:fillRect/>
          </a:stretch>
        </p:blipFill>
        <p:spPr>
          <a:xfrm>
            <a:off x="3817256" y="5795381"/>
            <a:ext cx="548640" cy="548640"/>
          </a:xfrm>
          <a:prstGeom prst="ellipse">
            <a:avLst/>
          </a:prstGeom>
          <a:ln>
            <a:solidFill>
              <a:schemeClr val="tx2"/>
            </a:solidFill>
          </a:ln>
        </p:spPr>
      </p:pic>
      <p:sp>
        <p:nvSpPr>
          <p:cNvPr id="10" name="Rectangle 9"/>
          <p:cNvSpPr/>
          <p:nvPr/>
        </p:nvSpPr>
        <p:spPr>
          <a:xfrm>
            <a:off x="4532534" y="5053736"/>
            <a:ext cx="3669210" cy="646331"/>
          </a:xfrm>
          <a:prstGeom prst="rect">
            <a:avLst/>
          </a:prstGeom>
        </p:spPr>
        <p:txBody>
          <a:bodyPr wrap="none">
            <a:spAutoFit/>
          </a:bodyPr>
          <a:lstStyle/>
          <a:p>
            <a:r>
              <a:rPr lang="en-US" sz="3600" b="1" dirty="0">
                <a:solidFill>
                  <a:srgbClr val="002060"/>
                </a:solidFill>
              </a:rPr>
              <a:t>Where is the bed?</a:t>
            </a:r>
            <a:endParaRPr lang="en-US" sz="3600" dirty="0">
              <a:solidFill>
                <a:srgbClr val="002060"/>
              </a:solidFill>
            </a:endParaRPr>
          </a:p>
        </p:txBody>
      </p:sp>
      <p:sp>
        <p:nvSpPr>
          <p:cNvPr id="11" name="Rectangle 10"/>
          <p:cNvSpPr/>
          <p:nvPr/>
        </p:nvSpPr>
        <p:spPr>
          <a:xfrm>
            <a:off x="4509425" y="5761813"/>
            <a:ext cx="3502049" cy="646331"/>
          </a:xfrm>
          <a:prstGeom prst="rect">
            <a:avLst/>
          </a:prstGeom>
        </p:spPr>
        <p:txBody>
          <a:bodyPr wrap="none">
            <a:spAutoFit/>
          </a:bodyPr>
          <a:lstStyle/>
          <a:p>
            <a:r>
              <a:rPr lang="en-US" sz="3600" b="1" dirty="0">
                <a:solidFill>
                  <a:srgbClr val="FF0000"/>
                </a:solidFill>
              </a:rPr>
              <a:t>It’s</a:t>
            </a:r>
            <a:r>
              <a:rPr lang="en-US" sz="3600" b="1" dirty="0">
                <a:solidFill>
                  <a:srgbClr val="002060"/>
                </a:solidFill>
              </a:rPr>
              <a:t> near the wall.</a:t>
            </a:r>
            <a:endParaRPr lang="en-US" sz="3600" dirty="0">
              <a:solidFill>
                <a:srgbClr val="002060"/>
              </a:solidFill>
            </a:endParaRPr>
          </a:p>
        </p:txBody>
      </p:sp>
      <p:sp>
        <p:nvSpPr>
          <p:cNvPr id="12" name="Rounded Rectangle 11"/>
          <p:cNvSpPr/>
          <p:nvPr/>
        </p:nvSpPr>
        <p:spPr>
          <a:xfrm>
            <a:off x="5196840" y="1749550"/>
            <a:ext cx="487316" cy="434340"/>
          </a:xfrm>
          <a:prstGeom prst="roundRect">
            <a:avLst>
              <a:gd name="adj" fmla="val 27193"/>
            </a:avLst>
          </a:prstGeom>
          <a:ln>
            <a:solidFill>
              <a:srgbClr val="06A3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entury Gothic" panose="020B0502020202020204" pitchFamily="34" charset="0"/>
              </a:rPr>
              <a:t>b</a:t>
            </a:r>
          </a:p>
        </p:txBody>
      </p:sp>
    </p:spTree>
    <p:extLst>
      <p:ext uri="{BB962C8B-B14F-4D97-AF65-F5344CB8AC3E}">
        <p14:creationId xmlns:p14="http://schemas.microsoft.com/office/powerpoint/2010/main" val="228003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12"/>
                                        </p:tgtEl>
                                        <p:attrNameLst>
                                          <p:attrName>fillcolor</p:attrName>
                                        </p:attrNameLst>
                                      </p:cBhvr>
                                      <p:to>
                                        <a:srgbClr val="FFFF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96" r="1229" b="1162"/>
          <a:stretch/>
        </p:blipFill>
        <p:spPr>
          <a:xfrm>
            <a:off x="2704028" y="660512"/>
            <a:ext cx="7207155" cy="4399801"/>
          </a:xfrm>
          <a:prstGeom prst="rect">
            <a:avLst/>
          </a:prstGeom>
        </p:spPr>
      </p:pic>
      <p:sp>
        <p:nvSpPr>
          <p:cNvPr id="6" name="Rectangle 5"/>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Let’s talk</a:t>
            </a:r>
          </a:p>
        </p:txBody>
      </p:sp>
      <p:pic>
        <p:nvPicPr>
          <p:cNvPr id="7" name="Picture 6"/>
          <p:cNvPicPr>
            <a:picLocks noChangeAspect="1"/>
          </p:cNvPicPr>
          <p:nvPr/>
        </p:nvPicPr>
        <p:blipFill>
          <a:blip r:embed="rId3"/>
          <a:stretch>
            <a:fillRect/>
          </a:stretch>
        </p:blipFill>
        <p:spPr>
          <a:xfrm>
            <a:off x="3817256" y="5153527"/>
            <a:ext cx="548640" cy="548640"/>
          </a:xfrm>
          <a:prstGeom prst="ellipse">
            <a:avLst/>
          </a:prstGeom>
          <a:ln>
            <a:solidFill>
              <a:schemeClr val="tx2"/>
            </a:solidFill>
          </a:ln>
        </p:spPr>
      </p:pic>
      <p:pic>
        <p:nvPicPr>
          <p:cNvPr id="3" name="Picture 2"/>
          <p:cNvPicPr>
            <a:picLocks noChangeAspect="1"/>
          </p:cNvPicPr>
          <p:nvPr/>
        </p:nvPicPr>
        <p:blipFill>
          <a:blip r:embed="rId4"/>
          <a:stretch>
            <a:fillRect/>
          </a:stretch>
        </p:blipFill>
        <p:spPr>
          <a:xfrm>
            <a:off x="3817256" y="5795381"/>
            <a:ext cx="548640" cy="548640"/>
          </a:xfrm>
          <a:prstGeom prst="ellipse">
            <a:avLst/>
          </a:prstGeom>
          <a:ln>
            <a:solidFill>
              <a:schemeClr val="tx2"/>
            </a:solidFill>
          </a:ln>
        </p:spPr>
      </p:pic>
      <p:sp>
        <p:nvSpPr>
          <p:cNvPr id="10" name="Rectangle 9"/>
          <p:cNvSpPr/>
          <p:nvPr/>
        </p:nvSpPr>
        <p:spPr>
          <a:xfrm>
            <a:off x="4532534" y="5053736"/>
            <a:ext cx="4407169" cy="646331"/>
          </a:xfrm>
          <a:prstGeom prst="rect">
            <a:avLst/>
          </a:prstGeom>
        </p:spPr>
        <p:txBody>
          <a:bodyPr wrap="none">
            <a:spAutoFit/>
          </a:bodyPr>
          <a:lstStyle/>
          <a:p>
            <a:r>
              <a:rPr lang="en-US" sz="3600" b="1" dirty="0">
                <a:solidFill>
                  <a:srgbClr val="002060"/>
                </a:solidFill>
              </a:rPr>
              <a:t>Where are the book</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1" name="Rectangle 10"/>
          <p:cNvSpPr/>
          <p:nvPr/>
        </p:nvSpPr>
        <p:spPr>
          <a:xfrm>
            <a:off x="4509425" y="5761813"/>
            <a:ext cx="3928191"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on the bed.</a:t>
            </a:r>
            <a:endParaRPr lang="en-US" sz="3600" dirty="0">
              <a:solidFill>
                <a:srgbClr val="002060"/>
              </a:solidFill>
            </a:endParaRPr>
          </a:p>
        </p:txBody>
      </p:sp>
      <p:sp>
        <p:nvSpPr>
          <p:cNvPr id="12" name="Rounded Rectangle 11"/>
          <p:cNvSpPr/>
          <p:nvPr/>
        </p:nvSpPr>
        <p:spPr>
          <a:xfrm>
            <a:off x="4507134" y="2243714"/>
            <a:ext cx="487316" cy="434340"/>
          </a:xfrm>
          <a:prstGeom prst="roundRect">
            <a:avLst>
              <a:gd name="adj" fmla="val 27193"/>
            </a:avLst>
          </a:prstGeom>
          <a:ln>
            <a:solidFill>
              <a:srgbClr val="06A3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entury Gothic" panose="020B0502020202020204" pitchFamily="34" charset="0"/>
              </a:rPr>
              <a:t>c</a:t>
            </a:r>
          </a:p>
        </p:txBody>
      </p:sp>
    </p:spTree>
    <p:extLst>
      <p:ext uri="{BB962C8B-B14F-4D97-AF65-F5344CB8AC3E}">
        <p14:creationId xmlns:p14="http://schemas.microsoft.com/office/powerpoint/2010/main" val="40849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12"/>
                                        </p:tgtEl>
                                        <p:attrNameLst>
                                          <p:attrName>fillcolor</p:attrName>
                                        </p:attrNameLst>
                                      </p:cBhvr>
                                      <p:to>
                                        <a:srgbClr val="FFFF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4586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96" r="1229" b="1162"/>
          <a:stretch/>
        </p:blipFill>
        <p:spPr>
          <a:xfrm>
            <a:off x="2704028" y="660512"/>
            <a:ext cx="7207155" cy="4399801"/>
          </a:xfrm>
          <a:prstGeom prst="rect">
            <a:avLst/>
          </a:prstGeom>
        </p:spPr>
      </p:pic>
      <p:sp>
        <p:nvSpPr>
          <p:cNvPr id="6" name="Rectangle 5"/>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Let’s talk</a:t>
            </a:r>
          </a:p>
        </p:txBody>
      </p:sp>
      <p:pic>
        <p:nvPicPr>
          <p:cNvPr id="7" name="Picture 6"/>
          <p:cNvPicPr>
            <a:picLocks noChangeAspect="1"/>
          </p:cNvPicPr>
          <p:nvPr/>
        </p:nvPicPr>
        <p:blipFill>
          <a:blip r:embed="rId3"/>
          <a:stretch>
            <a:fillRect/>
          </a:stretch>
        </p:blipFill>
        <p:spPr>
          <a:xfrm>
            <a:off x="3817256" y="5153527"/>
            <a:ext cx="548640" cy="548640"/>
          </a:xfrm>
          <a:prstGeom prst="ellipse">
            <a:avLst/>
          </a:prstGeom>
          <a:ln>
            <a:solidFill>
              <a:schemeClr val="tx2"/>
            </a:solidFill>
          </a:ln>
        </p:spPr>
      </p:pic>
      <p:pic>
        <p:nvPicPr>
          <p:cNvPr id="3" name="Picture 2"/>
          <p:cNvPicPr>
            <a:picLocks noChangeAspect="1"/>
          </p:cNvPicPr>
          <p:nvPr/>
        </p:nvPicPr>
        <p:blipFill>
          <a:blip r:embed="rId4"/>
          <a:stretch>
            <a:fillRect/>
          </a:stretch>
        </p:blipFill>
        <p:spPr>
          <a:xfrm>
            <a:off x="3817256" y="5795381"/>
            <a:ext cx="548640" cy="548640"/>
          </a:xfrm>
          <a:prstGeom prst="ellipse">
            <a:avLst/>
          </a:prstGeom>
          <a:ln>
            <a:solidFill>
              <a:schemeClr val="tx2"/>
            </a:solidFill>
          </a:ln>
        </p:spPr>
      </p:pic>
      <p:sp>
        <p:nvSpPr>
          <p:cNvPr id="10" name="Rectangle 9"/>
          <p:cNvSpPr/>
          <p:nvPr/>
        </p:nvSpPr>
        <p:spPr>
          <a:xfrm>
            <a:off x="4532534" y="5053736"/>
            <a:ext cx="4148123" cy="646331"/>
          </a:xfrm>
          <a:prstGeom prst="rect">
            <a:avLst/>
          </a:prstGeom>
        </p:spPr>
        <p:txBody>
          <a:bodyPr wrap="none">
            <a:spAutoFit/>
          </a:bodyPr>
          <a:lstStyle/>
          <a:p>
            <a:r>
              <a:rPr lang="en-US" sz="3600" b="1" dirty="0">
                <a:solidFill>
                  <a:srgbClr val="002060"/>
                </a:solidFill>
              </a:rPr>
              <a:t>Where are the ball</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1" name="Rectangle 10"/>
          <p:cNvSpPr/>
          <p:nvPr/>
        </p:nvSpPr>
        <p:spPr>
          <a:xfrm>
            <a:off x="4509425" y="5761813"/>
            <a:ext cx="4572598"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under the bed.</a:t>
            </a:r>
            <a:endParaRPr lang="en-US" sz="3600" dirty="0">
              <a:solidFill>
                <a:srgbClr val="002060"/>
              </a:solidFill>
            </a:endParaRPr>
          </a:p>
        </p:txBody>
      </p:sp>
      <p:sp>
        <p:nvSpPr>
          <p:cNvPr id="12" name="Rounded Rectangle 11"/>
          <p:cNvSpPr/>
          <p:nvPr/>
        </p:nvSpPr>
        <p:spPr>
          <a:xfrm>
            <a:off x="4672234" y="3564514"/>
            <a:ext cx="487316" cy="434340"/>
          </a:xfrm>
          <a:prstGeom prst="roundRect">
            <a:avLst>
              <a:gd name="adj" fmla="val 27193"/>
            </a:avLst>
          </a:prstGeom>
          <a:ln>
            <a:solidFill>
              <a:srgbClr val="06A3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entury Gothic" panose="020B0502020202020204" pitchFamily="34" charset="0"/>
              </a:rPr>
              <a:t>d</a:t>
            </a:r>
          </a:p>
        </p:txBody>
      </p:sp>
    </p:spTree>
    <p:extLst>
      <p:ext uri="{BB962C8B-B14F-4D97-AF65-F5344CB8AC3E}">
        <p14:creationId xmlns:p14="http://schemas.microsoft.com/office/powerpoint/2010/main" val="164300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12"/>
                                        </p:tgtEl>
                                        <p:attrNameLst>
                                          <p:attrName>fillcolor</p:attrName>
                                        </p:attrNameLst>
                                      </p:cBhvr>
                                      <p:to>
                                        <a:srgbClr val="FFFF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96" r="1229" b="1162"/>
          <a:stretch/>
        </p:blipFill>
        <p:spPr>
          <a:xfrm>
            <a:off x="2704028" y="660512"/>
            <a:ext cx="7207155" cy="4399801"/>
          </a:xfrm>
          <a:prstGeom prst="rect">
            <a:avLst/>
          </a:prstGeom>
        </p:spPr>
      </p:pic>
      <p:sp>
        <p:nvSpPr>
          <p:cNvPr id="6" name="Rectangle 5"/>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Let’s talk</a:t>
            </a:r>
          </a:p>
        </p:txBody>
      </p:sp>
      <p:pic>
        <p:nvPicPr>
          <p:cNvPr id="7" name="Picture 6"/>
          <p:cNvPicPr>
            <a:picLocks noChangeAspect="1"/>
          </p:cNvPicPr>
          <p:nvPr/>
        </p:nvPicPr>
        <p:blipFill>
          <a:blip r:embed="rId3"/>
          <a:stretch>
            <a:fillRect/>
          </a:stretch>
        </p:blipFill>
        <p:spPr>
          <a:xfrm>
            <a:off x="3817256" y="5153527"/>
            <a:ext cx="548640" cy="548640"/>
          </a:xfrm>
          <a:prstGeom prst="ellipse">
            <a:avLst/>
          </a:prstGeom>
          <a:ln>
            <a:solidFill>
              <a:schemeClr val="tx2"/>
            </a:solidFill>
          </a:ln>
        </p:spPr>
      </p:pic>
      <p:pic>
        <p:nvPicPr>
          <p:cNvPr id="3" name="Picture 2"/>
          <p:cNvPicPr>
            <a:picLocks noChangeAspect="1"/>
          </p:cNvPicPr>
          <p:nvPr/>
        </p:nvPicPr>
        <p:blipFill>
          <a:blip r:embed="rId4"/>
          <a:stretch>
            <a:fillRect/>
          </a:stretch>
        </p:blipFill>
        <p:spPr>
          <a:xfrm>
            <a:off x="3817256" y="5795381"/>
            <a:ext cx="548640" cy="548640"/>
          </a:xfrm>
          <a:prstGeom prst="ellipse">
            <a:avLst/>
          </a:prstGeom>
          <a:ln>
            <a:solidFill>
              <a:schemeClr val="tx2"/>
            </a:solidFill>
          </a:ln>
        </p:spPr>
      </p:pic>
      <p:sp>
        <p:nvSpPr>
          <p:cNvPr id="10" name="Rectangle 9"/>
          <p:cNvSpPr/>
          <p:nvPr/>
        </p:nvSpPr>
        <p:spPr>
          <a:xfrm>
            <a:off x="4532534" y="5053736"/>
            <a:ext cx="3887218" cy="646331"/>
          </a:xfrm>
          <a:prstGeom prst="rect">
            <a:avLst/>
          </a:prstGeom>
        </p:spPr>
        <p:txBody>
          <a:bodyPr wrap="none">
            <a:spAutoFit/>
          </a:bodyPr>
          <a:lstStyle/>
          <a:p>
            <a:r>
              <a:rPr lang="en-US" sz="3600" b="1" dirty="0">
                <a:solidFill>
                  <a:srgbClr val="002060"/>
                </a:solidFill>
              </a:rPr>
              <a:t>Where is the chair?</a:t>
            </a:r>
            <a:endParaRPr lang="en-US" sz="3600" dirty="0">
              <a:solidFill>
                <a:srgbClr val="002060"/>
              </a:solidFill>
            </a:endParaRPr>
          </a:p>
        </p:txBody>
      </p:sp>
      <p:sp>
        <p:nvSpPr>
          <p:cNvPr id="11" name="Rectangle 10"/>
          <p:cNvSpPr/>
          <p:nvPr/>
        </p:nvSpPr>
        <p:spPr>
          <a:xfrm>
            <a:off x="4509425" y="5761813"/>
            <a:ext cx="3685240" cy="646331"/>
          </a:xfrm>
          <a:prstGeom prst="rect">
            <a:avLst/>
          </a:prstGeom>
        </p:spPr>
        <p:txBody>
          <a:bodyPr wrap="none">
            <a:spAutoFit/>
          </a:bodyPr>
          <a:lstStyle/>
          <a:p>
            <a:r>
              <a:rPr lang="en-US" sz="3600" b="1" dirty="0">
                <a:solidFill>
                  <a:srgbClr val="FF0000"/>
                </a:solidFill>
              </a:rPr>
              <a:t>It’s</a:t>
            </a:r>
            <a:r>
              <a:rPr lang="en-US" sz="3600" b="1" dirty="0">
                <a:solidFill>
                  <a:srgbClr val="002060"/>
                </a:solidFill>
              </a:rPr>
              <a:t> near the table.</a:t>
            </a:r>
            <a:endParaRPr lang="en-US" sz="3600" dirty="0">
              <a:solidFill>
                <a:srgbClr val="002060"/>
              </a:solidFill>
            </a:endParaRPr>
          </a:p>
        </p:txBody>
      </p:sp>
      <p:sp>
        <p:nvSpPr>
          <p:cNvPr id="12" name="Rounded Rectangle 11"/>
          <p:cNvSpPr/>
          <p:nvPr/>
        </p:nvSpPr>
        <p:spPr>
          <a:xfrm>
            <a:off x="6403340" y="3374014"/>
            <a:ext cx="487316" cy="434340"/>
          </a:xfrm>
          <a:prstGeom prst="roundRect">
            <a:avLst>
              <a:gd name="adj" fmla="val 27193"/>
            </a:avLst>
          </a:prstGeom>
          <a:ln>
            <a:solidFill>
              <a:srgbClr val="06A3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entury Gothic" panose="020B0502020202020204" pitchFamily="34" charset="0"/>
              </a:rPr>
              <a:t>e</a:t>
            </a:r>
          </a:p>
        </p:txBody>
      </p:sp>
    </p:spTree>
    <p:extLst>
      <p:ext uri="{BB962C8B-B14F-4D97-AF65-F5344CB8AC3E}">
        <p14:creationId xmlns:p14="http://schemas.microsoft.com/office/powerpoint/2010/main" val="134823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12"/>
                                        </p:tgtEl>
                                        <p:attrNameLst>
                                          <p:attrName>fillcolor</p:attrName>
                                        </p:attrNameLst>
                                      </p:cBhvr>
                                      <p:to>
                                        <a:srgbClr val="FFFF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696" r="1229" b="1162"/>
          <a:stretch/>
        </p:blipFill>
        <p:spPr>
          <a:xfrm>
            <a:off x="2704028" y="660512"/>
            <a:ext cx="7207155" cy="4399801"/>
          </a:xfrm>
          <a:prstGeom prst="rect">
            <a:avLst/>
          </a:prstGeom>
        </p:spPr>
      </p:pic>
      <p:sp>
        <p:nvSpPr>
          <p:cNvPr id="6" name="Rectangle 5"/>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Let’s talk</a:t>
            </a:r>
          </a:p>
        </p:txBody>
      </p:sp>
      <p:pic>
        <p:nvPicPr>
          <p:cNvPr id="7" name="Picture 6"/>
          <p:cNvPicPr>
            <a:picLocks noChangeAspect="1"/>
          </p:cNvPicPr>
          <p:nvPr/>
        </p:nvPicPr>
        <p:blipFill>
          <a:blip r:embed="rId3"/>
          <a:stretch>
            <a:fillRect/>
          </a:stretch>
        </p:blipFill>
        <p:spPr>
          <a:xfrm>
            <a:off x="3817256" y="5153527"/>
            <a:ext cx="548640" cy="548640"/>
          </a:xfrm>
          <a:prstGeom prst="ellipse">
            <a:avLst/>
          </a:prstGeom>
          <a:ln>
            <a:solidFill>
              <a:schemeClr val="tx2"/>
            </a:solidFill>
          </a:ln>
        </p:spPr>
      </p:pic>
      <p:pic>
        <p:nvPicPr>
          <p:cNvPr id="3" name="Picture 2"/>
          <p:cNvPicPr>
            <a:picLocks noChangeAspect="1"/>
          </p:cNvPicPr>
          <p:nvPr/>
        </p:nvPicPr>
        <p:blipFill>
          <a:blip r:embed="rId4"/>
          <a:stretch>
            <a:fillRect/>
          </a:stretch>
        </p:blipFill>
        <p:spPr>
          <a:xfrm>
            <a:off x="3817256" y="5795381"/>
            <a:ext cx="548640" cy="548640"/>
          </a:xfrm>
          <a:prstGeom prst="ellipse">
            <a:avLst/>
          </a:prstGeom>
          <a:ln>
            <a:solidFill>
              <a:schemeClr val="tx2"/>
            </a:solidFill>
          </a:ln>
        </p:spPr>
      </p:pic>
      <p:sp>
        <p:nvSpPr>
          <p:cNvPr id="10" name="Rectangle 9"/>
          <p:cNvSpPr/>
          <p:nvPr/>
        </p:nvSpPr>
        <p:spPr>
          <a:xfrm>
            <a:off x="4532534" y="5053736"/>
            <a:ext cx="4268220" cy="646331"/>
          </a:xfrm>
          <a:prstGeom prst="rect">
            <a:avLst/>
          </a:prstGeom>
        </p:spPr>
        <p:txBody>
          <a:bodyPr wrap="none">
            <a:spAutoFit/>
          </a:bodyPr>
          <a:lstStyle/>
          <a:p>
            <a:r>
              <a:rPr lang="en-US" sz="3600" b="1" dirty="0">
                <a:solidFill>
                  <a:srgbClr val="002060"/>
                </a:solidFill>
              </a:rPr>
              <a:t>Where are the coat</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1" name="Rectangle 10"/>
          <p:cNvSpPr/>
          <p:nvPr/>
        </p:nvSpPr>
        <p:spPr>
          <a:xfrm>
            <a:off x="4509425" y="5761813"/>
            <a:ext cx="4910319"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behind the door.</a:t>
            </a:r>
            <a:endParaRPr lang="en-US" sz="3600" dirty="0">
              <a:solidFill>
                <a:srgbClr val="002060"/>
              </a:solidFill>
            </a:endParaRPr>
          </a:p>
        </p:txBody>
      </p:sp>
      <p:sp>
        <p:nvSpPr>
          <p:cNvPr id="12" name="Rounded Rectangle 11"/>
          <p:cNvSpPr/>
          <p:nvPr/>
        </p:nvSpPr>
        <p:spPr>
          <a:xfrm>
            <a:off x="9132823" y="2180214"/>
            <a:ext cx="487316" cy="434340"/>
          </a:xfrm>
          <a:prstGeom prst="roundRect">
            <a:avLst>
              <a:gd name="adj" fmla="val 27193"/>
            </a:avLst>
          </a:prstGeom>
          <a:ln>
            <a:solidFill>
              <a:srgbClr val="06A3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entury Gothic" panose="020B0502020202020204" pitchFamily="34" charset="0"/>
              </a:rPr>
              <a:t>f</a:t>
            </a:r>
          </a:p>
        </p:txBody>
      </p:sp>
    </p:spTree>
    <p:extLst>
      <p:ext uri="{BB962C8B-B14F-4D97-AF65-F5344CB8AC3E}">
        <p14:creationId xmlns:p14="http://schemas.microsoft.com/office/powerpoint/2010/main" val="22450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12"/>
                                        </p:tgtEl>
                                        <p:attrNameLst>
                                          <p:attrName>fillcolor</p:attrName>
                                        </p:attrNameLst>
                                      </p:cBhvr>
                                      <p:to>
                                        <a:srgbClr val="FFFF00"/>
                                      </p:to>
                                    </p:animClr>
                                    <p:set>
                                      <p:cBhvr>
                                        <p:cTn id="7" dur="1000" fill="hold"/>
                                        <p:tgtEl>
                                          <p:spTgt spid="12"/>
                                        </p:tgtEl>
                                        <p:attrNameLst>
                                          <p:attrName>fill.type</p:attrName>
                                        </p:attrNameLst>
                                      </p:cBhvr>
                                      <p:to>
                                        <p:strVal val="solid"/>
                                      </p:to>
                                    </p:set>
                                    <p:set>
                                      <p:cBhvr>
                                        <p:cTn id="8" dur="1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32400073"/>
              </p:ext>
            </p:extLst>
          </p:nvPr>
        </p:nvGraphicFramePr>
        <p:xfrm>
          <a:off x="3065172" y="872646"/>
          <a:ext cx="7868990" cy="5605426"/>
        </p:xfrm>
        <a:graphic>
          <a:graphicData uri="http://schemas.openxmlformats.org/drawingml/2006/table">
            <a:tbl>
              <a:tblPr firstRow="1" bandRow="1">
                <a:tableStyleId>{5C22544A-7EE6-4342-B048-85BDC9FD1C3A}</a:tableStyleId>
              </a:tblPr>
              <a:tblGrid>
                <a:gridCol w="3934495">
                  <a:extLst>
                    <a:ext uri="{9D8B030D-6E8A-4147-A177-3AD203B41FA5}">
                      <a16:colId xmlns:a16="http://schemas.microsoft.com/office/drawing/2014/main" val="20000"/>
                    </a:ext>
                  </a:extLst>
                </a:gridCol>
                <a:gridCol w="3934495">
                  <a:extLst>
                    <a:ext uri="{9D8B030D-6E8A-4147-A177-3AD203B41FA5}">
                      <a16:colId xmlns:a16="http://schemas.microsoft.com/office/drawing/2014/main" val="20001"/>
                    </a:ext>
                  </a:extLst>
                </a:gridCol>
              </a:tblGrid>
              <a:tr h="2802713">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02713">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30" name="Picture 6" descr="https://s.sachmem.vn/public/images/TA3T2SHS/U13-L2-4-3-kujhmngordueuuh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596" y="3689074"/>
            <a:ext cx="3044815" cy="26783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289247" y="5989408"/>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1</a:t>
            </a:r>
          </a:p>
        </p:txBody>
      </p:sp>
      <p:sp>
        <p:nvSpPr>
          <p:cNvPr id="18" name="12-Point Star 17"/>
          <p:cNvSpPr/>
          <p:nvPr/>
        </p:nvSpPr>
        <p:spPr>
          <a:xfrm>
            <a:off x="5877917" y="5989408"/>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c</a:t>
            </a:r>
          </a:p>
        </p:txBody>
      </p:sp>
      <p:pic>
        <p:nvPicPr>
          <p:cNvPr id="1028" name="Picture 4" descr="https://s.sachmem.vn/public/images/TA3T2SHS/U13-L2-4-1-leoffxpzxspivode.jpg"/>
          <p:cNvPicPr>
            <a:picLocks noChangeAspect="1" noChangeArrowheads="1"/>
          </p:cNvPicPr>
          <p:nvPr/>
        </p:nvPicPr>
        <p:blipFill rotWithShape="1">
          <a:blip r:embed="rId7">
            <a:extLst>
              <a:ext uri="{28A0092B-C50C-407E-A947-70E740481C1C}">
                <a14:useLocalDpi xmlns:a14="http://schemas.microsoft.com/office/drawing/2010/main" val="0"/>
              </a:ext>
            </a:extLst>
          </a:blip>
          <a:srcRect t="21091"/>
          <a:stretch/>
        </p:blipFill>
        <p:spPr bwMode="auto">
          <a:xfrm>
            <a:off x="3503596" y="1354660"/>
            <a:ext cx="3018642" cy="20171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s.sachmem.vn/public/images/TA3T2SHS/U13-L2-4-2-rqgxsarqtfcqkhi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6625" y="934362"/>
            <a:ext cx="3184406" cy="26871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s.sachmem.vn/public/images/TA3T2SHS/U13-L2-4-4-zutklcofuluhdkqu.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9049" y="3723972"/>
            <a:ext cx="3027366" cy="2643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8232" y="410982"/>
            <a:ext cx="3779374" cy="461665"/>
          </a:xfrm>
          <a:prstGeom prst="rect">
            <a:avLst/>
          </a:prstGeom>
        </p:spPr>
        <p:txBody>
          <a:bodyPr wrap="square">
            <a:spAutoFit/>
          </a:bodyPr>
          <a:lstStyle/>
          <a:p>
            <a:r>
              <a:rPr lang="en-US" sz="2400" b="1" dirty="0">
                <a:solidFill>
                  <a:srgbClr val="FF5235"/>
                </a:solidFill>
                <a:latin typeface="Helvetica Neue"/>
              </a:rPr>
              <a:t>4. Listen and number.</a:t>
            </a:r>
          </a:p>
        </p:txBody>
      </p:sp>
      <p:sp>
        <p:nvSpPr>
          <p:cNvPr id="6" name="Rectangle 5"/>
          <p:cNvSpPr/>
          <p:nvPr/>
        </p:nvSpPr>
        <p:spPr>
          <a:xfrm>
            <a:off x="6161630" y="3260870"/>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2</a:t>
            </a:r>
          </a:p>
        </p:txBody>
      </p:sp>
      <p:sp>
        <p:nvSpPr>
          <p:cNvPr id="13" name="Rectangle 12"/>
          <p:cNvSpPr/>
          <p:nvPr/>
        </p:nvSpPr>
        <p:spPr>
          <a:xfrm>
            <a:off x="10310423" y="3260870"/>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4</a:t>
            </a:r>
          </a:p>
        </p:txBody>
      </p:sp>
      <p:sp>
        <p:nvSpPr>
          <p:cNvPr id="15" name="Rectangle 14"/>
          <p:cNvSpPr/>
          <p:nvPr/>
        </p:nvSpPr>
        <p:spPr>
          <a:xfrm>
            <a:off x="10294957" y="6006858"/>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3</a:t>
            </a:r>
          </a:p>
        </p:txBody>
      </p:sp>
      <p:sp>
        <p:nvSpPr>
          <p:cNvPr id="16" name="12-Point Star 15"/>
          <p:cNvSpPr/>
          <p:nvPr/>
        </p:nvSpPr>
        <p:spPr>
          <a:xfrm>
            <a:off x="5750300" y="3260870"/>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a</a:t>
            </a:r>
          </a:p>
        </p:txBody>
      </p:sp>
      <p:sp>
        <p:nvSpPr>
          <p:cNvPr id="17" name="12-Point Star 16"/>
          <p:cNvSpPr/>
          <p:nvPr/>
        </p:nvSpPr>
        <p:spPr>
          <a:xfrm>
            <a:off x="9899093" y="3260870"/>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a:t>
            </a:r>
          </a:p>
        </p:txBody>
      </p:sp>
      <p:sp>
        <p:nvSpPr>
          <p:cNvPr id="19" name="12-Point Star 18"/>
          <p:cNvSpPr/>
          <p:nvPr/>
        </p:nvSpPr>
        <p:spPr>
          <a:xfrm>
            <a:off x="9883627" y="6006858"/>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d</a:t>
            </a:r>
          </a:p>
        </p:txBody>
      </p:sp>
      <p:sp>
        <p:nvSpPr>
          <p:cNvPr id="20" name="Flowchart: Decision 19"/>
          <p:cNvSpPr/>
          <p:nvPr/>
        </p:nvSpPr>
        <p:spPr>
          <a:xfrm>
            <a:off x="1159918" y="1787572"/>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1</a:t>
            </a:r>
          </a:p>
        </p:txBody>
      </p:sp>
      <p:sp>
        <p:nvSpPr>
          <p:cNvPr id="21" name="Flowchart: Decision 20"/>
          <p:cNvSpPr/>
          <p:nvPr/>
        </p:nvSpPr>
        <p:spPr>
          <a:xfrm>
            <a:off x="1159918" y="2597673"/>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2</a:t>
            </a:r>
          </a:p>
        </p:txBody>
      </p:sp>
      <p:sp>
        <p:nvSpPr>
          <p:cNvPr id="22" name="Flowchart: Decision 21"/>
          <p:cNvSpPr/>
          <p:nvPr/>
        </p:nvSpPr>
        <p:spPr>
          <a:xfrm>
            <a:off x="1159918" y="3441174"/>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3</a:t>
            </a:r>
          </a:p>
        </p:txBody>
      </p:sp>
      <p:sp>
        <p:nvSpPr>
          <p:cNvPr id="23" name="Flowchart: Decision 22"/>
          <p:cNvSpPr/>
          <p:nvPr/>
        </p:nvSpPr>
        <p:spPr>
          <a:xfrm>
            <a:off x="1159918" y="4284675"/>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4647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UNIT 13- L2.4.1.wav"/>
                                        </p:tgtEl>
                                      </p:cMediaNode>
                                    </p:audio>
                                  </p:sub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UNIT 13- L2.4.3.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UNIT 13- L2.4.2.wav"/>
                                        </p:tgtEl>
                                      </p:cMediaNode>
                                    </p:audio>
                                  </p:sub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UNIT 13- L2.4.4.wav"/>
                                        </p:tgtEl>
                                      </p:cMediaNode>
                                    </p:audio>
                                  </p:sub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88506" y="3199006"/>
            <a:ext cx="3456636" cy="2471722"/>
            <a:chOff x="1115364" y="4070194"/>
            <a:chExt cx="2954360" cy="2112561"/>
          </a:xfrm>
        </p:grpSpPr>
        <p:pic>
          <p:nvPicPr>
            <p:cNvPr id="2" name="Picture 1"/>
            <p:cNvPicPr>
              <a:picLocks noChangeAspect="1"/>
            </p:cNvPicPr>
            <p:nvPr/>
          </p:nvPicPr>
          <p:blipFill>
            <a:blip r:embed="rId2"/>
            <a:stretch>
              <a:fillRect/>
            </a:stretch>
          </p:blipFill>
          <p:spPr>
            <a:xfrm>
              <a:off x="1115364" y="4070194"/>
              <a:ext cx="2954360" cy="2112561"/>
            </a:xfrm>
            <a:prstGeom prst="rect">
              <a:avLst/>
            </a:prstGeom>
          </p:spPr>
        </p:pic>
        <p:sp>
          <p:nvSpPr>
            <p:cNvPr id="5" name="Oval 4"/>
            <p:cNvSpPr/>
            <p:nvPr/>
          </p:nvSpPr>
          <p:spPr>
            <a:xfrm>
              <a:off x="2472744" y="5822147"/>
              <a:ext cx="1596980" cy="360608"/>
            </a:xfrm>
            <a:prstGeom prst="ellipse">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984209" y="847497"/>
            <a:ext cx="10213879" cy="1681038"/>
          </a:xfrm>
          <a:prstGeom prst="rect">
            <a:avLst/>
          </a:prstGeom>
        </p:spPr>
        <p:txBody>
          <a:bodyPr wrap="square">
            <a:spAutoFit/>
          </a:bodyPr>
          <a:lstStyle/>
          <a:p>
            <a:pPr algn="just">
              <a:lnSpc>
                <a:spcPct val="114000"/>
              </a:lnSpc>
            </a:pPr>
            <a:r>
              <a:rPr lang="en-US" sz="2300" dirty="0">
                <a:solidFill>
                  <a:srgbClr val="002060"/>
                </a:solidFill>
                <a:latin typeface="Helvetica Neue"/>
              </a:rPr>
              <a:t>Hello! My name is Phong. Here is a picture of my room. This is my bed. My coat is on the bed. There are three balls under the bed. There are two chairs near the desk. There are four books and a photo on the desk. There are three posters on the wall.</a:t>
            </a:r>
            <a:endParaRPr lang="en-US" sz="2300" dirty="0">
              <a:solidFill>
                <a:srgbClr val="002060"/>
              </a:solidFill>
            </a:endParaRPr>
          </a:p>
        </p:txBody>
      </p:sp>
      <p:sp>
        <p:nvSpPr>
          <p:cNvPr id="8" name="Rectangle 7"/>
          <p:cNvSpPr/>
          <p:nvPr/>
        </p:nvSpPr>
        <p:spPr>
          <a:xfrm>
            <a:off x="5410564" y="2355602"/>
            <a:ext cx="7044370" cy="4154984"/>
          </a:xfrm>
          <a:prstGeom prst="rect">
            <a:avLst/>
          </a:prstGeom>
        </p:spPr>
        <p:txBody>
          <a:bodyPr wrap="square">
            <a:spAutoFit/>
          </a:bodyPr>
          <a:lstStyle/>
          <a:p>
            <a:pPr marL="457200" indent="-457200" algn="just">
              <a:lnSpc>
                <a:spcPct val="110000"/>
              </a:lnSpc>
              <a:buAutoNum type="arabicPeriod"/>
            </a:pPr>
            <a:r>
              <a:rPr lang="en-US" sz="2400" dirty="0">
                <a:latin typeface="Helvetica Neue"/>
              </a:rPr>
              <a:t>Where is Phong's coat?</a:t>
            </a:r>
          </a:p>
          <a:p>
            <a:pPr algn="just">
              <a:lnSpc>
                <a:spcPct val="110000"/>
              </a:lnSpc>
            </a:pPr>
            <a:r>
              <a:rPr lang="en-US" sz="2400" dirty="0">
                <a:solidFill>
                  <a:srgbClr val="002060"/>
                </a:solidFill>
                <a:latin typeface="Helvetica Neue"/>
              </a:rPr>
              <a:t>     </a:t>
            </a:r>
            <a:r>
              <a:rPr lang="en-US" sz="2400" dirty="0">
                <a:solidFill>
                  <a:srgbClr val="C00000"/>
                </a:solidFill>
                <a:latin typeface="Helvetica Neue"/>
              </a:rPr>
              <a:t>It is on the bed.</a:t>
            </a:r>
          </a:p>
          <a:p>
            <a:pPr algn="just">
              <a:lnSpc>
                <a:spcPct val="110000"/>
              </a:lnSpc>
            </a:pPr>
            <a:r>
              <a:rPr lang="en-US" sz="2400" dirty="0">
                <a:latin typeface="Helvetica Neue"/>
              </a:rPr>
              <a:t>2. Where are the balls?</a:t>
            </a:r>
          </a:p>
          <a:p>
            <a:pPr algn="just">
              <a:lnSpc>
                <a:spcPct val="110000"/>
              </a:lnSpc>
            </a:pPr>
            <a:r>
              <a:rPr lang="en-US" sz="2400" dirty="0">
                <a:solidFill>
                  <a:srgbClr val="002060"/>
                </a:solidFill>
                <a:latin typeface="Helvetica Neue"/>
              </a:rPr>
              <a:t>     </a:t>
            </a:r>
            <a:r>
              <a:rPr lang="en-US" sz="2400" dirty="0">
                <a:solidFill>
                  <a:srgbClr val="C00000"/>
                </a:solidFill>
                <a:latin typeface="Helvetica Neue"/>
              </a:rPr>
              <a:t>They are under the bed.</a:t>
            </a:r>
          </a:p>
          <a:p>
            <a:pPr algn="just">
              <a:lnSpc>
                <a:spcPct val="110000"/>
              </a:lnSpc>
            </a:pPr>
            <a:r>
              <a:rPr lang="en-US" sz="2400" dirty="0">
                <a:latin typeface="Helvetica Neue"/>
              </a:rPr>
              <a:t>3. Where are the chairs?</a:t>
            </a:r>
          </a:p>
          <a:p>
            <a:pPr algn="just">
              <a:lnSpc>
                <a:spcPct val="110000"/>
              </a:lnSpc>
            </a:pPr>
            <a:r>
              <a:rPr lang="en-US" sz="2400" dirty="0">
                <a:solidFill>
                  <a:srgbClr val="C00000"/>
                </a:solidFill>
                <a:latin typeface="Helvetica Neue"/>
              </a:rPr>
              <a:t>    They are near the desk.</a:t>
            </a:r>
          </a:p>
          <a:p>
            <a:pPr algn="just">
              <a:lnSpc>
                <a:spcPct val="110000"/>
              </a:lnSpc>
            </a:pPr>
            <a:r>
              <a:rPr lang="en-US" sz="2400" dirty="0">
                <a:latin typeface="Helvetica Neue"/>
              </a:rPr>
              <a:t>4. Where are the books and Phong's photo?</a:t>
            </a:r>
          </a:p>
          <a:p>
            <a:pPr algn="just">
              <a:lnSpc>
                <a:spcPct val="110000"/>
              </a:lnSpc>
            </a:pPr>
            <a:r>
              <a:rPr lang="en-US" sz="2400" dirty="0">
                <a:solidFill>
                  <a:srgbClr val="002060"/>
                </a:solidFill>
                <a:latin typeface="Helvetica Neue"/>
              </a:rPr>
              <a:t>    </a:t>
            </a:r>
            <a:r>
              <a:rPr lang="en-US" sz="2400" dirty="0">
                <a:solidFill>
                  <a:srgbClr val="C00000"/>
                </a:solidFill>
                <a:latin typeface="Helvetica Neue"/>
              </a:rPr>
              <a:t>They are on the desk.</a:t>
            </a:r>
          </a:p>
          <a:p>
            <a:pPr algn="just">
              <a:lnSpc>
                <a:spcPct val="110000"/>
              </a:lnSpc>
            </a:pPr>
            <a:r>
              <a:rPr lang="en-US" sz="2400" dirty="0">
                <a:latin typeface="Helvetica Neue"/>
              </a:rPr>
              <a:t>5. Where are the posters?</a:t>
            </a:r>
          </a:p>
          <a:p>
            <a:pPr algn="just">
              <a:lnSpc>
                <a:spcPct val="110000"/>
              </a:lnSpc>
            </a:pPr>
            <a:r>
              <a:rPr lang="en-US" sz="2400" dirty="0">
                <a:solidFill>
                  <a:srgbClr val="C00000"/>
                </a:solidFill>
                <a:latin typeface="Helvetica Neue"/>
              </a:rPr>
              <a:t>    They are on the wall.</a:t>
            </a:r>
          </a:p>
        </p:txBody>
      </p:sp>
      <p:sp>
        <p:nvSpPr>
          <p:cNvPr id="9" name="Rectangle 8"/>
          <p:cNvSpPr/>
          <p:nvPr/>
        </p:nvSpPr>
        <p:spPr>
          <a:xfrm>
            <a:off x="868299" y="321437"/>
            <a:ext cx="6096000" cy="461665"/>
          </a:xfrm>
          <a:prstGeom prst="rect">
            <a:avLst/>
          </a:prstGeom>
        </p:spPr>
        <p:txBody>
          <a:bodyPr>
            <a:spAutoFit/>
          </a:bodyPr>
          <a:lstStyle/>
          <a:p>
            <a:r>
              <a:rPr lang="en-US" sz="2400" b="1" dirty="0">
                <a:solidFill>
                  <a:srgbClr val="FF5235"/>
                </a:solidFill>
                <a:latin typeface="Helvetica Neue"/>
              </a:rPr>
              <a:t>5. Read and complete</a:t>
            </a:r>
          </a:p>
        </p:txBody>
      </p:sp>
      <p:sp>
        <p:nvSpPr>
          <p:cNvPr id="11" name="Rectangle 10"/>
          <p:cNvSpPr/>
          <p:nvPr/>
        </p:nvSpPr>
        <p:spPr>
          <a:xfrm>
            <a:off x="5796932" y="2799761"/>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p>
        </p:txBody>
      </p:sp>
      <p:sp>
        <p:nvSpPr>
          <p:cNvPr id="12" name="Rectangle 11"/>
          <p:cNvSpPr/>
          <p:nvPr/>
        </p:nvSpPr>
        <p:spPr>
          <a:xfrm>
            <a:off x="5796932" y="3612146"/>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p>
        </p:txBody>
      </p:sp>
      <p:sp>
        <p:nvSpPr>
          <p:cNvPr id="13" name="Rectangle 12"/>
          <p:cNvSpPr/>
          <p:nvPr/>
        </p:nvSpPr>
        <p:spPr>
          <a:xfrm>
            <a:off x="5796932" y="4424531"/>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p>
        </p:txBody>
      </p:sp>
      <p:sp>
        <p:nvSpPr>
          <p:cNvPr id="14" name="Rectangle 13"/>
          <p:cNvSpPr/>
          <p:nvPr/>
        </p:nvSpPr>
        <p:spPr>
          <a:xfrm>
            <a:off x="5796932" y="5171767"/>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p>
        </p:txBody>
      </p:sp>
      <p:sp>
        <p:nvSpPr>
          <p:cNvPr id="15" name="Rectangle 14"/>
          <p:cNvSpPr/>
          <p:nvPr/>
        </p:nvSpPr>
        <p:spPr>
          <a:xfrm>
            <a:off x="5796932" y="6015171"/>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p>
        </p:txBody>
      </p:sp>
    </p:spTree>
    <p:extLst>
      <p:ext uri="{BB962C8B-B14F-4D97-AF65-F5344CB8AC3E}">
        <p14:creationId xmlns:p14="http://schemas.microsoft.com/office/powerpoint/2010/main" val="177632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750"/>
                                        <p:tgtEl>
                                          <p:spTgt spid="11"/>
                                        </p:tgtEl>
                                      </p:cBhvr>
                                    </p:animEffect>
                                    <p:set>
                                      <p:cBhvr>
                                        <p:cTn id="7" dur="1" fill="hold">
                                          <p:stCondLst>
                                            <p:cond delay="74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750"/>
                                        <p:tgtEl>
                                          <p:spTgt spid="12"/>
                                        </p:tgtEl>
                                      </p:cBhvr>
                                    </p:animEffect>
                                    <p:set>
                                      <p:cBhvr>
                                        <p:cTn id="12" dur="1" fill="hold">
                                          <p:stCondLst>
                                            <p:cond delay="74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750"/>
                                        <p:tgtEl>
                                          <p:spTgt spid="13"/>
                                        </p:tgtEl>
                                      </p:cBhvr>
                                    </p:animEffect>
                                    <p:set>
                                      <p:cBhvr>
                                        <p:cTn id="17" dur="1" fill="hold">
                                          <p:stCondLst>
                                            <p:cond delay="74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750"/>
                                        <p:tgtEl>
                                          <p:spTgt spid="14"/>
                                        </p:tgtEl>
                                      </p:cBhvr>
                                    </p:animEffect>
                                    <p:set>
                                      <p:cBhvr>
                                        <p:cTn id="22" dur="1" fill="hold">
                                          <p:stCondLst>
                                            <p:cond delay="74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750"/>
                                        <p:tgtEl>
                                          <p:spTgt spid="15"/>
                                        </p:tgtEl>
                                      </p:cBhvr>
                                    </p:animEffect>
                                    <p:set>
                                      <p:cBhvr>
                                        <p:cTn id="27" dur="1" fill="hold">
                                          <p:stCondLst>
                                            <p:cond delay="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a:stCxn id="8" idx="2"/>
          </p:cNvCxnSpPr>
          <p:nvPr/>
        </p:nvCxnSpPr>
        <p:spPr>
          <a:xfrm flipH="1">
            <a:off x="4171661" y="1959324"/>
            <a:ext cx="2428359" cy="261064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stCxn id="8" idx="2"/>
          </p:cNvCxnSpPr>
          <p:nvPr/>
        </p:nvCxnSpPr>
        <p:spPr>
          <a:xfrm flipH="1">
            <a:off x="3067028" y="1959324"/>
            <a:ext cx="3532992" cy="152410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8" idx="2"/>
          </p:cNvCxnSpPr>
          <p:nvPr/>
        </p:nvCxnSpPr>
        <p:spPr>
          <a:xfrm>
            <a:off x="6600020" y="1959324"/>
            <a:ext cx="2769980" cy="1249413"/>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14364" y="5820655"/>
            <a:ext cx="3305326" cy="56328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under the bed</a:t>
            </a:r>
            <a:endParaRPr lang="en-US" sz="2400" b="1" dirty="0">
              <a:solidFill>
                <a:srgbClr val="FF0000"/>
              </a:solidFill>
              <a:latin typeface="Century Gothic" panose="020B0502020202020204" pitchFamily="34" charset="0"/>
            </a:endParaRPr>
          </a:p>
        </p:txBody>
      </p:sp>
      <p:sp>
        <p:nvSpPr>
          <p:cNvPr id="15" name="Rectangle 14"/>
          <p:cNvSpPr/>
          <p:nvPr/>
        </p:nvSpPr>
        <p:spPr>
          <a:xfrm>
            <a:off x="4779028" y="5612810"/>
            <a:ext cx="3097600" cy="74207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on the wall</a:t>
            </a:r>
            <a:endParaRPr lang="en-US" sz="2400" b="1" dirty="0">
              <a:solidFill>
                <a:srgbClr val="FF0000"/>
              </a:solidFill>
              <a:latin typeface="Century Gothic" panose="020B0502020202020204" pitchFamily="34" charset="0"/>
            </a:endParaRPr>
          </a:p>
        </p:txBody>
      </p:sp>
      <p:sp>
        <p:nvSpPr>
          <p:cNvPr id="16" name="Rectangle 15"/>
          <p:cNvSpPr/>
          <p:nvPr/>
        </p:nvSpPr>
        <p:spPr>
          <a:xfrm>
            <a:off x="311608" y="4054835"/>
            <a:ext cx="3019035" cy="56328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near the table</a:t>
            </a:r>
            <a:endParaRPr lang="en-US" sz="2400" b="1" dirty="0">
              <a:solidFill>
                <a:srgbClr val="FF0000"/>
              </a:solidFill>
              <a:latin typeface="Century Gothic" panose="020B0502020202020204" pitchFamily="34" charset="0"/>
            </a:endParaRPr>
          </a:p>
        </p:txBody>
      </p:sp>
      <p:sp>
        <p:nvSpPr>
          <p:cNvPr id="19" name="Rectangle 18"/>
          <p:cNvSpPr/>
          <p:nvPr/>
        </p:nvSpPr>
        <p:spPr>
          <a:xfrm>
            <a:off x="8080683" y="5612810"/>
            <a:ext cx="2388301" cy="56328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on the table</a:t>
            </a:r>
            <a:endParaRPr lang="en-US" sz="2400" b="1" dirty="0">
              <a:solidFill>
                <a:srgbClr val="FF0000"/>
              </a:solidFill>
              <a:latin typeface="Century Gothic" panose="020B0502020202020204" pitchFamily="34" charset="0"/>
            </a:endParaRPr>
          </a:p>
        </p:txBody>
      </p:sp>
      <p:sp>
        <p:nvSpPr>
          <p:cNvPr id="20" name="Rectangle 19"/>
          <p:cNvSpPr/>
          <p:nvPr/>
        </p:nvSpPr>
        <p:spPr>
          <a:xfrm>
            <a:off x="8911800" y="3619008"/>
            <a:ext cx="3097354" cy="56328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behind the door</a:t>
            </a:r>
            <a:endParaRPr lang="en-US" sz="2400" b="1" dirty="0">
              <a:solidFill>
                <a:srgbClr val="FF0000"/>
              </a:solidFill>
              <a:latin typeface="Century Gothic" panose="020B0502020202020204" pitchFamily="34" charset="0"/>
            </a:endParaRPr>
          </a:p>
        </p:txBody>
      </p:sp>
      <p:cxnSp>
        <p:nvCxnSpPr>
          <p:cNvPr id="22" name="Straight Arrow Connector 21"/>
          <p:cNvCxnSpPr/>
          <p:nvPr/>
        </p:nvCxnSpPr>
        <p:spPr>
          <a:xfrm flipH="1">
            <a:off x="6332648" y="1987115"/>
            <a:ext cx="267372" cy="255506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08183" y="2893738"/>
            <a:ext cx="2704258" cy="1470380"/>
            <a:chOff x="721525" y="1667692"/>
            <a:chExt cx="5493996" cy="2348729"/>
          </a:xfrm>
        </p:grpSpPr>
        <p:pic>
          <p:nvPicPr>
            <p:cNvPr id="26" name="Picture 25"/>
            <p:cNvPicPr>
              <a:picLocks noChangeAspect="1"/>
            </p:cNvPicPr>
            <p:nvPr/>
          </p:nvPicPr>
          <p:blipFill>
            <a:blip r:embed="rId2"/>
            <a:stretch>
              <a:fillRect/>
            </a:stretch>
          </p:blipFill>
          <p:spPr>
            <a:xfrm>
              <a:off x="721525" y="1768707"/>
              <a:ext cx="2043378" cy="2247714"/>
            </a:xfrm>
            <a:prstGeom prst="rect">
              <a:avLst/>
            </a:prstGeom>
          </p:spPr>
        </p:pic>
        <p:pic>
          <p:nvPicPr>
            <p:cNvPr id="27" name="Picture 26"/>
            <p:cNvPicPr>
              <a:picLocks noChangeAspect="1"/>
            </p:cNvPicPr>
            <p:nvPr/>
          </p:nvPicPr>
          <p:blipFill>
            <a:blip r:embed="rId2"/>
            <a:stretch>
              <a:fillRect/>
            </a:stretch>
          </p:blipFill>
          <p:spPr>
            <a:xfrm flipH="1">
              <a:off x="4172145" y="1667692"/>
              <a:ext cx="2043376" cy="2247714"/>
            </a:xfrm>
            <a:prstGeom prst="rect">
              <a:avLst/>
            </a:prstGeom>
          </p:spPr>
        </p:pic>
        <p:pic>
          <p:nvPicPr>
            <p:cNvPr id="28" name="Picture 27"/>
            <p:cNvPicPr>
              <a:picLocks noChangeAspect="1"/>
            </p:cNvPicPr>
            <p:nvPr/>
          </p:nvPicPr>
          <p:blipFill>
            <a:blip r:embed="rId3"/>
            <a:stretch>
              <a:fillRect/>
            </a:stretch>
          </p:blipFill>
          <p:spPr>
            <a:xfrm>
              <a:off x="2050946" y="1667692"/>
              <a:ext cx="2835154" cy="2348729"/>
            </a:xfrm>
            <a:prstGeom prst="rect">
              <a:avLst/>
            </a:prstGeom>
          </p:spPr>
        </p:pic>
      </p:grpSp>
      <p:grpSp>
        <p:nvGrpSpPr>
          <p:cNvPr id="29" name="Group 28"/>
          <p:cNvGrpSpPr/>
          <p:nvPr/>
        </p:nvGrpSpPr>
        <p:grpSpPr>
          <a:xfrm>
            <a:off x="2114563" y="4486740"/>
            <a:ext cx="2195756" cy="1497106"/>
            <a:chOff x="7250282" y="1591451"/>
            <a:chExt cx="2963064" cy="2020271"/>
          </a:xfrm>
        </p:grpSpPr>
        <p:pic>
          <p:nvPicPr>
            <p:cNvPr id="30" name="Picture 29"/>
            <p:cNvPicPr>
              <a:picLocks noChangeAspect="1"/>
            </p:cNvPicPr>
            <p:nvPr/>
          </p:nvPicPr>
          <p:blipFill rotWithShape="1">
            <a:blip r:embed="rId4"/>
            <a:srcRect l="20317" t="4881" r="20420" b="7794"/>
            <a:stretch/>
          </p:blipFill>
          <p:spPr>
            <a:xfrm>
              <a:off x="8998048" y="3010669"/>
              <a:ext cx="301350" cy="304029"/>
            </a:xfrm>
            <a:prstGeom prst="ellipse">
              <a:avLst/>
            </a:prstGeom>
          </p:spPr>
        </p:pic>
        <p:pic>
          <p:nvPicPr>
            <p:cNvPr id="31" name="Picture 30"/>
            <p:cNvPicPr>
              <a:picLocks noChangeAspect="1"/>
            </p:cNvPicPr>
            <p:nvPr/>
          </p:nvPicPr>
          <p:blipFill rotWithShape="1">
            <a:blip r:embed="rId4"/>
            <a:srcRect l="20317" t="4881" r="20420" b="7794"/>
            <a:stretch/>
          </p:blipFill>
          <p:spPr>
            <a:xfrm>
              <a:off x="8430464" y="3162683"/>
              <a:ext cx="301350" cy="304029"/>
            </a:xfrm>
            <a:prstGeom prst="ellipse">
              <a:avLst/>
            </a:prstGeom>
          </p:spPr>
        </p:pic>
        <p:pic>
          <p:nvPicPr>
            <p:cNvPr id="32" name="Picture 31"/>
            <p:cNvPicPr>
              <a:picLocks noChangeAspect="1"/>
            </p:cNvPicPr>
            <p:nvPr/>
          </p:nvPicPr>
          <p:blipFill rotWithShape="1">
            <a:blip r:embed="rId4"/>
            <a:srcRect l="20317" t="4881" r="20420" b="7794"/>
            <a:stretch/>
          </p:blipFill>
          <p:spPr>
            <a:xfrm>
              <a:off x="7516516" y="3010669"/>
              <a:ext cx="301350" cy="304029"/>
            </a:xfrm>
            <a:prstGeom prst="ellipse">
              <a:avLst/>
            </a:prstGeom>
          </p:spPr>
        </p:pic>
        <p:pic>
          <p:nvPicPr>
            <p:cNvPr id="33" name="Picture 32"/>
            <p:cNvPicPr>
              <a:picLocks noChangeAspect="1"/>
            </p:cNvPicPr>
            <p:nvPr/>
          </p:nvPicPr>
          <p:blipFill>
            <a:blip r:embed="rId5"/>
            <a:stretch>
              <a:fillRect/>
            </a:stretch>
          </p:blipFill>
          <p:spPr>
            <a:xfrm>
              <a:off x="7250282" y="1591451"/>
              <a:ext cx="2963064" cy="2020271"/>
            </a:xfrm>
            <a:prstGeom prst="rect">
              <a:avLst/>
            </a:prstGeom>
          </p:spPr>
        </p:pic>
      </p:grpSp>
      <p:grpSp>
        <p:nvGrpSpPr>
          <p:cNvPr id="36" name="Group 35"/>
          <p:cNvGrpSpPr/>
          <p:nvPr/>
        </p:nvGrpSpPr>
        <p:grpSpPr>
          <a:xfrm>
            <a:off x="5295561" y="4569972"/>
            <a:ext cx="2068357" cy="1330641"/>
            <a:chOff x="4647441" y="4204540"/>
            <a:chExt cx="2005897" cy="1467952"/>
          </a:xfrm>
        </p:grpSpPr>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19627" t="13134" r="12073" b="22786"/>
            <a:stretch/>
          </p:blipFill>
          <p:spPr>
            <a:xfrm>
              <a:off x="4647441" y="4204540"/>
              <a:ext cx="2005897" cy="1467952"/>
            </a:xfrm>
            <a:prstGeom prst="rect">
              <a:avLst/>
            </a:prstGeom>
          </p:spPr>
        </p:pic>
        <p:pic>
          <p:nvPicPr>
            <p:cNvPr id="9" name="Picture 8"/>
            <p:cNvPicPr>
              <a:picLocks noChangeAspect="1"/>
            </p:cNvPicPr>
            <p:nvPr/>
          </p:nvPicPr>
          <p:blipFill>
            <a:blip r:embed="rId7"/>
            <a:stretch>
              <a:fillRect/>
            </a:stretch>
          </p:blipFill>
          <p:spPr>
            <a:xfrm>
              <a:off x="4888463" y="4479873"/>
              <a:ext cx="668337" cy="779852"/>
            </a:xfrm>
            <a:prstGeom prst="rect">
              <a:avLst/>
            </a:prstGeom>
          </p:spPr>
        </p:pic>
        <p:pic>
          <p:nvPicPr>
            <p:cNvPr id="35" name="Picture 34"/>
            <p:cNvPicPr>
              <a:picLocks noChangeAspect="1"/>
            </p:cNvPicPr>
            <p:nvPr/>
          </p:nvPicPr>
          <p:blipFill>
            <a:blip r:embed="rId7"/>
            <a:stretch>
              <a:fillRect/>
            </a:stretch>
          </p:blipFill>
          <p:spPr>
            <a:xfrm>
              <a:off x="5736600" y="4479873"/>
              <a:ext cx="668337" cy="779852"/>
            </a:xfrm>
            <a:prstGeom prst="rect">
              <a:avLst/>
            </a:prstGeom>
          </p:spPr>
        </p:pic>
      </p:grpSp>
      <p:grpSp>
        <p:nvGrpSpPr>
          <p:cNvPr id="37" name="Group 36"/>
          <p:cNvGrpSpPr/>
          <p:nvPr/>
        </p:nvGrpSpPr>
        <p:grpSpPr>
          <a:xfrm>
            <a:off x="8490888" y="4414873"/>
            <a:ext cx="1560199" cy="1426330"/>
            <a:chOff x="4331803" y="3090727"/>
            <a:chExt cx="2762360" cy="2524821"/>
          </a:xfrm>
        </p:grpSpPr>
        <p:pic>
          <p:nvPicPr>
            <p:cNvPr id="38" name="Picture 37"/>
            <p:cNvPicPr>
              <a:picLocks noChangeAspect="1"/>
            </p:cNvPicPr>
            <p:nvPr/>
          </p:nvPicPr>
          <p:blipFill>
            <a:blip r:embed="rId8"/>
            <a:stretch>
              <a:fillRect/>
            </a:stretch>
          </p:blipFill>
          <p:spPr>
            <a:xfrm>
              <a:off x="4331803" y="3332128"/>
              <a:ext cx="2762360" cy="2283420"/>
            </a:xfrm>
            <a:prstGeom prst="rect">
              <a:avLst/>
            </a:prstGeom>
          </p:spPr>
        </p:pic>
        <p:pic>
          <p:nvPicPr>
            <p:cNvPr id="39" name="Picture 38"/>
            <p:cNvPicPr>
              <a:picLocks noChangeAspect="1"/>
            </p:cNvPicPr>
            <p:nvPr/>
          </p:nvPicPr>
          <p:blipFill>
            <a:blip r:embed="rId9"/>
            <a:stretch>
              <a:fillRect/>
            </a:stretch>
          </p:blipFill>
          <p:spPr>
            <a:xfrm>
              <a:off x="5388701" y="3151245"/>
              <a:ext cx="757286" cy="1070931"/>
            </a:xfrm>
            <a:prstGeom prst="rect">
              <a:avLst/>
            </a:prstGeom>
            <a:scene3d>
              <a:camera prst="isometricOffAxis1Top"/>
              <a:lightRig rig="threePt" dir="t"/>
            </a:scene3d>
          </p:spPr>
        </p:pic>
        <p:pic>
          <p:nvPicPr>
            <p:cNvPr id="40" name="Picture 39"/>
            <p:cNvPicPr>
              <a:picLocks noChangeAspect="1"/>
            </p:cNvPicPr>
            <p:nvPr/>
          </p:nvPicPr>
          <p:blipFill>
            <a:blip r:embed="rId9"/>
            <a:stretch>
              <a:fillRect/>
            </a:stretch>
          </p:blipFill>
          <p:spPr>
            <a:xfrm>
              <a:off x="5977494" y="3090727"/>
              <a:ext cx="757285" cy="1070929"/>
            </a:xfrm>
            <a:prstGeom prst="rect">
              <a:avLst/>
            </a:prstGeom>
            <a:scene3d>
              <a:camera prst="isometricOffAxis1Top"/>
              <a:lightRig rig="threePt" dir="t"/>
            </a:scene3d>
          </p:spPr>
        </p:pic>
        <p:pic>
          <p:nvPicPr>
            <p:cNvPr id="41" name="Picture 40"/>
            <p:cNvPicPr>
              <a:picLocks noChangeAspect="1"/>
            </p:cNvPicPr>
            <p:nvPr/>
          </p:nvPicPr>
          <p:blipFill>
            <a:blip r:embed="rId9"/>
            <a:stretch>
              <a:fillRect/>
            </a:stretch>
          </p:blipFill>
          <p:spPr>
            <a:xfrm>
              <a:off x="4684515" y="3196260"/>
              <a:ext cx="757285" cy="1070929"/>
            </a:xfrm>
            <a:prstGeom prst="rect">
              <a:avLst/>
            </a:prstGeom>
            <a:scene3d>
              <a:camera prst="isometricOffAxis1Top"/>
              <a:lightRig rig="threePt" dir="t"/>
            </a:scene3d>
          </p:spPr>
        </p:pic>
      </p:grpSp>
      <p:pic>
        <p:nvPicPr>
          <p:cNvPr id="43" name="Picture 42"/>
          <p:cNvPicPr>
            <a:picLocks noChangeAspect="1"/>
          </p:cNvPicPr>
          <p:nvPr/>
        </p:nvPicPr>
        <p:blipFill rotWithShape="1">
          <a:blip r:embed="rId10"/>
          <a:srcRect l="30297" t="1565" b="1993"/>
          <a:stretch/>
        </p:blipFill>
        <p:spPr>
          <a:xfrm>
            <a:off x="9516036" y="2516024"/>
            <a:ext cx="1715517" cy="1225916"/>
          </a:xfrm>
          <a:prstGeom prst="rect">
            <a:avLst/>
          </a:prstGeom>
        </p:spPr>
      </p:pic>
      <p:cxnSp>
        <p:nvCxnSpPr>
          <p:cNvPr id="52" name="Straight Arrow Connector 51"/>
          <p:cNvCxnSpPr>
            <a:stCxn id="8" idx="2"/>
          </p:cNvCxnSpPr>
          <p:nvPr/>
        </p:nvCxnSpPr>
        <p:spPr>
          <a:xfrm>
            <a:off x="6600020" y="1959324"/>
            <a:ext cx="2320284" cy="258285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Horizontal Scroll 7"/>
          <p:cNvSpPr/>
          <p:nvPr/>
        </p:nvSpPr>
        <p:spPr>
          <a:xfrm>
            <a:off x="3291988" y="484007"/>
            <a:ext cx="6616064" cy="1686077"/>
          </a:xfrm>
          <a:prstGeom prst="horizontalScroll">
            <a:avLst/>
          </a:prstGeom>
          <a:solidFill>
            <a:schemeClr val="accent4">
              <a:lumMod val="20000"/>
              <a:lumOff val="80000"/>
            </a:schemeClr>
          </a:solidFill>
          <a:ln>
            <a:solidFill>
              <a:srgbClr val="EC4662"/>
            </a:solidFill>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lnSpc>
                <a:spcPts val="4000"/>
              </a:lnSpc>
              <a:spcAft>
                <a:spcPts val="600"/>
              </a:spcAft>
            </a:pPr>
            <a:r>
              <a:rPr lang="en-US" sz="3200" b="1" dirty="0">
                <a:solidFill>
                  <a:srgbClr val="002060"/>
                </a:solidFill>
                <a:latin typeface="Century Gothic" panose="020B0502020202020204" pitchFamily="34" charset="0"/>
              </a:rPr>
              <a:t>Where are </a:t>
            </a:r>
            <a:r>
              <a:rPr lang="en-US" sz="3200" b="1" dirty="0">
                <a:solidFill>
                  <a:srgbClr val="FF0000"/>
                </a:solidFill>
                <a:latin typeface="Century Gothic" panose="020B0502020202020204" pitchFamily="34" charset="0"/>
              </a:rPr>
              <a:t>the/my</a:t>
            </a:r>
            <a:r>
              <a:rPr lang="en-US" sz="3200" b="1" dirty="0">
                <a:solidFill>
                  <a:srgbClr val="002060"/>
                </a:solidFill>
                <a:latin typeface="Century Gothic" panose="020B0502020202020204" pitchFamily="34" charset="0"/>
              </a:rPr>
              <a:t> ________?</a:t>
            </a:r>
          </a:p>
          <a:p>
            <a:pPr algn="ctr">
              <a:lnSpc>
                <a:spcPts val="4000"/>
              </a:lnSpc>
              <a:spcAft>
                <a:spcPts val="600"/>
              </a:spcAft>
            </a:pPr>
            <a:r>
              <a:rPr lang="en-US" sz="3200" b="1" dirty="0">
                <a:solidFill>
                  <a:srgbClr val="002060"/>
                </a:solidFill>
                <a:latin typeface="Century Gothic" panose="020B0502020202020204" pitchFamily="34" charset="0"/>
              </a:rPr>
              <a:t>They’re </a:t>
            </a:r>
            <a:r>
              <a:rPr lang="en-US" sz="3200" b="1" dirty="0">
                <a:solidFill>
                  <a:srgbClr val="00B0F0"/>
                </a:solidFill>
                <a:latin typeface="Century Gothic" panose="020B0502020202020204" pitchFamily="34" charset="0"/>
              </a:rPr>
              <a:t>_________</a:t>
            </a:r>
            <a:r>
              <a:rPr lang="en-US" sz="3200" b="1" dirty="0">
                <a:solidFill>
                  <a:srgbClr val="002060"/>
                </a:solidFill>
                <a:latin typeface="Century Gothic" panose="020B0502020202020204" pitchFamily="34" charset="0"/>
              </a:rPr>
              <a:t>.</a:t>
            </a:r>
          </a:p>
        </p:txBody>
      </p:sp>
      <p:sp>
        <p:nvSpPr>
          <p:cNvPr id="42" name="Rectangle 41"/>
          <p:cNvSpPr/>
          <p:nvPr/>
        </p:nvSpPr>
        <p:spPr>
          <a:xfrm>
            <a:off x="655390" y="440552"/>
            <a:ext cx="2492990" cy="577850"/>
          </a:xfrm>
          <a:prstGeom prst="rect">
            <a:avLst/>
          </a:prstGeom>
        </p:spPr>
        <p:txBody>
          <a:bodyPr wrap="none">
            <a:spAutoFit/>
          </a:bodyPr>
          <a:lstStyle/>
          <a:p>
            <a:pPr>
              <a:lnSpc>
                <a:spcPct val="150000"/>
              </a:lnSpc>
            </a:pPr>
            <a:r>
              <a:rPr lang="en-US" altLang="en-US" sz="2400" b="1" dirty="0">
                <a:solidFill>
                  <a:srgbClr val="C00000"/>
                </a:solidFill>
                <a:latin typeface="Arial" panose="020B0604020202020204" pitchFamily="34" charset="0"/>
                <a:cs typeface="Arial" panose="020B0604020202020204" pitchFamily="34" charset="0"/>
              </a:rPr>
              <a:t>Model sentence</a:t>
            </a:r>
          </a:p>
        </p:txBody>
      </p:sp>
    </p:spTree>
    <p:extLst>
      <p:ext uri="{BB962C8B-B14F-4D97-AF65-F5344CB8AC3E}">
        <p14:creationId xmlns:p14="http://schemas.microsoft.com/office/powerpoint/2010/main" val="241157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9" grpId="0" animBg="1"/>
      <p:bldP spid="2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570" y="346588"/>
            <a:ext cx="4568072" cy="461665"/>
          </a:xfrm>
          <a:prstGeom prst="rect">
            <a:avLst/>
          </a:prstGeom>
        </p:spPr>
        <p:txBody>
          <a:bodyPr wrap="square">
            <a:spAutoFit/>
          </a:bodyPr>
          <a:lstStyle/>
          <a:p>
            <a:r>
              <a:rPr lang="en-US" sz="2400" b="1" dirty="0">
                <a:solidFill>
                  <a:srgbClr val="FF5235"/>
                </a:solidFill>
                <a:latin typeface="Helvetica Neue"/>
              </a:rPr>
              <a:t>6. Write about your bedroom</a:t>
            </a:r>
          </a:p>
        </p:txBody>
      </p:sp>
      <p:sp>
        <p:nvSpPr>
          <p:cNvPr id="4" name="Rectangle 3"/>
          <p:cNvSpPr/>
          <p:nvPr/>
        </p:nvSpPr>
        <p:spPr>
          <a:xfrm>
            <a:off x="948744" y="1289913"/>
            <a:ext cx="11243256" cy="3158493"/>
          </a:xfrm>
          <a:prstGeom prst="rect">
            <a:avLst/>
          </a:prstGeom>
        </p:spPr>
        <p:txBody>
          <a:bodyPr wrap="square">
            <a:spAutoFit/>
          </a:bodyPr>
          <a:lstStyle/>
          <a:p>
            <a:pPr algn="just">
              <a:lnSpc>
                <a:spcPct val="200000"/>
              </a:lnSpc>
            </a:pPr>
            <a:r>
              <a:rPr lang="en-US" sz="5400" dirty="0">
                <a:solidFill>
                  <a:srgbClr val="002060"/>
                </a:solidFill>
                <a:latin typeface="Helvetica Neue"/>
              </a:rPr>
              <a:t>There is __, __, __, __ and__.</a:t>
            </a:r>
          </a:p>
          <a:p>
            <a:pPr algn="just">
              <a:lnSpc>
                <a:spcPct val="200000"/>
              </a:lnSpc>
            </a:pPr>
            <a:r>
              <a:rPr lang="en-US" sz="5400" dirty="0">
                <a:solidFill>
                  <a:srgbClr val="002060"/>
                </a:solidFill>
                <a:latin typeface="Helvetica Neue"/>
              </a:rPr>
              <a:t>There are __, __, __, __ and__.</a:t>
            </a:r>
            <a:endParaRPr lang="en-US" sz="5400" b="0" i="0" dirty="0">
              <a:solidFill>
                <a:srgbClr val="002060"/>
              </a:solidFill>
              <a:effectLst/>
              <a:latin typeface="Helvetica Neue"/>
            </a:endParaRPr>
          </a:p>
        </p:txBody>
      </p:sp>
    </p:spTree>
    <p:extLst>
      <p:ext uri="{BB962C8B-B14F-4D97-AF65-F5344CB8AC3E}">
        <p14:creationId xmlns:p14="http://schemas.microsoft.com/office/powerpoint/2010/main" val="358419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on</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8" name="Group 7"/>
          <p:cNvGrpSpPr/>
          <p:nvPr/>
        </p:nvGrpSpPr>
        <p:grpSpPr>
          <a:xfrm>
            <a:off x="1264959" y="1383288"/>
            <a:ext cx="5644020" cy="4419123"/>
            <a:chOff x="1213980" y="1583179"/>
            <a:chExt cx="5644020" cy="4419123"/>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965" b="18010"/>
            <a:stretch/>
          </p:blipFill>
          <p:spPr>
            <a:xfrm>
              <a:off x="1213980" y="2532098"/>
              <a:ext cx="5644020" cy="3470204"/>
            </a:xfrm>
            <a:prstGeom prst="rect">
              <a:avLst/>
            </a:prstGeom>
          </p:spPr>
        </p:pic>
        <p:pic>
          <p:nvPicPr>
            <p:cNvPr id="7" name="Picture 6"/>
            <p:cNvPicPr>
              <a:picLocks noChangeAspect="1"/>
            </p:cNvPicPr>
            <p:nvPr/>
          </p:nvPicPr>
          <p:blipFill>
            <a:blip r:embed="rId5"/>
            <a:stretch>
              <a:fillRect/>
            </a:stretch>
          </p:blipFill>
          <p:spPr>
            <a:xfrm>
              <a:off x="2771102" y="1583179"/>
              <a:ext cx="2020376" cy="2497718"/>
            </a:xfrm>
            <a:prstGeom prst="rect">
              <a:avLst/>
            </a:prstGeom>
          </p:spPr>
        </p:pic>
      </p:grpSp>
      <p:sp>
        <p:nvSpPr>
          <p:cNvPr id="6" name="MH_Entry_1"/>
          <p:cNvSpPr/>
          <p:nvPr>
            <p:custDataLst>
              <p:tags r:id="rId2"/>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/ɒn/</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95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under</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2" name="Group 1"/>
          <p:cNvGrpSpPr/>
          <p:nvPr/>
        </p:nvGrpSpPr>
        <p:grpSpPr>
          <a:xfrm>
            <a:off x="1181082" y="1711972"/>
            <a:ext cx="4717304" cy="3509337"/>
            <a:chOff x="962141" y="1188644"/>
            <a:chExt cx="4717304" cy="3509337"/>
          </a:xfrm>
        </p:grpSpPr>
        <p:pic>
          <p:nvPicPr>
            <p:cNvPr id="9" name="Picture 8"/>
            <p:cNvPicPr>
              <a:picLocks noChangeAspect="1"/>
            </p:cNvPicPr>
            <p:nvPr/>
          </p:nvPicPr>
          <p:blipFill>
            <a:blip r:embed="rId4"/>
            <a:stretch>
              <a:fillRect/>
            </a:stretch>
          </p:blipFill>
          <p:spPr>
            <a:xfrm rot="2639233">
              <a:off x="2589013" y="2034252"/>
              <a:ext cx="2154661" cy="2663729"/>
            </a:xfrm>
            <a:prstGeom prst="rect">
              <a:avLst/>
            </a:prstGeom>
          </p:spPr>
        </p:pic>
        <p:pic>
          <p:nvPicPr>
            <p:cNvPr id="7" name="Picture 6"/>
            <p:cNvPicPr>
              <a:picLocks noChangeAspect="1"/>
            </p:cNvPicPr>
            <p:nvPr/>
          </p:nvPicPr>
          <p:blipFill>
            <a:blip r:embed="rId5"/>
            <a:stretch>
              <a:fillRect/>
            </a:stretch>
          </p:blipFill>
          <p:spPr>
            <a:xfrm>
              <a:off x="962141" y="1188644"/>
              <a:ext cx="4717304" cy="3093068"/>
            </a:xfrm>
            <a:prstGeom prst="rect">
              <a:avLst/>
            </a:prstGeom>
          </p:spPr>
        </p:pic>
      </p:grpSp>
      <p:sp>
        <p:nvSpPr>
          <p:cNvPr id="6" name="MH_Entry_1"/>
          <p:cNvSpPr/>
          <p:nvPr>
            <p:custDataLst>
              <p:tags r:id="rId2"/>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/ˈʌndər/</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346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near</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2" name="Group 1"/>
          <p:cNvGrpSpPr/>
          <p:nvPr/>
        </p:nvGrpSpPr>
        <p:grpSpPr>
          <a:xfrm>
            <a:off x="840346" y="2213614"/>
            <a:ext cx="4404206" cy="2394024"/>
            <a:chOff x="840346" y="2213614"/>
            <a:chExt cx="4404206" cy="2394024"/>
          </a:xfrm>
        </p:grpSpPr>
        <p:pic>
          <p:nvPicPr>
            <p:cNvPr id="10" name="Picture 9"/>
            <p:cNvPicPr>
              <a:picLocks noChangeAspect="1"/>
            </p:cNvPicPr>
            <p:nvPr/>
          </p:nvPicPr>
          <p:blipFill>
            <a:blip r:embed="rId4"/>
            <a:stretch>
              <a:fillRect/>
            </a:stretch>
          </p:blipFill>
          <p:spPr>
            <a:xfrm>
              <a:off x="840346" y="2325644"/>
              <a:ext cx="3140793" cy="2281994"/>
            </a:xfrm>
            <a:prstGeom prst="rect">
              <a:avLst/>
            </a:prstGeom>
          </p:spPr>
        </p:pic>
        <p:pic>
          <p:nvPicPr>
            <p:cNvPr id="11" name="Picture 10"/>
            <p:cNvPicPr>
              <a:picLocks noChangeAspect="1"/>
            </p:cNvPicPr>
            <p:nvPr/>
          </p:nvPicPr>
          <p:blipFill>
            <a:blip r:embed="rId5"/>
            <a:stretch>
              <a:fillRect/>
            </a:stretch>
          </p:blipFill>
          <p:spPr>
            <a:xfrm>
              <a:off x="3503559" y="2213614"/>
              <a:ext cx="1740993" cy="2152326"/>
            </a:xfrm>
            <a:prstGeom prst="rect">
              <a:avLst/>
            </a:prstGeom>
          </p:spPr>
        </p:pic>
      </p:grpSp>
      <p:sp>
        <p:nvSpPr>
          <p:cNvPr id="6" name="MH_Entry_1"/>
          <p:cNvSpPr/>
          <p:nvPr>
            <p:custDataLst>
              <p:tags r:id="rId2"/>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/nɪr/</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80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behind</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9" name="Group 8"/>
          <p:cNvGrpSpPr/>
          <p:nvPr/>
        </p:nvGrpSpPr>
        <p:grpSpPr>
          <a:xfrm>
            <a:off x="1192175" y="1951295"/>
            <a:ext cx="4634574" cy="3656490"/>
            <a:chOff x="1192175" y="1951295"/>
            <a:chExt cx="4634574" cy="3656490"/>
          </a:xfrm>
        </p:grpSpPr>
        <p:pic>
          <p:nvPicPr>
            <p:cNvPr id="8" name="Picture 7"/>
            <p:cNvPicPr>
              <a:picLocks noChangeAspect="1"/>
            </p:cNvPicPr>
            <p:nvPr/>
          </p:nvPicPr>
          <p:blipFill>
            <a:blip r:embed="rId4"/>
            <a:stretch>
              <a:fillRect/>
            </a:stretch>
          </p:blipFill>
          <p:spPr>
            <a:xfrm>
              <a:off x="1847694" y="1951295"/>
              <a:ext cx="1853998" cy="2292030"/>
            </a:xfrm>
            <a:prstGeom prst="rect">
              <a:avLst/>
            </a:prstGeom>
          </p:spPr>
        </p:pic>
        <p:pic>
          <p:nvPicPr>
            <p:cNvPr id="5" name="Picture 4"/>
            <p:cNvPicPr>
              <a:picLocks noChangeAspect="1"/>
            </p:cNvPicPr>
            <p:nvPr/>
          </p:nvPicPr>
          <p:blipFill>
            <a:blip r:embed="rId5"/>
            <a:stretch>
              <a:fillRect/>
            </a:stretch>
          </p:blipFill>
          <p:spPr>
            <a:xfrm>
              <a:off x="1192175" y="2556602"/>
              <a:ext cx="4634574" cy="3051183"/>
            </a:xfrm>
            <a:prstGeom prst="rect">
              <a:avLst/>
            </a:prstGeom>
          </p:spPr>
        </p:pic>
      </p:grpSp>
      <p:sp>
        <p:nvSpPr>
          <p:cNvPr id="6" name="MH_Entry_1"/>
          <p:cNvSpPr/>
          <p:nvPr>
            <p:custDataLst>
              <p:tags r:id="rId2"/>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/bɪˈhaɪnd/</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64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153920" y="2122709"/>
            <a:ext cx="3792063" cy="4184702"/>
          </a:xfrm>
          <a:prstGeom prst="rect">
            <a:avLst/>
          </a:prstGeom>
        </p:spPr>
      </p:pic>
      <p:sp>
        <p:nvSpPr>
          <p:cNvPr id="4"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wall</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9627" t="13134" r="12073" b="22786"/>
          <a:stretch/>
        </p:blipFill>
        <p:spPr>
          <a:xfrm>
            <a:off x="1183217" y="1493491"/>
            <a:ext cx="5422534" cy="3968308"/>
          </a:xfrm>
          <a:prstGeom prst="rect">
            <a:avLst/>
          </a:prstGeom>
        </p:spPr>
      </p:pic>
      <p:sp>
        <p:nvSpPr>
          <p:cNvPr id="6" name="MH_Entry_1"/>
          <p:cNvSpPr/>
          <p:nvPr>
            <p:custDataLst>
              <p:tags r:id="rId2"/>
            </p:custDataLst>
          </p:nvPr>
        </p:nvSpPr>
        <p:spPr>
          <a:xfrm>
            <a:off x="6334539" y="3889919"/>
            <a:ext cx="5275646"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/wɔːl/</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8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71015" y="939140"/>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Horizontal Scroll 23"/>
          <p:cNvSpPr/>
          <p:nvPr/>
        </p:nvSpPr>
        <p:spPr>
          <a:xfrm>
            <a:off x="4591395" y="939140"/>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Horizontal Scroll 24"/>
          <p:cNvSpPr/>
          <p:nvPr/>
        </p:nvSpPr>
        <p:spPr>
          <a:xfrm>
            <a:off x="8211775" y="939140"/>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6" name="Horizontal Scroll 25"/>
          <p:cNvSpPr/>
          <p:nvPr/>
        </p:nvSpPr>
        <p:spPr>
          <a:xfrm>
            <a:off x="971015" y="3751257"/>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7" name="Horizontal Scroll 26"/>
          <p:cNvSpPr/>
          <p:nvPr/>
        </p:nvSpPr>
        <p:spPr>
          <a:xfrm>
            <a:off x="4591395" y="3751257"/>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8" name="Horizontal Scroll 27"/>
          <p:cNvSpPr/>
          <p:nvPr/>
        </p:nvSpPr>
        <p:spPr>
          <a:xfrm>
            <a:off x="8211775" y="3751257"/>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9" name="Freeform 58"/>
          <p:cNvSpPr/>
          <p:nvPr/>
        </p:nvSpPr>
        <p:spPr>
          <a:xfrm>
            <a:off x="13176284" y="261749"/>
            <a:ext cx="467944" cy="615529"/>
          </a:xfrm>
          <a:custGeom>
            <a:avLst/>
            <a:gdLst>
              <a:gd name="connsiteX0" fmla="*/ 0 w 1079433"/>
              <a:gd name="connsiteY0" fmla="*/ 0 h 1419875"/>
              <a:gd name="connsiteX1" fmla="*/ 28615 w 1079433"/>
              <a:gd name="connsiteY1" fmla="*/ 6878 h 1419875"/>
              <a:gd name="connsiteX2" fmla="*/ 1079433 w 1079433"/>
              <a:gd name="connsiteY2" fmla="*/ 788808 h 1419875"/>
              <a:gd name="connsiteX3" fmla="*/ 535180 w 1079433"/>
              <a:gd name="connsiteY3" fmla="*/ 1388628 h 1419875"/>
              <a:gd name="connsiteX4" fmla="*/ 463401 w 1079433"/>
              <a:gd name="connsiteY4" fmla="*/ 1419875 h 1419875"/>
              <a:gd name="connsiteX5" fmla="*/ 459701 w 1079433"/>
              <a:gd name="connsiteY5" fmla="*/ 1275729 h 1419875"/>
              <a:gd name="connsiteX6" fmla="*/ 40172 w 1079433"/>
              <a:gd name="connsiteY6" fmla="*/ 38070 h 1419875"/>
              <a:gd name="connsiteX7" fmla="*/ 0 w 1079433"/>
              <a:gd name="connsiteY7" fmla="*/ 0 h 1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433" h="1419875">
                <a:moveTo>
                  <a:pt x="0" y="0"/>
                </a:moveTo>
                <a:lnTo>
                  <a:pt x="28615" y="6878"/>
                </a:lnTo>
                <a:cubicBezTo>
                  <a:pt x="662603" y="176338"/>
                  <a:pt x="1079433" y="463314"/>
                  <a:pt x="1079433" y="788808"/>
                </a:cubicBezTo>
                <a:cubicBezTo>
                  <a:pt x="1079433" y="1016654"/>
                  <a:pt x="875186" y="1225626"/>
                  <a:pt x="535180" y="1388628"/>
                </a:cubicBezTo>
                <a:lnTo>
                  <a:pt x="463401" y="1419875"/>
                </a:lnTo>
                <a:lnTo>
                  <a:pt x="459701" y="1275729"/>
                </a:lnTo>
                <a:cubicBezTo>
                  <a:pt x="432060" y="740295"/>
                  <a:pt x="269608" y="283264"/>
                  <a:pt x="40172" y="3807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889345" y="393836"/>
            <a:ext cx="3073056"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2400" b="1" dirty="0">
                <a:solidFill>
                  <a:schemeClr val="accent2">
                    <a:lumMod val="75000"/>
                  </a:schemeClr>
                </a:solidFill>
              </a:rPr>
              <a:t>Vocabulary</a:t>
            </a:r>
          </a:p>
        </p:txBody>
      </p:sp>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9627" t="16619" r="12073" b="28094"/>
          <a:stretch/>
        </p:blipFill>
        <p:spPr>
          <a:xfrm>
            <a:off x="1410719" y="4197474"/>
            <a:ext cx="2350720" cy="1484243"/>
          </a:xfrm>
          <a:prstGeom prst="rect">
            <a:avLst/>
          </a:prstGeom>
        </p:spPr>
      </p:pic>
      <p:grpSp>
        <p:nvGrpSpPr>
          <p:cNvPr id="11" name="Group 10"/>
          <p:cNvGrpSpPr/>
          <p:nvPr/>
        </p:nvGrpSpPr>
        <p:grpSpPr>
          <a:xfrm>
            <a:off x="5411114" y="4131448"/>
            <a:ext cx="1849816" cy="1459430"/>
            <a:chOff x="1192175" y="1951295"/>
            <a:chExt cx="4634574" cy="3656490"/>
          </a:xfrm>
        </p:grpSpPr>
        <p:pic>
          <p:nvPicPr>
            <p:cNvPr id="12" name="Picture 11"/>
            <p:cNvPicPr>
              <a:picLocks noChangeAspect="1"/>
            </p:cNvPicPr>
            <p:nvPr/>
          </p:nvPicPr>
          <p:blipFill>
            <a:blip r:embed="rId9"/>
            <a:stretch>
              <a:fillRect/>
            </a:stretch>
          </p:blipFill>
          <p:spPr>
            <a:xfrm>
              <a:off x="1847694" y="1951295"/>
              <a:ext cx="1853998" cy="2292030"/>
            </a:xfrm>
            <a:prstGeom prst="rect">
              <a:avLst/>
            </a:prstGeom>
          </p:spPr>
        </p:pic>
        <p:pic>
          <p:nvPicPr>
            <p:cNvPr id="13" name="Picture 12"/>
            <p:cNvPicPr>
              <a:picLocks noChangeAspect="1"/>
            </p:cNvPicPr>
            <p:nvPr/>
          </p:nvPicPr>
          <p:blipFill>
            <a:blip r:embed="rId10"/>
            <a:stretch>
              <a:fillRect/>
            </a:stretch>
          </p:blipFill>
          <p:spPr>
            <a:xfrm>
              <a:off x="1192175" y="2556602"/>
              <a:ext cx="4634574" cy="3051183"/>
            </a:xfrm>
            <a:prstGeom prst="rect">
              <a:avLst/>
            </a:prstGeom>
          </p:spPr>
        </p:pic>
      </p:grpSp>
      <p:grpSp>
        <p:nvGrpSpPr>
          <p:cNvPr id="14" name="Group 13"/>
          <p:cNvGrpSpPr/>
          <p:nvPr/>
        </p:nvGrpSpPr>
        <p:grpSpPr>
          <a:xfrm>
            <a:off x="8606293" y="4197474"/>
            <a:ext cx="2490896" cy="1292310"/>
            <a:chOff x="840346" y="2202066"/>
            <a:chExt cx="4636682" cy="2405572"/>
          </a:xfrm>
        </p:grpSpPr>
        <p:pic>
          <p:nvPicPr>
            <p:cNvPr id="15" name="Picture 14"/>
            <p:cNvPicPr>
              <a:picLocks noChangeAspect="1"/>
            </p:cNvPicPr>
            <p:nvPr/>
          </p:nvPicPr>
          <p:blipFill>
            <a:blip r:embed="rId10"/>
            <a:stretch>
              <a:fillRect/>
            </a:stretch>
          </p:blipFill>
          <p:spPr>
            <a:xfrm>
              <a:off x="840346" y="2325644"/>
              <a:ext cx="3140793" cy="2281994"/>
            </a:xfrm>
            <a:prstGeom prst="rect">
              <a:avLst/>
            </a:prstGeom>
          </p:spPr>
        </p:pic>
        <p:pic>
          <p:nvPicPr>
            <p:cNvPr id="16" name="Picture 15"/>
            <p:cNvPicPr>
              <a:picLocks noChangeAspect="1"/>
            </p:cNvPicPr>
            <p:nvPr/>
          </p:nvPicPr>
          <p:blipFill>
            <a:blip r:embed="rId9"/>
            <a:stretch>
              <a:fillRect/>
            </a:stretch>
          </p:blipFill>
          <p:spPr>
            <a:xfrm>
              <a:off x="3736035" y="2202066"/>
              <a:ext cx="1740993" cy="2152326"/>
            </a:xfrm>
            <a:prstGeom prst="rect">
              <a:avLst/>
            </a:prstGeom>
          </p:spPr>
        </p:pic>
      </p:grpSp>
      <p:grpSp>
        <p:nvGrpSpPr>
          <p:cNvPr id="17" name="Group 16"/>
          <p:cNvGrpSpPr/>
          <p:nvPr/>
        </p:nvGrpSpPr>
        <p:grpSpPr>
          <a:xfrm>
            <a:off x="9046355" y="1211637"/>
            <a:ext cx="1821223" cy="1354860"/>
            <a:chOff x="962141" y="1188644"/>
            <a:chExt cx="4717304" cy="3509337"/>
          </a:xfrm>
        </p:grpSpPr>
        <p:pic>
          <p:nvPicPr>
            <p:cNvPr id="18" name="Picture 17"/>
            <p:cNvPicPr>
              <a:picLocks noChangeAspect="1"/>
            </p:cNvPicPr>
            <p:nvPr/>
          </p:nvPicPr>
          <p:blipFill>
            <a:blip r:embed="rId9"/>
            <a:stretch>
              <a:fillRect/>
            </a:stretch>
          </p:blipFill>
          <p:spPr>
            <a:xfrm rot="2639233">
              <a:off x="2589013" y="2034252"/>
              <a:ext cx="2154661" cy="2663729"/>
            </a:xfrm>
            <a:prstGeom prst="rect">
              <a:avLst/>
            </a:prstGeom>
          </p:spPr>
        </p:pic>
        <p:pic>
          <p:nvPicPr>
            <p:cNvPr id="19" name="Picture 18"/>
            <p:cNvPicPr>
              <a:picLocks noChangeAspect="1"/>
            </p:cNvPicPr>
            <p:nvPr/>
          </p:nvPicPr>
          <p:blipFill>
            <a:blip r:embed="rId10"/>
            <a:stretch>
              <a:fillRect/>
            </a:stretch>
          </p:blipFill>
          <p:spPr>
            <a:xfrm>
              <a:off x="962141" y="1188644"/>
              <a:ext cx="4717304" cy="3093068"/>
            </a:xfrm>
            <a:prstGeom prst="rect">
              <a:avLst/>
            </a:prstGeom>
          </p:spPr>
        </p:pic>
      </p:grpSp>
      <p:grpSp>
        <p:nvGrpSpPr>
          <p:cNvPr id="29" name="Group 28"/>
          <p:cNvGrpSpPr/>
          <p:nvPr/>
        </p:nvGrpSpPr>
        <p:grpSpPr>
          <a:xfrm>
            <a:off x="5369577" y="1211637"/>
            <a:ext cx="1847248" cy="1676996"/>
            <a:chOff x="5347181" y="1376010"/>
            <a:chExt cx="1847248" cy="1676996"/>
          </a:xfrm>
        </p:grpSpPr>
        <p:pic>
          <p:nvPicPr>
            <p:cNvPr id="23" name="Picture 22"/>
            <p:cNvPicPr>
              <a:picLocks noChangeAspect="1"/>
            </p:cNvPicPr>
            <p:nvPr/>
          </p:nvPicPr>
          <p:blipFill>
            <a:blip r:embed="rId11"/>
            <a:stretch>
              <a:fillRect/>
            </a:stretch>
          </p:blipFill>
          <p:spPr>
            <a:xfrm>
              <a:off x="5347181" y="1833700"/>
              <a:ext cx="1847248" cy="1219306"/>
            </a:xfrm>
            <a:prstGeom prst="rect">
              <a:avLst/>
            </a:prstGeom>
          </p:spPr>
        </p:pic>
        <p:pic>
          <p:nvPicPr>
            <p:cNvPr id="22" name="Picture 21"/>
            <p:cNvPicPr>
              <a:picLocks noChangeAspect="1"/>
            </p:cNvPicPr>
            <p:nvPr/>
          </p:nvPicPr>
          <p:blipFill>
            <a:blip r:embed="rId9"/>
            <a:stretch>
              <a:fillRect/>
            </a:stretch>
          </p:blipFill>
          <p:spPr>
            <a:xfrm>
              <a:off x="5823559" y="1376010"/>
              <a:ext cx="818543" cy="1011936"/>
            </a:xfrm>
            <a:prstGeom prst="rect">
              <a:avLst/>
            </a:prstGeom>
          </p:spPr>
        </p:pic>
      </p:grpSp>
      <p:grpSp>
        <p:nvGrpSpPr>
          <p:cNvPr id="31" name="Group 30"/>
          <p:cNvGrpSpPr/>
          <p:nvPr/>
        </p:nvGrpSpPr>
        <p:grpSpPr>
          <a:xfrm>
            <a:off x="1388111" y="1164588"/>
            <a:ext cx="2395936" cy="1688738"/>
            <a:chOff x="1388111" y="1164588"/>
            <a:chExt cx="2395936" cy="1688738"/>
          </a:xfrm>
        </p:grpSpPr>
        <p:pic>
          <p:nvPicPr>
            <p:cNvPr id="30" name="Picture 29"/>
            <p:cNvPicPr>
              <a:picLocks noChangeAspect="1"/>
            </p:cNvPicPr>
            <p:nvPr/>
          </p:nvPicPr>
          <p:blipFill>
            <a:blip r:embed="rId12"/>
            <a:stretch>
              <a:fillRect/>
            </a:stretch>
          </p:blipFill>
          <p:spPr>
            <a:xfrm>
              <a:off x="1388111" y="1164588"/>
              <a:ext cx="2395936" cy="1688738"/>
            </a:xfrm>
            <a:prstGeom prst="rect">
              <a:avLst/>
            </a:prstGeom>
          </p:spPr>
        </p:pic>
        <p:pic>
          <p:nvPicPr>
            <p:cNvPr id="6" name="Picture 5"/>
            <p:cNvPicPr>
              <a:picLocks noChangeAspect="1"/>
            </p:cNvPicPr>
            <p:nvPr/>
          </p:nvPicPr>
          <p:blipFill>
            <a:blip r:embed="rId9"/>
            <a:stretch>
              <a:fillRect/>
            </a:stretch>
          </p:blipFill>
          <p:spPr>
            <a:xfrm>
              <a:off x="1899193" y="1315450"/>
              <a:ext cx="869126" cy="1074469"/>
            </a:xfrm>
            <a:prstGeom prst="rect">
              <a:avLst/>
            </a:prstGeom>
          </p:spPr>
        </p:pic>
      </p:grpSp>
      <p:sp>
        <p:nvSpPr>
          <p:cNvPr id="33" name="MH_Entry_1"/>
          <p:cNvSpPr/>
          <p:nvPr>
            <p:custDataLst>
              <p:tags r:id="rId1"/>
            </p:custDataLst>
          </p:nvPr>
        </p:nvSpPr>
        <p:spPr>
          <a:xfrm>
            <a:off x="971016" y="2922511"/>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in</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4" name="MH_Entry_1"/>
          <p:cNvSpPr/>
          <p:nvPr>
            <p:custDataLst>
              <p:tags r:id="rId2"/>
            </p:custDataLst>
          </p:nvPr>
        </p:nvSpPr>
        <p:spPr>
          <a:xfrm>
            <a:off x="4591395" y="2922511"/>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on</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5" name="MH_Entry_1"/>
          <p:cNvSpPr/>
          <p:nvPr>
            <p:custDataLst>
              <p:tags r:id="rId3"/>
            </p:custDataLst>
          </p:nvPr>
        </p:nvSpPr>
        <p:spPr>
          <a:xfrm>
            <a:off x="8211774" y="2922511"/>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under</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6" name="MH_Entry_1"/>
          <p:cNvSpPr/>
          <p:nvPr>
            <p:custDataLst>
              <p:tags r:id="rId4"/>
            </p:custDataLst>
          </p:nvPr>
        </p:nvSpPr>
        <p:spPr>
          <a:xfrm>
            <a:off x="996415" y="5719834"/>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sym typeface="Arial" panose="020B0604020202020204" pitchFamily="34" charset="0"/>
              </a:rPr>
              <a:t>wall</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7" name="MH_Entry_1"/>
          <p:cNvSpPr/>
          <p:nvPr>
            <p:custDataLst>
              <p:tags r:id="rId5"/>
            </p:custDataLst>
          </p:nvPr>
        </p:nvSpPr>
        <p:spPr>
          <a:xfrm>
            <a:off x="4616794" y="5719834"/>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behind</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8" name="MH_Entry_1"/>
          <p:cNvSpPr/>
          <p:nvPr>
            <p:custDataLst>
              <p:tags r:id="rId6"/>
            </p:custDataLst>
          </p:nvPr>
        </p:nvSpPr>
        <p:spPr>
          <a:xfrm>
            <a:off x="8237173" y="5719834"/>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near</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79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35" grpId="0" bldLvl="0" animBg="1"/>
      <p:bldP spid="36" grpId="0" bldLvl="0" animBg="1"/>
      <p:bldP spid="37" grpId="0" bldLvl="0" animBg="1"/>
      <p:bldP spid="3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101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Rounded Rectangle 23"/>
          <p:cNvSpPr/>
          <p:nvPr/>
        </p:nvSpPr>
        <p:spPr>
          <a:xfrm>
            <a:off x="459139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Rounded Rectangle 24"/>
          <p:cNvSpPr/>
          <p:nvPr/>
        </p:nvSpPr>
        <p:spPr>
          <a:xfrm>
            <a:off x="8211775" y="939140"/>
            <a:ext cx="3200400" cy="5198424"/>
          </a:xfrm>
          <a:prstGeom prst="roundRect">
            <a:avLst>
              <a:gd name="adj" fmla="val 6277"/>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9" name="Freeform 58"/>
          <p:cNvSpPr/>
          <p:nvPr/>
        </p:nvSpPr>
        <p:spPr>
          <a:xfrm>
            <a:off x="13176284" y="261749"/>
            <a:ext cx="467944" cy="615529"/>
          </a:xfrm>
          <a:custGeom>
            <a:avLst/>
            <a:gdLst>
              <a:gd name="connsiteX0" fmla="*/ 0 w 1079433"/>
              <a:gd name="connsiteY0" fmla="*/ 0 h 1419875"/>
              <a:gd name="connsiteX1" fmla="*/ 28615 w 1079433"/>
              <a:gd name="connsiteY1" fmla="*/ 6878 h 1419875"/>
              <a:gd name="connsiteX2" fmla="*/ 1079433 w 1079433"/>
              <a:gd name="connsiteY2" fmla="*/ 788808 h 1419875"/>
              <a:gd name="connsiteX3" fmla="*/ 535180 w 1079433"/>
              <a:gd name="connsiteY3" fmla="*/ 1388628 h 1419875"/>
              <a:gd name="connsiteX4" fmla="*/ 463401 w 1079433"/>
              <a:gd name="connsiteY4" fmla="*/ 1419875 h 1419875"/>
              <a:gd name="connsiteX5" fmla="*/ 459701 w 1079433"/>
              <a:gd name="connsiteY5" fmla="*/ 1275729 h 1419875"/>
              <a:gd name="connsiteX6" fmla="*/ 40172 w 1079433"/>
              <a:gd name="connsiteY6" fmla="*/ 38070 h 1419875"/>
              <a:gd name="connsiteX7" fmla="*/ 0 w 1079433"/>
              <a:gd name="connsiteY7" fmla="*/ 0 h 1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433" h="1419875">
                <a:moveTo>
                  <a:pt x="0" y="0"/>
                </a:moveTo>
                <a:lnTo>
                  <a:pt x="28615" y="6878"/>
                </a:lnTo>
                <a:cubicBezTo>
                  <a:pt x="662603" y="176338"/>
                  <a:pt x="1079433" y="463314"/>
                  <a:pt x="1079433" y="788808"/>
                </a:cubicBezTo>
                <a:cubicBezTo>
                  <a:pt x="1079433" y="1016654"/>
                  <a:pt x="875186" y="1225626"/>
                  <a:pt x="535180" y="1388628"/>
                </a:cubicBezTo>
                <a:lnTo>
                  <a:pt x="463401" y="1419875"/>
                </a:lnTo>
                <a:lnTo>
                  <a:pt x="459701" y="1275729"/>
                </a:lnTo>
                <a:cubicBezTo>
                  <a:pt x="432060" y="740295"/>
                  <a:pt x="269608" y="283264"/>
                  <a:pt x="40172" y="3807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901492" y="271313"/>
            <a:ext cx="4595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2400" b="1" dirty="0">
                <a:solidFill>
                  <a:schemeClr val="accent2">
                    <a:lumMod val="75000"/>
                  </a:schemeClr>
                </a:solidFill>
              </a:rPr>
              <a:t>Look read and circle</a:t>
            </a:r>
          </a:p>
        </p:txBody>
      </p:sp>
      <p:grpSp>
        <p:nvGrpSpPr>
          <p:cNvPr id="17" name="Group 16"/>
          <p:cNvGrpSpPr/>
          <p:nvPr/>
        </p:nvGrpSpPr>
        <p:grpSpPr>
          <a:xfrm>
            <a:off x="5117672" y="1467566"/>
            <a:ext cx="2095995" cy="1559272"/>
            <a:chOff x="962141" y="1188644"/>
            <a:chExt cx="4717304" cy="3509337"/>
          </a:xfrm>
        </p:grpSpPr>
        <p:pic>
          <p:nvPicPr>
            <p:cNvPr id="18" name="Picture 17"/>
            <p:cNvPicPr>
              <a:picLocks noChangeAspect="1"/>
            </p:cNvPicPr>
            <p:nvPr/>
          </p:nvPicPr>
          <p:blipFill>
            <a:blip r:embed="rId5"/>
            <a:stretch>
              <a:fillRect/>
            </a:stretch>
          </p:blipFill>
          <p:spPr>
            <a:xfrm rot="2639233">
              <a:off x="2589013" y="2034252"/>
              <a:ext cx="2154661" cy="2663729"/>
            </a:xfrm>
            <a:prstGeom prst="rect">
              <a:avLst/>
            </a:prstGeom>
          </p:spPr>
        </p:pic>
        <p:pic>
          <p:nvPicPr>
            <p:cNvPr id="19" name="Picture 18"/>
            <p:cNvPicPr>
              <a:picLocks noChangeAspect="1"/>
            </p:cNvPicPr>
            <p:nvPr/>
          </p:nvPicPr>
          <p:blipFill>
            <a:blip r:embed="rId6"/>
            <a:stretch>
              <a:fillRect/>
            </a:stretch>
          </p:blipFill>
          <p:spPr>
            <a:xfrm>
              <a:off x="962141" y="1188644"/>
              <a:ext cx="4717304" cy="3093068"/>
            </a:xfrm>
            <a:prstGeom prst="rect">
              <a:avLst/>
            </a:prstGeom>
          </p:spPr>
        </p:pic>
      </p:grpSp>
      <p:grpSp>
        <p:nvGrpSpPr>
          <p:cNvPr id="29" name="Group 28"/>
          <p:cNvGrpSpPr/>
          <p:nvPr/>
        </p:nvGrpSpPr>
        <p:grpSpPr>
          <a:xfrm>
            <a:off x="1442541" y="1256937"/>
            <a:ext cx="2125949" cy="1930010"/>
            <a:chOff x="5347181" y="1376010"/>
            <a:chExt cx="1847248" cy="1676996"/>
          </a:xfrm>
        </p:grpSpPr>
        <p:pic>
          <p:nvPicPr>
            <p:cNvPr id="23" name="Picture 22"/>
            <p:cNvPicPr>
              <a:picLocks noChangeAspect="1"/>
            </p:cNvPicPr>
            <p:nvPr/>
          </p:nvPicPr>
          <p:blipFill>
            <a:blip r:embed="rId7"/>
            <a:stretch>
              <a:fillRect/>
            </a:stretch>
          </p:blipFill>
          <p:spPr>
            <a:xfrm>
              <a:off x="5347181" y="1833700"/>
              <a:ext cx="1847248" cy="1219306"/>
            </a:xfrm>
            <a:prstGeom prst="rect">
              <a:avLst/>
            </a:prstGeom>
          </p:spPr>
        </p:pic>
        <p:pic>
          <p:nvPicPr>
            <p:cNvPr id="22" name="Picture 21"/>
            <p:cNvPicPr>
              <a:picLocks noChangeAspect="1"/>
            </p:cNvPicPr>
            <p:nvPr/>
          </p:nvPicPr>
          <p:blipFill>
            <a:blip r:embed="rId5"/>
            <a:stretch>
              <a:fillRect/>
            </a:stretch>
          </p:blipFill>
          <p:spPr>
            <a:xfrm>
              <a:off x="5823559" y="1376010"/>
              <a:ext cx="818543" cy="1011936"/>
            </a:xfrm>
            <a:prstGeom prst="rect">
              <a:avLst/>
            </a:prstGeom>
          </p:spPr>
        </p:pic>
      </p:grpSp>
      <p:grpSp>
        <p:nvGrpSpPr>
          <p:cNvPr id="31" name="Group 30"/>
          <p:cNvGrpSpPr/>
          <p:nvPr/>
        </p:nvGrpSpPr>
        <p:grpSpPr>
          <a:xfrm>
            <a:off x="8433264" y="1182961"/>
            <a:ext cx="2757421" cy="1943524"/>
            <a:chOff x="1388111" y="1164588"/>
            <a:chExt cx="2395936" cy="1688738"/>
          </a:xfrm>
        </p:grpSpPr>
        <p:pic>
          <p:nvPicPr>
            <p:cNvPr id="30" name="Picture 29"/>
            <p:cNvPicPr>
              <a:picLocks noChangeAspect="1"/>
            </p:cNvPicPr>
            <p:nvPr/>
          </p:nvPicPr>
          <p:blipFill>
            <a:blip r:embed="rId8"/>
            <a:stretch>
              <a:fillRect/>
            </a:stretch>
          </p:blipFill>
          <p:spPr>
            <a:xfrm>
              <a:off x="1388111" y="1164588"/>
              <a:ext cx="2395936" cy="1688738"/>
            </a:xfrm>
            <a:prstGeom prst="rect">
              <a:avLst/>
            </a:prstGeom>
          </p:spPr>
        </p:pic>
        <p:pic>
          <p:nvPicPr>
            <p:cNvPr id="6" name="Picture 5"/>
            <p:cNvPicPr>
              <a:picLocks noChangeAspect="1"/>
            </p:cNvPicPr>
            <p:nvPr/>
          </p:nvPicPr>
          <p:blipFill>
            <a:blip r:embed="rId5"/>
            <a:stretch>
              <a:fillRect/>
            </a:stretch>
          </p:blipFill>
          <p:spPr>
            <a:xfrm>
              <a:off x="1899193" y="1315450"/>
              <a:ext cx="869126" cy="1074469"/>
            </a:xfrm>
            <a:prstGeom prst="rect">
              <a:avLst/>
            </a:prstGeom>
          </p:spPr>
        </p:pic>
      </p:grpSp>
      <p:sp>
        <p:nvSpPr>
          <p:cNvPr id="33" name="MH_Entry_1"/>
          <p:cNvSpPr/>
          <p:nvPr>
            <p:custDataLst>
              <p:tags r:id="rId1"/>
            </p:custDataLst>
          </p:nvPr>
        </p:nvSpPr>
        <p:spPr>
          <a:xfrm>
            <a:off x="975045" y="3944264"/>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In</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On</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Under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2" name="MH_Entry_1"/>
          <p:cNvSpPr/>
          <p:nvPr>
            <p:custDataLst>
              <p:tags r:id="rId2"/>
            </p:custDataLst>
          </p:nvPr>
        </p:nvSpPr>
        <p:spPr>
          <a:xfrm>
            <a:off x="4565469" y="3944264"/>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In</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Under</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On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9" name="MH_Entry_1"/>
          <p:cNvSpPr/>
          <p:nvPr>
            <p:custDataLst>
              <p:tags r:id="rId3"/>
            </p:custDataLst>
          </p:nvPr>
        </p:nvSpPr>
        <p:spPr>
          <a:xfrm>
            <a:off x="8421510" y="3942407"/>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Behind</a:t>
            </a:r>
          </a:p>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In</a:t>
            </a: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Under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4" name="Oval 3"/>
          <p:cNvSpPr/>
          <p:nvPr/>
        </p:nvSpPr>
        <p:spPr>
          <a:xfrm>
            <a:off x="1990792" y="4518582"/>
            <a:ext cx="1223463"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71301" y="4518582"/>
            <a:ext cx="1583681"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521582" y="4518582"/>
            <a:ext cx="1122218"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47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heel(1)">
                                      <p:cBhvr>
                                        <p:cTn id="12" dur="7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heel(1)">
                                      <p:cBhvr>
                                        <p:cTn id="1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361</Words>
  <Application>Microsoft Office PowerPoint</Application>
  <PresentationFormat>Widescreen</PresentationFormat>
  <Paragraphs>144</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Helvetica Neue</vt:lpstr>
      <vt:lpstr>Calibri</vt:lpstr>
      <vt:lpstr>Century Gothic</vt:lpstr>
      <vt:lpstr>Berlin Sans FB Demi</vt:lpstr>
      <vt:lpstr>Arial</vt:lpstr>
      <vt:lpstr>印品黑体</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118</cp:revision>
  <dcterms:created xsi:type="dcterms:W3CDTF">2020-12-28T01:50:57Z</dcterms:created>
  <dcterms:modified xsi:type="dcterms:W3CDTF">2022-02-16T09:13:57Z</dcterms:modified>
</cp:coreProperties>
</file>