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93" r:id="rId2"/>
    <p:sldId id="277" r:id="rId3"/>
    <p:sldId id="332" r:id="rId4"/>
    <p:sldId id="331" r:id="rId5"/>
    <p:sldId id="355" r:id="rId6"/>
    <p:sldId id="356" r:id="rId7"/>
    <p:sldId id="357" r:id="rId8"/>
    <p:sldId id="358" r:id="rId9"/>
    <p:sldId id="359" r:id="rId10"/>
    <p:sldId id="360" r:id="rId11"/>
    <p:sldId id="361" r:id="rId12"/>
    <p:sldId id="362" r:id="rId13"/>
    <p:sldId id="363" r:id="rId14"/>
    <p:sldId id="364" r:id="rId15"/>
    <p:sldId id="365" r:id="rId16"/>
    <p:sldId id="366" r:id="rId17"/>
    <p:sldId id="292" r:id="rId18"/>
    <p:sldId id="271" r:id="rId19"/>
    <p:sldId id="272" r:id="rId20"/>
    <p:sldId id="279" r:id="rId21"/>
    <p:sldId id="273" r:id="rId22"/>
    <p:sldId id="274" r:id="rId23"/>
    <p:sldId id="275" r:id="rId24"/>
    <p:sldId id="276" r:id="rId25"/>
  </p:sldIdLst>
  <p:sldSz cx="12192000" cy="6858000"/>
  <p:notesSz cx="6858000" cy="9144000"/>
  <p:embeddedFontLst>
    <p:embeddedFont>
      <p:font typeface=".VnArial" panose="020B7200000000000000" pitchFamily="34" charset="0"/>
      <p:regular r:id="rId27"/>
      <p:bold r:id="rId28"/>
      <p:italic r:id="rId29"/>
      <p:boldItalic r:id="rId30"/>
    </p:embeddedFont>
    <p:embeddedFont>
      <p:font typeface="Algerian" panose="04020705040A02060702" pitchFamily="82" charset="0"/>
      <p:regular r:id="rId31"/>
    </p:embeddedFont>
    <p:embeddedFont>
      <p:font typeface="Bauhaus 93" panose="04030905020B02020C02" pitchFamily="82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Arial Black" panose="020B0A04020102020204" pitchFamily="34" charset="0"/>
      <p:bold r:id="rId37"/>
    </p:embeddedFont>
    <p:embeddedFont>
      <p:font typeface="Georgia" panose="02040502050405020303" pitchFamily="18" charset="0"/>
      <p:regular r:id="rId38"/>
      <p:bold r:id="rId39"/>
      <p:italic r:id="rId40"/>
      <p:boldItalic r:id="rId41"/>
    </p:embeddedFont>
    <p:embeddedFont>
      <p:font typeface="宋体" panose="02010600030101010101" pitchFamily="2" charset="-122"/>
      <p:regular r:id="rId42"/>
    </p:embeddedFont>
    <p:embeddedFont>
      <p:font typeface="Tahoma" panose="020B0604030504040204" pitchFamily="34" charset="0"/>
      <p:regular r:id="rId43"/>
      <p:bold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FEEA"/>
    <a:srgbClr val="CFFDE0"/>
    <a:srgbClr val="FFFFCC"/>
    <a:srgbClr val="009900"/>
    <a:srgbClr val="DCF1F6"/>
    <a:srgbClr val="FFFFFF"/>
    <a:srgbClr val="C90D3A"/>
    <a:srgbClr val="EAB200"/>
    <a:srgbClr val="9B720D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356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E02F2E-412F-4B04-9571-F6783844FEF7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8B733-DF30-4848-872A-9D688CEB9D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75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8F37-5B1E-4577-8E55-6D9B1D3C31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659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49310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91796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3075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8F37-5B1E-4577-8E55-6D9B1D3C31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400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553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9099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1013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3097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6242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6376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4486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6310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0DF6BD-C658-4B93-81EC-367C7F1201BD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1342A8-67C3-4BAC-B7BC-3B9668578C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47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FD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2700" y="0"/>
            <a:ext cx="12625910" cy="6876884"/>
          </a:xfrm>
          <a:prstGeom prst="rect">
            <a:avLst/>
          </a:prstGeom>
        </p:spPr>
      </p:pic>
      <p:sp>
        <p:nvSpPr>
          <p:cNvPr id="4" name="MH_SubTitle_4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gray">
          <a:xfrm>
            <a:off x="8890548" y="72874"/>
            <a:ext cx="2555998" cy="455202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2000" b="0" dirty="0">
                <a:ln w="0">
                  <a:solidFill>
                    <a:srgbClr val="4EC799"/>
                  </a:solidFill>
                </a:ln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English 3</a:t>
            </a:r>
            <a:endParaRPr lang="zh-CN" altLang="en-US" sz="2000" b="0" dirty="0">
              <a:ln w="0">
                <a:solidFill>
                  <a:srgbClr val="4EC799"/>
                </a:solidFill>
              </a:ln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295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6.jpeg"/><Relationship Id="rId3" Type="http://schemas.microsoft.com/office/2007/relationships/media" Target="../media/media2.wav"/><Relationship Id="rId7" Type="http://schemas.openxmlformats.org/officeDocument/2006/relationships/image" Target="../media/image15.png"/><Relationship Id="rId12" Type="http://schemas.openxmlformats.org/officeDocument/2006/relationships/image" Target="../media/image3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41.jpg"/><Relationship Id="rId5" Type="http://schemas.openxmlformats.org/officeDocument/2006/relationships/slideLayout" Target="../slideLayouts/slideLayout2.xml"/><Relationship Id="rId10" Type="http://schemas.openxmlformats.org/officeDocument/2006/relationships/slide" Target="slide6.xml"/><Relationship Id="rId4" Type="http://schemas.openxmlformats.org/officeDocument/2006/relationships/audio" Target="../media/media2.wav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4.jpeg"/><Relationship Id="rId3" Type="http://schemas.microsoft.com/office/2007/relationships/media" Target="../media/media2.wav"/><Relationship Id="rId7" Type="http://schemas.openxmlformats.org/officeDocument/2006/relationships/image" Target="../media/image40.png"/><Relationship Id="rId12" Type="http://schemas.openxmlformats.org/officeDocument/2006/relationships/image" Target="../media/image3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41.jpg"/><Relationship Id="rId5" Type="http://schemas.openxmlformats.org/officeDocument/2006/relationships/slideLayout" Target="../slideLayouts/slideLayout2.xml"/><Relationship Id="rId10" Type="http://schemas.openxmlformats.org/officeDocument/2006/relationships/slide" Target="slide6.xml"/><Relationship Id="rId4" Type="http://schemas.openxmlformats.org/officeDocument/2006/relationships/audio" Target="../media/media2.wav"/><Relationship Id="rId9" Type="http://schemas.openxmlformats.org/officeDocument/2006/relationships/image" Target="../media/image39.png"/><Relationship Id="rId1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.jpeg"/><Relationship Id="rId3" Type="http://schemas.microsoft.com/office/2007/relationships/media" Target="../media/media2.wav"/><Relationship Id="rId7" Type="http://schemas.openxmlformats.org/officeDocument/2006/relationships/image" Target="../media/image15.png"/><Relationship Id="rId12" Type="http://schemas.openxmlformats.org/officeDocument/2006/relationships/image" Target="../media/image3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41.jpg"/><Relationship Id="rId5" Type="http://schemas.openxmlformats.org/officeDocument/2006/relationships/slideLayout" Target="../slideLayouts/slideLayout2.xml"/><Relationship Id="rId10" Type="http://schemas.openxmlformats.org/officeDocument/2006/relationships/slide" Target="slide6.xml"/><Relationship Id="rId4" Type="http://schemas.openxmlformats.org/officeDocument/2006/relationships/audio" Target="../media/media2.wav"/><Relationship Id="rId9" Type="http://schemas.openxmlformats.org/officeDocument/2006/relationships/image" Target="../media/image40.png"/><Relationship Id="rId1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9.jpeg"/><Relationship Id="rId3" Type="http://schemas.microsoft.com/office/2007/relationships/media" Target="../media/media2.wav"/><Relationship Id="rId7" Type="http://schemas.openxmlformats.org/officeDocument/2006/relationships/image" Target="../media/image15.png"/><Relationship Id="rId12" Type="http://schemas.openxmlformats.org/officeDocument/2006/relationships/image" Target="../media/image3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41.jpg"/><Relationship Id="rId5" Type="http://schemas.openxmlformats.org/officeDocument/2006/relationships/slideLayout" Target="../slideLayouts/slideLayout2.xml"/><Relationship Id="rId10" Type="http://schemas.openxmlformats.org/officeDocument/2006/relationships/slide" Target="slide6.xml"/><Relationship Id="rId4" Type="http://schemas.openxmlformats.org/officeDocument/2006/relationships/audio" Target="../media/media2.wav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.jpeg"/><Relationship Id="rId3" Type="http://schemas.microsoft.com/office/2007/relationships/media" Target="../media/media2.wav"/><Relationship Id="rId7" Type="http://schemas.openxmlformats.org/officeDocument/2006/relationships/image" Target="../media/image15.png"/><Relationship Id="rId12" Type="http://schemas.openxmlformats.org/officeDocument/2006/relationships/image" Target="../media/image3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41.jpg"/><Relationship Id="rId5" Type="http://schemas.openxmlformats.org/officeDocument/2006/relationships/slideLayout" Target="../slideLayouts/slideLayout2.xml"/><Relationship Id="rId10" Type="http://schemas.openxmlformats.org/officeDocument/2006/relationships/slide" Target="slide6.xml"/><Relationship Id="rId4" Type="http://schemas.openxmlformats.org/officeDocument/2006/relationships/audio" Target="../media/media2.wav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.jpeg"/><Relationship Id="rId3" Type="http://schemas.microsoft.com/office/2007/relationships/media" Target="../media/media2.wav"/><Relationship Id="rId7" Type="http://schemas.openxmlformats.org/officeDocument/2006/relationships/image" Target="../media/image15.png"/><Relationship Id="rId12" Type="http://schemas.openxmlformats.org/officeDocument/2006/relationships/image" Target="../media/image3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41.jpg"/><Relationship Id="rId5" Type="http://schemas.openxmlformats.org/officeDocument/2006/relationships/slideLayout" Target="../slideLayouts/slideLayout2.xml"/><Relationship Id="rId10" Type="http://schemas.openxmlformats.org/officeDocument/2006/relationships/slide" Target="slide6.xml"/><Relationship Id="rId4" Type="http://schemas.openxmlformats.org/officeDocument/2006/relationships/audio" Target="../media/media2.wav"/><Relationship Id="rId9" Type="http://schemas.openxmlformats.org/officeDocument/2006/relationships/image" Target="../media/image40.png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2.jpeg"/><Relationship Id="rId3" Type="http://schemas.microsoft.com/office/2007/relationships/media" Target="../media/media2.wav"/><Relationship Id="rId7" Type="http://schemas.openxmlformats.org/officeDocument/2006/relationships/image" Target="../media/image15.png"/><Relationship Id="rId12" Type="http://schemas.openxmlformats.org/officeDocument/2006/relationships/image" Target="../media/image3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41.jpg"/><Relationship Id="rId5" Type="http://schemas.openxmlformats.org/officeDocument/2006/relationships/slideLayout" Target="../slideLayouts/slideLayout2.xml"/><Relationship Id="rId10" Type="http://schemas.openxmlformats.org/officeDocument/2006/relationships/slide" Target="slide6.xml"/><Relationship Id="rId4" Type="http://schemas.openxmlformats.org/officeDocument/2006/relationships/audio" Target="../media/media2.wav"/><Relationship Id="rId9" Type="http://schemas.openxmlformats.org/officeDocument/2006/relationships/image" Target="../media/image40.pn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slide" Target="slide2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21.png"/><Relationship Id="rId26" Type="http://schemas.openxmlformats.org/officeDocument/2006/relationships/slide" Target="slide8.xml"/><Relationship Id="rId3" Type="http://schemas.openxmlformats.org/officeDocument/2006/relationships/image" Target="../media/image15.png"/><Relationship Id="rId21" Type="http://schemas.openxmlformats.org/officeDocument/2006/relationships/image" Target="../media/image36.png"/><Relationship Id="rId34" Type="http://schemas.openxmlformats.org/officeDocument/2006/relationships/slide" Target="slide18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20.png"/><Relationship Id="rId25" Type="http://schemas.openxmlformats.org/officeDocument/2006/relationships/slide" Target="slide9.xml"/><Relationship Id="rId33" Type="http://schemas.openxmlformats.org/officeDocument/2006/relationships/slide" Target="slide15.xml"/><Relationship Id="rId2" Type="http://schemas.openxmlformats.org/officeDocument/2006/relationships/notesSlide" Target="../notesSlides/notesSlide2.xml"/><Relationship Id="rId16" Type="http://schemas.openxmlformats.org/officeDocument/2006/relationships/slide" Target="slide16.xml"/><Relationship Id="rId20" Type="http://schemas.openxmlformats.org/officeDocument/2006/relationships/image" Target="../media/image35.png"/><Relationship Id="rId29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30.png"/><Relationship Id="rId24" Type="http://schemas.openxmlformats.org/officeDocument/2006/relationships/slide" Target="slide7.xml"/><Relationship Id="rId32" Type="http://schemas.openxmlformats.org/officeDocument/2006/relationships/slide" Target="slide20.xml"/><Relationship Id="rId5" Type="http://schemas.openxmlformats.org/officeDocument/2006/relationships/image" Target="../media/image16.png"/><Relationship Id="rId15" Type="http://schemas.openxmlformats.org/officeDocument/2006/relationships/image" Target="../media/image34.png"/><Relationship Id="rId23" Type="http://schemas.openxmlformats.org/officeDocument/2006/relationships/slide" Target="slide17.xml"/><Relationship Id="rId28" Type="http://schemas.openxmlformats.org/officeDocument/2006/relationships/slide" Target="slide11.xml"/><Relationship Id="rId10" Type="http://schemas.openxmlformats.org/officeDocument/2006/relationships/image" Target="../media/image29.png"/><Relationship Id="rId19" Type="http://schemas.openxmlformats.org/officeDocument/2006/relationships/image" Target="../media/image24.png"/><Relationship Id="rId31" Type="http://schemas.openxmlformats.org/officeDocument/2006/relationships/slide" Target="slide14.xml"/><Relationship Id="rId4" Type="http://schemas.openxmlformats.org/officeDocument/2006/relationships/image" Target="../media/image18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37.png"/><Relationship Id="rId27" Type="http://schemas.openxmlformats.org/officeDocument/2006/relationships/slide" Target="slide10.xml"/><Relationship Id="rId30" Type="http://schemas.openxmlformats.org/officeDocument/2006/relationships/slide" Target="slide13.xml"/><Relationship Id="rId35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2.jpeg"/><Relationship Id="rId3" Type="http://schemas.microsoft.com/office/2007/relationships/media" Target="../media/media2.wav"/><Relationship Id="rId7" Type="http://schemas.openxmlformats.org/officeDocument/2006/relationships/image" Target="../media/image38.png"/><Relationship Id="rId12" Type="http://schemas.openxmlformats.org/officeDocument/2006/relationships/image" Target="../media/image41.jp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3.xml"/><Relationship Id="rId11" Type="http://schemas.openxmlformats.org/officeDocument/2006/relationships/slide" Target="slide6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0.png"/><Relationship Id="rId4" Type="http://schemas.openxmlformats.org/officeDocument/2006/relationships/audio" Target="../media/media2.wav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jpeg"/><Relationship Id="rId3" Type="http://schemas.microsoft.com/office/2007/relationships/media" Target="../media/media2.wav"/><Relationship Id="rId7" Type="http://schemas.openxmlformats.org/officeDocument/2006/relationships/image" Target="../media/image15.png"/><Relationship Id="rId12" Type="http://schemas.openxmlformats.org/officeDocument/2006/relationships/image" Target="../media/image3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41.jpg"/><Relationship Id="rId5" Type="http://schemas.openxmlformats.org/officeDocument/2006/relationships/slideLayout" Target="../slideLayouts/slideLayout2.xml"/><Relationship Id="rId10" Type="http://schemas.openxmlformats.org/officeDocument/2006/relationships/slide" Target="slide6.xml"/><Relationship Id="rId4" Type="http://schemas.openxmlformats.org/officeDocument/2006/relationships/audio" Target="../media/media2.wav"/><Relationship Id="rId9" Type="http://schemas.openxmlformats.org/officeDocument/2006/relationships/image" Target="../media/image40.pn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7.jpeg"/><Relationship Id="rId3" Type="http://schemas.microsoft.com/office/2007/relationships/media" Target="../media/media2.wav"/><Relationship Id="rId7" Type="http://schemas.openxmlformats.org/officeDocument/2006/relationships/image" Target="../media/image15.png"/><Relationship Id="rId12" Type="http://schemas.openxmlformats.org/officeDocument/2006/relationships/image" Target="../media/image3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41.jpg"/><Relationship Id="rId5" Type="http://schemas.openxmlformats.org/officeDocument/2006/relationships/slideLayout" Target="../slideLayouts/slideLayout2.xml"/><Relationship Id="rId10" Type="http://schemas.openxmlformats.org/officeDocument/2006/relationships/slide" Target="slide6.xml"/><Relationship Id="rId4" Type="http://schemas.openxmlformats.org/officeDocument/2006/relationships/audio" Target="../media/media2.wav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7967216" y="4953329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4EC799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3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6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223288" y="1058362"/>
            <a:ext cx="2133600" cy="59295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10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7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1895607" y="2847119"/>
            <a:ext cx="8485991" cy="91040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66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What do you do at break time?</a:t>
            </a:r>
            <a:endParaRPr lang="zh-CN" altLang="en-US" sz="66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0757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 animBg="1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6" grpId="0" animBg="1"/>
          <p:bldP spid="7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121237" y="3447993"/>
            <a:ext cx="4788015" cy="1000863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I play basketball.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121237" y="4607954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I play badminton.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Watch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42641" y="465413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121237" y="2299869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I play football.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39533" y="3327919"/>
            <a:ext cx="2166985" cy="1404864"/>
          </a:xfrm>
          <a:prstGeom prst="rect">
            <a:avLst/>
          </a:prstGeom>
        </p:spPr>
      </p:pic>
      <p:pic>
        <p:nvPicPr>
          <p:cNvPr id="78" name="back">
            <a:hlinkClick r:id="rId10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559563" y="2240612"/>
            <a:ext cx="1829915" cy="123997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t="8462" r="135" b="13839"/>
          <a:stretch/>
        </p:blipFill>
        <p:spPr>
          <a:xfrm>
            <a:off x="1440817" y="2321996"/>
            <a:ext cx="3152131" cy="2139565"/>
          </a:xfrm>
          <a:prstGeom prst="cloud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574665" y="5306694"/>
            <a:ext cx="48140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What do you do at </a:t>
            </a:r>
            <a:r>
              <a:rPr lang="en-US" sz="2800" b="1">
                <a:solidFill>
                  <a:srgbClr val="FF0000"/>
                </a:solidFill>
              </a:rPr>
              <a:t>break time</a:t>
            </a:r>
            <a:r>
              <a:rPr lang="en-US" sz="2800" b="1">
                <a:solidFill>
                  <a:srgbClr val="00206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1907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Next to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pic>
        <p:nvPicPr>
          <p:cNvPr id="25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6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27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071206" y="3320919"/>
            <a:ext cx="4788015" cy="1000863"/>
            <a:chOff x="6752507" y="4712225"/>
            <a:chExt cx="5049860" cy="1055598"/>
          </a:xfrm>
        </p:grpSpPr>
        <p:sp>
          <p:nvSpPr>
            <p:cNvPr id="28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200" b="1">
                  <a:solidFill>
                    <a:schemeClr val="bg1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Yes, I do.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29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071206" y="4480880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31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chemeClr val="bg1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No, I don’t.</a:t>
              </a:r>
              <a:endParaRPr lang="zh-CN" altLang="zh-CN" sz="3318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2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3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72435" y="3375106"/>
            <a:ext cx="1829915" cy="1239976"/>
          </a:xfrm>
          <a:prstGeom prst="rect">
            <a:avLst/>
          </a:prstGeom>
        </p:spPr>
      </p:pic>
      <p:grpSp>
        <p:nvGrpSpPr>
          <p:cNvPr id="34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071206" y="2172795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35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200" b="1">
                  <a:solidFill>
                    <a:schemeClr val="bg1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No, I am not.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6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7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44248" y="4408543"/>
            <a:ext cx="2166985" cy="1404864"/>
          </a:xfrm>
          <a:prstGeom prst="rect">
            <a:avLst/>
          </a:prstGeom>
        </p:spPr>
      </p:pic>
      <p:pic>
        <p:nvPicPr>
          <p:cNvPr id="38" name="back">
            <a:hlinkClick r:id="rId10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39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40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41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42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98878" y="2172795"/>
            <a:ext cx="1829915" cy="123997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37" t="-6487" r="-4" b="9348"/>
          <a:stretch/>
        </p:blipFill>
        <p:spPr>
          <a:xfrm>
            <a:off x="1753031" y="2169059"/>
            <a:ext cx="2488438" cy="1994421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43" name="Rectangle 42"/>
          <p:cNvSpPr/>
          <p:nvPr/>
        </p:nvSpPr>
        <p:spPr>
          <a:xfrm>
            <a:off x="1186174" y="4943346"/>
            <a:ext cx="367357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.VnArial" panose="020B7200000000000000" pitchFamily="34" charset="0"/>
              </a:rPr>
              <a:t>Do you </a:t>
            </a:r>
            <a:r>
              <a:rPr lang="en-US" sz="3200" b="1">
                <a:solidFill>
                  <a:srgbClr val="333333"/>
                </a:solidFill>
                <a:latin typeface=".VnArial" panose="020B7200000000000000" pitchFamily="34" charset="0"/>
              </a:rPr>
              <a:t>like </a:t>
            </a:r>
          </a:p>
          <a:p>
            <a:pPr algn="ctr"/>
            <a:r>
              <a:rPr lang="en-US" sz="3200" b="1">
                <a:solidFill>
                  <a:srgbClr val="333333"/>
                </a:solidFill>
                <a:latin typeface=".VnArial" panose="020B7200000000000000" pitchFamily="34" charset="0"/>
              </a:rPr>
              <a:t>blind man’s bluff?</a:t>
            </a:r>
          </a:p>
        </p:txBody>
      </p:sp>
      <p:pic>
        <p:nvPicPr>
          <p:cNvPr id="44" name="no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56319" y="4234954"/>
            <a:ext cx="485150" cy="39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6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0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5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3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20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6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27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102187" y="3505143"/>
            <a:ext cx="4788015" cy="1000863"/>
            <a:chOff x="6752507" y="4712225"/>
            <a:chExt cx="5049860" cy="1055598"/>
          </a:xfrm>
        </p:grpSpPr>
        <p:sp>
          <p:nvSpPr>
            <p:cNvPr id="28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badminton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29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102187" y="4665104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31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chess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2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3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34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Next to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35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36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03416" y="3559330"/>
            <a:ext cx="1829915" cy="1239976"/>
          </a:xfrm>
          <a:prstGeom prst="rect">
            <a:avLst/>
          </a:prstGeom>
        </p:spPr>
      </p:pic>
      <p:pic>
        <p:nvPicPr>
          <p:cNvPr id="3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23591" y="4711284"/>
            <a:ext cx="1829915" cy="1239976"/>
          </a:xfrm>
          <a:prstGeom prst="rect">
            <a:avLst/>
          </a:prstGeom>
        </p:spPr>
      </p:pic>
      <p:pic>
        <p:nvPicPr>
          <p:cNvPr id="3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39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102187" y="2357019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40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tennis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41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4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82455" y="2297369"/>
            <a:ext cx="2166985" cy="1404864"/>
          </a:xfrm>
          <a:prstGeom prst="rect">
            <a:avLst/>
          </a:prstGeom>
        </p:spPr>
      </p:pic>
      <p:pic>
        <p:nvPicPr>
          <p:cNvPr id="43" name="back">
            <a:hlinkClick r:id="rId10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45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46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1" b="15400"/>
          <a:stretch/>
        </p:blipFill>
        <p:spPr>
          <a:xfrm>
            <a:off x="1411202" y="2217194"/>
            <a:ext cx="3152131" cy="1979941"/>
          </a:xfrm>
          <a:prstGeom prst="cloud">
            <a:avLst/>
          </a:prstGeom>
          <a:ln>
            <a:solidFill>
              <a:srgbClr val="00B0F0"/>
            </a:solidFill>
          </a:ln>
        </p:spPr>
      </p:pic>
      <p:sp>
        <p:nvSpPr>
          <p:cNvPr id="50" name="Rectangle 49"/>
          <p:cNvSpPr/>
          <p:nvPr/>
        </p:nvSpPr>
        <p:spPr>
          <a:xfrm>
            <a:off x="780028" y="4977001"/>
            <a:ext cx="455445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.VnArial" panose="020B7200000000000000" pitchFamily="34" charset="0"/>
              </a:rPr>
              <a:t>Do you </a:t>
            </a:r>
            <a:r>
              <a:rPr lang="en-US" sz="3200" b="1">
                <a:solidFill>
                  <a:srgbClr val="333333"/>
                </a:solidFill>
                <a:latin typeface=".VnArial" panose="020B7200000000000000" pitchFamily="34" charset="0"/>
              </a:rPr>
              <a:t>like ________?</a:t>
            </a:r>
          </a:p>
          <a:p>
            <a:pPr algn="ctr"/>
            <a:r>
              <a:rPr lang="en-US" sz="3200" b="1">
                <a:solidFill>
                  <a:srgbClr val="333333"/>
                </a:solidFill>
                <a:latin typeface=".VnArial" panose="020B7200000000000000" pitchFamily="34" charset="0"/>
              </a:rPr>
              <a:t>No, I don’t.</a:t>
            </a:r>
          </a:p>
        </p:txBody>
      </p:sp>
      <p:pic>
        <p:nvPicPr>
          <p:cNvPr id="51" name="no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45696" y="4126006"/>
            <a:ext cx="485150" cy="39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4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0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0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6980197" y="3512742"/>
            <a:ext cx="4788015" cy="1000863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2800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I play skipping.</a:t>
              </a:r>
              <a:endParaRPr lang="zh-CN" altLang="zh-CN" sz="2800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6980197" y="4672703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2800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I play hide-and-seek.</a:t>
              </a:r>
              <a:endParaRPr lang="zh-CN" altLang="zh-CN" sz="2800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She plays chess </a:t>
              </a:r>
            </a:p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in his free time.</a:t>
              </a:r>
              <a:endParaRPr lang="zh-CN" altLang="zh-CN" sz="28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01601" y="4718883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6980197" y="2364618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2800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I play skating.</a:t>
              </a:r>
              <a:endParaRPr lang="zh-CN" altLang="zh-CN" sz="2800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098493" y="3392668"/>
            <a:ext cx="2166985" cy="1404864"/>
          </a:xfrm>
          <a:prstGeom prst="rect">
            <a:avLst/>
          </a:prstGeom>
        </p:spPr>
      </p:pic>
      <p:pic>
        <p:nvPicPr>
          <p:cNvPr id="78" name="back">
            <a:hlinkClick r:id="rId10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18523" y="2305361"/>
            <a:ext cx="1829915" cy="123997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0" t="10083" r="11149" b="24006"/>
          <a:stretch/>
        </p:blipFill>
        <p:spPr>
          <a:xfrm>
            <a:off x="1644358" y="2305361"/>
            <a:ext cx="2862747" cy="1873158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27" name="Rectangle 26"/>
          <p:cNvSpPr/>
          <p:nvPr/>
        </p:nvSpPr>
        <p:spPr>
          <a:xfrm>
            <a:off x="574665" y="5306694"/>
            <a:ext cx="48140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What do you do at </a:t>
            </a:r>
            <a:r>
              <a:rPr lang="en-US" sz="2800" b="1">
                <a:solidFill>
                  <a:srgbClr val="FF0000"/>
                </a:solidFill>
              </a:rPr>
              <a:t>break time</a:t>
            </a:r>
            <a:r>
              <a:rPr lang="en-US" sz="2800" b="1">
                <a:solidFill>
                  <a:srgbClr val="00206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6818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071206" y="3320919"/>
            <a:ext cx="4788015" cy="1000863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200" b="1">
                  <a:solidFill>
                    <a:schemeClr val="bg1"/>
                  </a:solidFill>
                </a:rPr>
                <a:t>on break time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071206" y="4480880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200" b="1">
                  <a:solidFill>
                    <a:schemeClr val="bg1"/>
                  </a:solidFill>
                </a:rPr>
                <a:t>at break time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They likes sport.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72435" y="3375106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071206" y="2172795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200" b="1">
                  <a:solidFill>
                    <a:schemeClr val="bg1"/>
                  </a:solidFill>
                </a:rPr>
                <a:t>in break time</a:t>
              </a:r>
              <a:endParaRPr lang="zh-CN" altLang="zh-CN" sz="3200" b="1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44248" y="4408543"/>
            <a:ext cx="2166985" cy="1404864"/>
          </a:xfrm>
          <a:prstGeom prst="rect">
            <a:avLst/>
          </a:prstGeom>
        </p:spPr>
      </p:pic>
      <p:pic>
        <p:nvPicPr>
          <p:cNvPr id="78" name="back">
            <a:hlinkClick r:id="rId10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559825" y="2154696"/>
            <a:ext cx="1829915" cy="123997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9" b="13141"/>
          <a:stretch/>
        </p:blipFill>
        <p:spPr>
          <a:xfrm>
            <a:off x="1411202" y="2152410"/>
            <a:ext cx="3152131" cy="2192634"/>
          </a:xfrm>
          <a:prstGeom prst="cloud">
            <a:avLst/>
          </a:prstGeom>
          <a:ln>
            <a:solidFill>
              <a:srgbClr val="00B0F0"/>
            </a:solidFill>
          </a:ln>
        </p:spPr>
      </p:pic>
      <p:sp>
        <p:nvSpPr>
          <p:cNvPr id="28" name="Rectangle 27"/>
          <p:cNvSpPr/>
          <p:nvPr/>
        </p:nvSpPr>
        <p:spPr>
          <a:xfrm>
            <a:off x="1081942" y="4940377"/>
            <a:ext cx="407278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What do you do _______?</a:t>
            </a:r>
          </a:p>
          <a:p>
            <a:pPr algn="ctr"/>
            <a:r>
              <a:rPr lang="en-US" sz="2800" b="1">
                <a:solidFill>
                  <a:srgbClr val="002060"/>
                </a:solidFill>
              </a:rPr>
              <a:t>I play table tennis.</a:t>
            </a:r>
          </a:p>
        </p:txBody>
      </p:sp>
    </p:spTree>
    <p:extLst>
      <p:ext uri="{BB962C8B-B14F-4D97-AF65-F5344CB8AC3E}">
        <p14:creationId xmlns:p14="http://schemas.microsoft.com/office/powerpoint/2010/main" val="382161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3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071206" y="3394083"/>
            <a:ext cx="4788015" cy="1000863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200" b="1">
                  <a:solidFill>
                    <a:schemeClr val="bg1"/>
                  </a:solidFill>
                  <a:sym typeface="Arial" panose="020B0604020202020204" pitchFamily="34" charset="0"/>
                </a:rPr>
                <a:t>No, I don’t.</a:t>
              </a:r>
              <a:endParaRPr lang="zh-CN" altLang="zh-CN" sz="3200" b="1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600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600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071206" y="4554044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200" b="1">
                  <a:solidFill>
                    <a:schemeClr val="bg1"/>
                  </a:solidFill>
                  <a:sym typeface="Arial" panose="020B0604020202020204" pitchFamily="34" charset="0"/>
                </a:rPr>
                <a:t>I like badminton.</a:t>
              </a:r>
              <a:endParaRPr lang="zh-CN" altLang="zh-CN" sz="3200" b="1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     She should take some warm water.</a:t>
              </a:r>
              <a:endParaRPr lang="zh-CN" altLang="zh-CN" sz="28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72435" y="3448270"/>
            <a:ext cx="1829915" cy="1239976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92610" y="460022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071206" y="2245959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600" b="1">
                  <a:solidFill>
                    <a:schemeClr val="bg1"/>
                  </a:solidFill>
                  <a:sym typeface="Arial" panose="020B0604020202020204" pitchFamily="34" charset="0"/>
                </a:rPr>
                <a:t>Yes, I do.</a:t>
              </a:r>
              <a:endParaRPr lang="zh-CN" altLang="zh-CN" sz="3600" b="1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51474" y="2186309"/>
            <a:ext cx="2166985" cy="1404864"/>
          </a:xfrm>
          <a:prstGeom prst="rect">
            <a:avLst/>
          </a:prstGeom>
        </p:spPr>
      </p:pic>
      <p:pic>
        <p:nvPicPr>
          <p:cNvPr id="78" name="back">
            <a:hlinkClick r:id="rId10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8" b="13899"/>
          <a:stretch/>
        </p:blipFill>
        <p:spPr>
          <a:xfrm>
            <a:off x="1411202" y="2125919"/>
            <a:ext cx="3152131" cy="2279607"/>
          </a:xfrm>
          <a:prstGeom prst="cloud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47675" y="5283691"/>
            <a:ext cx="48269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.VnArial" panose="020B7200000000000000" pitchFamily="34" charset="0"/>
              </a:rPr>
              <a:t>Do you </a:t>
            </a:r>
            <a:r>
              <a:rPr lang="en-US" sz="3200" b="1">
                <a:solidFill>
                  <a:srgbClr val="333333"/>
                </a:solidFill>
                <a:latin typeface=".VnArial" panose="020B7200000000000000" pitchFamily="34" charset="0"/>
              </a:rPr>
              <a:t>like badminton?</a:t>
            </a:r>
          </a:p>
        </p:txBody>
      </p:sp>
      <p:pic>
        <p:nvPicPr>
          <p:cNvPr id="28" name="yes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66" y="4262570"/>
            <a:ext cx="603233" cy="41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3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6940210" y="3470914"/>
            <a:ext cx="4788015" cy="1000863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200" b="1">
                  <a:solidFill>
                    <a:schemeClr val="bg1"/>
                  </a:solidFill>
                  <a:sym typeface="Arial" panose="020B0604020202020204" pitchFamily="34" charset="0"/>
                </a:rPr>
                <a:t>Yes, I do.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6940210" y="4630875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200" b="1">
                  <a:solidFill>
                    <a:schemeClr val="bg1"/>
                  </a:solidFill>
                  <a:sym typeface="Arial" panose="020B0604020202020204" pitchFamily="34" charset="0"/>
                </a:rPr>
                <a:t>Yes, it is.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</a:rPr>
                <a:t>He shouldn’t watch much TV.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261614" y="4677055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6940210" y="2322790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200" b="1">
                  <a:solidFill>
                    <a:schemeClr val="bg1"/>
                  </a:solidFill>
                  <a:sym typeface="Arial" panose="020B0604020202020204" pitchFamily="34" charset="0"/>
                </a:rPr>
                <a:t>Yes, I am.</a:t>
              </a:r>
              <a:endParaRPr lang="zh-CN" altLang="zh-CN" sz="3200" b="1" dirty="0">
                <a:solidFill>
                  <a:schemeClr val="bg1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058506" y="3350840"/>
            <a:ext cx="2166985" cy="1404864"/>
          </a:xfrm>
          <a:prstGeom prst="rect">
            <a:avLst/>
          </a:prstGeom>
        </p:spPr>
      </p:pic>
      <p:pic>
        <p:nvPicPr>
          <p:cNvPr id="78" name="back">
            <a:hlinkClick r:id="rId10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78536" y="2263533"/>
            <a:ext cx="1829915" cy="12399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0" r="1510" b="13798"/>
          <a:stretch/>
        </p:blipFill>
        <p:spPr>
          <a:xfrm>
            <a:off x="1411202" y="2174711"/>
            <a:ext cx="3152131" cy="2119415"/>
          </a:xfrm>
          <a:prstGeom prst="cloud">
            <a:avLst/>
          </a:prstGeom>
          <a:ln>
            <a:solidFill>
              <a:srgbClr val="00B0F0"/>
            </a:solidFill>
          </a:ln>
        </p:spPr>
      </p:pic>
      <p:sp>
        <p:nvSpPr>
          <p:cNvPr id="26" name="Rectangle 25"/>
          <p:cNvSpPr/>
          <p:nvPr/>
        </p:nvSpPr>
        <p:spPr>
          <a:xfrm>
            <a:off x="1014147" y="5283691"/>
            <a:ext cx="38940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.VnArial" panose="020B7200000000000000" pitchFamily="34" charset="0"/>
              </a:rPr>
              <a:t>Do you </a:t>
            </a:r>
            <a:r>
              <a:rPr lang="en-US" sz="3200" b="1">
                <a:solidFill>
                  <a:srgbClr val="333333"/>
                </a:solidFill>
                <a:latin typeface=".VnArial" panose="020B7200000000000000" pitchFamily="34" charset="0"/>
              </a:rPr>
              <a:t>like chess?</a:t>
            </a:r>
          </a:p>
        </p:txBody>
      </p:sp>
      <p:pic>
        <p:nvPicPr>
          <p:cNvPr id="27" name="yes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923" y="4057623"/>
            <a:ext cx="603233" cy="41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72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3610" y="2321005"/>
            <a:ext cx="622478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90D3A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uhaus 93" panose="04030905020B02020C02" pitchFamily="82" charset="0"/>
              </a:rPr>
              <a:t>Phonics</a:t>
            </a:r>
          </a:p>
        </p:txBody>
      </p:sp>
    </p:spTree>
    <p:extLst>
      <p:ext uri="{BB962C8B-B14F-4D97-AF65-F5344CB8AC3E}">
        <p14:creationId xmlns:p14="http://schemas.microsoft.com/office/powerpoint/2010/main" val="64720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8950" y="423861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1. Listen and repeat.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02540"/>
              </p:ext>
            </p:extLst>
          </p:nvPr>
        </p:nvGraphicFramePr>
        <p:xfrm>
          <a:off x="1674252" y="1800455"/>
          <a:ext cx="9375819" cy="2990486"/>
        </p:xfrm>
        <a:graphic>
          <a:graphicData uri="http://schemas.openxmlformats.org/drawingml/2006/table">
            <a:tbl>
              <a:tblPr/>
              <a:tblGrid>
                <a:gridCol w="9144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4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265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95243"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</a:t>
                      </a:r>
                    </a:p>
                  </a:txBody>
                  <a:tcPr marL="171450" marR="171450" marT="171450" marB="17145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</a:t>
                      </a:r>
                      <a:r>
                        <a:rPr lang="en-US" sz="3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</a:t>
                      </a:r>
                    </a:p>
                  </a:txBody>
                  <a:tcPr marL="171450" marR="171450" marT="171450" marB="17145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 you like </a:t>
                      </a:r>
                      <a:r>
                        <a:rPr lang="en-US" sz="3200" dirty="0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 man's bluff?</a:t>
                      </a:r>
                    </a:p>
                  </a:txBody>
                  <a:tcPr marL="257175" marR="257175" marT="257175" marB="257175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5243"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sk</a:t>
                      </a:r>
                    </a:p>
                  </a:txBody>
                  <a:tcPr marL="171450" marR="171450" marT="171450" marB="17145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200" b="1" dirty="0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sk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ating</a:t>
                      </a:r>
                    </a:p>
                  </a:txBody>
                  <a:tcPr marL="171450" marR="171450" marT="171450" marB="171450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 like </a:t>
                      </a:r>
                      <a:r>
                        <a:rPr lang="en-US" sz="3200" dirty="0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sk</a:t>
                      </a: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ating.</a:t>
                      </a:r>
                    </a:p>
                  </a:txBody>
                  <a:tcPr marL="257175" marR="257175" marT="257175" marB="257175" anchor="ctr">
                    <a:lnL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163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5741" y="385224"/>
            <a:ext cx="24881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2. Listen and write.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45465" y="1492932"/>
            <a:ext cx="9659155" cy="255454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I don't like chess. I like ________________.</a:t>
            </a:r>
          </a:p>
          <a:p>
            <a:pPr>
              <a:lnSpc>
                <a:spcPct val="2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They like ____________.</a:t>
            </a:r>
            <a:endParaRPr lang="en-US" sz="3200" b="0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96934" y="2096969"/>
            <a:ext cx="36728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blind man's bluff  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90143" y="3329726"/>
            <a:ext cx="18453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skating  </a:t>
            </a:r>
            <a:endParaRPr lang="en-US" sz="3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07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04499" y="2321005"/>
            <a:ext cx="6983002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90D3A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uhaus 93" panose="04030905020B02020C02" pitchFamily="82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74397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7736" y="2321005"/>
            <a:ext cx="6516528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90D3A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Bauhaus 93" panose="04030905020B02020C02" pitchFamily="82" charset="0"/>
              </a:rPr>
              <a:t>Practise</a:t>
            </a:r>
          </a:p>
        </p:txBody>
      </p:sp>
    </p:spTree>
    <p:extLst>
      <p:ext uri="{BB962C8B-B14F-4D97-AF65-F5344CB8AC3E}">
        <p14:creationId xmlns:p14="http://schemas.microsoft.com/office/powerpoint/2010/main" val="207369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ếng Anh 3 - Unit 10 - Lesson 3 - Chant - 1">
            <a:hlinkClick r:id="" action="ppaction://media"/>
            <a:extLst>
              <a:ext uri="{FF2B5EF4-FFF2-40B4-BE49-F238E27FC236}">
                <a16:creationId xmlns:a16="http://schemas.microsoft.com/office/drawing/2014/main" id="{2062EE28-EF56-4230-9EFE-EC7A68B686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5942" y="1051282"/>
            <a:ext cx="8997387" cy="506103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496541" y="541878"/>
            <a:ext cx="9283075" cy="5800000"/>
            <a:chOff x="1457905" y="529000"/>
            <a:chExt cx="9283075" cy="5800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57905" y="529000"/>
              <a:ext cx="9276190" cy="5800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9762186" y="6040192"/>
              <a:ext cx="978794" cy="28333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885701" y="421607"/>
            <a:ext cx="18117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3. Let's chant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4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ounded Rectangle 27"/>
          <p:cNvSpPr/>
          <p:nvPr/>
        </p:nvSpPr>
        <p:spPr>
          <a:xfrm>
            <a:off x="7264880" y="1231302"/>
            <a:ext cx="3717704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play badminton.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7264880" y="2171792"/>
            <a:ext cx="3717704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264880" y="3043915"/>
            <a:ext cx="3717704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Ok. Let’s play it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264880" y="3965521"/>
            <a:ext cx="3717704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like chess.</a:t>
            </a:r>
          </a:p>
        </p:txBody>
      </p:sp>
      <p:sp>
        <p:nvSpPr>
          <p:cNvPr id="2" name="Round Diagonal Corner Rectangle 1"/>
          <p:cNvSpPr/>
          <p:nvPr/>
        </p:nvSpPr>
        <p:spPr>
          <a:xfrm>
            <a:off x="1324375" y="3074514"/>
            <a:ext cx="5354987" cy="578882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Let's play football.</a:t>
            </a:r>
          </a:p>
        </p:txBody>
      </p:sp>
      <p:sp>
        <p:nvSpPr>
          <p:cNvPr id="3" name="Round Diagonal Corner Rectangle 2"/>
          <p:cNvSpPr/>
          <p:nvPr/>
        </p:nvSpPr>
        <p:spPr>
          <a:xfrm>
            <a:off x="1324375" y="1231302"/>
            <a:ext cx="5354987" cy="578882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What do you do at break time?</a:t>
            </a:r>
          </a:p>
        </p:txBody>
      </p:sp>
      <p:sp>
        <p:nvSpPr>
          <p:cNvPr id="4" name="Round Diagonal Corner Rectangle 3"/>
          <p:cNvSpPr/>
          <p:nvPr/>
        </p:nvSpPr>
        <p:spPr>
          <a:xfrm>
            <a:off x="1324375" y="2152908"/>
            <a:ext cx="5354987" cy="578882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Do you like football?</a:t>
            </a:r>
          </a:p>
        </p:txBody>
      </p:sp>
      <p:sp>
        <p:nvSpPr>
          <p:cNvPr id="5" name="Round Diagonal Corner Rectangle 4"/>
          <p:cNvSpPr/>
          <p:nvPr/>
        </p:nvSpPr>
        <p:spPr>
          <a:xfrm>
            <a:off x="1324375" y="3996120"/>
            <a:ext cx="5354987" cy="578882"/>
          </a:xfrm>
          <a:prstGeom prst="round2Diag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What do Mai and Linda like?</a:t>
            </a:r>
          </a:p>
        </p:txBody>
      </p:sp>
      <p:sp>
        <p:nvSpPr>
          <p:cNvPr id="7" name="Rectangle 6"/>
          <p:cNvSpPr/>
          <p:nvPr/>
        </p:nvSpPr>
        <p:spPr>
          <a:xfrm>
            <a:off x="1104617" y="432491"/>
            <a:ext cx="24497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4. Read and match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344430" y="4985366"/>
            <a:ext cx="3717704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Ok. Let’s play it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344430" y="5746081"/>
            <a:ext cx="3717704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play badminton.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679362" y="4985366"/>
            <a:ext cx="3717704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do.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679362" y="5746081"/>
            <a:ext cx="3717704" cy="57888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like chess.</a:t>
            </a:r>
          </a:p>
        </p:txBody>
      </p:sp>
      <p:sp>
        <p:nvSpPr>
          <p:cNvPr id="8" name="Sun 7"/>
          <p:cNvSpPr/>
          <p:nvPr/>
        </p:nvSpPr>
        <p:spPr>
          <a:xfrm>
            <a:off x="738857" y="1200703"/>
            <a:ext cx="731520" cy="640080"/>
          </a:xfrm>
          <a:prstGeom prst="sun">
            <a:avLst/>
          </a:prstGeom>
          <a:solidFill>
            <a:srgbClr val="00B050"/>
          </a:solidFill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1" name="Sun 20"/>
          <p:cNvSpPr/>
          <p:nvPr/>
        </p:nvSpPr>
        <p:spPr>
          <a:xfrm>
            <a:off x="738857" y="2122309"/>
            <a:ext cx="731520" cy="640080"/>
          </a:xfrm>
          <a:prstGeom prst="sun">
            <a:avLst/>
          </a:prstGeom>
          <a:solidFill>
            <a:srgbClr val="00B050"/>
          </a:solidFill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2" name="Sun 21"/>
          <p:cNvSpPr/>
          <p:nvPr/>
        </p:nvSpPr>
        <p:spPr>
          <a:xfrm>
            <a:off x="738857" y="3043915"/>
            <a:ext cx="731520" cy="640080"/>
          </a:xfrm>
          <a:prstGeom prst="sun">
            <a:avLst/>
          </a:prstGeom>
          <a:solidFill>
            <a:srgbClr val="00B050"/>
          </a:solidFill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3" name="Sun 22"/>
          <p:cNvSpPr/>
          <p:nvPr/>
        </p:nvSpPr>
        <p:spPr>
          <a:xfrm>
            <a:off x="738857" y="3965521"/>
            <a:ext cx="731520" cy="640080"/>
          </a:xfrm>
          <a:prstGeom prst="sun">
            <a:avLst/>
          </a:prstGeom>
          <a:solidFill>
            <a:srgbClr val="00B050"/>
          </a:solidFill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4" name="Cloud 23"/>
          <p:cNvSpPr/>
          <p:nvPr/>
        </p:nvSpPr>
        <p:spPr>
          <a:xfrm>
            <a:off x="6899120" y="1292143"/>
            <a:ext cx="548640" cy="457200"/>
          </a:xfrm>
          <a:prstGeom prst="cloud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25" name="Cloud 24"/>
          <p:cNvSpPr/>
          <p:nvPr/>
        </p:nvSpPr>
        <p:spPr>
          <a:xfrm>
            <a:off x="6899120" y="2213749"/>
            <a:ext cx="548640" cy="457200"/>
          </a:xfrm>
          <a:prstGeom prst="cloud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26" name="Cloud 25"/>
          <p:cNvSpPr/>
          <p:nvPr/>
        </p:nvSpPr>
        <p:spPr>
          <a:xfrm>
            <a:off x="6865733" y="3169175"/>
            <a:ext cx="548640" cy="457200"/>
          </a:xfrm>
          <a:prstGeom prst="cloud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27" name="Cloud 26"/>
          <p:cNvSpPr/>
          <p:nvPr/>
        </p:nvSpPr>
        <p:spPr>
          <a:xfrm>
            <a:off x="6899120" y="4054991"/>
            <a:ext cx="548640" cy="457200"/>
          </a:xfrm>
          <a:prstGeom prst="cloud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34" name="Cloud 33"/>
          <p:cNvSpPr/>
          <p:nvPr/>
        </p:nvSpPr>
        <p:spPr>
          <a:xfrm>
            <a:off x="2055152" y="5046207"/>
            <a:ext cx="548640" cy="457200"/>
          </a:xfrm>
          <a:prstGeom prst="cloud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a</a:t>
            </a:r>
          </a:p>
        </p:txBody>
      </p:sp>
      <p:sp>
        <p:nvSpPr>
          <p:cNvPr id="35" name="Cloud 34"/>
          <p:cNvSpPr/>
          <p:nvPr/>
        </p:nvSpPr>
        <p:spPr>
          <a:xfrm>
            <a:off x="2070110" y="5806853"/>
            <a:ext cx="548640" cy="457200"/>
          </a:xfrm>
          <a:prstGeom prst="cloud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b</a:t>
            </a:r>
          </a:p>
        </p:txBody>
      </p:sp>
      <p:sp>
        <p:nvSpPr>
          <p:cNvPr id="36" name="Cloud 35"/>
          <p:cNvSpPr/>
          <p:nvPr/>
        </p:nvSpPr>
        <p:spPr>
          <a:xfrm>
            <a:off x="6405042" y="5046207"/>
            <a:ext cx="548640" cy="457200"/>
          </a:xfrm>
          <a:prstGeom prst="cloud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c</a:t>
            </a:r>
          </a:p>
        </p:txBody>
      </p:sp>
      <p:sp>
        <p:nvSpPr>
          <p:cNvPr id="37" name="Cloud 36"/>
          <p:cNvSpPr/>
          <p:nvPr/>
        </p:nvSpPr>
        <p:spPr>
          <a:xfrm>
            <a:off x="6392080" y="5806853"/>
            <a:ext cx="548640" cy="457200"/>
          </a:xfrm>
          <a:prstGeom prst="cloud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  <a:latin typeface="Arial Black" panose="020B0A04020102020204" pitchFamily="34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282834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3" grpId="0" animBg="1"/>
      <p:bldP spid="16" grpId="0" animBg="1"/>
      <p:bldP spid="17" grpId="0" animBg="1"/>
      <p:bldP spid="18" grpId="0" animBg="1"/>
      <p:bldP spid="19" grpId="0" animBg="1"/>
      <p:bldP spid="24" grpId="0" animBg="1"/>
      <p:bldP spid="25" grpId="0" animBg="1"/>
      <p:bldP spid="26" grpId="0" animBg="1"/>
      <p:bldP spid="27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4467" y="530631"/>
            <a:ext cx="24002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5. Write about you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56228" y="1596350"/>
            <a:ext cx="8926286" cy="1682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>
                <a:solidFill>
                  <a:srgbClr val="002060"/>
                </a:solidFill>
                <a:latin typeface="Jost"/>
              </a:rPr>
              <a:t>Hi! My name is ________. I like ____________.</a:t>
            </a:r>
          </a:p>
          <a:p>
            <a:pPr>
              <a:lnSpc>
                <a:spcPct val="200000"/>
              </a:lnSpc>
            </a:pPr>
            <a:r>
              <a:rPr lang="en-US" sz="2800" dirty="0">
                <a:solidFill>
                  <a:srgbClr val="002060"/>
                </a:solidFill>
                <a:latin typeface="Jost"/>
              </a:rPr>
              <a:t>At break time, I play __________________.</a:t>
            </a:r>
            <a:endParaRPr lang="en-US" sz="2800" b="0" i="0" dirty="0">
              <a:solidFill>
                <a:srgbClr val="002060"/>
              </a:solidFill>
              <a:effectLst/>
              <a:latin typeface="Jost"/>
            </a:endParaRPr>
          </a:p>
        </p:txBody>
      </p:sp>
    </p:spTree>
    <p:extLst>
      <p:ext uri="{BB962C8B-B14F-4D97-AF65-F5344CB8AC3E}">
        <p14:creationId xmlns:p14="http://schemas.microsoft.com/office/powerpoint/2010/main" val="19828460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9840" y="457591"/>
            <a:ext cx="12666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Jost"/>
              </a:rPr>
              <a:t>6 Project</a:t>
            </a:r>
            <a:endParaRPr lang="en-US" sz="2000" dirty="0"/>
          </a:p>
        </p:txBody>
      </p:sp>
      <p:grpSp>
        <p:nvGrpSpPr>
          <p:cNvPr id="4" name="Group 3"/>
          <p:cNvGrpSpPr/>
          <p:nvPr/>
        </p:nvGrpSpPr>
        <p:grpSpPr>
          <a:xfrm>
            <a:off x="802227" y="2407600"/>
            <a:ext cx="10484517" cy="2867048"/>
            <a:chOff x="1184275" y="2735262"/>
            <a:chExt cx="9712325" cy="2655888"/>
          </a:xfrm>
        </p:grpSpPr>
        <p:pic>
          <p:nvPicPr>
            <p:cNvPr id="4098" name="Picture 2" descr="https://s.sachmem.vn/public/images/TA3T1SHS/U10-L3-6-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4275" y="2735262"/>
              <a:ext cx="9712325" cy="2655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9639300" y="5083175"/>
              <a:ext cx="1193800" cy="212725"/>
            </a:xfrm>
            <a:prstGeom prst="rect">
              <a:avLst/>
            </a:prstGeom>
            <a:solidFill>
              <a:srgbClr val="FDC6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ectangle 4"/>
          <p:cNvSpPr/>
          <p:nvPr/>
        </p:nvSpPr>
        <p:spPr>
          <a:xfrm>
            <a:off x="4747135" y="1207271"/>
            <a:ext cx="280076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>
                <a:solidFill>
                  <a:srgbClr val="FF5722"/>
                </a:solidFill>
                <a:latin typeface="Jost"/>
              </a:rPr>
              <a:t>Bingo</a:t>
            </a:r>
            <a:endParaRPr lang="en-US" sz="7200" b="0" i="0" dirty="0">
              <a:solidFill>
                <a:srgbClr val="333333"/>
              </a:solidFill>
              <a:effectLst/>
              <a:latin typeface="Jost"/>
            </a:endParaRPr>
          </a:p>
        </p:txBody>
      </p:sp>
    </p:spTree>
    <p:extLst>
      <p:ext uri="{BB962C8B-B14F-4D97-AF65-F5344CB8AC3E}">
        <p14:creationId xmlns:p14="http://schemas.microsoft.com/office/powerpoint/2010/main" val="164536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0" r="1510" b="13798"/>
          <a:stretch/>
        </p:blipFill>
        <p:spPr>
          <a:xfrm>
            <a:off x="787234" y="2357207"/>
            <a:ext cx="1920240" cy="1291122"/>
          </a:xfrm>
          <a:prstGeom prst="cloud">
            <a:avLst/>
          </a:prstGeom>
          <a:ln>
            <a:solidFill>
              <a:srgbClr val="00B0F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8" b="13899"/>
          <a:stretch/>
        </p:blipFill>
        <p:spPr>
          <a:xfrm>
            <a:off x="1589326" y="4184224"/>
            <a:ext cx="1920240" cy="1388709"/>
          </a:xfrm>
          <a:prstGeom prst="cloud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29" b="13141"/>
          <a:stretch/>
        </p:blipFill>
        <p:spPr>
          <a:xfrm>
            <a:off x="4156082" y="4448300"/>
            <a:ext cx="1920240" cy="1335726"/>
          </a:xfrm>
          <a:prstGeom prst="cloud">
            <a:avLst/>
          </a:prstGeom>
          <a:ln>
            <a:solidFill>
              <a:srgbClr val="00B0F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1" b="15400"/>
          <a:stretch/>
        </p:blipFill>
        <p:spPr>
          <a:xfrm>
            <a:off x="9064600" y="3965792"/>
            <a:ext cx="1920240" cy="1206156"/>
          </a:xfrm>
          <a:prstGeom prst="cloud">
            <a:avLst/>
          </a:prstGeom>
          <a:ln>
            <a:solidFill>
              <a:srgbClr val="00B0F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9" t="8462" r="135" b="13839"/>
          <a:stretch/>
        </p:blipFill>
        <p:spPr>
          <a:xfrm>
            <a:off x="9528256" y="1966423"/>
            <a:ext cx="1920240" cy="1303397"/>
          </a:xfrm>
          <a:prstGeom prst="cloud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65" t="6705" r="2265" b="10639"/>
          <a:stretch/>
        </p:blipFill>
        <p:spPr>
          <a:xfrm>
            <a:off x="6748117" y="4402126"/>
            <a:ext cx="1920240" cy="1249139"/>
          </a:xfrm>
          <a:prstGeom prst="cloud">
            <a:avLst/>
          </a:prstGeom>
        </p:spPr>
      </p:pic>
      <p:cxnSp>
        <p:nvCxnSpPr>
          <p:cNvPr id="16" name="Straight Arrow Connector 15"/>
          <p:cNvCxnSpPr>
            <a:endCxn id="8" idx="0"/>
          </p:cNvCxnSpPr>
          <p:nvPr/>
        </p:nvCxnSpPr>
        <p:spPr>
          <a:xfrm flipH="1">
            <a:off x="2705874" y="2450306"/>
            <a:ext cx="1232714" cy="552462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3307592" y="2450306"/>
            <a:ext cx="630996" cy="1903979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1" idx="3"/>
          </p:cNvCxnSpPr>
          <p:nvPr/>
        </p:nvCxnSpPr>
        <p:spPr>
          <a:xfrm>
            <a:off x="3938588" y="2450306"/>
            <a:ext cx="1177614" cy="2074365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7" idx="15"/>
            <a:endCxn id="14" idx="3"/>
          </p:cNvCxnSpPr>
          <p:nvPr/>
        </p:nvCxnSpPr>
        <p:spPr>
          <a:xfrm flipH="1">
            <a:off x="7708237" y="2271786"/>
            <a:ext cx="563877" cy="2201761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7" idx="15"/>
          </p:cNvCxnSpPr>
          <p:nvPr/>
        </p:nvCxnSpPr>
        <p:spPr>
          <a:xfrm>
            <a:off x="8272114" y="2271786"/>
            <a:ext cx="1038721" cy="1893813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7" idx="15"/>
            <a:endCxn id="13" idx="2"/>
          </p:cNvCxnSpPr>
          <p:nvPr/>
        </p:nvCxnSpPr>
        <p:spPr>
          <a:xfrm>
            <a:off x="8272114" y="2271786"/>
            <a:ext cx="1262098" cy="346336"/>
          </a:xfrm>
          <a:prstGeom prst="straightConnector1">
            <a:avLst/>
          </a:prstGeom>
          <a:ln w="127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53360" y="3538663"/>
            <a:ext cx="2587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chess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109789" y="5677262"/>
            <a:ext cx="2587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badminton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845558" y="5759989"/>
            <a:ext cx="2587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table tennis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490668" y="5762396"/>
            <a:ext cx="2587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football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8913452" y="5220881"/>
            <a:ext cx="2587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tennis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077712" y="3264453"/>
            <a:ext cx="2587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basketball</a:t>
            </a:r>
          </a:p>
        </p:txBody>
      </p:sp>
      <p:sp>
        <p:nvSpPr>
          <p:cNvPr id="7" name="Freeform 6"/>
          <p:cNvSpPr/>
          <p:nvPr/>
        </p:nvSpPr>
        <p:spPr>
          <a:xfrm>
            <a:off x="2403311" y="556169"/>
            <a:ext cx="7164922" cy="2061953"/>
          </a:xfrm>
          <a:custGeom>
            <a:avLst/>
            <a:gdLst>
              <a:gd name="connsiteX0" fmla="*/ 4416091 w 7164922"/>
              <a:gd name="connsiteY0" fmla="*/ 513 h 2061953"/>
              <a:gd name="connsiteX1" fmla="*/ 4811316 w 7164922"/>
              <a:gd name="connsiteY1" fmla="*/ 58172 h 2061953"/>
              <a:gd name="connsiteX2" fmla="*/ 4939034 w 7164922"/>
              <a:gd name="connsiteY2" fmla="*/ 108307 h 2061953"/>
              <a:gd name="connsiteX3" fmla="*/ 4945374 w 7164922"/>
              <a:gd name="connsiteY3" fmla="*/ 104913 h 2061953"/>
              <a:gd name="connsiteX4" fmla="*/ 4939598 w 7164922"/>
              <a:gd name="connsiteY4" fmla="*/ 108528 h 2061953"/>
              <a:gd name="connsiteX5" fmla="*/ 4947527 w 7164922"/>
              <a:gd name="connsiteY5" fmla="*/ 111640 h 2061953"/>
              <a:gd name="connsiteX6" fmla="*/ 5502548 w 7164922"/>
              <a:gd name="connsiteY6" fmla="*/ 1267 h 2061953"/>
              <a:gd name="connsiteX7" fmla="*/ 5880066 w 7164922"/>
              <a:gd name="connsiteY7" fmla="*/ 26193 h 2061953"/>
              <a:gd name="connsiteX8" fmla="*/ 6352961 w 7164922"/>
              <a:gd name="connsiteY8" fmla="*/ 259299 h 2061953"/>
              <a:gd name="connsiteX9" fmla="*/ 6355535 w 7164922"/>
              <a:gd name="connsiteY9" fmla="*/ 259715 h 2061953"/>
              <a:gd name="connsiteX10" fmla="*/ 6555495 w 7164922"/>
              <a:gd name="connsiteY10" fmla="*/ 292006 h 2061953"/>
              <a:gd name="connsiteX11" fmla="*/ 6959857 w 7164922"/>
              <a:gd name="connsiteY11" fmla="*/ 485536 h 2061953"/>
              <a:gd name="connsiteX12" fmla="*/ 6932693 w 7164922"/>
              <a:gd name="connsiteY12" fmla="*/ 730855 h 2061953"/>
              <a:gd name="connsiteX13" fmla="*/ 7131127 w 7164922"/>
              <a:gd name="connsiteY13" fmla="*/ 1105943 h 2061953"/>
              <a:gd name="connsiteX14" fmla="*/ 6201569 w 7164922"/>
              <a:gd name="connsiteY14" fmla="*/ 1434277 h 2061953"/>
              <a:gd name="connsiteX15" fmla="*/ 5868803 w 7164922"/>
              <a:gd name="connsiteY15" fmla="*/ 1715617 h 2061953"/>
              <a:gd name="connsiteX16" fmla="*/ 4735842 w 7164922"/>
              <a:gd name="connsiteY16" fmla="*/ 1749681 h 2061953"/>
              <a:gd name="connsiteX17" fmla="*/ 3926205 w 7164922"/>
              <a:gd name="connsiteY17" fmla="*/ 2049819 h 2061953"/>
              <a:gd name="connsiteX18" fmla="*/ 2735769 w 7164922"/>
              <a:gd name="connsiteY18" fmla="*/ 1866616 h 2061953"/>
              <a:gd name="connsiteX19" fmla="*/ 967422 w 7164922"/>
              <a:gd name="connsiteY19" fmla="*/ 1685608 h 2061953"/>
              <a:gd name="connsiteX20" fmla="*/ 189920 w 7164922"/>
              <a:gd name="connsiteY20" fmla="*/ 1484180 h 2061953"/>
              <a:gd name="connsiteX21" fmla="*/ 356054 w 7164922"/>
              <a:gd name="connsiteY21" fmla="*/ 1212287 h 2061953"/>
              <a:gd name="connsiteX22" fmla="*/ 5233 w 7164922"/>
              <a:gd name="connsiteY22" fmla="*/ 933332 h 2061953"/>
              <a:gd name="connsiteX23" fmla="*/ 645920 w 7164922"/>
              <a:gd name="connsiteY23" fmla="*/ 685389 h 2061953"/>
              <a:gd name="connsiteX24" fmla="*/ 652048 w 7164922"/>
              <a:gd name="connsiteY24" fmla="*/ 678853 h 2061953"/>
              <a:gd name="connsiteX25" fmla="*/ 652048 w 7164922"/>
              <a:gd name="connsiteY25" fmla="*/ 678852 h 2061953"/>
              <a:gd name="connsiteX26" fmla="*/ 937442 w 7164922"/>
              <a:gd name="connsiteY26" fmla="*/ 322800 h 2061953"/>
              <a:gd name="connsiteX27" fmla="*/ 2325816 w 7164922"/>
              <a:gd name="connsiteY27" fmla="*/ 241456 h 2061953"/>
              <a:gd name="connsiteX28" fmla="*/ 2326082 w 7164922"/>
              <a:gd name="connsiteY28" fmla="*/ 241306 h 2061953"/>
              <a:gd name="connsiteX29" fmla="*/ 2448255 w 7164922"/>
              <a:gd name="connsiteY29" fmla="*/ 172351 h 2061953"/>
              <a:gd name="connsiteX30" fmla="*/ 3725618 w 7164922"/>
              <a:gd name="connsiteY30" fmla="*/ 157011 h 2061953"/>
              <a:gd name="connsiteX31" fmla="*/ 3731862 w 7164922"/>
              <a:gd name="connsiteY31" fmla="*/ 153310 h 2061953"/>
              <a:gd name="connsiteX32" fmla="*/ 3822537 w 7164922"/>
              <a:gd name="connsiteY32" fmla="*/ 99554 h 2061953"/>
              <a:gd name="connsiteX33" fmla="*/ 4271063 w 7164922"/>
              <a:gd name="connsiteY33" fmla="*/ 2816 h 2061953"/>
              <a:gd name="connsiteX34" fmla="*/ 4416091 w 7164922"/>
              <a:gd name="connsiteY34" fmla="*/ 513 h 206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164922" h="2061953">
                <a:moveTo>
                  <a:pt x="4416091" y="513"/>
                </a:moveTo>
                <a:cubicBezTo>
                  <a:pt x="4559768" y="3907"/>
                  <a:pt x="4697426" y="24075"/>
                  <a:pt x="4811316" y="58172"/>
                </a:cubicBezTo>
                <a:lnTo>
                  <a:pt x="4939034" y="108307"/>
                </a:lnTo>
                <a:lnTo>
                  <a:pt x="4945374" y="104913"/>
                </a:lnTo>
                <a:lnTo>
                  <a:pt x="4939598" y="108528"/>
                </a:lnTo>
                <a:lnTo>
                  <a:pt x="4947527" y="111640"/>
                </a:lnTo>
                <a:cubicBezTo>
                  <a:pt x="5090596" y="45623"/>
                  <a:pt x="5292156" y="7318"/>
                  <a:pt x="5502548" y="1267"/>
                </a:cubicBezTo>
                <a:cubicBezTo>
                  <a:pt x="5628784" y="-2363"/>
                  <a:pt x="5758198" y="5619"/>
                  <a:pt x="5880066" y="26193"/>
                </a:cubicBezTo>
                <a:cubicBezTo>
                  <a:pt x="6127695" y="67986"/>
                  <a:pt x="6305258" y="155485"/>
                  <a:pt x="6352961" y="259299"/>
                </a:cubicBezTo>
                <a:lnTo>
                  <a:pt x="6355535" y="259715"/>
                </a:lnTo>
                <a:lnTo>
                  <a:pt x="6555495" y="292006"/>
                </a:lnTo>
                <a:cubicBezTo>
                  <a:pt x="6744694" y="334000"/>
                  <a:pt x="6890290" y="402522"/>
                  <a:pt x="6959857" y="485536"/>
                </a:cubicBezTo>
                <a:cubicBezTo>
                  <a:pt x="7027272" y="565878"/>
                  <a:pt x="7017665" y="653137"/>
                  <a:pt x="6932693" y="730855"/>
                </a:cubicBezTo>
                <a:cubicBezTo>
                  <a:pt x="7141562" y="837437"/>
                  <a:pt x="7214608" y="975602"/>
                  <a:pt x="7131127" y="1105943"/>
                </a:cubicBezTo>
                <a:cubicBezTo>
                  <a:pt x="7020149" y="1279223"/>
                  <a:pt x="6652765" y="1408991"/>
                  <a:pt x="6201569" y="1434277"/>
                </a:cubicBezTo>
                <a:cubicBezTo>
                  <a:pt x="6199415" y="1542433"/>
                  <a:pt x="6078003" y="1645008"/>
                  <a:pt x="5868803" y="1715617"/>
                </a:cubicBezTo>
                <a:cubicBezTo>
                  <a:pt x="5550945" y="1822915"/>
                  <a:pt x="5091797" y="1836702"/>
                  <a:pt x="4735842" y="1749681"/>
                </a:cubicBezTo>
                <a:cubicBezTo>
                  <a:pt x="4620724" y="1899154"/>
                  <a:pt x="4312472" y="2013417"/>
                  <a:pt x="3926205" y="2049819"/>
                </a:cubicBezTo>
                <a:cubicBezTo>
                  <a:pt x="3471034" y="2092709"/>
                  <a:pt x="2995985" y="2019619"/>
                  <a:pt x="2735769" y="1866616"/>
                </a:cubicBezTo>
                <a:cubicBezTo>
                  <a:pt x="2121585" y="2011842"/>
                  <a:pt x="1323874" y="1930212"/>
                  <a:pt x="967422" y="1685608"/>
                </a:cubicBezTo>
                <a:cubicBezTo>
                  <a:pt x="617264" y="1701686"/>
                  <a:pt x="288474" y="1616525"/>
                  <a:pt x="189920" y="1484180"/>
                </a:cubicBezTo>
                <a:cubicBezTo>
                  <a:pt x="118530" y="1388428"/>
                  <a:pt x="181637" y="1285091"/>
                  <a:pt x="356054" y="1212287"/>
                </a:cubicBezTo>
                <a:cubicBezTo>
                  <a:pt x="108591" y="1155179"/>
                  <a:pt x="-29219" y="1045592"/>
                  <a:pt x="5233" y="933332"/>
                </a:cubicBezTo>
                <a:cubicBezTo>
                  <a:pt x="45649" y="801894"/>
                  <a:pt x="311663" y="698938"/>
                  <a:pt x="645920" y="685389"/>
                </a:cubicBezTo>
                <a:lnTo>
                  <a:pt x="652048" y="678853"/>
                </a:lnTo>
                <a:lnTo>
                  <a:pt x="652048" y="678852"/>
                </a:lnTo>
                <a:cubicBezTo>
                  <a:pt x="607160" y="549418"/>
                  <a:pt x="711843" y="418886"/>
                  <a:pt x="937442" y="322800"/>
                </a:cubicBezTo>
                <a:cubicBezTo>
                  <a:pt x="1293894" y="171038"/>
                  <a:pt x="1871803" y="137212"/>
                  <a:pt x="2325816" y="241456"/>
                </a:cubicBezTo>
                <a:lnTo>
                  <a:pt x="2326082" y="241306"/>
                </a:lnTo>
                <a:lnTo>
                  <a:pt x="2448255" y="172351"/>
                </a:lnTo>
                <a:cubicBezTo>
                  <a:pt x="2773953" y="29265"/>
                  <a:pt x="3357200" y="14660"/>
                  <a:pt x="3725618" y="157011"/>
                </a:cubicBezTo>
                <a:lnTo>
                  <a:pt x="3731862" y="153310"/>
                </a:lnTo>
                <a:lnTo>
                  <a:pt x="3822537" y="99554"/>
                </a:lnTo>
                <a:cubicBezTo>
                  <a:pt x="3935709" y="47516"/>
                  <a:pt x="4094535" y="12620"/>
                  <a:pt x="4271063" y="2816"/>
                </a:cubicBezTo>
                <a:cubicBezTo>
                  <a:pt x="4319636" y="114"/>
                  <a:pt x="4368198" y="-618"/>
                  <a:pt x="4416091" y="513"/>
                </a:cubicBezTo>
                <a:close/>
              </a:path>
            </a:pathLst>
          </a:custGeom>
          <a:solidFill>
            <a:srgbClr val="FFFFCC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993321" y="832212"/>
            <a:ext cx="79849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What do you do at </a:t>
            </a:r>
            <a:r>
              <a:rPr lang="en-US" sz="3200" b="1" dirty="0">
                <a:solidFill>
                  <a:srgbClr val="FF0000"/>
                </a:solidFill>
              </a:rPr>
              <a:t>break </a:t>
            </a:r>
            <a:r>
              <a:rPr lang="en-US" sz="3200" b="1">
                <a:solidFill>
                  <a:srgbClr val="FF0000"/>
                </a:solidFill>
              </a:rPr>
              <a:t>time</a:t>
            </a:r>
            <a:r>
              <a:rPr lang="en-US" sz="3200" b="1">
                <a:solidFill>
                  <a:srgbClr val="002060"/>
                </a:solidFill>
              </a:rPr>
              <a:t>?</a:t>
            </a:r>
          </a:p>
          <a:p>
            <a:pPr algn="ctr"/>
            <a:r>
              <a:rPr lang="en-US" sz="2800">
                <a:solidFill>
                  <a:srgbClr val="002060"/>
                </a:solidFill>
              </a:rPr>
              <a:t>(Bạn làm gì vào </a:t>
            </a:r>
            <a:r>
              <a:rPr lang="en-US" sz="2800">
                <a:solidFill>
                  <a:srgbClr val="FF0000"/>
                </a:solidFill>
              </a:rPr>
              <a:t>giờ ra chơi</a:t>
            </a:r>
            <a:r>
              <a:rPr lang="en-US" sz="2800">
                <a:solidFill>
                  <a:srgbClr val="002060"/>
                </a:solidFill>
              </a:rPr>
              <a:t>?)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8714" y="1681227"/>
            <a:ext cx="7200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I </a:t>
            </a:r>
            <a:r>
              <a:rPr lang="en-US" sz="3200" b="1">
                <a:solidFill>
                  <a:srgbClr val="FF0000"/>
                </a:solidFill>
              </a:rPr>
              <a:t>play</a:t>
            </a:r>
            <a:r>
              <a:rPr lang="en-US" sz="3200" b="1">
                <a:solidFill>
                  <a:srgbClr val="002060"/>
                </a:solidFill>
              </a:rPr>
              <a:t> _______. </a:t>
            </a:r>
            <a:r>
              <a:rPr lang="en-US" sz="2800">
                <a:solidFill>
                  <a:srgbClr val="002060"/>
                </a:solidFill>
              </a:rPr>
              <a:t>(Tớ chơi _____.)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881184" y="550522"/>
            <a:ext cx="1668262" cy="420327"/>
          </a:xfrm>
          <a:prstGeom prst="roundRect">
            <a:avLst>
              <a:gd name="adj" fmla="val 50000"/>
            </a:avLst>
          </a:prstGeom>
          <a:solidFill>
            <a:srgbClr val="CFFDE0"/>
          </a:solidFill>
          <a:ln>
            <a:solidFill>
              <a:srgbClr val="00B050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 </a:t>
            </a:r>
          </a:p>
        </p:txBody>
      </p:sp>
    </p:spTree>
    <p:extLst>
      <p:ext uri="{BB962C8B-B14F-4D97-AF65-F5344CB8AC3E}">
        <p14:creationId xmlns:p14="http://schemas.microsoft.com/office/powerpoint/2010/main" val="176993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44" grpId="0"/>
      <p:bldP spid="45" grpId="0"/>
      <p:bldP spid="7" grpId="0" animBg="1"/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37" t="-6487" r="-4" b="9348"/>
          <a:stretch/>
        </p:blipFill>
        <p:spPr>
          <a:xfrm>
            <a:off x="8936051" y="3709757"/>
            <a:ext cx="1888876" cy="1513887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0" t="10083" r="11149" b="24006"/>
          <a:stretch/>
        </p:blipFill>
        <p:spPr>
          <a:xfrm>
            <a:off x="974484" y="3875911"/>
            <a:ext cx="2172999" cy="1421841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6" b="15145"/>
          <a:stretch/>
        </p:blipFill>
        <p:spPr>
          <a:xfrm>
            <a:off x="3625577" y="4426981"/>
            <a:ext cx="2087811" cy="1324455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65"/>
          <a:stretch/>
        </p:blipFill>
        <p:spPr>
          <a:xfrm>
            <a:off x="6572442" y="4428949"/>
            <a:ext cx="1790713" cy="1447767"/>
          </a:xfrm>
          <a:prstGeom prst="cloud">
            <a:avLst/>
          </a:prstGeom>
          <a:ln>
            <a:solidFill>
              <a:srgbClr val="C00000"/>
            </a:solidFill>
          </a:ln>
        </p:spPr>
      </p:pic>
      <p:sp>
        <p:nvSpPr>
          <p:cNvPr id="6" name="Cloud 5"/>
          <p:cNvSpPr/>
          <p:nvPr/>
        </p:nvSpPr>
        <p:spPr>
          <a:xfrm>
            <a:off x="1520982" y="757705"/>
            <a:ext cx="5984341" cy="1465791"/>
          </a:xfrm>
          <a:prstGeom prst="cloud">
            <a:avLst/>
          </a:prstGeom>
          <a:solidFill>
            <a:srgbClr val="DEFEEA"/>
          </a:solidFill>
          <a:ln w="19050">
            <a:solidFill>
              <a:srgbClr val="00B05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8186" y="492589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sp>
        <p:nvSpPr>
          <p:cNvPr id="2" name="Rectangle 1"/>
          <p:cNvSpPr/>
          <p:nvPr/>
        </p:nvSpPr>
        <p:spPr>
          <a:xfrm>
            <a:off x="2137664" y="963749"/>
            <a:ext cx="498085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.VnArial" panose="020B7200000000000000" pitchFamily="34" charset="0"/>
              </a:rPr>
              <a:t>Do you </a:t>
            </a:r>
            <a:r>
              <a:rPr lang="en-US" sz="3600" b="1">
                <a:solidFill>
                  <a:srgbClr val="333333"/>
                </a:solidFill>
                <a:latin typeface=".VnArial" panose="020B7200000000000000" pitchFamily="34" charset="0"/>
              </a:rPr>
              <a:t>like________?</a:t>
            </a:r>
          </a:p>
          <a:p>
            <a:pPr algn="ctr"/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(Bạn có thích ____ không?)</a:t>
            </a:r>
          </a:p>
        </p:txBody>
      </p:sp>
      <p:cxnSp>
        <p:nvCxnSpPr>
          <p:cNvPr id="8" name="Straight Arrow Connector 7"/>
          <p:cNvCxnSpPr>
            <a:stCxn id="6" idx="1"/>
          </p:cNvCxnSpPr>
          <p:nvPr/>
        </p:nvCxnSpPr>
        <p:spPr>
          <a:xfrm flipH="1">
            <a:off x="2469735" y="2221935"/>
            <a:ext cx="2043418" cy="140482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6" idx="1"/>
          </p:cNvCxnSpPr>
          <p:nvPr/>
        </p:nvCxnSpPr>
        <p:spPr>
          <a:xfrm flipH="1">
            <a:off x="4502300" y="2221935"/>
            <a:ext cx="10853" cy="202710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1"/>
          </p:cNvCxnSpPr>
          <p:nvPr/>
        </p:nvCxnSpPr>
        <p:spPr>
          <a:xfrm>
            <a:off x="4513153" y="2221935"/>
            <a:ext cx="4494114" cy="1466668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24962" y="5216584"/>
            <a:ext cx="191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skipping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67098" y="5738242"/>
            <a:ext cx="2604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skating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659544" y="5790339"/>
            <a:ext cx="366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hide-and-seek</a:t>
            </a:r>
          </a:p>
        </p:txBody>
      </p:sp>
      <p:cxnSp>
        <p:nvCxnSpPr>
          <p:cNvPr id="22" name="Straight Arrow Connector 21"/>
          <p:cNvCxnSpPr>
            <a:stCxn id="6" idx="1"/>
          </p:cNvCxnSpPr>
          <p:nvPr/>
        </p:nvCxnSpPr>
        <p:spPr>
          <a:xfrm>
            <a:off x="4513153" y="2221935"/>
            <a:ext cx="2911325" cy="218551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8327614" y="5190029"/>
            <a:ext cx="366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blind man’s bluff </a:t>
            </a:r>
          </a:p>
        </p:txBody>
      </p:sp>
      <p:pic>
        <p:nvPicPr>
          <p:cNvPr id="23" name="ye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353" y="4946961"/>
            <a:ext cx="603233" cy="411741"/>
          </a:xfrm>
          <a:prstGeom prst="rect">
            <a:avLst/>
          </a:prstGeom>
        </p:spPr>
      </p:pic>
      <p:pic>
        <p:nvPicPr>
          <p:cNvPr id="24" name="n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4566" y="5478194"/>
            <a:ext cx="485150" cy="394764"/>
          </a:xfrm>
          <a:prstGeom prst="rect">
            <a:avLst/>
          </a:prstGeom>
        </p:spPr>
      </p:pic>
      <p:pic>
        <p:nvPicPr>
          <p:cNvPr id="25" name="ye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93" y="5345056"/>
            <a:ext cx="603233" cy="411741"/>
          </a:xfrm>
          <a:prstGeom prst="rect">
            <a:avLst/>
          </a:prstGeom>
        </p:spPr>
      </p:pic>
      <p:pic>
        <p:nvPicPr>
          <p:cNvPr id="26" name="n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13374" y="4769276"/>
            <a:ext cx="485150" cy="394764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8188119" y="1763615"/>
            <a:ext cx="2850039" cy="57888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>
                <a:solidFill>
                  <a:srgbClr val="333333"/>
                </a:solidFill>
                <a:latin typeface="Georgia" panose="02040502050405020303" pitchFamily="18" charset="0"/>
              </a:rPr>
              <a:t>     No, </a:t>
            </a:r>
            <a:r>
              <a:rPr lang="en-US" sz="2800" b="1">
                <a:solidFill>
                  <a:srgbClr val="FF0000"/>
                </a:solidFill>
                <a:latin typeface="Georgia" panose="02040502050405020303" pitchFamily="18" charset="0"/>
              </a:rPr>
              <a:t>I don’t</a:t>
            </a:r>
            <a:r>
              <a:rPr lang="en-US" sz="2800" b="1">
                <a:solidFill>
                  <a:srgbClr val="333333"/>
                </a:solidFill>
                <a:latin typeface="Georgia" panose="02040502050405020303" pitchFamily="18" charset="0"/>
              </a:rPr>
              <a:t>.</a:t>
            </a:r>
            <a:endParaRPr lang="en-US" sz="2800" b="1">
              <a:latin typeface="Georgia" panose="02040502050405020303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8227394" y="892699"/>
            <a:ext cx="2385980" cy="57888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b="1">
                <a:solidFill>
                  <a:srgbClr val="333333"/>
                </a:solidFill>
                <a:latin typeface="Georgia" panose="02040502050405020303" pitchFamily="18" charset="0"/>
              </a:rPr>
              <a:t>     Yes, </a:t>
            </a:r>
            <a:r>
              <a:rPr lang="en-US" sz="2800" b="1">
                <a:solidFill>
                  <a:srgbClr val="FF0000"/>
                </a:solidFill>
                <a:latin typeface="Georgia" panose="02040502050405020303" pitchFamily="18" charset="0"/>
              </a:rPr>
              <a:t>I do</a:t>
            </a:r>
            <a:r>
              <a:rPr lang="en-US" sz="2800" b="1">
                <a:solidFill>
                  <a:srgbClr val="333333"/>
                </a:solidFill>
                <a:latin typeface="Georgia" panose="02040502050405020303" pitchFamily="18" charset="0"/>
              </a:rPr>
              <a:t>.</a:t>
            </a:r>
            <a:endParaRPr lang="en-US" sz="2800" b="1">
              <a:latin typeface="Georgia" panose="02040502050405020303" pitchFamily="18" charset="0"/>
            </a:endParaRPr>
          </a:p>
        </p:txBody>
      </p:sp>
      <p:cxnSp>
        <p:nvCxnSpPr>
          <p:cNvPr id="31" name="Straight Arrow Connector 30"/>
          <p:cNvCxnSpPr>
            <a:stCxn id="6" idx="0"/>
            <a:endCxn id="30" idx="1"/>
          </p:cNvCxnSpPr>
          <p:nvPr/>
        </p:nvCxnSpPr>
        <p:spPr>
          <a:xfrm flipV="1">
            <a:off x="7500336" y="1182140"/>
            <a:ext cx="727058" cy="3084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6" idx="0"/>
            <a:endCxn id="29" idx="1"/>
          </p:cNvCxnSpPr>
          <p:nvPr/>
        </p:nvCxnSpPr>
        <p:spPr>
          <a:xfrm>
            <a:off x="7500336" y="1490601"/>
            <a:ext cx="687783" cy="5624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ye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635" y="1037852"/>
            <a:ext cx="459175" cy="313413"/>
          </a:xfrm>
          <a:prstGeom prst="rect">
            <a:avLst/>
          </a:prstGeom>
        </p:spPr>
      </p:pic>
      <p:pic>
        <p:nvPicPr>
          <p:cNvPr id="35" name="no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9635" y="1921164"/>
            <a:ext cx="369291" cy="30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2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13" grpId="0"/>
      <p:bldP spid="20" grpId="0"/>
      <p:bldP spid="21" grpId="0"/>
      <p:bldP spid="39" grpId="0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0936082789"/>
          <p:cNvPicPr>
            <a:picLocks noChangeAspect="1"/>
          </p:cNvPicPr>
          <p:nvPr/>
        </p:nvPicPr>
        <p:blipFill rotWithShape="1">
          <a:blip r:embed="rId3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A47D789-11C5-41ED-A352-5BA0D4BCBE1F}"/>
              </a:ext>
            </a:extLst>
          </p:cNvPr>
          <p:cNvGrpSpPr/>
          <p:nvPr/>
        </p:nvGrpSpPr>
        <p:grpSpPr>
          <a:xfrm>
            <a:off x="2530650" y="588749"/>
            <a:ext cx="3858728" cy="2368507"/>
            <a:chOff x="2685118" y="1138818"/>
            <a:chExt cx="4069752" cy="249803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C75324C-978F-42E6-8F86-CBC1D2BEA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1916" b="-418"/>
            <a:stretch/>
          </p:blipFill>
          <p:spPr>
            <a:xfrm>
              <a:off x="2685118" y="1138818"/>
              <a:ext cx="2039091" cy="249803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7DE44D7-825E-4525-9D93-4D737811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32734" b="60866"/>
            <a:stretch/>
          </p:blipFill>
          <p:spPr>
            <a:xfrm rot="19659835">
              <a:off x="3835001" y="1746864"/>
              <a:ext cx="2919869" cy="352486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B303021B-57B6-44FC-ADDF-782B784EEC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9" t="33432" r="5613" b="50000"/>
          <a:stretch/>
        </p:blipFill>
        <p:spPr>
          <a:xfrm>
            <a:off x="5714321" y="2831110"/>
            <a:ext cx="383145" cy="9429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9B25DC-C07F-419F-A8BD-42253732491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7" r="10543" b="25104"/>
          <a:stretch/>
        </p:blipFill>
        <p:spPr>
          <a:xfrm flipH="1">
            <a:off x="1732646" y="2108960"/>
            <a:ext cx="1482362" cy="11024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27A20C1-2414-457A-8A77-AE6969708F0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9" t="43266" r="21565" b="18575"/>
          <a:stretch/>
        </p:blipFill>
        <p:spPr>
          <a:xfrm>
            <a:off x="645289" y="3184795"/>
            <a:ext cx="765246" cy="127490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C5A3D89-6FB0-47B6-BAEE-B84B9CFD01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/>
        </p:blipFill>
        <p:spPr>
          <a:xfrm>
            <a:off x="11312396" y="3368911"/>
            <a:ext cx="582770" cy="712798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5345FFA-EE0F-4D7D-8220-415DF1DB57F4}"/>
              </a:ext>
            </a:extLst>
          </p:cNvPr>
          <p:cNvCxnSpPr>
            <a:cxnSpLocks/>
          </p:cNvCxnSpPr>
          <p:nvPr/>
        </p:nvCxnSpPr>
        <p:spPr>
          <a:xfrm flipH="1">
            <a:off x="5905160" y="1164198"/>
            <a:ext cx="13997" cy="1733973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AB55849-49D3-4AAD-B00F-6546ADF9D734}"/>
              </a:ext>
            </a:extLst>
          </p:cNvPr>
          <p:cNvCxnSpPr>
            <a:cxnSpLocks/>
          </p:cNvCxnSpPr>
          <p:nvPr/>
        </p:nvCxnSpPr>
        <p:spPr>
          <a:xfrm>
            <a:off x="5919157" y="657784"/>
            <a:ext cx="0" cy="554495"/>
          </a:xfrm>
          <a:prstGeom prst="line">
            <a:avLst/>
          </a:prstGeom>
          <a:ln w="38100">
            <a:solidFill>
              <a:srgbClr val="796F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B3C01DD0-C721-41F7-B40B-9DB7841D884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87" t="11249" r="696" b="69074"/>
          <a:stretch/>
        </p:blipFill>
        <p:spPr>
          <a:xfrm>
            <a:off x="4264059" y="4955654"/>
            <a:ext cx="877266" cy="60164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233A9D2-EA69-491A-841F-182C9168A75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33" t="37339" r="864" b="43905"/>
          <a:stretch/>
        </p:blipFill>
        <p:spPr>
          <a:xfrm>
            <a:off x="2333317" y="3822247"/>
            <a:ext cx="877266" cy="55582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6EBA830-607B-4F7F-8DCA-B4B549F174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633127">
            <a:off x="5011652" y="3424486"/>
            <a:ext cx="956719" cy="60164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C07EFCB-C7C0-4850-8180-BF5F98DA0EB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1676" r="66219" b="68647"/>
          <a:stretch/>
        </p:blipFill>
        <p:spPr>
          <a:xfrm>
            <a:off x="8918002" y="3379631"/>
            <a:ext cx="877266" cy="60164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349D3A2-4F51-465C-8361-849F24991BA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" t="36382" r="64853" b="43119"/>
          <a:stretch/>
        </p:blipFill>
        <p:spPr>
          <a:xfrm>
            <a:off x="8595647" y="6179836"/>
            <a:ext cx="950567" cy="62677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8B54FFC-4767-4F1F-871F-6EA60D76B4A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365" b="69539"/>
          <a:stretch/>
        </p:blipFill>
        <p:spPr>
          <a:xfrm>
            <a:off x="1027912" y="5256477"/>
            <a:ext cx="864269" cy="71870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5B5EB5F-7CD2-418A-B174-6D76F94F814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/>
        </p:blipFill>
        <p:spPr>
          <a:xfrm>
            <a:off x="7134149" y="4395441"/>
            <a:ext cx="864269" cy="71870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C1DAB0E-0928-487A-9B31-9A715C56733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2" t="1721" r="32394" b="78989"/>
          <a:stretch/>
        </p:blipFill>
        <p:spPr>
          <a:xfrm rot="19670681">
            <a:off x="6242201" y="5739034"/>
            <a:ext cx="993027" cy="62365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7534545-C091-414C-9357-DA11032E985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10" t="230" r="-14" b="80480"/>
          <a:stretch/>
        </p:blipFill>
        <p:spPr>
          <a:xfrm>
            <a:off x="6890707" y="2742651"/>
            <a:ext cx="859281" cy="53966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CE8C420-17A3-46B9-8B5D-CDB4D288A40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5" t="19735" r="1041" b="60975"/>
          <a:stretch/>
        </p:blipFill>
        <p:spPr>
          <a:xfrm>
            <a:off x="2527953" y="6179836"/>
            <a:ext cx="859281" cy="539660"/>
          </a:xfrm>
          <a:prstGeom prst="rect">
            <a:avLst/>
          </a:prstGeom>
        </p:spPr>
      </p:pic>
      <p:sp>
        <p:nvSpPr>
          <p:cNvPr id="69" name="Moicauca">
            <a:extLst>
              <a:ext uri="{FF2B5EF4-FFF2-40B4-BE49-F238E27FC236}">
                <a16:creationId xmlns:a16="http://schemas.microsoft.com/office/drawing/2014/main" id="{D0A5CA1C-2D7C-4665-98D5-4855AFAD7CA0}"/>
              </a:ext>
            </a:extLst>
          </p:cNvPr>
          <p:cNvSpPr/>
          <p:nvPr/>
        </p:nvSpPr>
        <p:spPr>
          <a:xfrm>
            <a:off x="1762125" y="1971074"/>
            <a:ext cx="8667750" cy="291585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>
                <a:gd name="adj" fmla="val 9826952"/>
              </a:avLst>
            </a:prstTxWarp>
          </a:bodyPr>
          <a:lstStyle/>
          <a:p>
            <a:pPr algn="ctr"/>
            <a:r>
              <a:rPr lang="en-US" sz="9102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lgerian" panose="04020705040A02060702" pitchFamily="82" charset="0"/>
              </a:rPr>
              <a:t>GO FISHING</a:t>
            </a:r>
          </a:p>
        </p:txBody>
      </p:sp>
      <p:sp>
        <p:nvSpPr>
          <p:cNvPr id="70" name="Rectangle: Rounded Corners 6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D0B7ECF-DC8B-4EDD-AA5A-0CDDEB876C4C}"/>
              </a:ext>
            </a:extLst>
          </p:cNvPr>
          <p:cNvSpPr/>
          <p:nvPr/>
        </p:nvSpPr>
        <p:spPr>
          <a:xfrm>
            <a:off x="10306556" y="5087134"/>
            <a:ext cx="1005840" cy="365760"/>
          </a:xfrm>
          <a:prstGeom prst="roundRect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6" b="1"/>
              <a:t>PLAY</a:t>
            </a:r>
          </a:p>
        </p:txBody>
      </p:sp>
      <p:sp>
        <p:nvSpPr>
          <p:cNvPr id="71" name="Rectangle: Rounded Corners 70">
            <a:hlinkClick r:id="rId14" action="ppaction://hlinksldjump"/>
            <a:extLst>
              <a:ext uri="{FF2B5EF4-FFF2-40B4-BE49-F238E27FC236}">
                <a16:creationId xmlns:a16="http://schemas.microsoft.com/office/drawing/2014/main" id="{AE51B5B9-8B5B-4907-8F61-C693DDA92590}"/>
              </a:ext>
            </a:extLst>
          </p:cNvPr>
          <p:cNvSpPr/>
          <p:nvPr/>
        </p:nvSpPr>
        <p:spPr>
          <a:xfrm>
            <a:off x="10300567" y="5623418"/>
            <a:ext cx="1005840" cy="36576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6" b="1"/>
              <a:t>EXIT</a:t>
            </a:r>
          </a:p>
        </p:txBody>
      </p:sp>
      <p:sp>
        <p:nvSpPr>
          <p:cNvPr id="73" name="Moicauca">
            <a:extLst>
              <a:ext uri="{FF2B5EF4-FFF2-40B4-BE49-F238E27FC236}">
                <a16:creationId xmlns:a16="http://schemas.microsoft.com/office/drawing/2014/main" id="{16B2E4F9-0EF2-4B56-B299-4FFDE702725E}"/>
              </a:ext>
            </a:extLst>
          </p:cNvPr>
          <p:cNvSpPr/>
          <p:nvPr/>
        </p:nvSpPr>
        <p:spPr>
          <a:xfrm flipH="1">
            <a:off x="3545294" y="2441190"/>
            <a:ext cx="5101412" cy="1807798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1905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192939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Mspham0936082789"/>
          <p:cNvPicPr>
            <a:picLocks noChangeAspect="1"/>
          </p:cNvPicPr>
          <p:nvPr/>
        </p:nvPicPr>
        <p:blipFill rotWithShape="1">
          <a:blip r:embed="rId3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sp>
        <p:nvSpPr>
          <p:cNvPr id="142" name="Rectangle: Rounded Corners 92">
            <a:extLst>
              <a:ext uri="{FF2B5EF4-FFF2-40B4-BE49-F238E27FC236}">
                <a16:creationId xmlns:a16="http://schemas.microsoft.com/office/drawing/2014/main" id="{AFC74EEF-0CC0-4041-BD0F-730D2E13A0C5}"/>
              </a:ext>
            </a:extLst>
          </p:cNvPr>
          <p:cNvSpPr/>
          <p:nvPr/>
        </p:nvSpPr>
        <p:spPr>
          <a:xfrm>
            <a:off x="9751806" y="-1387949"/>
            <a:ext cx="1748552" cy="67809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FF0000"/>
                </a:solidFill>
              </a:rPr>
              <a:t>Score:    </a:t>
            </a:r>
          </a:p>
        </p:txBody>
      </p:sp>
      <p:pic>
        <p:nvPicPr>
          <p:cNvPr id="133" name="len">
            <a:extLst>
              <a:ext uri="{FF2B5EF4-FFF2-40B4-BE49-F238E27FC236}">
                <a16:creationId xmlns:a16="http://schemas.microsoft.com/office/drawing/2014/main" id="{E707ED89-11D7-427E-BBFD-6150CBC8D2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9" t="33432" r="5613" b="50000"/>
          <a:stretch/>
        </p:blipFill>
        <p:spPr>
          <a:xfrm>
            <a:off x="5732637" y="1151948"/>
            <a:ext cx="383145" cy="942987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0A47D789-11C5-41ED-A352-5BA0D4BCBE1F}"/>
              </a:ext>
            </a:extLst>
          </p:cNvPr>
          <p:cNvGrpSpPr/>
          <p:nvPr/>
        </p:nvGrpSpPr>
        <p:grpSpPr>
          <a:xfrm>
            <a:off x="2530651" y="588749"/>
            <a:ext cx="3858728" cy="2368508"/>
            <a:chOff x="2685119" y="1138818"/>
            <a:chExt cx="4069751" cy="2498035"/>
          </a:xfrm>
        </p:grpSpPr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9C75324C-978F-42E6-8F86-CBC1D2BEA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1916" b="-418"/>
            <a:stretch/>
          </p:blipFill>
          <p:spPr>
            <a:xfrm>
              <a:off x="2685119" y="1138818"/>
              <a:ext cx="2039091" cy="2498035"/>
            </a:xfrm>
            <a:prstGeom prst="rect">
              <a:avLst/>
            </a:prstGeom>
          </p:spPr>
        </p:pic>
        <p:pic>
          <p:nvPicPr>
            <p:cNvPr id="126" name="Picture 125">
              <a:extLst>
                <a:ext uri="{FF2B5EF4-FFF2-40B4-BE49-F238E27FC236}">
                  <a16:creationId xmlns:a16="http://schemas.microsoft.com/office/drawing/2014/main" id="{67DE44D7-825E-4525-9D93-4D7378113A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15" t="32734" b="60866"/>
            <a:stretch/>
          </p:blipFill>
          <p:spPr>
            <a:xfrm rot="19659835">
              <a:off x="3835001" y="1746864"/>
              <a:ext cx="2919869" cy="352486"/>
            </a:xfrm>
            <a:prstGeom prst="rect">
              <a:avLst/>
            </a:prstGeom>
          </p:spPr>
        </p:pic>
      </p:grpSp>
      <p:grpSp>
        <p:nvGrpSpPr>
          <p:cNvPr id="136" name="cau"/>
          <p:cNvGrpSpPr/>
          <p:nvPr/>
        </p:nvGrpSpPr>
        <p:grpSpPr>
          <a:xfrm>
            <a:off x="5715466" y="674260"/>
            <a:ext cx="383145" cy="3152055"/>
            <a:chOff x="5713587" y="657784"/>
            <a:chExt cx="383145" cy="3152055"/>
          </a:xfrm>
        </p:grpSpPr>
        <p:pic>
          <p:nvPicPr>
            <p:cNvPr id="129" name="Picture 128">
              <a:extLst>
                <a:ext uri="{FF2B5EF4-FFF2-40B4-BE49-F238E27FC236}">
                  <a16:creationId xmlns:a16="http://schemas.microsoft.com/office/drawing/2014/main" id="{E707ED89-11D7-427E-BBFD-6150CBC8D2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09" t="33432" r="5613" b="50000"/>
            <a:stretch/>
          </p:blipFill>
          <p:spPr>
            <a:xfrm>
              <a:off x="5713587" y="2866852"/>
              <a:ext cx="383145" cy="942987"/>
            </a:xfrm>
            <a:prstGeom prst="rect">
              <a:avLst/>
            </a:prstGeom>
          </p:spPr>
        </p:pic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22C1609F-B44F-4096-9638-31E2FCAD4B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05161" y="657784"/>
              <a:ext cx="13996" cy="2240387"/>
            </a:xfrm>
            <a:prstGeom prst="line">
              <a:avLst/>
            </a:prstGeom>
            <a:ln w="38100">
              <a:solidFill>
                <a:srgbClr val="36363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99F25E73-5CBD-4C9C-9C71-B6395FF43793}"/>
              </a:ext>
            </a:extLst>
          </p:cNvPr>
          <p:cNvCxnSpPr>
            <a:cxnSpLocks/>
          </p:cNvCxnSpPr>
          <p:nvPr/>
        </p:nvCxnSpPr>
        <p:spPr>
          <a:xfrm>
            <a:off x="5919157" y="657784"/>
            <a:ext cx="0" cy="554495"/>
          </a:xfrm>
          <a:prstGeom prst="line">
            <a:avLst/>
          </a:prstGeom>
          <a:ln w="38100">
            <a:solidFill>
              <a:srgbClr val="36363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1" name="ca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3" r="-1" b="70793"/>
          <a:stretch/>
        </p:blipFill>
        <p:spPr>
          <a:xfrm>
            <a:off x="8352355" y="2436886"/>
            <a:ext cx="963122" cy="576566"/>
          </a:xfrm>
          <a:prstGeom prst="ellipse">
            <a:avLst/>
          </a:prstGeom>
        </p:spPr>
      </p:pic>
      <p:pic>
        <p:nvPicPr>
          <p:cNvPr id="102" name="ca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606">
            <a:off x="4366237" y="3283640"/>
            <a:ext cx="914128" cy="543906"/>
          </a:xfrm>
          <a:prstGeom prst="rect">
            <a:avLst/>
          </a:prstGeom>
        </p:spPr>
      </p:pic>
      <p:pic>
        <p:nvPicPr>
          <p:cNvPr id="104" name="ca4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885">
            <a:off x="10084012" y="5240049"/>
            <a:ext cx="745225" cy="527247"/>
          </a:xfrm>
          <a:prstGeom prst="rect">
            <a:avLst/>
          </a:prstGeom>
        </p:spPr>
      </p:pic>
      <p:pic>
        <p:nvPicPr>
          <p:cNvPr id="105" name="ca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9813" y="6239811"/>
            <a:ext cx="826367" cy="552564"/>
          </a:xfrm>
          <a:prstGeom prst="rect">
            <a:avLst/>
          </a:prstGeom>
        </p:spPr>
      </p:pic>
      <p:pic>
        <p:nvPicPr>
          <p:cNvPr id="106" name="c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4965">
            <a:off x="3347953" y="5577071"/>
            <a:ext cx="910442" cy="912305"/>
          </a:xfrm>
          <a:prstGeom prst="rect">
            <a:avLst/>
          </a:prstGeom>
        </p:spPr>
      </p:pic>
      <p:pic>
        <p:nvPicPr>
          <p:cNvPr id="107" name="ca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1701">
            <a:off x="14189768" y="8846206"/>
            <a:ext cx="1396871" cy="824145"/>
          </a:xfrm>
          <a:prstGeom prst="rect">
            <a:avLst/>
          </a:prstGeom>
        </p:spPr>
      </p:pic>
      <p:pic>
        <p:nvPicPr>
          <p:cNvPr id="108" name="ca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834072" y="7725938"/>
            <a:ext cx="966481" cy="764689"/>
          </a:xfrm>
          <a:prstGeom prst="rect">
            <a:avLst/>
          </a:prstGeom>
        </p:spPr>
      </p:pic>
      <p:pic>
        <p:nvPicPr>
          <p:cNvPr id="109" name="c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2816">
            <a:off x="2488799" y="3991172"/>
            <a:ext cx="1054896" cy="671398"/>
          </a:xfrm>
          <a:prstGeom prst="rect">
            <a:avLst/>
          </a:prstGeom>
        </p:spPr>
      </p:pic>
      <p:pic>
        <p:nvPicPr>
          <p:cNvPr id="112" name="c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38648">
            <a:off x="470258" y="4186498"/>
            <a:ext cx="1330422" cy="824487"/>
          </a:xfrm>
          <a:prstGeom prst="ellipse">
            <a:avLst/>
          </a:prstGeom>
        </p:spPr>
      </p:pic>
      <p:pic>
        <p:nvPicPr>
          <p:cNvPr id="115" name="c14">
            <a:hlinkClick r:id="rId16" action="ppaction://hlinksldjump"/>
            <a:extLst>
              <a:ext uri="{FF2B5EF4-FFF2-40B4-BE49-F238E27FC236}">
                <a16:creationId xmlns:a16="http://schemas.microsoft.com/office/drawing/2014/main" id="{33848A06-B22E-4ED9-B70A-85D6EF7627E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9" t="43266" r="21565" b="18575"/>
          <a:stretch/>
        </p:blipFill>
        <p:spPr>
          <a:xfrm>
            <a:off x="8111911" y="3607494"/>
            <a:ext cx="779296" cy="1298311"/>
          </a:xfrm>
          <a:prstGeom prst="rect">
            <a:avLst/>
          </a:prstGeom>
        </p:spPr>
      </p:pic>
      <p:pic>
        <p:nvPicPr>
          <p:cNvPr id="116" name="ca9">
            <a:extLst>
              <a:ext uri="{FF2B5EF4-FFF2-40B4-BE49-F238E27FC236}">
                <a16:creationId xmlns:a16="http://schemas.microsoft.com/office/drawing/2014/main" id="{076A809D-9A71-4B62-9DA4-59E4CBE56B2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/>
        </p:blipFill>
        <p:spPr>
          <a:xfrm>
            <a:off x="6516533" y="5431763"/>
            <a:ext cx="834676" cy="1020909"/>
          </a:xfrm>
          <a:prstGeom prst="rect">
            <a:avLst/>
          </a:prstGeom>
        </p:spPr>
      </p:pic>
      <p:pic>
        <p:nvPicPr>
          <p:cNvPr id="117" name="ca5">
            <a:extLst>
              <a:ext uri="{FF2B5EF4-FFF2-40B4-BE49-F238E27FC236}">
                <a16:creationId xmlns:a16="http://schemas.microsoft.com/office/drawing/2014/main" id="{F9BA38F2-A158-496A-8322-E1997F766BE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1676" r="66219" b="68647"/>
          <a:stretch/>
        </p:blipFill>
        <p:spPr>
          <a:xfrm>
            <a:off x="13581607" y="6369801"/>
            <a:ext cx="958347" cy="657254"/>
          </a:xfrm>
          <a:prstGeom prst="rect">
            <a:avLst/>
          </a:prstGeom>
        </p:spPr>
      </p:pic>
      <p:pic>
        <p:nvPicPr>
          <p:cNvPr id="120" name="ca6">
            <a:extLst>
              <a:ext uri="{FF2B5EF4-FFF2-40B4-BE49-F238E27FC236}">
                <a16:creationId xmlns:a16="http://schemas.microsoft.com/office/drawing/2014/main" id="{A3C3DB3C-C36A-4E6A-B08A-00B27938B4E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/>
        </p:blipFill>
        <p:spPr>
          <a:xfrm>
            <a:off x="15200635" y="7694188"/>
            <a:ext cx="980585" cy="815433"/>
          </a:xfrm>
          <a:prstGeom prst="rect">
            <a:avLst/>
          </a:prstGeom>
        </p:spPr>
      </p:pic>
      <p:pic>
        <p:nvPicPr>
          <p:cNvPr id="110" name="ca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7377">
            <a:off x="10390966" y="2686891"/>
            <a:ext cx="1298597" cy="1298597"/>
          </a:xfrm>
          <a:prstGeom prst="rect">
            <a:avLst/>
          </a:prstGeom>
        </p:spPr>
      </p:pic>
      <p:pic>
        <p:nvPicPr>
          <p:cNvPr id="134" name="ca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22256" y="1736615"/>
            <a:ext cx="1298597" cy="1298597"/>
          </a:xfrm>
          <a:prstGeom prst="rect">
            <a:avLst/>
          </a:prstGeom>
        </p:spPr>
      </p:pic>
      <p:sp>
        <p:nvSpPr>
          <p:cNvPr id="137" name="diem"/>
          <p:cNvSpPr txBox="1"/>
          <p:nvPr/>
        </p:nvSpPr>
        <p:spPr>
          <a:xfrm>
            <a:off x="10694221" y="-1416649"/>
            <a:ext cx="8239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0</a:t>
            </a:r>
          </a:p>
        </p:txBody>
      </p:sp>
      <p:pic>
        <p:nvPicPr>
          <p:cNvPr id="138" name="+1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269" y="1432775"/>
            <a:ext cx="788974" cy="550005"/>
          </a:xfrm>
          <a:prstGeom prst="rect">
            <a:avLst/>
          </a:prstGeom>
        </p:spPr>
      </p:pic>
      <p:pic>
        <p:nvPicPr>
          <p:cNvPr id="49" name="ca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25286">
            <a:off x="5628954" y="1859986"/>
            <a:ext cx="966481" cy="764689"/>
          </a:xfrm>
          <a:prstGeom prst="rect">
            <a:avLst/>
          </a:prstGeom>
        </p:spPr>
      </p:pic>
      <p:pic>
        <p:nvPicPr>
          <p:cNvPr id="50" name="+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269" y="1432775"/>
            <a:ext cx="788974" cy="550005"/>
          </a:xfrm>
          <a:prstGeom prst="rect">
            <a:avLst/>
          </a:prstGeom>
        </p:spPr>
      </p:pic>
      <p:pic>
        <p:nvPicPr>
          <p:cNvPr id="51" name="ca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74794" y="2044311"/>
            <a:ext cx="1396871" cy="824145"/>
          </a:xfrm>
          <a:prstGeom prst="rect">
            <a:avLst/>
          </a:prstGeom>
        </p:spPr>
      </p:pic>
      <p:pic>
        <p:nvPicPr>
          <p:cNvPr id="52" name="+13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45" y="1399272"/>
            <a:ext cx="788974" cy="550005"/>
          </a:xfrm>
          <a:prstGeom prst="rect">
            <a:avLst/>
          </a:prstGeom>
        </p:spPr>
      </p:pic>
      <p:pic>
        <p:nvPicPr>
          <p:cNvPr id="53" name="ca41">
            <a:hlinkClick r:id="" action="ppaction://macro?name=reset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74696">
            <a:off x="5678663" y="1870157"/>
            <a:ext cx="745225" cy="527247"/>
          </a:xfrm>
          <a:prstGeom prst="rect">
            <a:avLst/>
          </a:prstGeom>
        </p:spPr>
      </p:pic>
      <p:pic>
        <p:nvPicPr>
          <p:cNvPr id="54" name="+14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829" y="1399272"/>
            <a:ext cx="788974" cy="550005"/>
          </a:xfrm>
          <a:prstGeom prst="rect">
            <a:avLst/>
          </a:prstGeom>
        </p:spPr>
      </p:pic>
      <p:pic>
        <p:nvPicPr>
          <p:cNvPr id="55" name="ca51">
            <a:extLst>
              <a:ext uri="{FF2B5EF4-FFF2-40B4-BE49-F238E27FC236}">
                <a16:creationId xmlns:a16="http://schemas.microsoft.com/office/drawing/2014/main" id="{F9BA38F2-A158-496A-8322-E1997F766BE8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1676" r="66219" b="68647"/>
          <a:stretch/>
        </p:blipFill>
        <p:spPr>
          <a:xfrm rot="16200000">
            <a:off x="5384049" y="1929207"/>
            <a:ext cx="958347" cy="657254"/>
          </a:xfrm>
          <a:prstGeom prst="rect">
            <a:avLst/>
          </a:prstGeom>
        </p:spPr>
      </p:pic>
      <p:pic>
        <p:nvPicPr>
          <p:cNvPr id="56" name="+15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45" y="1400337"/>
            <a:ext cx="788974" cy="550005"/>
          </a:xfrm>
          <a:prstGeom prst="rect">
            <a:avLst/>
          </a:prstGeom>
        </p:spPr>
      </p:pic>
      <p:pic>
        <p:nvPicPr>
          <p:cNvPr id="57" name="ca61">
            <a:extLst>
              <a:ext uri="{FF2B5EF4-FFF2-40B4-BE49-F238E27FC236}">
                <a16:creationId xmlns:a16="http://schemas.microsoft.com/office/drawing/2014/main" id="{A3C3DB3C-C36A-4E6A-B08A-00B27938B4E6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69" t="59904" r="-704" b="9635"/>
          <a:stretch/>
        </p:blipFill>
        <p:spPr>
          <a:xfrm rot="5400000">
            <a:off x="5411119" y="1873576"/>
            <a:ext cx="980585" cy="815433"/>
          </a:xfrm>
          <a:prstGeom prst="rect">
            <a:avLst/>
          </a:prstGeom>
        </p:spPr>
      </p:pic>
      <p:pic>
        <p:nvPicPr>
          <p:cNvPr id="58" name="+16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45" y="1399539"/>
            <a:ext cx="788974" cy="550005"/>
          </a:xfrm>
          <a:prstGeom prst="rect">
            <a:avLst/>
          </a:prstGeom>
        </p:spPr>
      </p:pic>
      <p:pic>
        <p:nvPicPr>
          <p:cNvPr id="59" name="ca7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63915">
            <a:off x="5354746" y="1896621"/>
            <a:ext cx="826367" cy="552564"/>
          </a:xfrm>
          <a:prstGeom prst="rect">
            <a:avLst/>
          </a:prstGeom>
        </p:spPr>
      </p:pic>
      <p:pic>
        <p:nvPicPr>
          <p:cNvPr id="60" name="+17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745" y="1399272"/>
            <a:ext cx="788974" cy="550005"/>
          </a:xfrm>
          <a:prstGeom prst="rect">
            <a:avLst/>
          </a:prstGeom>
        </p:spPr>
      </p:pic>
      <p:pic>
        <p:nvPicPr>
          <p:cNvPr id="61" name="+18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499" y="1399272"/>
            <a:ext cx="788974" cy="550005"/>
          </a:xfrm>
          <a:prstGeom prst="rect">
            <a:avLst/>
          </a:prstGeom>
        </p:spPr>
      </p:pic>
      <p:pic>
        <p:nvPicPr>
          <p:cNvPr id="62" name="ca8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3" r="-1" b="70793"/>
          <a:stretch/>
        </p:blipFill>
        <p:spPr>
          <a:xfrm rot="4547968">
            <a:off x="5362039" y="1963506"/>
            <a:ext cx="963122" cy="576566"/>
          </a:xfrm>
          <a:prstGeom prst="ellipse">
            <a:avLst/>
          </a:prstGeom>
        </p:spPr>
      </p:pic>
      <p:pic>
        <p:nvPicPr>
          <p:cNvPr id="63" name="ca91">
            <a:extLst>
              <a:ext uri="{FF2B5EF4-FFF2-40B4-BE49-F238E27FC236}">
                <a16:creationId xmlns:a16="http://schemas.microsoft.com/office/drawing/2014/main" id="{076A809D-9A71-4B62-9DA4-59E4CBE56B2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60" t="49571" r="39324" b="19548"/>
          <a:stretch/>
        </p:blipFill>
        <p:spPr>
          <a:xfrm>
            <a:off x="5267212" y="1744487"/>
            <a:ext cx="834676" cy="1020909"/>
          </a:xfrm>
          <a:prstGeom prst="rect">
            <a:avLst/>
          </a:prstGeom>
        </p:spPr>
      </p:pic>
      <p:pic>
        <p:nvPicPr>
          <p:cNvPr id="64" name="+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499" y="1420605"/>
            <a:ext cx="788974" cy="550005"/>
          </a:xfrm>
          <a:prstGeom prst="rect">
            <a:avLst/>
          </a:prstGeom>
        </p:spPr>
      </p:pic>
      <p:pic>
        <p:nvPicPr>
          <p:cNvPr id="65" name="ca10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55090">
            <a:off x="5317309" y="1926060"/>
            <a:ext cx="914128" cy="543906"/>
          </a:xfrm>
          <a:prstGeom prst="rect">
            <a:avLst/>
          </a:prstGeom>
        </p:spPr>
      </p:pic>
      <p:pic>
        <p:nvPicPr>
          <p:cNvPr id="66" name="+110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589" y="1401383"/>
            <a:ext cx="788974" cy="550005"/>
          </a:xfrm>
          <a:prstGeom prst="rect">
            <a:avLst/>
          </a:prstGeom>
        </p:spPr>
      </p:pic>
      <p:pic>
        <p:nvPicPr>
          <p:cNvPr id="67" name="c1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8962">
            <a:off x="5436753" y="1598648"/>
            <a:ext cx="910442" cy="912305"/>
          </a:xfrm>
          <a:prstGeom prst="rect">
            <a:avLst/>
          </a:prstGeom>
        </p:spPr>
      </p:pic>
      <p:pic>
        <p:nvPicPr>
          <p:cNvPr id="68" name="+111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817" y="1383297"/>
            <a:ext cx="788974" cy="550005"/>
          </a:xfrm>
          <a:prstGeom prst="rect">
            <a:avLst/>
          </a:prstGeom>
        </p:spPr>
      </p:pic>
      <p:pic>
        <p:nvPicPr>
          <p:cNvPr id="69" name="c1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29204">
            <a:off x="5369819" y="1750752"/>
            <a:ext cx="1054896" cy="671398"/>
          </a:xfrm>
          <a:prstGeom prst="rect">
            <a:avLst/>
          </a:prstGeom>
        </p:spPr>
      </p:pic>
      <p:pic>
        <p:nvPicPr>
          <p:cNvPr id="70" name="+112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829" y="1402094"/>
            <a:ext cx="788974" cy="550005"/>
          </a:xfrm>
          <a:prstGeom prst="rect">
            <a:avLst/>
          </a:prstGeom>
        </p:spPr>
      </p:pic>
      <p:pic>
        <p:nvPicPr>
          <p:cNvPr id="71" name="c1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66465" flipV="1">
            <a:off x="5776198" y="4126773"/>
            <a:ext cx="1032686" cy="860573"/>
          </a:xfrm>
          <a:prstGeom prst="rect">
            <a:avLst/>
          </a:prstGeom>
        </p:spPr>
      </p:pic>
      <p:pic>
        <p:nvPicPr>
          <p:cNvPr id="72" name="c13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03843">
            <a:off x="5337868" y="1802004"/>
            <a:ext cx="1032686" cy="860573"/>
          </a:xfrm>
          <a:prstGeom prst="rect">
            <a:avLst/>
          </a:prstGeom>
        </p:spPr>
      </p:pic>
      <p:pic>
        <p:nvPicPr>
          <p:cNvPr id="73" name="+113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072" y="1439219"/>
            <a:ext cx="788974" cy="550005"/>
          </a:xfrm>
          <a:prstGeom prst="rect">
            <a:avLst/>
          </a:prstGeom>
        </p:spPr>
      </p:pic>
      <p:pic>
        <p:nvPicPr>
          <p:cNvPr id="74" name="c141">
            <a:extLst>
              <a:ext uri="{FF2B5EF4-FFF2-40B4-BE49-F238E27FC236}">
                <a16:creationId xmlns:a16="http://schemas.microsoft.com/office/drawing/2014/main" id="{33848A06-B22E-4ED9-B70A-85D6EF7627E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9" t="43266" r="21565" b="18575"/>
          <a:stretch/>
        </p:blipFill>
        <p:spPr>
          <a:xfrm>
            <a:off x="5364669" y="1646572"/>
            <a:ext cx="779296" cy="1298311"/>
          </a:xfrm>
          <a:prstGeom prst="rect">
            <a:avLst/>
          </a:prstGeom>
        </p:spPr>
      </p:pic>
      <p:pic>
        <p:nvPicPr>
          <p:cNvPr id="75" name="+114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328" y="1381812"/>
            <a:ext cx="788974" cy="550005"/>
          </a:xfrm>
          <a:prstGeom prst="rect">
            <a:avLst/>
          </a:prstGeom>
        </p:spPr>
      </p:pic>
      <p:pic>
        <p:nvPicPr>
          <p:cNvPr id="76" name="c15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29690" flipH="1">
            <a:off x="5221540" y="1855569"/>
            <a:ext cx="1330422" cy="824487"/>
          </a:xfrm>
          <a:prstGeom prst="ellipse">
            <a:avLst/>
          </a:prstGeom>
        </p:spPr>
      </p:pic>
      <p:pic>
        <p:nvPicPr>
          <p:cNvPr id="77" name="+115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003" y="1400886"/>
            <a:ext cx="788974" cy="550005"/>
          </a:xfrm>
          <a:prstGeom prst="rect">
            <a:avLst/>
          </a:prstGeom>
        </p:spPr>
      </p:pic>
      <p:sp>
        <p:nvSpPr>
          <p:cNvPr id="147" name="Rectangle: Rounded Corners 70">
            <a:hlinkClick r:id="rId23" action="ppaction://hlinksldjump"/>
            <a:extLst>
              <a:ext uri="{FF2B5EF4-FFF2-40B4-BE49-F238E27FC236}">
                <a16:creationId xmlns:a16="http://schemas.microsoft.com/office/drawing/2014/main" id="{AE51B5B9-8B5B-4907-8F61-C693DDA92590}"/>
              </a:ext>
            </a:extLst>
          </p:cNvPr>
          <p:cNvSpPr/>
          <p:nvPr/>
        </p:nvSpPr>
        <p:spPr>
          <a:xfrm>
            <a:off x="11072299" y="66625"/>
            <a:ext cx="856117" cy="415334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96" b="1"/>
              <a:t>EXIT</a:t>
            </a:r>
          </a:p>
        </p:txBody>
      </p:sp>
      <p:sp>
        <p:nvSpPr>
          <p:cNvPr id="2" name="Oval 1">
            <a:hlinkClick r:id="rId24" action="ppaction://hlinksldjump"/>
          </p:cNvPr>
          <p:cNvSpPr/>
          <p:nvPr/>
        </p:nvSpPr>
        <p:spPr>
          <a:xfrm rot="19961494">
            <a:off x="490544" y="4258357"/>
            <a:ext cx="1348458" cy="774153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14" name="Oval 113">
            <a:hlinkClick r:id="rId25" action="ppaction://hlinksldjump"/>
          </p:cNvPr>
          <p:cNvSpPr/>
          <p:nvPr/>
        </p:nvSpPr>
        <p:spPr>
          <a:xfrm rot="19961494">
            <a:off x="3286169" y="5612794"/>
            <a:ext cx="1153330" cy="860382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18" name="Oval 117">
            <a:hlinkClick r:id="rId26" action="ppaction://hlinksldjump"/>
          </p:cNvPr>
          <p:cNvSpPr/>
          <p:nvPr/>
        </p:nvSpPr>
        <p:spPr>
          <a:xfrm rot="297800">
            <a:off x="2462627" y="3952654"/>
            <a:ext cx="1153330" cy="860382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19" name="Oval 118">
            <a:hlinkClick r:id="rId27" action="ppaction://hlinksldjump"/>
          </p:cNvPr>
          <p:cNvSpPr/>
          <p:nvPr/>
        </p:nvSpPr>
        <p:spPr>
          <a:xfrm rot="20143509">
            <a:off x="5698762" y="4111191"/>
            <a:ext cx="1153330" cy="860382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  4</a:t>
            </a:r>
          </a:p>
        </p:txBody>
      </p:sp>
      <p:sp>
        <p:nvSpPr>
          <p:cNvPr id="143" name="Oval 142">
            <a:hlinkClick r:id="rId28" action="ppaction://hlinksldjump"/>
          </p:cNvPr>
          <p:cNvSpPr/>
          <p:nvPr/>
        </p:nvSpPr>
        <p:spPr>
          <a:xfrm>
            <a:off x="6455523" y="5371258"/>
            <a:ext cx="1018121" cy="112162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48" name="Oval 147">
            <a:hlinkClick r:id="rId29" action="ppaction://hlinksldjump"/>
          </p:cNvPr>
          <p:cNvSpPr/>
          <p:nvPr/>
        </p:nvSpPr>
        <p:spPr>
          <a:xfrm>
            <a:off x="4308380" y="3245671"/>
            <a:ext cx="1018121" cy="639209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49" name="Oval 148">
            <a:hlinkClick r:id="rId30" action="ppaction://hlinksldjump"/>
          </p:cNvPr>
          <p:cNvSpPr/>
          <p:nvPr/>
        </p:nvSpPr>
        <p:spPr>
          <a:xfrm rot="531290">
            <a:off x="8309300" y="2357795"/>
            <a:ext cx="1169716" cy="711235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50" name="Oval 149">
            <a:hlinkClick r:id="rId31" action="ppaction://hlinksldjump"/>
          </p:cNvPr>
          <p:cNvSpPr/>
          <p:nvPr/>
        </p:nvSpPr>
        <p:spPr>
          <a:xfrm rot="531290">
            <a:off x="10291560" y="2926728"/>
            <a:ext cx="1367714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51" name="Oval 150">
            <a:hlinkClick r:id="rId32" action="ppaction://hlinksldjump"/>
          </p:cNvPr>
          <p:cNvSpPr/>
          <p:nvPr/>
        </p:nvSpPr>
        <p:spPr>
          <a:xfrm rot="531290">
            <a:off x="13420055" y="6287531"/>
            <a:ext cx="1354893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12</a:t>
            </a:r>
          </a:p>
        </p:txBody>
      </p:sp>
      <p:sp>
        <p:nvSpPr>
          <p:cNvPr id="152" name="Oval 151">
            <a:hlinkClick r:id="rId33" action="ppaction://hlinksldjump"/>
          </p:cNvPr>
          <p:cNvSpPr/>
          <p:nvPr/>
        </p:nvSpPr>
        <p:spPr>
          <a:xfrm rot="21218231">
            <a:off x="15533123" y="6086168"/>
            <a:ext cx="951267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13</a:t>
            </a:r>
          </a:p>
        </p:txBody>
      </p:sp>
      <p:sp>
        <p:nvSpPr>
          <p:cNvPr id="153" name="Oval 152">
            <a:hlinkClick r:id="" action="ppaction://noaction"/>
          </p:cNvPr>
          <p:cNvSpPr/>
          <p:nvPr/>
        </p:nvSpPr>
        <p:spPr>
          <a:xfrm rot="171325">
            <a:off x="12580650" y="7699842"/>
            <a:ext cx="1223662" cy="985143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11</a:t>
            </a:r>
          </a:p>
        </p:txBody>
      </p:sp>
      <p:sp>
        <p:nvSpPr>
          <p:cNvPr id="154" name="Oval 153">
            <a:hlinkClick r:id="rId34" action="ppaction://hlinksldjump"/>
          </p:cNvPr>
          <p:cNvSpPr/>
          <p:nvPr/>
        </p:nvSpPr>
        <p:spPr>
          <a:xfrm>
            <a:off x="15173096" y="7654305"/>
            <a:ext cx="984567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14</a:t>
            </a:r>
          </a:p>
        </p:txBody>
      </p:sp>
      <p:sp>
        <p:nvSpPr>
          <p:cNvPr id="155" name="Oval 154">
            <a:hlinkClick r:id="rId16" action="ppaction://hlinksldjump"/>
          </p:cNvPr>
          <p:cNvSpPr/>
          <p:nvPr/>
        </p:nvSpPr>
        <p:spPr>
          <a:xfrm rot="839397">
            <a:off x="9898001" y="5147947"/>
            <a:ext cx="1252327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56" name="Oval 155">
            <a:hlinkClick r:id="rId35" action="ppaction://hlinksldjump"/>
          </p:cNvPr>
          <p:cNvSpPr/>
          <p:nvPr/>
        </p:nvSpPr>
        <p:spPr>
          <a:xfrm rot="839397">
            <a:off x="13991900" y="8897505"/>
            <a:ext cx="1533057" cy="79908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15</a:t>
            </a:r>
          </a:p>
        </p:txBody>
      </p:sp>
      <p:sp>
        <p:nvSpPr>
          <p:cNvPr id="157" name="Oval 156">
            <a:hlinkClick r:id="rId33" action="ppaction://hlinksldjump"/>
          </p:cNvPr>
          <p:cNvSpPr/>
          <p:nvPr/>
        </p:nvSpPr>
        <p:spPr>
          <a:xfrm>
            <a:off x="7984615" y="3661634"/>
            <a:ext cx="1018121" cy="1121621"/>
          </a:xfrm>
          <a:prstGeom prst="ellipse">
            <a:avLst/>
          </a:prstGeom>
          <a:solidFill>
            <a:schemeClr val="bg1">
              <a:alpha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170569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>
                      <p:stCondLst>
                        <p:cond delay="0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318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9" fill="hold">
                      <p:stCondLst>
                        <p:cond delay="0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3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5" fill="hold">
                      <p:stCondLst>
                        <p:cond delay="0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50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1" fill="hold">
                      <p:stCondLst>
                        <p:cond delay="0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366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7" fill="hold">
                      <p:stCondLst>
                        <p:cond delay="0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8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3" fill="hold">
                      <p:stCondLst>
                        <p:cond delay="0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414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5" fill="hold">
                      <p:stCondLst>
                        <p:cond delay="0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30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1" fill="hold">
                      <p:stCondLst>
                        <p:cond delay="0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46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7" fill="hold">
                      <p:stCondLst>
                        <p:cond delay="0"/>
                      </p:stCondLst>
                      <p:childTnLst>
                        <p:par>
                          <p:cTn id="448" fill="hold">
                            <p:stCondLst>
                              <p:cond delay="0"/>
                            </p:stCondLst>
                            <p:childTnLst>
                              <p:par>
                                <p:cTn id="4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46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3" fill="hold">
                      <p:stCondLst>
                        <p:cond delay="0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47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9" fill="hold">
                      <p:stCondLst>
                        <p:cond delay="0"/>
                      </p:stCondLst>
                      <p:childTnLst>
                        <p:par>
                          <p:cTn id="480" fill="hold">
                            <p:stCondLst>
                              <p:cond delay="0"/>
                            </p:stCondLst>
                            <p:childTnLst>
                              <p:par>
                                <p:cTn id="4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83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4" fill="hold">
                      <p:stCondLst>
                        <p:cond delay="0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48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9" fill="hold">
                      <p:stCondLst>
                        <p:cond delay="0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49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4" fill="hold">
                      <p:stCondLst>
                        <p:cond delay="0"/>
                      </p:stCondLst>
                      <p:childTnLst>
                        <p:par>
                          <p:cTn id="495" fill="hold">
                            <p:stCondLst>
                              <p:cond delay="0"/>
                            </p:stCondLst>
                            <p:childTnLst>
                              <p:par>
                                <p:cTn id="4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49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9" fill="hold">
                      <p:stCondLst>
                        <p:cond delay="0"/>
                      </p:stCondLst>
                      <p:childTnLst>
                        <p:par>
                          <p:cTn id="500" fill="hold">
                            <p:stCondLst>
                              <p:cond delay="0"/>
                            </p:stCondLst>
                            <p:childTnLst>
                              <p:par>
                                <p:cTn id="5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503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4" fill="hold">
                      <p:stCondLst>
                        <p:cond delay="0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508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9" fill="hold">
                      <p:stCondLst>
                        <p:cond delay="0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513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4" fill="hold">
                      <p:stCondLst>
                        <p:cond delay="0"/>
                      </p:stCondLst>
                      <p:childTnLst>
                        <p:par>
                          <p:cTn id="515" fill="hold">
                            <p:stCondLst>
                              <p:cond delay="0"/>
                            </p:stCondLst>
                            <p:childTnLst>
                              <p:par>
                                <p:cTn id="5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518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9" fill="hold">
                      <p:stCondLst>
                        <p:cond delay="0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523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4" fill="hold">
                      <p:stCondLst>
                        <p:cond delay="0"/>
                      </p:stCondLst>
                      <p:childTnLst>
                        <p:par>
                          <p:cTn id="525" fill="hold">
                            <p:stCondLst>
                              <p:cond delay="0"/>
                            </p:stCondLst>
                            <p:childTnLst>
                              <p:par>
                                <p:cTn id="5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528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9" fill="hold">
                      <p:stCondLst>
                        <p:cond delay="0"/>
                      </p:stCondLst>
                      <p:childTnLst>
                        <p:par>
                          <p:cTn id="530" fill="hold">
                            <p:stCondLst>
                              <p:cond delay="0"/>
                            </p:stCondLst>
                            <p:childTnLst>
                              <p:par>
                                <p:cTn id="5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533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4" fill="hold">
                      <p:stCondLst>
                        <p:cond delay="0"/>
                      </p:stCondLst>
                      <p:childTnLst>
                        <p:par>
                          <p:cTn id="535" fill="hold">
                            <p:stCondLst>
                              <p:cond delay="0"/>
                            </p:stCondLst>
                            <p:childTnLst>
                              <p:par>
                                <p:cTn id="5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  <p:seq concurrent="1" nextAc="seek">
              <p:cTn id="538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9" fill="hold">
                      <p:stCondLst>
                        <p:cond delay="0"/>
                      </p:stCondLst>
                      <p:childTnLst>
                        <p:par>
                          <p:cTn id="540" fill="hold">
                            <p:stCondLst>
                              <p:cond delay="0"/>
                            </p:stCondLst>
                            <p:childTnLst>
                              <p:par>
                                <p:cTn id="5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543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4" fill="hold">
                      <p:stCondLst>
                        <p:cond delay="0"/>
                      </p:stCondLst>
                      <p:childTnLst>
                        <p:par>
                          <p:cTn id="545" fill="hold">
                            <p:stCondLst>
                              <p:cond delay="0"/>
                            </p:stCondLst>
                            <p:childTnLst>
                              <p:par>
                                <p:cTn id="54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548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9" fill="hold">
                      <p:stCondLst>
                        <p:cond delay="0"/>
                      </p:stCondLst>
                      <p:childTnLst>
                        <p:par>
                          <p:cTn id="550" fill="hold">
                            <p:stCondLst>
                              <p:cond delay="0"/>
                            </p:stCondLst>
                            <p:childTnLst>
                              <p:par>
                                <p:cTn id="5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</p:childTnLst>
        </p:cTn>
      </p:par>
    </p:tnLst>
    <p:bldLst>
      <p:bldP spid="2" grpId="0" animBg="1"/>
      <p:bldP spid="114" grpId="0" animBg="1"/>
      <p:bldP spid="118" grpId="0" animBg="1"/>
      <p:bldP spid="119" grpId="0" animBg="1"/>
      <p:bldP spid="143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8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140287" y="3409893"/>
            <a:ext cx="4788015" cy="1000863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I play footbal.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140287" y="4569854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I play </a:t>
              </a:r>
            </a:p>
            <a:p>
              <a:pPr algn="ctr"/>
              <a:r>
                <a:rPr lang="en-US" sz="3318" b="1">
                  <a:solidFill>
                    <a:srgbClr val="FFFFFF"/>
                  </a:solidFill>
                  <a:ea typeface="印品黑体" panose="00000500000000000000" pitchFamily="2" charset="-122"/>
                </a:rPr>
                <a:t>blind man’s bluff</a:t>
              </a:r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.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STOVE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41516" y="3464080"/>
            <a:ext cx="1829915" cy="1239976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61691" y="461603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140287" y="2261769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I play </a:t>
              </a:r>
            </a:p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hide-and-seek.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220555" y="2202119"/>
            <a:ext cx="2166985" cy="1404864"/>
          </a:xfrm>
          <a:prstGeom prst="rect">
            <a:avLst/>
          </a:prstGeom>
        </p:spPr>
      </p:pic>
      <p:pic>
        <p:nvPicPr>
          <p:cNvPr id="78" name="back">
            <a:hlinkClick r:id="rId11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65"/>
          <a:stretch/>
        </p:blipFill>
        <p:spPr>
          <a:xfrm>
            <a:off x="1802112" y="2287564"/>
            <a:ext cx="2359116" cy="1907313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574665" y="5306694"/>
            <a:ext cx="48140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What do you do at </a:t>
            </a:r>
            <a:r>
              <a:rPr lang="en-US" sz="2800" b="1">
                <a:solidFill>
                  <a:srgbClr val="FF0000"/>
                </a:solidFill>
              </a:rPr>
              <a:t>break time</a:t>
            </a:r>
            <a:r>
              <a:rPr lang="en-US" sz="2800" b="1">
                <a:solidFill>
                  <a:srgbClr val="00206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3098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025987" y="3581343"/>
            <a:ext cx="4788015" cy="1000863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Yes, I do.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025987" y="4741304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Yes, I am.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Climb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347391" y="478748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025987" y="2433219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No, I don’t.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44283" y="3461269"/>
            <a:ext cx="2166985" cy="1404864"/>
          </a:xfrm>
          <a:prstGeom prst="rect">
            <a:avLst/>
          </a:prstGeom>
        </p:spPr>
      </p:pic>
      <p:pic>
        <p:nvPicPr>
          <p:cNvPr id="78" name="back">
            <a:hlinkClick r:id="rId10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endParaRPr lang="en-US" sz="40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64313" y="2373962"/>
            <a:ext cx="1829915" cy="123997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6" b="15145"/>
          <a:stretch/>
        </p:blipFill>
        <p:spPr>
          <a:xfrm>
            <a:off x="1653564" y="2263775"/>
            <a:ext cx="2750518" cy="174486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877893" y="5283691"/>
            <a:ext cx="41665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.VnArial" panose="020B7200000000000000" pitchFamily="34" charset="0"/>
              </a:rPr>
              <a:t>Do you </a:t>
            </a:r>
            <a:r>
              <a:rPr lang="en-US" sz="3200" b="1">
                <a:solidFill>
                  <a:srgbClr val="333333"/>
                </a:solidFill>
                <a:latin typeface=".VnArial" panose="020B7200000000000000" pitchFamily="34" charset="0"/>
              </a:rPr>
              <a:t>like skating?</a:t>
            </a:r>
          </a:p>
        </p:txBody>
      </p:sp>
      <p:pic>
        <p:nvPicPr>
          <p:cNvPr id="29" name="yes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66" y="4262570"/>
            <a:ext cx="603233" cy="41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46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Mspham0936082789"/>
          <p:cNvPicPr>
            <a:picLocks noChangeAspect="1"/>
          </p:cNvPicPr>
          <p:nvPr/>
        </p:nvPicPr>
        <p:blipFill rotWithShape="1">
          <a:blip r:embed="rId7"/>
          <a:srcRect l="9013" t="9358" r="484"/>
          <a:stretch/>
        </p:blipFill>
        <p:spPr>
          <a:xfrm>
            <a:off x="-337457" y="-375557"/>
            <a:ext cx="12866914" cy="7233557"/>
          </a:xfrm>
          <a:prstGeom prst="rect">
            <a:avLst/>
          </a:prstGeom>
        </p:spPr>
      </p:pic>
      <p:pic>
        <p:nvPicPr>
          <p:cNvPr id="23" name="kingofsea">
            <a:extLst>
              <a:ext uri="{FF2B5EF4-FFF2-40B4-BE49-F238E27FC236}">
                <a16:creationId xmlns:a16="http://schemas.microsoft.com/office/drawing/2014/main" id="{B1A79657-8EC1-43A5-8BBC-A6768ED2B7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7" y="67919"/>
            <a:ext cx="2438630" cy="2705596"/>
          </a:xfrm>
          <a:prstGeom prst="rect">
            <a:avLst/>
          </a:prstGeom>
        </p:spPr>
      </p:pic>
      <p:grpSp>
        <p:nvGrpSpPr>
          <p:cNvPr id="82" name="B">
            <a:extLst>
              <a:ext uri="{FF2B5EF4-FFF2-40B4-BE49-F238E27FC236}">
                <a16:creationId xmlns:a16="http://schemas.microsoft.com/office/drawing/2014/main" id="{F9202B67-ECCF-432C-B475-F51ED6AFDBB5}"/>
              </a:ext>
            </a:extLst>
          </p:cNvPr>
          <p:cNvGrpSpPr/>
          <p:nvPr/>
        </p:nvGrpSpPr>
        <p:grpSpPr>
          <a:xfrm>
            <a:off x="7102187" y="3333693"/>
            <a:ext cx="4788015" cy="1000863"/>
            <a:chOff x="6752507" y="4712225"/>
            <a:chExt cx="5049860" cy="1055598"/>
          </a:xfrm>
        </p:grpSpPr>
        <p:sp>
          <p:nvSpPr>
            <p:cNvPr id="75" name="22">
              <a:extLst>
                <a:ext uri="{FF2B5EF4-FFF2-40B4-BE49-F238E27FC236}">
                  <a16:creationId xmlns:a16="http://schemas.microsoft.com/office/drawing/2014/main" id="{C674B945-81ED-4507-B6D5-218F58BD13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4714770"/>
              <a:ext cx="4796928" cy="1053053"/>
            </a:xfrm>
            <a:prstGeom prst="roundRect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318" b="1">
                  <a:solidFill>
                    <a:srgbClr val="FFFFFF"/>
                  </a:solidFill>
                  <a:ea typeface="印品黑体" panose="00000500000000000000" pitchFamily="2" charset="-122"/>
                </a:rPr>
                <a:t>What do you like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0" name="2">
              <a:extLst>
                <a:ext uri="{FF2B5EF4-FFF2-40B4-BE49-F238E27FC236}">
                  <a16:creationId xmlns:a16="http://schemas.microsoft.com/office/drawing/2014/main" id="{D8B0D089-4EDA-4CC0-909F-31D6436E7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4712225"/>
              <a:ext cx="825087" cy="1053053"/>
            </a:xfrm>
            <a:prstGeom prst="homePlate">
              <a:avLst>
                <a:gd name="adj" fmla="val 46735"/>
              </a:avLst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B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C">
            <a:extLst>
              <a:ext uri="{FF2B5EF4-FFF2-40B4-BE49-F238E27FC236}">
                <a16:creationId xmlns:a16="http://schemas.microsoft.com/office/drawing/2014/main" id="{12E43A79-D971-4923-8F3E-49B613A4FA11}"/>
              </a:ext>
            </a:extLst>
          </p:cNvPr>
          <p:cNvGrpSpPr/>
          <p:nvPr/>
        </p:nvGrpSpPr>
        <p:grpSpPr>
          <a:xfrm>
            <a:off x="7102187" y="4493654"/>
            <a:ext cx="4788015" cy="998450"/>
            <a:chOff x="6752507" y="5944150"/>
            <a:chExt cx="5049860" cy="1053053"/>
          </a:xfrm>
          <a:solidFill>
            <a:srgbClr val="00B050"/>
          </a:solidFill>
        </p:grpSpPr>
        <p:sp>
          <p:nvSpPr>
            <p:cNvPr id="77" name="33">
              <a:extLst>
                <a:ext uri="{FF2B5EF4-FFF2-40B4-BE49-F238E27FC236}">
                  <a16:creationId xmlns:a16="http://schemas.microsoft.com/office/drawing/2014/main" id="{83116745-14C3-43A7-9D53-A631A6BB58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318" b="1">
                  <a:solidFill>
                    <a:srgbClr val="FFFFFF"/>
                  </a:solidFill>
                  <a:ea typeface="印品黑体" panose="00000500000000000000" pitchFamily="2" charset="-122"/>
                </a:rPr>
                <a:t>Do you like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4" name="3">
              <a:extLst>
                <a:ext uri="{FF2B5EF4-FFF2-40B4-BE49-F238E27FC236}">
                  <a16:creationId xmlns:a16="http://schemas.microsoft.com/office/drawing/2014/main" id="{9F5E5413-6063-49E3-9313-13BE5399F6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C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4" name="D" hidden="1">
            <a:extLst>
              <a:ext uri="{FF2B5EF4-FFF2-40B4-BE49-F238E27FC236}">
                <a16:creationId xmlns:a16="http://schemas.microsoft.com/office/drawing/2014/main" id="{529A75E3-9CA2-4FD0-9753-FE443E453104}"/>
              </a:ext>
            </a:extLst>
          </p:cNvPr>
          <p:cNvGrpSpPr/>
          <p:nvPr/>
        </p:nvGrpSpPr>
        <p:grpSpPr>
          <a:xfrm>
            <a:off x="6816437" y="5060652"/>
            <a:ext cx="4788015" cy="998450"/>
            <a:chOff x="6752507" y="5944150"/>
            <a:chExt cx="5049860" cy="1053053"/>
          </a:xfrm>
          <a:solidFill>
            <a:srgbClr val="7030A0"/>
          </a:solidFill>
        </p:grpSpPr>
        <p:sp>
          <p:nvSpPr>
            <p:cNvPr id="85" name="44">
              <a:extLst>
                <a:ext uri="{FF2B5EF4-FFF2-40B4-BE49-F238E27FC236}">
                  <a16:creationId xmlns:a16="http://schemas.microsoft.com/office/drawing/2014/main" id="{261673C6-079C-44C6-891F-EC2D6D48A9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5944150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 dirty="0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May 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6" name="4">
              <a:extLst>
                <a:ext uri="{FF2B5EF4-FFF2-40B4-BE49-F238E27FC236}">
                  <a16:creationId xmlns:a16="http://schemas.microsoft.com/office/drawing/2014/main" id="{9E093A9D-623C-4F76-8BAE-85D0638C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5944150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D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1" name="tryagain1">
            <a:extLst>
              <a:ext uri="{FF2B5EF4-FFF2-40B4-BE49-F238E27FC236}">
                <a16:creationId xmlns:a16="http://schemas.microsoft.com/office/drawing/2014/main" id="{48E08CDE-4F38-40EC-9A6B-EA10179FD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03416" y="3387880"/>
            <a:ext cx="1829915" cy="1239976"/>
          </a:xfrm>
          <a:prstGeom prst="rect">
            <a:avLst/>
          </a:prstGeom>
        </p:spPr>
      </p:pic>
      <p:pic>
        <p:nvPicPr>
          <p:cNvPr id="107" name="tryagain2">
            <a:extLst>
              <a:ext uri="{FF2B5EF4-FFF2-40B4-BE49-F238E27FC236}">
                <a16:creationId xmlns:a16="http://schemas.microsoft.com/office/drawing/2014/main" id="{237D1E49-A132-4011-96F2-2B6DB3F507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423591" y="4539834"/>
            <a:ext cx="1829915" cy="1239976"/>
          </a:xfrm>
          <a:prstGeom prst="rect">
            <a:avLst/>
          </a:prstGeom>
        </p:spPr>
      </p:pic>
      <p:pic>
        <p:nvPicPr>
          <p:cNvPr id="108" name="tryagain3" hidden="1">
            <a:extLst>
              <a:ext uri="{FF2B5EF4-FFF2-40B4-BE49-F238E27FC236}">
                <a16:creationId xmlns:a16="http://schemas.microsoft.com/office/drawing/2014/main" id="{4940E826-008B-411A-916A-533F63220CB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7" b="6785"/>
          <a:stretch/>
        </p:blipFill>
        <p:spPr>
          <a:xfrm>
            <a:off x="6158015" y="5078873"/>
            <a:ext cx="1829915" cy="1239976"/>
          </a:xfrm>
          <a:prstGeom prst="rect">
            <a:avLst/>
          </a:prstGeom>
        </p:spPr>
      </p:pic>
      <p:grpSp>
        <p:nvGrpSpPr>
          <p:cNvPr id="66" name="A">
            <a:extLst>
              <a:ext uri="{FF2B5EF4-FFF2-40B4-BE49-F238E27FC236}">
                <a16:creationId xmlns:a16="http://schemas.microsoft.com/office/drawing/2014/main" id="{ACB017BA-37CD-4C59-9EBA-8DF464832DAE}"/>
              </a:ext>
            </a:extLst>
          </p:cNvPr>
          <p:cNvGrpSpPr/>
          <p:nvPr/>
        </p:nvGrpSpPr>
        <p:grpSpPr>
          <a:xfrm>
            <a:off x="7102187" y="2185569"/>
            <a:ext cx="4788015" cy="998450"/>
            <a:chOff x="6752507" y="3481573"/>
            <a:chExt cx="5049860" cy="1053053"/>
          </a:xfrm>
          <a:solidFill>
            <a:srgbClr val="FFC000"/>
          </a:solidFill>
        </p:grpSpPr>
        <p:sp>
          <p:nvSpPr>
            <p:cNvPr id="67" name="11">
              <a:extLst>
                <a:ext uri="{FF2B5EF4-FFF2-40B4-BE49-F238E27FC236}">
                  <a16:creationId xmlns:a16="http://schemas.microsoft.com/office/drawing/2014/main" id="{2096326E-85C9-42D3-8C79-496F269AB8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05439" y="3481573"/>
              <a:ext cx="4796928" cy="1053053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sz="3318" b="1">
                  <a:solidFill>
                    <a:srgbClr val="FFFFFF"/>
                  </a:solidFill>
                  <a:ea typeface="印品黑体" panose="00000500000000000000" pitchFamily="2" charset="-122"/>
                </a:rPr>
                <a:t>What do you do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68" name="1">
              <a:extLst>
                <a:ext uri="{FF2B5EF4-FFF2-40B4-BE49-F238E27FC236}">
                  <a16:creationId xmlns:a16="http://schemas.microsoft.com/office/drawing/2014/main" id="{412BD5AC-36CD-4601-9415-0740351A7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52507" y="3481573"/>
              <a:ext cx="825087" cy="1053053"/>
            </a:xfrm>
            <a:prstGeom prst="homePlate">
              <a:avLst>
                <a:gd name="adj" fmla="val 46735"/>
              </a:avLst>
            </a:prstGeom>
            <a:grpFill/>
            <a:ln>
              <a:solidFill>
                <a:schemeClr val="bg1"/>
              </a:solidFill>
            </a:ln>
          </p:spPr>
          <p:txBody>
            <a:bodyPr anchor="ctr"/>
            <a:lstStyle/>
            <a:p>
              <a:pPr algn="ctr"/>
              <a:r>
                <a:rPr lang="en-US" altLang="zh-CN" sz="3318" b="1">
                  <a:solidFill>
                    <a:srgbClr val="FFFFFF"/>
                  </a:solidFill>
                  <a:ea typeface="印品黑体" panose="00000500000000000000" pitchFamily="2" charset="-122"/>
                  <a:sym typeface="Arial" panose="020B0604020202020204" pitchFamily="34" charset="0"/>
                </a:rPr>
                <a:t>A</a:t>
              </a:r>
              <a:endParaRPr lang="zh-CN" altLang="zh-CN" sz="3318" b="1" dirty="0">
                <a:solidFill>
                  <a:srgbClr val="FFFFFF"/>
                </a:solidFill>
                <a:ea typeface="印品黑体" panose="00000500000000000000" pitchFamily="2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02" name="welldone">
            <a:extLst>
              <a:ext uri="{FF2B5EF4-FFF2-40B4-BE49-F238E27FC236}">
                <a16:creationId xmlns:a16="http://schemas.microsoft.com/office/drawing/2014/main" id="{460C1D92-3BF7-4A89-B3A7-5EA64FB2F4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23"/>
          <a:stretch/>
        </p:blipFill>
        <p:spPr>
          <a:xfrm>
            <a:off x="6182455" y="2125919"/>
            <a:ext cx="2166985" cy="1404864"/>
          </a:xfrm>
          <a:prstGeom prst="rect">
            <a:avLst/>
          </a:prstGeom>
        </p:spPr>
      </p:pic>
      <p:pic>
        <p:nvPicPr>
          <p:cNvPr id="78" name="back">
            <a:hlinkClick r:id="rId10" action="ppaction://hlinksldjump"/>
            <a:extLst>
              <a:ext uri="{FF2B5EF4-FFF2-40B4-BE49-F238E27FC236}">
                <a16:creationId xmlns:a16="http://schemas.microsoft.com/office/drawing/2014/main" id="{D6816683-E2E8-40D9-A903-93B6EB9BC27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28188" r="74091" b="57781"/>
          <a:stretch/>
        </p:blipFill>
        <p:spPr>
          <a:xfrm flipH="1">
            <a:off x="10181473" y="398535"/>
            <a:ext cx="791363" cy="7777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64" name="cauhoi">
            <a:extLst>
              <a:ext uri="{FF2B5EF4-FFF2-40B4-BE49-F238E27FC236}">
                <a16:creationId xmlns:a16="http://schemas.microsoft.com/office/drawing/2014/main" id="{22221B68-CE44-4A00-855F-BAFC678DBD91}"/>
              </a:ext>
            </a:extLst>
          </p:cNvPr>
          <p:cNvSpPr/>
          <p:nvPr/>
        </p:nvSpPr>
        <p:spPr>
          <a:xfrm>
            <a:off x="329758" y="1925003"/>
            <a:ext cx="6179599" cy="4224605"/>
          </a:xfrm>
          <a:prstGeom prst="homePlate">
            <a:avLst>
              <a:gd name="adj" fmla="val 18089"/>
            </a:avLst>
          </a:prstGeom>
          <a:solidFill>
            <a:schemeClr val="bg1">
              <a:alpha val="90000"/>
            </a:schemeClr>
          </a:solidFill>
          <a:ln w="28575">
            <a:solidFill>
              <a:srgbClr val="34AB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2" name="sorry wa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3" name="yeaht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6850" y="196850"/>
            <a:ext cx="609600" cy="6096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65" t="6705" r="2265" b="10639"/>
          <a:stretch/>
        </p:blipFill>
        <p:spPr>
          <a:xfrm>
            <a:off x="1411202" y="2195704"/>
            <a:ext cx="3152131" cy="2050499"/>
          </a:xfrm>
          <a:prstGeom prst="cloud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959406" y="4992879"/>
            <a:ext cx="422647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__________ at </a:t>
            </a:r>
            <a:r>
              <a:rPr lang="en-US" sz="2800" b="1">
                <a:solidFill>
                  <a:srgbClr val="FF0000"/>
                </a:solidFill>
              </a:rPr>
              <a:t>break time</a:t>
            </a:r>
            <a:r>
              <a:rPr lang="en-US" sz="2800" b="1">
                <a:solidFill>
                  <a:srgbClr val="002060"/>
                </a:solidFill>
              </a:rPr>
              <a:t>?</a:t>
            </a:r>
          </a:p>
          <a:p>
            <a:pPr algn="ctr"/>
            <a:r>
              <a:rPr lang="en-US" sz="2800" b="1">
                <a:solidFill>
                  <a:srgbClr val="002060"/>
                </a:solidFill>
              </a:rPr>
              <a:t>I play football.</a:t>
            </a:r>
          </a:p>
        </p:txBody>
      </p:sp>
    </p:spTree>
    <p:extLst>
      <p:ext uri="{BB962C8B-B14F-4D97-AF65-F5344CB8AC3E}">
        <p14:creationId xmlns:p14="http://schemas.microsoft.com/office/powerpoint/2010/main" val="103391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3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2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1248</TotalTime>
  <Words>728</Words>
  <Application>Microsoft Office PowerPoint</Application>
  <PresentationFormat>Widescreen</PresentationFormat>
  <Paragraphs>211</Paragraphs>
  <Slides>24</Slides>
  <Notes>12</Notes>
  <HiddenSlides>0</HiddenSlides>
  <MMClips>21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.VnArial</vt:lpstr>
      <vt:lpstr>Algerian</vt:lpstr>
      <vt:lpstr>Jost</vt:lpstr>
      <vt:lpstr>Bauhaus 93</vt:lpstr>
      <vt:lpstr>Calibri</vt:lpstr>
      <vt:lpstr>Arial Black</vt:lpstr>
      <vt:lpstr>Arial</vt:lpstr>
      <vt:lpstr>Georgia</vt:lpstr>
      <vt:lpstr>印品黑体</vt:lpstr>
      <vt:lpstr>宋体</vt:lpstr>
      <vt:lpstr>Tahoma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User</cp:lastModifiedBy>
  <cp:revision>134</cp:revision>
  <dcterms:created xsi:type="dcterms:W3CDTF">2020-11-27T07:04:59Z</dcterms:created>
  <dcterms:modified xsi:type="dcterms:W3CDTF">2022-02-11T08:06:25Z</dcterms:modified>
</cp:coreProperties>
</file>