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3" r:id="rId2"/>
    <p:sldId id="317" r:id="rId3"/>
    <p:sldId id="326" r:id="rId4"/>
    <p:sldId id="327" r:id="rId5"/>
    <p:sldId id="328" r:id="rId6"/>
    <p:sldId id="329" r:id="rId7"/>
    <p:sldId id="368" r:id="rId8"/>
    <p:sldId id="318" r:id="rId9"/>
    <p:sldId id="309" r:id="rId10"/>
    <p:sldId id="310" r:id="rId11"/>
    <p:sldId id="312" r:id="rId12"/>
    <p:sldId id="345" r:id="rId13"/>
    <p:sldId id="370" r:id="rId14"/>
    <p:sldId id="348" r:id="rId15"/>
    <p:sldId id="346" r:id="rId16"/>
    <p:sldId id="369" r:id="rId17"/>
    <p:sldId id="372" r:id="rId18"/>
    <p:sldId id="371" r:id="rId19"/>
    <p:sldId id="373" r:id="rId20"/>
    <p:sldId id="374" r:id="rId21"/>
    <p:sldId id="354" r:id="rId22"/>
    <p:sldId id="313" r:id="rId23"/>
    <p:sldId id="314" r:id="rId24"/>
    <p:sldId id="315" r:id="rId25"/>
  </p:sldIdLst>
  <p:sldSz cx="12192000" cy="685800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Bauhaus 93" panose="04030905020B02020C02" pitchFamily="82" charset="0"/>
      <p:regular r:id="rId46"/>
    </p:embeddedFont>
    <p:embeddedFont>
      <p:font typeface="Arial Black" panose="020B0A04020102020204" pitchFamily="34" charset="0"/>
      <p:bold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720D"/>
    <a:srgbClr val="DEFEEA"/>
    <a:srgbClr val="CFFDE0"/>
    <a:srgbClr val="FFFFCC"/>
    <a:srgbClr val="009900"/>
    <a:srgbClr val="DCF1F6"/>
    <a:srgbClr val="FFFFFF"/>
    <a:srgbClr val="C90D3A"/>
    <a:srgbClr val="EAB2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02F2E-412F-4B04-9571-F6783844FEF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B733-DF30-4848-872A-9D688CEB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8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8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5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58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6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01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00" y="0"/>
            <a:ext cx="12625910" cy="6876884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90548" y="72874"/>
            <a:ext cx="2555998" cy="45520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b="0" dirty="0">
                <a:ln w="0">
                  <a:solidFill>
                    <a:srgbClr val="4EC799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English 3</a:t>
            </a:r>
            <a:endParaRPr lang="zh-CN" altLang="en-US" sz="2000" b="0" dirty="0">
              <a:ln w="0">
                <a:solidFill>
                  <a:srgbClr val="4EC799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7.jpe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967216" y="4953329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23288" y="1058362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10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95607" y="2847119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 you do at break time?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13170" y="942630"/>
            <a:ext cx="5294389" cy="1009722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2069938" y="950473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like________?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thích ____ không?)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469735" y="1952352"/>
            <a:ext cx="2090630" cy="16744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1027" idx="0"/>
          </p:cNvCxnSpPr>
          <p:nvPr/>
        </p:nvCxnSpPr>
        <p:spPr>
          <a:xfrm flipH="1">
            <a:off x="4502300" y="1952352"/>
            <a:ext cx="58065" cy="22966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4560365" y="1952352"/>
            <a:ext cx="4446902" cy="17362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6027" y="5182186"/>
            <a:ext cx="191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7098" y="5738242"/>
            <a:ext cx="260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9544" y="579033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pic>
        <p:nvPicPr>
          <p:cNvPr id="1027" name="Picture 3" descr="https://s.sachmem.vn/public/images/v2/TA3T1SHS/U10-L2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63" y="4249039"/>
            <a:ext cx="2114073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3T1SHS/U10-L2-2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99" y="4407445"/>
            <a:ext cx="2080157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3T1SHS/U10-L2-2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026" y="3616545"/>
            <a:ext cx="2121097" cy="15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3T1SHS/U10-L2-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4" y="3640547"/>
            <a:ext cx="2143480" cy="15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>
            <a:stCxn id="6" idx="2"/>
            <a:endCxn id="1028" idx="0"/>
          </p:cNvCxnSpPr>
          <p:nvPr/>
        </p:nvCxnSpPr>
        <p:spPr>
          <a:xfrm>
            <a:off x="4560365" y="1952352"/>
            <a:ext cx="2864113" cy="24550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27614" y="519002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man’s bluff </a:t>
            </a:r>
          </a:p>
        </p:txBody>
      </p:sp>
      <p:pic>
        <p:nvPicPr>
          <p:cNvPr id="23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79" y="4711177"/>
            <a:ext cx="603233" cy="411741"/>
          </a:xfrm>
          <a:prstGeom prst="rect">
            <a:avLst/>
          </a:prstGeom>
        </p:spPr>
      </p:pic>
      <p:pic>
        <p:nvPicPr>
          <p:cNvPr id="24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566" y="5478194"/>
            <a:ext cx="485150" cy="394764"/>
          </a:xfrm>
          <a:prstGeom prst="rect">
            <a:avLst/>
          </a:prstGeom>
        </p:spPr>
      </p:pic>
      <p:pic>
        <p:nvPicPr>
          <p:cNvPr id="25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6" y="5344658"/>
            <a:ext cx="603233" cy="411741"/>
          </a:xfrm>
          <a:prstGeom prst="rect">
            <a:avLst/>
          </a:prstGeom>
        </p:spPr>
      </p:pic>
      <p:pic>
        <p:nvPicPr>
          <p:cNvPr id="26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4927" y="4711177"/>
            <a:ext cx="485150" cy="39476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020383" y="1483468"/>
            <a:ext cx="2850039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don’t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059658" y="612552"/>
            <a:ext cx="2385980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>
          <a:xfrm flipV="1">
            <a:off x="7209522" y="901993"/>
            <a:ext cx="850136" cy="54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9" idx="1"/>
          </p:cNvCxnSpPr>
          <p:nvPr/>
        </p:nvCxnSpPr>
        <p:spPr>
          <a:xfrm>
            <a:off x="7209522" y="1443985"/>
            <a:ext cx="810861" cy="32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y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9" y="757705"/>
            <a:ext cx="459175" cy="313413"/>
          </a:xfrm>
          <a:prstGeom prst="rect">
            <a:avLst/>
          </a:prstGeom>
        </p:spPr>
      </p:pic>
      <p:pic>
        <p:nvPicPr>
          <p:cNvPr id="35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899" y="1641017"/>
            <a:ext cx="369291" cy="3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3" grpId="0"/>
      <p:bldP spid="20" grpId="0"/>
      <p:bldP spid="21" grpId="0"/>
      <p:bldP spid="39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87" y="636059"/>
            <a:ext cx="7602371" cy="5730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sp>
        <p:nvSpPr>
          <p:cNvPr id="4" name="Oval 3"/>
          <p:cNvSpPr/>
          <p:nvPr/>
        </p:nvSpPr>
        <p:spPr>
          <a:xfrm>
            <a:off x="4616462" y="3939065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904218" y="5453610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8831933" y="2925182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7404817" y="1052219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6397" y="1215027"/>
            <a:ext cx="477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like________?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95322" y="2021675"/>
            <a:ext cx="21659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pic>
        <p:nvPicPr>
          <p:cNvPr id="10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89" y="2234455"/>
            <a:ext cx="603233" cy="411741"/>
          </a:xfrm>
          <a:prstGeom prst="rect">
            <a:avLst/>
          </a:prstGeom>
        </p:spPr>
      </p:pic>
      <p:pic>
        <p:nvPicPr>
          <p:cNvPr id="11" name="n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30" y="2948036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19844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man’s bluff 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hide-and-seek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29073" y="2362582"/>
            <a:ext cx="43973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________?</a:t>
            </a:r>
          </a:p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Yes, I do.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>
          <a:xfrm>
            <a:off x="2374214" y="1768885"/>
            <a:ext cx="2384548" cy="19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skating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skipping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29073" y="2362582"/>
            <a:ext cx="43973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________?</a:t>
            </a:r>
          </a:p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No, I don’t.</a:t>
            </a:r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/>
        </p:blipFill>
        <p:spPr>
          <a:xfrm>
            <a:off x="2154536" y="1828370"/>
            <a:ext cx="2823905" cy="1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skating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hide-and-seek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29073" y="2362582"/>
            <a:ext cx="42819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like________?</a:t>
            </a:r>
          </a:p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Yes, I do.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2355458" y="1744976"/>
            <a:ext cx="2422060" cy="19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hide-and-seek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skipping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29073" y="2362582"/>
            <a:ext cx="43973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________?</a:t>
            </a:r>
          </a:p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No, I don’t.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/>
        </p:blipFill>
        <p:spPr>
          <a:xfrm>
            <a:off x="2096924" y="1762509"/>
            <a:ext cx="2939128" cy="19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15878" y="1893346"/>
            <a:ext cx="6997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do you like hide-and-seek?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56" y="2478121"/>
            <a:ext cx="799876" cy="545961"/>
          </a:xfrm>
          <a:prstGeom prst="rect">
            <a:avLst/>
          </a:prstGeom>
        </p:spPr>
      </p:pic>
      <p:pic>
        <p:nvPicPr>
          <p:cNvPr id="31" name="no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4350" y="2457355"/>
            <a:ext cx="643299" cy="5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03047" y="1872580"/>
            <a:ext cx="4431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skipping?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49" y="2686994"/>
            <a:ext cx="799876" cy="5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21247" y="1842580"/>
            <a:ext cx="6017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blind man’s bluff?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n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4350" y="2457355"/>
            <a:ext cx="643299" cy="5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val="7190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655613" y="1872580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 you like skating?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49" y="2686994"/>
            <a:ext cx="799876" cy="5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89" y="1523830"/>
            <a:ext cx="10917246" cy="3191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12" name="Oval 11"/>
          <p:cNvSpPr/>
          <p:nvPr/>
        </p:nvSpPr>
        <p:spPr>
          <a:xfrm>
            <a:off x="7437766" y="4234624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31532" y="4238244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0144752" y="4234623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2052457" y="4234012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BCF6565A-8285-47E2-962A-1C509D4BDA46}"/>
              </a:ext>
            </a:extLst>
          </p:cNvPr>
          <p:cNvSpPr/>
          <p:nvPr/>
        </p:nvSpPr>
        <p:spPr>
          <a:xfrm>
            <a:off x="7619340" y="555127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0B77E5CA-5EBB-4BAC-9F56-BC34DE70272D}"/>
              </a:ext>
            </a:extLst>
          </p:cNvPr>
          <p:cNvSpPr/>
          <p:nvPr/>
        </p:nvSpPr>
        <p:spPr>
          <a:xfrm>
            <a:off x="8197382" y="555127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B7E190A8-C0B2-4A33-A575-12F679F932EF}"/>
              </a:ext>
            </a:extLst>
          </p:cNvPr>
          <p:cNvSpPr/>
          <p:nvPr/>
        </p:nvSpPr>
        <p:spPr>
          <a:xfrm>
            <a:off x="8775424" y="555127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BD6FC47B-363D-4C2C-BFF2-801D68C78B92}"/>
              </a:ext>
            </a:extLst>
          </p:cNvPr>
          <p:cNvSpPr/>
          <p:nvPr/>
        </p:nvSpPr>
        <p:spPr>
          <a:xfrm>
            <a:off x="9353465" y="555127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96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9 What colour is it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9 What colour is it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9 What colour is it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0" grpId="0" animBg="1"/>
      <p:bldP spid="11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b="638"/>
          <a:stretch/>
        </p:blipFill>
        <p:spPr>
          <a:xfrm>
            <a:off x="1207000" y="765950"/>
            <a:ext cx="9792049" cy="5643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186" y="492589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</a:p>
        </p:txBody>
      </p:sp>
      <p:sp>
        <p:nvSpPr>
          <p:cNvPr id="9" name="Oval 8"/>
          <p:cNvSpPr/>
          <p:nvPr/>
        </p:nvSpPr>
        <p:spPr>
          <a:xfrm>
            <a:off x="5413973" y="3720974"/>
            <a:ext cx="298764" cy="371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44841" y="4789283"/>
            <a:ext cx="298764" cy="371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264591" y="5939073"/>
            <a:ext cx="298764" cy="371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268302" y="3578848"/>
            <a:ext cx="2417276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706987" y="4701478"/>
            <a:ext cx="2127565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888837" y="5824108"/>
            <a:ext cx="3674518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21546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186" y="492589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0" y="934720"/>
            <a:ext cx="10905719" cy="5376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071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/>
        </p:blipFill>
        <p:spPr>
          <a:xfrm>
            <a:off x="1184856" y="1594274"/>
            <a:ext cx="5692462" cy="372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8687" y="2387265"/>
            <a:ext cx="3232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skipping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2215" y="3310595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/ˈskɪpɪŋ/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402" y="435836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38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/>
        </p:blipFill>
        <p:spPr>
          <a:xfrm>
            <a:off x="1127097" y="1481189"/>
            <a:ext cx="5909822" cy="3749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8992" y="2479739"/>
            <a:ext cx="2884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skating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01134" y="3403069"/>
            <a:ext cx="161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/ˈskeɪtɪŋ/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402" y="435836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457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961715" y="1358300"/>
            <a:ext cx="5004349" cy="4045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073" y="2569701"/>
            <a:ext cx="521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hide-and-seek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9549" y="3493031"/>
            <a:ext cx="2492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/ˈhaɪdəndˈsiːk/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8402" y="435836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484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>
          <a:xfrm>
            <a:off x="1029766" y="1231455"/>
            <a:ext cx="5060960" cy="4054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1859" y="2230212"/>
            <a:ext cx="5422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blind man’s bluff</a:t>
            </a:r>
          </a:p>
        </p:txBody>
      </p:sp>
      <p:sp>
        <p:nvSpPr>
          <p:cNvPr id="4" name="Rectangle 3"/>
          <p:cNvSpPr/>
          <p:nvPr/>
        </p:nvSpPr>
        <p:spPr>
          <a:xfrm>
            <a:off x="7317752" y="3153542"/>
            <a:ext cx="3150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/blaɪnd mænz blʌf/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402" y="435836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630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>
          <a:xfrm>
            <a:off x="2159541" y="1024745"/>
            <a:ext cx="2384548" cy="1910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3410" y="5639390"/>
            <a:ext cx="542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blind man’s bluff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402" y="435836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/>
        </p:blipFill>
        <p:spPr>
          <a:xfrm>
            <a:off x="7294849" y="1018369"/>
            <a:ext cx="2939128" cy="192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/>
        </p:blipFill>
        <p:spPr>
          <a:xfrm>
            <a:off x="1939863" y="3860333"/>
            <a:ext cx="2823905" cy="179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7553383" y="3693544"/>
            <a:ext cx="2422060" cy="19582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8115" y="2902333"/>
            <a:ext cx="323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skipping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9382" y="5639390"/>
            <a:ext cx="28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skating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844" y="2902333"/>
            <a:ext cx="521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hide-and-seek</a:t>
            </a:r>
          </a:p>
        </p:txBody>
      </p:sp>
    </p:spTree>
    <p:extLst>
      <p:ext uri="{BB962C8B-B14F-4D97-AF65-F5344CB8AC3E}">
        <p14:creationId xmlns:p14="http://schemas.microsoft.com/office/powerpoint/2010/main" val="16824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693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0864" y="48101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9" y="1216739"/>
            <a:ext cx="10762467" cy="4281692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9BC853E2-05BB-4C1B-9F42-29000372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572" y="5465599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3F05DB5B-7A35-4876-952B-3F618EEC7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789" y="1823884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58C776B-CAF5-44D4-ADEB-0229020CC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9" y="4719484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CB7DFB1C-5555-4972-8DEE-32F4C6EA7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89" y="1595284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CF04D1E1-9721-4EC0-A780-A86B91D6C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114" y="388128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16E85F1-C45F-4F15-8BA2-54E74679D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595" y="388589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D3040AF-76DB-4880-AA6F-A4F372446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370" y="483378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EAA0501-CCC9-47C9-AB37-DD934CC93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691" y="5498431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9 What colour is i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9 What colour is i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MsP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439</Words>
  <Application>Microsoft Office PowerPoint</Application>
  <PresentationFormat>Widescreen</PresentationFormat>
  <Paragraphs>103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宋体</vt:lpstr>
      <vt:lpstr>Tahoma</vt:lpstr>
      <vt:lpstr>.VnArial</vt:lpstr>
      <vt:lpstr>Calibri</vt:lpstr>
      <vt:lpstr>字魂59号-创粗黑</vt:lpstr>
      <vt:lpstr>Century Gothic</vt:lpstr>
      <vt:lpstr>Georgia</vt:lpstr>
      <vt:lpstr>Bauhaus 93</vt:lpstr>
      <vt:lpstr>Arial Black</vt:lpstr>
      <vt:lpstr>Helvetica</vt:lpstr>
      <vt:lpstr>Arial</vt:lpstr>
      <vt:lpstr>MsPham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134</cp:revision>
  <dcterms:created xsi:type="dcterms:W3CDTF">2020-11-27T07:04:59Z</dcterms:created>
  <dcterms:modified xsi:type="dcterms:W3CDTF">2022-02-11T08:05:49Z</dcterms:modified>
</cp:coreProperties>
</file>