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65" r:id="rId6"/>
    <p:sldId id="270" r:id="rId7"/>
    <p:sldId id="266" r:id="rId8"/>
    <p:sldId id="272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974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2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2.png"/><Relationship Id="rId2" Type="http://schemas.microsoft.com/office/2007/relationships/media" Target="../media/media8.wav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32480" y="2438400"/>
            <a:ext cx="8839199" cy="307891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99179" y="3492791"/>
            <a:ext cx="8305800" cy="1752600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  <a:latin typeface="HP-087" pitchFamily="34" charset="0"/>
              </a:rPr>
              <a:t>Không</a:t>
            </a:r>
            <a:r>
              <a:rPr lang="en-US" sz="4000" b="1" dirty="0" smtClean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tự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ý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lấy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sử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dụng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đồ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người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khác</a:t>
            </a:r>
            <a:endParaRPr lang="vi-VN" sz="40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26670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21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2"/>
    </mc:Choice>
    <mc:Fallback xmlns="">
      <p:transition spd="slow" advTm="14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349" y="2474944"/>
            <a:ext cx="8624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         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2" y="2562225"/>
            <a:ext cx="1361440" cy="12763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5"/>
    </mc:Choice>
    <mc:Fallback xmlns="">
      <p:transition spd="slow" advTm="19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71019" y="-980072"/>
            <a:ext cx="1025510" cy="2985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945" y="119618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88671-312D-436E-898E-D2B44ECCC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08" y="1798237"/>
            <a:ext cx="7274984" cy="480549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1"/>
    </mc:Choice>
    <mc:Fallback xmlns="">
      <p:transition spd="slow" advTm="5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71019" y="-980072"/>
            <a:ext cx="1025510" cy="2985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286000"/>
            <a:ext cx="8077200" cy="206210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3200" dirty="0" err="1" smtClean="0">
                <a:solidFill>
                  <a:srgbClr val="0000FF"/>
                </a:solidFill>
              </a:rPr>
              <a:t>Em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xét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về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hành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lấy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đồ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trong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chuyện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trên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     Theo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tự</a:t>
            </a:r>
            <a:r>
              <a:rPr lang="en-US" sz="3200" dirty="0">
                <a:solidFill>
                  <a:srgbClr val="0000FF"/>
                </a:solidFill>
              </a:rPr>
              <a:t> ý </a:t>
            </a:r>
            <a:r>
              <a:rPr lang="en-US" sz="3200" dirty="0" err="1">
                <a:solidFill>
                  <a:srgbClr val="0000FF"/>
                </a:solidFill>
              </a:rPr>
              <a:t>lấy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đồ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người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khác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84"/>
    </mc:Choice>
    <mc:Fallback xmlns="">
      <p:transition spd="slow" advTm="4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70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37D6B1-A4BE-47F3-98A6-20CB8F257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59" y="2438400"/>
            <a:ext cx="7743825" cy="35010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46"/>
    </mc:Choice>
    <mc:Fallback xmlns="">
      <p:transition spd="slow" advTm="10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9"/>
    </mc:Choice>
    <mc:Fallback xmlns="">
      <p:transition spd="slow" advTm="27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803" y="1196180"/>
            <a:ext cx="8475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BCB89C-4244-4E43-92B9-AEAD96DB1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01" y="2679993"/>
            <a:ext cx="8475197" cy="25255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93"/>
    </mc:Choice>
    <mc:Fallback xmlns="">
      <p:transition spd="slow" advTm="92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2400" y="2757221"/>
            <a:ext cx="4114801" cy="24384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8601" y="2945369"/>
            <a:ext cx="403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762000" y="3884912"/>
            <a:ext cx="2743200" cy="227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6"/>
    </mc:Choice>
    <mc:Fallback xmlns="">
      <p:transition spd="slow" advTm="1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1"/>
    </mc:Choice>
    <mc:Fallback xmlns="">
      <p:transition spd="slow" advTm="1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195</Words>
  <Application>Microsoft Office PowerPoint</Application>
  <PresentationFormat>On-screen Show (4:3)</PresentationFormat>
  <Paragraphs>27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.VnAvant</vt:lpstr>
      <vt:lpstr>.VnUniverse</vt:lpstr>
      <vt:lpstr>Arial</vt:lpstr>
      <vt:lpstr>Calibri</vt:lpstr>
      <vt:lpstr>HP001 TD 4H</vt:lpstr>
      <vt:lpstr>HP-087</vt:lpstr>
      <vt:lpstr>HP-089</vt:lpstr>
      <vt:lpstr>Times New Roman</vt:lpstr>
      <vt:lpstr>Office Theme</vt:lpstr>
      <vt:lpstr>PowerPoint Presentation</vt:lpstr>
      <vt:lpstr>Khởi động</vt:lpstr>
      <vt:lpstr>Khám phá</vt:lpstr>
      <vt:lpstr>Khám phá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MAYTINH</cp:lastModifiedBy>
  <cp:revision>28</cp:revision>
  <dcterms:created xsi:type="dcterms:W3CDTF">2006-08-16T00:00:00Z</dcterms:created>
  <dcterms:modified xsi:type="dcterms:W3CDTF">2021-02-23T08:22:29Z</dcterms:modified>
</cp:coreProperties>
</file>