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9"/>
  </p:notesMasterIdLst>
  <p:sldIdLst>
    <p:sldId id="256" r:id="rId2"/>
    <p:sldId id="266" r:id="rId3"/>
    <p:sldId id="301" r:id="rId4"/>
    <p:sldId id="302" r:id="rId5"/>
    <p:sldId id="261" r:id="rId6"/>
    <p:sldId id="258" r:id="rId7"/>
    <p:sldId id="262" r:id="rId8"/>
    <p:sldId id="303" r:id="rId9"/>
    <p:sldId id="304" r:id="rId10"/>
    <p:sldId id="305" r:id="rId11"/>
    <p:sldId id="265" r:id="rId12"/>
    <p:sldId id="306" r:id="rId13"/>
    <p:sldId id="308" r:id="rId14"/>
    <p:sldId id="309" r:id="rId15"/>
    <p:sldId id="260" r:id="rId16"/>
    <p:sldId id="264" r:id="rId17"/>
    <p:sldId id="311" r:id="rId18"/>
    <p:sldId id="312" r:id="rId19"/>
    <p:sldId id="313" r:id="rId20"/>
    <p:sldId id="314" r:id="rId21"/>
    <p:sldId id="315" r:id="rId22"/>
    <p:sldId id="316" r:id="rId23"/>
    <p:sldId id="317" r:id="rId24"/>
    <p:sldId id="318" r:id="rId25"/>
    <p:sldId id="319" r:id="rId26"/>
    <p:sldId id="320" r:id="rId27"/>
    <p:sldId id="324" r:id="rId28"/>
  </p:sldIdLst>
  <p:sldSz cx="9144000" cy="5143500" type="screen16x9"/>
  <p:notesSz cx="6858000" cy="9144000"/>
  <p:embeddedFontLst>
    <p:embeddedFont>
      <p:font typeface="Amasis MT Pro Black" panose="02040A04050005020304" pitchFamily="18" charset="0"/>
      <p:bold r:id="rId30"/>
      <p:boldItalic r:id="rId31"/>
    </p:embeddedFont>
    <p:embeddedFont>
      <p:font typeface="Cairo" panose="020B0604020202020204" charset="-78"/>
      <p:regular r:id="rId32"/>
      <p:bold r:id="rId33"/>
    </p:embeddedFont>
    <p:embeddedFont>
      <p:font typeface="HP001 5H" panose="020B0604020202020204" charset="0"/>
      <p:regular r:id="rId34"/>
      <p:bold r:id="rId35"/>
    </p:embeddedFont>
    <p:embeddedFont>
      <p:font typeface="Oxygen" panose="02000503000000000000" pitchFamily="2" charset="0"/>
      <p:regular r:id="rId36"/>
      <p:bold r:id="rId37"/>
    </p:embeddedFont>
    <p:embeddedFont>
      <p:font typeface="Raleway"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C38105-BBA8-4475-8835-BF7C67076101}">
  <a:tblStyle styleId="{01C38105-BBA8-4475-8835-BF7C670761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showGuides="1">
      <p:cViewPr varScale="1">
        <p:scale>
          <a:sx n="96" d="100"/>
          <a:sy n="96"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e9facb8fd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e9facb8fd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e9facb8fd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e9facb8fd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e9facb8fd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e9facb8fd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38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2000" b="1" dirty="0" err="1">
                <a:latin typeface="Times New Roman" panose="02020603050405020304" pitchFamily="18" charset="0"/>
                <a:cs typeface="Times New Roman" panose="02020603050405020304" pitchFamily="18" charset="0"/>
              </a:rPr>
              <a:t>Vậy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44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9facb8fd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9facb8fd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e70f70ec4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e70f70ec4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9facb8fd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e9facb8fd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23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18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89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ea94066c5c_0_2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ea94066c5c_0_2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885554">
            <a:off x="-370445" y="-2093551"/>
            <a:ext cx="8041354" cy="756423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668375"/>
            <a:ext cx="71178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Cairo"/>
                <a:ea typeface="Cairo"/>
                <a:cs typeface="Cairo"/>
                <a:sym typeface="Cai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2757925"/>
            <a:ext cx="4792200" cy="5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1"/>
        <p:cNvGrpSpPr/>
        <p:nvPr/>
      </p:nvGrpSpPr>
      <p:grpSpPr>
        <a:xfrm>
          <a:off x="0" y="0"/>
          <a:ext cx="0" cy="0"/>
          <a:chOff x="0" y="0"/>
          <a:chExt cx="0" cy="0"/>
        </a:xfrm>
      </p:grpSpPr>
      <p:sp>
        <p:nvSpPr>
          <p:cNvPr id="352" name="Google Shape;352;p23"/>
          <p:cNvSpPr/>
          <p:nvPr/>
        </p:nvSpPr>
        <p:spPr>
          <a:xfrm rot="1494765">
            <a:off x="-6507120" y="-2838338"/>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559858">
            <a:off x="7706834" y="-1422894"/>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8330225" y="44872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1" y="4353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rot="-8742074">
            <a:off x="-390062" y="4005049"/>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23"/>
          <p:cNvGrpSpPr/>
          <p:nvPr/>
        </p:nvGrpSpPr>
        <p:grpSpPr>
          <a:xfrm rot="9367981">
            <a:off x="7500446" y="-64329"/>
            <a:ext cx="1860906" cy="908009"/>
            <a:chOff x="10083475" y="3839575"/>
            <a:chExt cx="1221925" cy="596225"/>
          </a:xfrm>
        </p:grpSpPr>
        <p:sp>
          <p:nvSpPr>
            <p:cNvPr id="358" name="Google Shape;358;p2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23"/>
          <p:cNvSpPr txBox="1">
            <a:spLocks noGrp="1"/>
          </p:cNvSpPr>
          <p:nvPr>
            <p:ph type="title"/>
          </p:nvPr>
        </p:nvSpPr>
        <p:spPr>
          <a:xfrm>
            <a:off x="93770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1" name="Google Shape;361;p23"/>
          <p:cNvSpPr txBox="1">
            <a:spLocks noGrp="1"/>
          </p:cNvSpPr>
          <p:nvPr>
            <p:ph type="subTitle" idx="1"/>
          </p:nvPr>
        </p:nvSpPr>
        <p:spPr>
          <a:xfrm>
            <a:off x="93770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2" name="Google Shape;362;p23"/>
          <p:cNvSpPr txBox="1">
            <a:spLocks noGrp="1"/>
          </p:cNvSpPr>
          <p:nvPr>
            <p:ph type="title" idx="2"/>
          </p:nvPr>
        </p:nvSpPr>
        <p:spPr>
          <a:xfrm>
            <a:off x="348442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3" name="Google Shape;363;p23"/>
          <p:cNvSpPr txBox="1">
            <a:spLocks noGrp="1"/>
          </p:cNvSpPr>
          <p:nvPr>
            <p:ph type="subTitle" idx="3"/>
          </p:nvPr>
        </p:nvSpPr>
        <p:spPr>
          <a:xfrm>
            <a:off x="348442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4" name="Google Shape;364;p23"/>
          <p:cNvSpPr txBox="1">
            <a:spLocks noGrp="1"/>
          </p:cNvSpPr>
          <p:nvPr>
            <p:ph type="title" idx="4"/>
          </p:nvPr>
        </p:nvSpPr>
        <p:spPr>
          <a:xfrm>
            <a:off x="6031147"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5" name="Google Shape;365;p23"/>
          <p:cNvSpPr txBox="1">
            <a:spLocks noGrp="1"/>
          </p:cNvSpPr>
          <p:nvPr>
            <p:ph type="subTitle" idx="5"/>
          </p:nvPr>
        </p:nvSpPr>
        <p:spPr>
          <a:xfrm>
            <a:off x="6031147"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6" name="Google Shape;366;p23"/>
          <p:cNvSpPr txBox="1">
            <a:spLocks noGrp="1"/>
          </p:cNvSpPr>
          <p:nvPr>
            <p:ph type="title" idx="6"/>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CUSTOM_4">
    <p:spTree>
      <p:nvGrpSpPr>
        <p:cNvPr id="1" name="Shape 382"/>
        <p:cNvGrpSpPr/>
        <p:nvPr/>
      </p:nvGrpSpPr>
      <p:grpSpPr>
        <a:xfrm>
          <a:off x="0" y="0"/>
          <a:ext cx="0" cy="0"/>
          <a:chOff x="0" y="0"/>
          <a:chExt cx="0" cy="0"/>
        </a:xfrm>
      </p:grpSpPr>
      <p:sp>
        <p:nvSpPr>
          <p:cNvPr id="383" name="Google Shape;383;p25"/>
          <p:cNvSpPr/>
          <p:nvPr/>
        </p:nvSpPr>
        <p:spPr>
          <a:xfrm rot="-571355" flipH="1">
            <a:off x="8095858" y="-1842671"/>
            <a:ext cx="804129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5"/>
          <p:cNvSpPr/>
          <p:nvPr/>
        </p:nvSpPr>
        <p:spPr>
          <a:xfrm rot="326958">
            <a:off x="-7032499" y="-1460909"/>
            <a:ext cx="8041183" cy="756431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rot="874891">
            <a:off x="8536043" y="-960441"/>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5"/>
          <p:cNvGrpSpPr/>
          <p:nvPr/>
        </p:nvGrpSpPr>
        <p:grpSpPr>
          <a:xfrm rot="-1864249">
            <a:off x="-792927" y="-1024372"/>
            <a:ext cx="2044656" cy="2158001"/>
            <a:chOff x="-5495613" y="-710869"/>
            <a:chExt cx="2750172" cy="2902627"/>
          </a:xfrm>
        </p:grpSpPr>
        <p:sp>
          <p:nvSpPr>
            <p:cNvPr id="387" name="Google Shape;387;p25"/>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5"/>
          <p:cNvSpPr/>
          <p:nvPr/>
        </p:nvSpPr>
        <p:spPr>
          <a:xfrm>
            <a:off x="6839007" y="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7929200" y="44689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77862" y="46273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txBox="1">
            <a:spLocks noGrp="1"/>
          </p:cNvSpPr>
          <p:nvPr>
            <p:ph type="title"/>
          </p:nvPr>
        </p:nvSpPr>
        <p:spPr>
          <a:xfrm>
            <a:off x="717575"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0" name="Google Shape;400;p25"/>
          <p:cNvSpPr txBox="1">
            <a:spLocks noGrp="1"/>
          </p:cNvSpPr>
          <p:nvPr>
            <p:ph type="subTitle" idx="1"/>
          </p:nvPr>
        </p:nvSpPr>
        <p:spPr>
          <a:xfrm>
            <a:off x="71758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1" name="Google Shape;401;p25"/>
          <p:cNvSpPr txBox="1">
            <a:spLocks noGrp="1"/>
          </p:cNvSpPr>
          <p:nvPr>
            <p:ph type="title" idx="2"/>
          </p:nvPr>
        </p:nvSpPr>
        <p:spPr>
          <a:xfrm>
            <a:off x="3384899"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2" name="Google Shape;402;p25"/>
          <p:cNvSpPr txBox="1">
            <a:spLocks noGrp="1"/>
          </p:cNvSpPr>
          <p:nvPr>
            <p:ph type="subTitle" idx="3"/>
          </p:nvPr>
        </p:nvSpPr>
        <p:spPr>
          <a:xfrm>
            <a:off x="338490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3" name="Google Shape;403;p25"/>
          <p:cNvSpPr txBox="1">
            <a:spLocks noGrp="1"/>
          </p:cNvSpPr>
          <p:nvPr>
            <p:ph type="title" idx="4"/>
          </p:nvPr>
        </p:nvSpPr>
        <p:spPr>
          <a:xfrm>
            <a:off x="717575"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4" name="Google Shape;404;p25"/>
          <p:cNvSpPr txBox="1">
            <a:spLocks noGrp="1"/>
          </p:cNvSpPr>
          <p:nvPr>
            <p:ph type="subTitle" idx="5"/>
          </p:nvPr>
        </p:nvSpPr>
        <p:spPr>
          <a:xfrm>
            <a:off x="71758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5" name="Google Shape;405;p25"/>
          <p:cNvSpPr txBox="1">
            <a:spLocks noGrp="1"/>
          </p:cNvSpPr>
          <p:nvPr>
            <p:ph type="title" idx="6"/>
          </p:nvPr>
        </p:nvSpPr>
        <p:spPr>
          <a:xfrm>
            <a:off x="3384899"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6" name="Google Shape;406;p25"/>
          <p:cNvSpPr txBox="1">
            <a:spLocks noGrp="1"/>
          </p:cNvSpPr>
          <p:nvPr>
            <p:ph type="subTitle" idx="7"/>
          </p:nvPr>
        </p:nvSpPr>
        <p:spPr>
          <a:xfrm>
            <a:off x="338490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7" name="Google Shape;407;p25"/>
          <p:cNvSpPr txBox="1">
            <a:spLocks noGrp="1"/>
          </p:cNvSpPr>
          <p:nvPr>
            <p:ph type="title" idx="8"/>
          </p:nvPr>
        </p:nvSpPr>
        <p:spPr>
          <a:xfrm>
            <a:off x="6052221"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08" name="Google Shape;408;p25"/>
          <p:cNvSpPr txBox="1">
            <a:spLocks noGrp="1"/>
          </p:cNvSpPr>
          <p:nvPr>
            <p:ph type="subTitle" idx="9"/>
          </p:nvPr>
        </p:nvSpPr>
        <p:spPr>
          <a:xfrm>
            <a:off x="6052219"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9" name="Google Shape;409;p25"/>
          <p:cNvSpPr txBox="1">
            <a:spLocks noGrp="1"/>
          </p:cNvSpPr>
          <p:nvPr>
            <p:ph type="title" idx="13"/>
          </p:nvPr>
        </p:nvSpPr>
        <p:spPr>
          <a:xfrm>
            <a:off x="6052221"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410" name="Google Shape;410;p25"/>
          <p:cNvSpPr txBox="1">
            <a:spLocks noGrp="1"/>
          </p:cNvSpPr>
          <p:nvPr>
            <p:ph type="subTitle" idx="14"/>
          </p:nvPr>
        </p:nvSpPr>
        <p:spPr>
          <a:xfrm>
            <a:off x="6052219"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1" name="Google Shape;411;p25"/>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460"/>
        <p:cNvGrpSpPr/>
        <p:nvPr/>
      </p:nvGrpSpPr>
      <p:grpSpPr>
        <a:xfrm>
          <a:off x="0" y="0"/>
          <a:ext cx="0" cy="0"/>
          <a:chOff x="0" y="0"/>
          <a:chExt cx="0" cy="0"/>
        </a:xfrm>
      </p:grpSpPr>
      <p:sp>
        <p:nvSpPr>
          <p:cNvPr id="461" name="Google Shape;461;p28"/>
          <p:cNvSpPr/>
          <p:nvPr/>
        </p:nvSpPr>
        <p:spPr>
          <a:xfrm rot="5266434" flipH="1">
            <a:off x="7590396" y="2073787"/>
            <a:ext cx="4707909" cy="361359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rot="-817974" flipH="1">
            <a:off x="-1420019" y="-21639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flipH="1">
            <a:off x="83439"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8"/>
          <p:cNvGrpSpPr/>
          <p:nvPr/>
        </p:nvGrpSpPr>
        <p:grpSpPr>
          <a:xfrm rot="-10326178">
            <a:off x="-761665" y="3127457"/>
            <a:ext cx="2763839" cy="3239400"/>
            <a:chOff x="-7501642" y="749515"/>
            <a:chExt cx="2431070" cy="2849374"/>
          </a:xfrm>
        </p:grpSpPr>
        <p:sp>
          <p:nvSpPr>
            <p:cNvPr id="465" name="Google Shape;465;p28"/>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8"/>
          <p:cNvSpPr/>
          <p:nvPr/>
        </p:nvSpPr>
        <p:spPr>
          <a:xfrm flipH="1">
            <a:off x="7951089" y="4599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495"/>
        <p:cNvGrpSpPr/>
        <p:nvPr/>
      </p:nvGrpSpPr>
      <p:grpSpPr>
        <a:xfrm>
          <a:off x="0" y="0"/>
          <a:ext cx="0" cy="0"/>
          <a:chOff x="0" y="0"/>
          <a:chExt cx="0" cy="0"/>
        </a:xfrm>
      </p:grpSpPr>
      <p:sp>
        <p:nvSpPr>
          <p:cNvPr id="496" name="Google Shape;496;p29"/>
          <p:cNvSpPr/>
          <p:nvPr/>
        </p:nvSpPr>
        <p:spPr>
          <a:xfrm rot="-1376154" flipH="1">
            <a:off x="-3744095" y="-5828350"/>
            <a:ext cx="10727883" cy="82340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rgbClr val="F0D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flipH="1">
            <a:off x="7760633" y="293281"/>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flipH="1">
            <a:off x="115013" y="459929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9"/>
          <p:cNvGrpSpPr/>
          <p:nvPr/>
        </p:nvGrpSpPr>
        <p:grpSpPr>
          <a:xfrm rot="-5970486">
            <a:off x="-645722" y="-1872785"/>
            <a:ext cx="3501191" cy="4103625"/>
            <a:chOff x="9395708" y="-2591285"/>
            <a:chExt cx="2431070" cy="2849374"/>
          </a:xfrm>
        </p:grpSpPr>
        <p:sp>
          <p:nvSpPr>
            <p:cNvPr id="500" name="Google Shape;500;p29"/>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532"/>
        <p:cNvGrpSpPr/>
        <p:nvPr/>
      </p:nvGrpSpPr>
      <p:grpSpPr>
        <a:xfrm>
          <a:off x="0" y="0"/>
          <a:ext cx="0" cy="0"/>
          <a:chOff x="0" y="0"/>
          <a:chExt cx="0" cy="0"/>
        </a:xfrm>
      </p:grpSpPr>
      <p:sp>
        <p:nvSpPr>
          <p:cNvPr id="533" name="Google Shape;533;p30"/>
          <p:cNvSpPr/>
          <p:nvPr/>
        </p:nvSpPr>
        <p:spPr>
          <a:xfrm rot="-1158018" flipH="1">
            <a:off x="-1506736" y="-1815161"/>
            <a:ext cx="10915830" cy="8195308"/>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flipH="1">
            <a:off x="152870" y="3137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flipH="1">
            <a:off x="7991070" y="8061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30"/>
          <p:cNvGrpSpPr/>
          <p:nvPr/>
        </p:nvGrpSpPr>
        <p:grpSpPr>
          <a:xfrm rot="5813467">
            <a:off x="5068447" y="2547461"/>
            <a:ext cx="3501237" cy="4103679"/>
            <a:chOff x="9395708" y="-2591285"/>
            <a:chExt cx="2431070" cy="2849374"/>
          </a:xfrm>
        </p:grpSpPr>
        <p:sp>
          <p:nvSpPr>
            <p:cNvPr id="537" name="Google Shape;537;p30"/>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68580" tIns="34290" rIns="68580" bIns="34290"/>
          <a:lstStyle>
            <a:lvl1pPr>
              <a:defRPr/>
            </a:lvl1pPr>
          </a:lstStyle>
          <a:p>
            <a:pPr>
              <a:defRPr/>
            </a:pPr>
            <a:fld id="{7799A93B-30F3-4A3B-AD09-8549978AAD86}" type="slidenum">
              <a:rPr lang="en-US"/>
              <a:t>‹#›</a:t>
            </a:fld>
            <a:endParaRPr lang="en-US" dirty="0"/>
          </a:p>
        </p:txBody>
      </p:sp>
    </p:spTree>
    <p:extLst>
      <p:ext uri="{BB962C8B-B14F-4D97-AF65-F5344CB8AC3E}">
        <p14:creationId xmlns:p14="http://schemas.microsoft.com/office/powerpoint/2010/main" val="158868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rot="9474202" flipH="1">
            <a:off x="1631590" y="15223"/>
            <a:ext cx="5880621" cy="553211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791410">
            <a:off x="7002737" y="-54767"/>
            <a:ext cx="1976590" cy="1188532"/>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3"/>
          <p:cNvGrpSpPr/>
          <p:nvPr/>
        </p:nvGrpSpPr>
        <p:grpSpPr>
          <a:xfrm rot="-1667100">
            <a:off x="41111" y="3854151"/>
            <a:ext cx="1860850" cy="907981"/>
            <a:chOff x="10083475" y="3839575"/>
            <a:chExt cx="1221925" cy="596225"/>
          </a:xfrm>
        </p:grpSpPr>
        <p:sp>
          <p:nvSpPr>
            <p:cNvPr id="17" name="Google Shape;17;p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txBox="1">
            <a:spLocks noGrp="1"/>
          </p:cNvSpPr>
          <p:nvPr>
            <p:ph type="title"/>
          </p:nvPr>
        </p:nvSpPr>
        <p:spPr>
          <a:xfrm>
            <a:off x="2038200" y="2360400"/>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2038200" y="1337825"/>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2933550" y="3189325"/>
            <a:ext cx="3276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rot="2700000">
            <a:off x="-3436643" y="-2990422"/>
            <a:ext cx="5600313" cy="526804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6634778">
            <a:off x="7688437" y="1854768"/>
            <a:ext cx="5600302" cy="526814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6"/>
          <p:cNvGrpSpPr/>
          <p:nvPr/>
        </p:nvGrpSpPr>
        <p:grpSpPr>
          <a:xfrm rot="-5400000">
            <a:off x="-834204" y="-885188"/>
            <a:ext cx="2431070" cy="2849374"/>
            <a:chOff x="-7501642" y="749515"/>
            <a:chExt cx="2431070" cy="2849374"/>
          </a:xfrm>
        </p:grpSpPr>
        <p:sp>
          <p:nvSpPr>
            <p:cNvPr id="50" name="Google Shape;50;p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rot="5524136">
            <a:off x="7947394" y="3353795"/>
            <a:ext cx="2430953" cy="2849236"/>
            <a:chOff x="-7501642" y="749515"/>
            <a:chExt cx="2431070" cy="2849374"/>
          </a:xfrm>
        </p:grpSpPr>
        <p:sp>
          <p:nvSpPr>
            <p:cNvPr id="80" name="Google Shape;80;p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6"/>
          <p:cNvSpPr/>
          <p:nvPr/>
        </p:nvSpPr>
        <p:spPr>
          <a:xfrm>
            <a:off x="8167500" y="3034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4"/>
        <p:cNvGrpSpPr/>
        <p:nvPr/>
      </p:nvGrpSpPr>
      <p:grpSpPr>
        <a:xfrm>
          <a:off x="0" y="0"/>
          <a:ext cx="0" cy="0"/>
          <a:chOff x="0" y="0"/>
          <a:chExt cx="0" cy="0"/>
        </a:xfrm>
      </p:grpSpPr>
      <p:sp>
        <p:nvSpPr>
          <p:cNvPr id="115" name="Google Shape;115;p7"/>
          <p:cNvSpPr txBox="1">
            <a:spLocks noGrp="1"/>
          </p:cNvSpPr>
          <p:nvPr>
            <p:ph type="body" idx="1"/>
          </p:nvPr>
        </p:nvSpPr>
        <p:spPr>
          <a:xfrm>
            <a:off x="4054475" y="1366025"/>
            <a:ext cx="4376400" cy="3085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Char char="●"/>
              <a:defRPr sz="16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
        <p:nvSpPr>
          <p:cNvPr id="116" name="Google Shape;116;p7"/>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7" name="Google Shape;117;p7"/>
          <p:cNvGrpSpPr/>
          <p:nvPr/>
        </p:nvGrpSpPr>
        <p:grpSpPr>
          <a:xfrm rot="-1667100">
            <a:off x="7624298" y="4059589"/>
            <a:ext cx="1860850" cy="907981"/>
            <a:chOff x="10083475" y="3839575"/>
            <a:chExt cx="1221925" cy="596225"/>
          </a:xfrm>
        </p:grpSpPr>
        <p:sp>
          <p:nvSpPr>
            <p:cNvPr id="118" name="Google Shape;118;p7"/>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7760638" y="-8"/>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37"/>
        <p:cNvGrpSpPr/>
        <p:nvPr/>
      </p:nvGrpSpPr>
      <p:grpSpPr>
        <a:xfrm>
          <a:off x="0" y="0"/>
          <a:ext cx="0" cy="0"/>
          <a:chOff x="0" y="0"/>
          <a:chExt cx="0" cy="0"/>
        </a:xfrm>
      </p:grpSpPr>
      <p:sp>
        <p:nvSpPr>
          <p:cNvPr id="138" name="Google Shape;138;p13"/>
          <p:cNvSpPr/>
          <p:nvPr/>
        </p:nvSpPr>
        <p:spPr>
          <a:xfrm rot="5886571">
            <a:off x="4037460" y="930215"/>
            <a:ext cx="6171144" cy="58051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885625">
            <a:off x="-1626966" y="779710"/>
            <a:ext cx="6171098" cy="580513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7161620">
            <a:off x="7612726" y="236795"/>
            <a:ext cx="1976658" cy="1188573"/>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3"/>
          <p:cNvGrpSpPr/>
          <p:nvPr/>
        </p:nvGrpSpPr>
        <p:grpSpPr>
          <a:xfrm rot="-1445245" flipH="1">
            <a:off x="7346223" y="-48500"/>
            <a:ext cx="1860747" cy="907931"/>
            <a:chOff x="10083475" y="3839575"/>
            <a:chExt cx="1221925" cy="596225"/>
          </a:xfrm>
        </p:grpSpPr>
        <p:sp>
          <p:nvSpPr>
            <p:cNvPr id="142" name="Google Shape;142;p1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3"/>
          <p:cNvSpPr txBox="1">
            <a:spLocks noGrp="1"/>
          </p:cNvSpPr>
          <p:nvPr>
            <p:ph type="title"/>
          </p:nvPr>
        </p:nvSpPr>
        <p:spPr>
          <a:xfrm>
            <a:off x="162075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5" name="Google Shape;145;p13"/>
          <p:cNvSpPr txBox="1">
            <a:spLocks noGrp="1"/>
          </p:cNvSpPr>
          <p:nvPr>
            <p:ph type="subTitle" idx="1"/>
          </p:nvPr>
        </p:nvSpPr>
        <p:spPr>
          <a:xfrm>
            <a:off x="1620751"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6" name="Google Shape;146;p13"/>
          <p:cNvSpPr txBox="1">
            <a:spLocks noGrp="1"/>
          </p:cNvSpPr>
          <p:nvPr>
            <p:ph type="title" idx="2"/>
          </p:nvPr>
        </p:nvSpPr>
        <p:spPr>
          <a:xfrm>
            <a:off x="1620764"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7" name="Google Shape;147;p13"/>
          <p:cNvSpPr txBox="1">
            <a:spLocks noGrp="1"/>
          </p:cNvSpPr>
          <p:nvPr>
            <p:ph type="subTitle" idx="3"/>
          </p:nvPr>
        </p:nvSpPr>
        <p:spPr>
          <a:xfrm>
            <a:off x="1620751"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8" name="Google Shape;148;p13"/>
          <p:cNvSpPr txBox="1">
            <a:spLocks noGrp="1"/>
          </p:cNvSpPr>
          <p:nvPr>
            <p:ph type="title" idx="4"/>
          </p:nvPr>
        </p:nvSpPr>
        <p:spPr>
          <a:xfrm>
            <a:off x="577680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9" name="Google Shape;149;p13"/>
          <p:cNvSpPr txBox="1">
            <a:spLocks noGrp="1"/>
          </p:cNvSpPr>
          <p:nvPr>
            <p:ph type="subTitle" idx="5"/>
          </p:nvPr>
        </p:nvSpPr>
        <p:spPr>
          <a:xfrm>
            <a:off x="5776800"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0" name="Google Shape;150;p13"/>
          <p:cNvSpPr txBox="1">
            <a:spLocks noGrp="1"/>
          </p:cNvSpPr>
          <p:nvPr>
            <p:ph type="title" idx="6"/>
          </p:nvPr>
        </p:nvSpPr>
        <p:spPr>
          <a:xfrm>
            <a:off x="5776800"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51" name="Google Shape;151;p13"/>
          <p:cNvSpPr txBox="1">
            <a:spLocks noGrp="1"/>
          </p:cNvSpPr>
          <p:nvPr>
            <p:ph type="subTitle" idx="7"/>
          </p:nvPr>
        </p:nvSpPr>
        <p:spPr>
          <a:xfrm>
            <a:off x="5776800"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8" hasCustomPrompt="1"/>
          </p:nvPr>
        </p:nvSpPr>
        <p:spPr>
          <a:xfrm>
            <a:off x="59880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3" name="Google Shape;153;p13"/>
          <p:cNvSpPr txBox="1">
            <a:spLocks noGrp="1"/>
          </p:cNvSpPr>
          <p:nvPr>
            <p:ph type="title" idx="9" hasCustomPrompt="1"/>
          </p:nvPr>
        </p:nvSpPr>
        <p:spPr>
          <a:xfrm>
            <a:off x="59880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4" name="Google Shape;154;p13"/>
          <p:cNvSpPr txBox="1">
            <a:spLocks noGrp="1"/>
          </p:cNvSpPr>
          <p:nvPr>
            <p:ph type="title" idx="13" hasCustomPrompt="1"/>
          </p:nvPr>
        </p:nvSpPr>
        <p:spPr>
          <a:xfrm>
            <a:off x="474975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5" name="Google Shape;155;p13"/>
          <p:cNvSpPr txBox="1">
            <a:spLocks noGrp="1"/>
          </p:cNvSpPr>
          <p:nvPr>
            <p:ph type="title" idx="14" hasCustomPrompt="1"/>
          </p:nvPr>
        </p:nvSpPr>
        <p:spPr>
          <a:xfrm>
            <a:off x="474975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6" name="Google Shape;156;p13"/>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71"/>
        <p:cNvGrpSpPr/>
        <p:nvPr/>
      </p:nvGrpSpPr>
      <p:grpSpPr>
        <a:xfrm>
          <a:off x="0" y="0"/>
          <a:ext cx="0" cy="0"/>
          <a:chOff x="0" y="0"/>
          <a:chExt cx="0" cy="0"/>
        </a:xfrm>
      </p:grpSpPr>
      <p:sp>
        <p:nvSpPr>
          <p:cNvPr id="172" name="Google Shape;172;p15"/>
          <p:cNvSpPr/>
          <p:nvPr/>
        </p:nvSpPr>
        <p:spPr>
          <a:xfrm rot="-8100000">
            <a:off x="594727" y="-1647488"/>
            <a:ext cx="804153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7562907" y="3511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415326" y="5395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txBox="1">
            <a:spLocks noGrp="1"/>
          </p:cNvSpPr>
          <p:nvPr>
            <p:ph type="title"/>
          </p:nvPr>
        </p:nvSpPr>
        <p:spPr>
          <a:xfrm>
            <a:off x="2391900" y="32907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6" name="Google Shape;176;p15"/>
          <p:cNvSpPr txBox="1">
            <a:spLocks noGrp="1"/>
          </p:cNvSpPr>
          <p:nvPr>
            <p:ph type="subTitle" idx="1"/>
          </p:nvPr>
        </p:nvSpPr>
        <p:spPr>
          <a:xfrm>
            <a:off x="838200" y="1394100"/>
            <a:ext cx="7554600" cy="17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77"/>
        <p:cNvGrpSpPr/>
        <p:nvPr/>
      </p:nvGrpSpPr>
      <p:grpSpPr>
        <a:xfrm>
          <a:off x="0" y="0"/>
          <a:ext cx="0" cy="0"/>
          <a:chOff x="0" y="0"/>
          <a:chExt cx="0" cy="0"/>
        </a:xfrm>
      </p:grpSpPr>
      <p:sp>
        <p:nvSpPr>
          <p:cNvPr id="178" name="Google Shape;178;p16"/>
          <p:cNvSpPr/>
          <p:nvPr/>
        </p:nvSpPr>
        <p:spPr>
          <a:xfrm rot="5139672" flipH="1">
            <a:off x="253567" y="86923"/>
            <a:ext cx="8903709" cy="100370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6"/>
          <p:cNvGrpSpPr/>
          <p:nvPr/>
        </p:nvGrpSpPr>
        <p:grpSpPr>
          <a:xfrm rot="3456501">
            <a:off x="-576240" y="-724656"/>
            <a:ext cx="2257709" cy="2528312"/>
            <a:chOff x="-5056092" y="-10"/>
            <a:chExt cx="2257725" cy="2528329"/>
          </a:xfrm>
        </p:grpSpPr>
        <p:sp>
          <p:nvSpPr>
            <p:cNvPr id="180" name="Google Shape;180;p16"/>
            <p:cNvSpPr/>
            <p:nvPr/>
          </p:nvSpPr>
          <p:spPr>
            <a:xfrm>
              <a:off x="-4313774" y="181634"/>
              <a:ext cx="1138595" cy="1199450"/>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4993700" y="-10"/>
              <a:ext cx="1138629" cy="1200168"/>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409087" y="1002703"/>
              <a:ext cx="1502771" cy="696865"/>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805841" y="890964"/>
              <a:ext cx="214804" cy="428514"/>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721832" y="939457"/>
              <a:ext cx="83053" cy="114232"/>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5056092" y="693953"/>
              <a:ext cx="383061" cy="307828"/>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5056092" y="706964"/>
              <a:ext cx="382036" cy="293792"/>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443407" y="1604084"/>
              <a:ext cx="324664" cy="58376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562352" y="608646"/>
              <a:ext cx="774659" cy="817653"/>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930884" y="596932"/>
              <a:ext cx="140152" cy="103816"/>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891441" y="243821"/>
              <a:ext cx="522154" cy="425816"/>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3889358" y="261648"/>
              <a:ext cx="520070" cy="407990"/>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439514" y="983067"/>
              <a:ext cx="104875" cy="116281"/>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4182091" y="1688913"/>
              <a:ext cx="131887" cy="87219"/>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235024" y="1834221"/>
              <a:ext cx="56074" cy="103850"/>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467517" y="301911"/>
              <a:ext cx="432851" cy="767351"/>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4402154" y="303174"/>
              <a:ext cx="367488" cy="764004"/>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4499721" y="1871615"/>
              <a:ext cx="360248" cy="656705"/>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4499721" y="1872640"/>
              <a:ext cx="295876" cy="655031"/>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4106313" y="1723165"/>
              <a:ext cx="543975" cy="398770"/>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4104229" y="1723165"/>
              <a:ext cx="541892" cy="377870"/>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4536432" y="997410"/>
              <a:ext cx="1080950" cy="488208"/>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4456623" y="1416532"/>
              <a:ext cx="1001039" cy="24868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543296" y="1234752"/>
              <a:ext cx="1369278" cy="220677"/>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3558239" y="609363"/>
              <a:ext cx="722512" cy="47769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3556156" y="641567"/>
              <a:ext cx="720428" cy="445487"/>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3412897" y="1249402"/>
              <a:ext cx="614529" cy="294715"/>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3411872" y="1249402"/>
              <a:ext cx="613505" cy="24024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3611172" y="1580965"/>
              <a:ext cx="691333" cy="520480"/>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3608064" y="1580965"/>
              <a:ext cx="688225" cy="495175"/>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6"/>
          <p:cNvGrpSpPr/>
          <p:nvPr/>
        </p:nvGrpSpPr>
        <p:grpSpPr>
          <a:xfrm>
            <a:off x="7502658" y="-1090935"/>
            <a:ext cx="2431070" cy="2849374"/>
            <a:chOff x="-7501642" y="749515"/>
            <a:chExt cx="2431070" cy="2849374"/>
          </a:xfrm>
        </p:grpSpPr>
        <p:sp>
          <p:nvSpPr>
            <p:cNvPr id="211" name="Google Shape;211;p1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6"/>
          <p:cNvSpPr/>
          <p:nvPr/>
        </p:nvSpPr>
        <p:spPr>
          <a:xfrm>
            <a:off x="-254350" y="43530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8482700" y="29065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291"/>
        <p:cNvGrpSpPr/>
        <p:nvPr/>
      </p:nvGrpSpPr>
      <p:grpSpPr>
        <a:xfrm>
          <a:off x="0" y="0"/>
          <a:ext cx="0" cy="0"/>
          <a:chOff x="0" y="0"/>
          <a:chExt cx="0" cy="0"/>
        </a:xfrm>
      </p:grpSpPr>
      <p:sp>
        <p:nvSpPr>
          <p:cNvPr id="292" name="Google Shape;292;p19"/>
          <p:cNvSpPr/>
          <p:nvPr/>
        </p:nvSpPr>
        <p:spPr>
          <a:xfrm rot="1652765">
            <a:off x="-6237917" y="-458232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37475" y="1669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rot="-1652765" flipH="1">
            <a:off x="7494008" y="-439607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flipH="1">
            <a:off x="8140025" y="6557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rot="7420455" flipH="1">
            <a:off x="7721008" y="3762228"/>
            <a:ext cx="1976653" cy="118857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9"/>
          <p:cNvGrpSpPr/>
          <p:nvPr/>
        </p:nvGrpSpPr>
        <p:grpSpPr>
          <a:xfrm rot="-7218994" flipH="1">
            <a:off x="-659824" y="2477600"/>
            <a:ext cx="1860809" cy="907961"/>
            <a:chOff x="10083475" y="3839575"/>
            <a:chExt cx="1221925" cy="596225"/>
          </a:xfrm>
        </p:grpSpPr>
        <p:sp>
          <p:nvSpPr>
            <p:cNvPr id="298" name="Google Shape;298;p19"/>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airo"/>
              <a:buNone/>
              <a:defRPr sz="3600" b="1">
                <a:solidFill>
                  <a:schemeClr val="dk1"/>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a:buChar char="●"/>
              <a:defRPr sz="1800">
                <a:solidFill>
                  <a:schemeClr val="lt2"/>
                </a:solidFill>
                <a:latin typeface="Oxygen"/>
                <a:ea typeface="Oxygen"/>
                <a:cs typeface="Oxygen"/>
                <a:sym typeface="Oxygen"/>
              </a:defRPr>
            </a:lvl1pPr>
            <a:lvl2pPr marL="914400" lvl="1"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2pPr>
            <a:lvl3pPr marL="1371600" lvl="2"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3pPr>
            <a:lvl4pPr marL="1828800" lvl="3"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4pPr>
            <a:lvl5pPr marL="2286000" lvl="4"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5pPr>
            <a:lvl6pPr marL="2743200" lvl="5"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6pPr>
            <a:lvl7pPr marL="3200400" lvl="6"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7pPr>
            <a:lvl8pPr marL="3657600" lvl="7"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8pPr>
            <a:lvl9pPr marL="4114800" lvl="8"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1" r:id="rId7"/>
    <p:sldLayoutId id="2147483662" r:id="rId8"/>
    <p:sldLayoutId id="2147483665" r:id="rId9"/>
    <p:sldLayoutId id="2147483669" r:id="rId10"/>
    <p:sldLayoutId id="2147483671" r:id="rId11"/>
    <p:sldLayoutId id="2147483674" r:id="rId12"/>
    <p:sldLayoutId id="2147483675" r:id="rId13"/>
    <p:sldLayoutId id="2147483676"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EE4"/>
        </a:solidFill>
        <a:effectLst/>
      </p:bgPr>
    </p:bg>
    <p:spTree>
      <p:nvGrpSpPr>
        <p:cNvPr id="1" name="Shape 576"/>
        <p:cNvGrpSpPr/>
        <p:nvPr/>
      </p:nvGrpSpPr>
      <p:grpSpPr>
        <a:xfrm>
          <a:off x="0" y="0"/>
          <a:ext cx="0" cy="0"/>
          <a:chOff x="0" y="0"/>
          <a:chExt cx="0" cy="0"/>
        </a:xfrm>
      </p:grpSpPr>
      <p:grpSp>
        <p:nvGrpSpPr>
          <p:cNvPr id="579" name="Google Shape;579;p33"/>
          <p:cNvGrpSpPr/>
          <p:nvPr/>
        </p:nvGrpSpPr>
        <p:grpSpPr>
          <a:xfrm>
            <a:off x="5376730" y="2286340"/>
            <a:ext cx="4703275" cy="3598898"/>
            <a:chOff x="12584275" y="1481900"/>
            <a:chExt cx="3443100" cy="2634625"/>
          </a:xfrm>
        </p:grpSpPr>
        <p:sp>
          <p:nvSpPr>
            <p:cNvPr id="580" name="Google Shape;580;p33"/>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33"/>
          <p:cNvSpPr/>
          <p:nvPr/>
        </p:nvSpPr>
        <p:spPr>
          <a:xfrm rot="635405">
            <a:off x="7894131" y="-107950"/>
            <a:ext cx="1976569" cy="1188519"/>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33"/>
          <p:cNvGrpSpPr/>
          <p:nvPr/>
        </p:nvGrpSpPr>
        <p:grpSpPr>
          <a:xfrm rot="-1667100">
            <a:off x="-217189" y="3854139"/>
            <a:ext cx="1860850" cy="907981"/>
            <a:chOff x="10083475" y="3839575"/>
            <a:chExt cx="1221925" cy="596225"/>
          </a:xfrm>
        </p:grpSpPr>
        <p:sp>
          <p:nvSpPr>
            <p:cNvPr id="649" name="Google Shape;649;p3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33"/>
          <p:cNvSpPr/>
          <p:nvPr/>
        </p:nvSpPr>
        <p:spPr>
          <a:xfrm>
            <a:off x="4033183" y="3702882"/>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2027227" y="4271510"/>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44006" y="176530"/>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27EA020-7075-4661-B87E-E6FC5A779780}"/>
              </a:ext>
            </a:extLst>
          </p:cNvPr>
          <p:cNvSpPr txBox="1"/>
          <p:nvPr/>
        </p:nvSpPr>
        <p:spPr>
          <a:xfrm>
            <a:off x="1133357" y="109853"/>
            <a:ext cx="6525069" cy="646331"/>
          </a:xfrm>
          <a:prstGeom prst="rect">
            <a:avLst/>
          </a:prstGeom>
          <a:noFill/>
        </p:spPr>
        <p:txBody>
          <a:bodyPr wrap="square" rtlCol="0">
            <a:spAutoFit/>
          </a:bodyPr>
          <a:lstStyle/>
          <a:p>
            <a:pPr algn="ctr"/>
            <a:r>
              <a:rPr lang="en-US" sz="3600" b="1" dirty="0">
                <a:latin typeface="HP001 5H" panose="020B0603050302020204" pitchFamily="34" charset="0"/>
                <a:cs typeface="HP001 5H" panose="020B0603050302020204" pitchFamily="34" charset="0"/>
              </a:rPr>
              <a:t>Thứ, </a:t>
            </a:r>
            <a:r>
              <a:rPr lang="en-US" sz="3600" b="1" dirty="0" err="1">
                <a:latin typeface="HP001 5H" panose="020B0603050302020204" pitchFamily="34" charset="0"/>
                <a:cs typeface="HP001 5H" panose="020B0603050302020204" pitchFamily="34" charset="0"/>
              </a:rPr>
              <a:t>ngày</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tháng</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năm</a:t>
            </a:r>
            <a:r>
              <a:rPr lang="en-US" sz="3600" b="1" dirty="0">
                <a:latin typeface="HP001 5H" panose="020B0603050302020204" pitchFamily="34" charset="0"/>
                <a:cs typeface="HP001 5H" panose="020B0603050302020204" pitchFamily="34" charset="0"/>
              </a:rPr>
              <a:t> 2022</a:t>
            </a:r>
          </a:p>
        </p:txBody>
      </p:sp>
      <p:sp>
        <p:nvSpPr>
          <p:cNvPr id="7" name="TextBox 6">
            <a:extLst>
              <a:ext uri="{FF2B5EF4-FFF2-40B4-BE49-F238E27FC236}">
                <a16:creationId xmlns:a16="http://schemas.microsoft.com/office/drawing/2014/main" id="{8B1D2FDD-A125-4F48-A4E8-0BF633219DC9}"/>
              </a:ext>
            </a:extLst>
          </p:cNvPr>
          <p:cNvSpPr txBox="1"/>
          <p:nvPr/>
        </p:nvSpPr>
        <p:spPr>
          <a:xfrm>
            <a:off x="2165230" y="846409"/>
            <a:ext cx="4428094" cy="646331"/>
          </a:xfrm>
          <a:prstGeom prst="rect">
            <a:avLst/>
          </a:prstGeom>
          <a:noFill/>
        </p:spPr>
        <p:txBody>
          <a:bodyPr wrap="square" rtlCol="0">
            <a:spAutoFit/>
          </a:bodyPr>
          <a:lstStyle/>
          <a:p>
            <a:pPr algn="ctr"/>
            <a:r>
              <a:rPr lang="en-US" sz="3600" b="1" dirty="0" err="1">
                <a:latin typeface="HP001 5H" panose="020B0603050302020204" pitchFamily="34" charset="0"/>
                <a:cs typeface="HP001 5H" panose="020B0603050302020204" pitchFamily="34" charset="0"/>
              </a:rPr>
              <a:t>Tập</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đọc</a:t>
            </a:r>
            <a:r>
              <a:rPr lang="en-US" sz="3600" b="1" dirty="0">
                <a:latin typeface="HP001 5H" panose="020B0603050302020204" pitchFamily="34" charset="0"/>
                <a:cs typeface="HP001 5H" panose="020B0603050302020204" pitchFamily="34" charset="0"/>
              </a:rPr>
              <a:t> – </a:t>
            </a:r>
            <a:r>
              <a:rPr lang="en-US" sz="3600" b="1" dirty="0" err="1">
                <a:latin typeface="HP001 5H" panose="020B0603050302020204" pitchFamily="34" charset="0"/>
                <a:cs typeface="HP001 5H" panose="020B0603050302020204" pitchFamily="34" charset="0"/>
              </a:rPr>
              <a:t>Kể</a:t>
            </a:r>
            <a:r>
              <a:rPr lang="en-US" sz="3600" b="1" dirty="0">
                <a:latin typeface="HP001 5H" panose="020B0603050302020204" pitchFamily="34" charset="0"/>
                <a:cs typeface="HP001 5H" panose="020B0603050302020204" pitchFamily="34" charset="0"/>
              </a:rPr>
              <a:t> </a:t>
            </a:r>
            <a:r>
              <a:rPr lang="en-US" sz="3600" b="1" dirty="0" err="1">
                <a:latin typeface="HP001 5H" panose="020B0603050302020204" pitchFamily="34" charset="0"/>
                <a:cs typeface="HP001 5H" panose="020B0603050302020204" pitchFamily="34" charset="0"/>
              </a:rPr>
              <a:t>chuyện</a:t>
            </a:r>
            <a:endParaRPr lang="en-US" sz="3600" b="1" dirty="0">
              <a:latin typeface="HP001 5H" panose="020B0603050302020204" pitchFamily="34" charset="0"/>
              <a:cs typeface="HP001 5H" panose="020B0603050302020204" pitchFamily="34" charset="0"/>
            </a:endParaRPr>
          </a:p>
        </p:txBody>
      </p:sp>
      <p:sp>
        <p:nvSpPr>
          <p:cNvPr id="2" name="TextBox 1">
            <a:extLst>
              <a:ext uri="{FF2B5EF4-FFF2-40B4-BE49-F238E27FC236}">
                <a16:creationId xmlns:a16="http://schemas.microsoft.com/office/drawing/2014/main" id="{0E3F652F-13AF-4999-90F8-C557D76C388C}"/>
              </a:ext>
            </a:extLst>
          </p:cNvPr>
          <p:cNvSpPr txBox="1"/>
          <p:nvPr/>
        </p:nvSpPr>
        <p:spPr>
          <a:xfrm>
            <a:off x="642222" y="1767527"/>
            <a:ext cx="5836830" cy="1015663"/>
          </a:xfrm>
          <a:prstGeom prst="rect">
            <a:avLst/>
          </a:prstGeom>
          <a:noFill/>
        </p:spPr>
        <p:txBody>
          <a:bodyPr wrap="square" rtlCol="0">
            <a:spAutoFit/>
          </a:bodyPr>
          <a:lstStyle/>
          <a:p>
            <a:pPr algn="ctr"/>
            <a:r>
              <a:rPr lang="en-US" sz="6000" b="1" dirty="0" err="1">
                <a:solidFill>
                  <a:schemeClr val="accent1">
                    <a:lumMod val="50000"/>
                  </a:schemeClr>
                </a:solidFill>
                <a:latin typeface="HP001 5H" panose="020B0603050302020204" pitchFamily="34" charset="0"/>
                <a:cs typeface="HP001 5H" panose="020B0603050302020204" pitchFamily="34" charset="0"/>
              </a:rPr>
              <a:t>Đối</a:t>
            </a:r>
            <a:r>
              <a:rPr lang="en-US" sz="6000" b="1" dirty="0">
                <a:solidFill>
                  <a:schemeClr val="accent1">
                    <a:lumMod val="50000"/>
                  </a:schemeClr>
                </a:solidFill>
                <a:latin typeface="HP001 5H" panose="020B0603050302020204" pitchFamily="34" charset="0"/>
                <a:cs typeface="HP001 5H" panose="020B0603050302020204" pitchFamily="34" charset="0"/>
              </a:rPr>
              <a:t> </a:t>
            </a:r>
            <a:r>
              <a:rPr lang="en-US" sz="6000" b="1" dirty="0" err="1">
                <a:solidFill>
                  <a:schemeClr val="accent1">
                    <a:lumMod val="50000"/>
                  </a:schemeClr>
                </a:solidFill>
                <a:latin typeface="HP001 5H" panose="020B0603050302020204" pitchFamily="34" charset="0"/>
                <a:cs typeface="HP001 5H" panose="020B0603050302020204" pitchFamily="34" charset="0"/>
              </a:rPr>
              <a:t>đáp</a:t>
            </a:r>
            <a:r>
              <a:rPr lang="en-US" sz="6000" b="1" dirty="0">
                <a:solidFill>
                  <a:schemeClr val="accent1">
                    <a:lumMod val="50000"/>
                  </a:schemeClr>
                </a:solidFill>
                <a:latin typeface="HP001 5H" panose="020B0603050302020204" pitchFamily="34" charset="0"/>
                <a:cs typeface="HP001 5H" panose="020B0603050302020204" pitchFamily="34" charset="0"/>
              </a:rPr>
              <a:t> </a:t>
            </a:r>
            <a:r>
              <a:rPr lang="en-US" sz="6000" b="1" dirty="0" err="1">
                <a:solidFill>
                  <a:schemeClr val="accent1">
                    <a:lumMod val="50000"/>
                  </a:schemeClr>
                </a:solidFill>
                <a:latin typeface="HP001 5H" panose="020B0603050302020204" pitchFamily="34" charset="0"/>
                <a:cs typeface="HP001 5H" panose="020B0603050302020204" pitchFamily="34" charset="0"/>
              </a:rPr>
              <a:t>với</a:t>
            </a:r>
            <a:r>
              <a:rPr lang="en-US" sz="6000" b="1" dirty="0">
                <a:solidFill>
                  <a:schemeClr val="accent1">
                    <a:lumMod val="50000"/>
                  </a:schemeClr>
                </a:solidFill>
                <a:latin typeface="HP001 5H" panose="020B0603050302020204" pitchFamily="34" charset="0"/>
                <a:cs typeface="HP001 5H" panose="020B0603050302020204" pitchFamily="34" charset="0"/>
              </a:rPr>
              <a:t> </a:t>
            </a:r>
            <a:r>
              <a:rPr lang="en-US" sz="6000" b="1" dirty="0" err="1">
                <a:solidFill>
                  <a:schemeClr val="accent1">
                    <a:lumMod val="50000"/>
                  </a:schemeClr>
                </a:solidFill>
                <a:latin typeface="HP001 5H" panose="020B0603050302020204" pitchFamily="34" charset="0"/>
                <a:cs typeface="HP001 5H" panose="020B0603050302020204" pitchFamily="34" charset="0"/>
              </a:rPr>
              <a:t>vua</a:t>
            </a:r>
            <a:endParaRPr lang="en-US" sz="6000" b="1" dirty="0">
              <a:solidFill>
                <a:schemeClr val="accent1">
                  <a:lumMod val="50000"/>
                </a:schemeClr>
              </a:solidFill>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0000">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14:bounceEnd="60000">
                                          <p:cBhvr additive="base">
                                            <p:cTn id="7" dur="1000" fill="hold"/>
                                            <p:tgtEl>
                                              <p:spTgt spid="57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79"/>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1000" fill="hold"/>
                                            <p:tgtEl>
                                              <p:spTgt spid="579"/>
                                            </p:tgtEl>
                                            <p:attrNameLst>
                                              <p:attrName>ppt_x</p:attrName>
                                            </p:attrNameLst>
                                          </p:cBhvr>
                                          <p:tavLst>
                                            <p:tav tm="0">
                                              <p:val>
                                                <p:strVal val="1+#ppt_w/2"/>
                                              </p:val>
                                            </p:tav>
                                            <p:tav tm="100000">
                                              <p:val>
                                                <p:strVal val="#ppt_x"/>
                                              </p:val>
                                            </p:tav>
                                          </p:tavLst>
                                        </p:anim>
                                        <p:anim calcmode="lin" valueType="num">
                                          <p:cBhvr additive="base">
                                            <p:cTn id="8" dur="1000" fill="hold"/>
                                            <p:tgtEl>
                                              <p:spTgt spid="579"/>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pic>
        <p:nvPicPr>
          <p:cNvPr id="43" name="Picture 8" descr="Lý thuyết tập đọc: đối đáp với vua tiếng việt 3">
            <a:extLst>
              <a:ext uri="{FF2B5EF4-FFF2-40B4-BE49-F238E27FC236}">
                <a16:creationId xmlns:a16="http://schemas.microsoft.com/office/drawing/2014/main" id="{CADAEA74-5E76-4312-A2A8-C3092925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283" y="2449880"/>
            <a:ext cx="5263593" cy="26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22A246-192A-45B2-AA90-969614219391}"/>
              </a:ext>
            </a:extLst>
          </p:cNvPr>
          <p:cNvSpPr/>
          <p:nvPr/>
        </p:nvSpPr>
        <p:spPr>
          <a:xfrm>
            <a:off x="867335" y="798034"/>
            <a:ext cx="7409329" cy="1384995"/>
          </a:xfrm>
          <a:prstGeom prst="rect">
            <a:avLst/>
          </a:prstGeom>
        </p:spPr>
        <p:txBody>
          <a:bodyPr wrap="square">
            <a:spAutoFit/>
          </a:bodyPr>
          <a:lstStyle/>
          <a:p>
            <a:pPr algn="just">
              <a:defRPr/>
            </a:pPr>
            <a:r>
              <a:rPr lang="en-US" sz="2800" b="1" dirty="0">
                <a:latin typeface="Times New Roman" panose="02020603050405020304" pitchFamily="18" charset="0"/>
                <a:cs typeface="Times New Roman" pitchFamily="18" charset="0"/>
              </a:rPr>
              <a:t>4. </a:t>
            </a:r>
            <a:r>
              <a:rPr lang="en-US" sz="2800" dirty="0" err="1">
                <a:latin typeface="Times New Roman" pitchFamily="18" charset="0"/>
                <a:cs typeface="Times New Roman" pitchFamily="18" charset="0"/>
              </a:rPr>
              <a:t>Vế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cỏi</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b="1"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minh.</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giận</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trói</a:t>
            </a:r>
            <a:r>
              <a:rPr lang="en-US" sz="2800"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5326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6818CF-2F99-42BF-8BA0-8D61C95F9030}"/>
              </a:ext>
            </a:extLst>
          </p:cNvPr>
          <p:cNvSpPr/>
          <p:nvPr/>
        </p:nvSpPr>
        <p:spPr>
          <a:xfrm>
            <a:off x="2725271" y="161365"/>
            <a:ext cx="3944470" cy="806823"/>
          </a:xfrm>
          <a:prstGeom prst="roundRect">
            <a:avLst>
              <a:gd name="adj" fmla="val 4333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A1568D6-A49F-4687-AF7A-6C00F6435929}"/>
              </a:ext>
            </a:extLst>
          </p:cNvPr>
          <p:cNvSpPr txBox="1"/>
          <p:nvPr/>
        </p:nvSpPr>
        <p:spPr>
          <a:xfrm>
            <a:off x="2940424" y="210833"/>
            <a:ext cx="3514164" cy="707886"/>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endParaRPr lang="en-US" sz="4000" dirty="0">
              <a:latin typeface="Times New Roman" panose="02020603050405020304" pitchFamily="18" charset="0"/>
              <a:cs typeface="Times New Roman" panose="02020603050405020304" pitchFamily="18" charset="0"/>
            </a:endParaRPr>
          </a:p>
        </p:txBody>
      </p:sp>
      <p:pic>
        <p:nvPicPr>
          <p:cNvPr id="30" name="Picture 9" descr="attachment">
            <a:extLst>
              <a:ext uri="{FF2B5EF4-FFF2-40B4-BE49-F238E27FC236}">
                <a16:creationId xmlns:a16="http://schemas.microsoft.com/office/drawing/2014/main" id="{F62F57EA-122C-449B-A7E0-E267DA386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62" y="1449096"/>
            <a:ext cx="3334538" cy="3483571"/>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10C861F-2E3B-4090-8416-13A11E8DDD18}"/>
              </a:ext>
            </a:extLst>
          </p:cNvPr>
          <p:cNvSpPr txBox="1"/>
          <p:nvPr/>
        </p:nvSpPr>
        <p:spPr>
          <a:xfrm>
            <a:off x="4775070" y="1782487"/>
            <a:ext cx="3544177" cy="3046988"/>
          </a:xfrm>
          <a:prstGeom prst="rect">
            <a:avLst/>
          </a:prstGeom>
          <a:noFill/>
        </p:spPr>
        <p:txBody>
          <a:bodyPr wrap="square">
            <a:spAutoFit/>
          </a:bodyPr>
          <a:lstStyle/>
          <a:p>
            <a:pPr algn="just"/>
            <a:r>
              <a:rPr lang="en-US" sz="3200" kern="1200">
                <a:solidFill>
                  <a:schemeClr val="tx1"/>
                </a:solidFill>
                <a:effectLst/>
                <a:latin typeface="+mn-lt"/>
                <a:ea typeface="+mn-ea"/>
                <a:cs typeface="+mn-cs"/>
              </a:rPr>
              <a:t>Vua Minh Mạng – vị vua sinh năm 1791 mất năm 1840 đây là vị vua thứ hai của triều Nguyễn</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112" y="668948"/>
            <a:ext cx="3890411" cy="4178299"/>
          </a:xfrm>
          <a:prstGeom prst="rect">
            <a:avLst/>
          </a:prstGeom>
        </p:spPr>
      </p:pic>
      <p:sp>
        <p:nvSpPr>
          <p:cNvPr id="4" name="TextBox 3"/>
          <p:cNvSpPr txBox="1"/>
          <p:nvPr/>
        </p:nvSpPr>
        <p:spPr>
          <a:xfrm>
            <a:off x="4893539" y="887416"/>
            <a:ext cx="3528566" cy="3754874"/>
          </a:xfrm>
          <a:prstGeom prst="rect">
            <a:avLst/>
          </a:prstGeom>
          <a:noFill/>
        </p:spPr>
        <p:txBody>
          <a:bodyPr wrap="square" rtlCol="0">
            <a:spAutoFit/>
          </a:bodyPr>
          <a:lstStyle/>
          <a:p>
            <a:pPr algn="just"/>
            <a:r>
              <a:rPr lang="vi-VN" sz="3400" b="1" dirty="0">
                <a:latin typeface="+mj-lt"/>
              </a:rPr>
              <a:t>    Cao Bá Quát (1809 – 1855) là người ở tỉnh Bắc Ninh. Ông là người nổi tiếng văn hay, chữ tốt, có tài đối đáp. </a:t>
            </a:r>
            <a:endParaRPr lang="en-US" sz="34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27662" y="858373"/>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Ngự</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sp>
        <p:nvSpPr>
          <p:cNvPr id="5" name="Text Box 4"/>
          <p:cNvSpPr txBox="1">
            <a:spLocks noChangeArrowheads="1"/>
          </p:cNvSpPr>
          <p:nvPr/>
        </p:nvSpPr>
        <p:spPr bwMode="auto">
          <a:xfrm>
            <a:off x="1667606" y="2983003"/>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Xa</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pic>
        <p:nvPicPr>
          <p:cNvPr id="6" name="Picture 5"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447317" y="1413343"/>
            <a:ext cx="35246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a:solidFill>
                  <a:schemeClr val="tx2">
                    <a:lumMod val="50000"/>
                  </a:schemeClr>
                </a:solidFill>
                <a:latin typeface="Times New Roman" panose="02020603050405020304" pitchFamily="18" charset="0"/>
              </a:rPr>
              <a:t>  </a:t>
            </a:r>
            <a:r>
              <a:rPr lang="vi-VN" altLang="vi-VN" b="1" dirty="0">
                <a:solidFill>
                  <a:schemeClr val="tx2">
                    <a:lumMod val="50000"/>
                  </a:schemeClr>
                </a:solidFill>
                <a:latin typeface="Times New Roman" panose="02020603050405020304" pitchFamily="18" charset="0"/>
              </a:rPr>
              <a:t>(</a:t>
            </a:r>
            <a:r>
              <a:rPr lang="en-US" altLang="vi-VN" b="1" dirty="0" err="1">
                <a:solidFill>
                  <a:schemeClr val="tx2">
                    <a:lumMod val="50000"/>
                  </a:schemeClr>
                </a:solidFill>
                <a:latin typeface="Times New Roman" panose="02020603050405020304" pitchFamily="18" charset="0"/>
              </a:rPr>
              <a:t>Vua</a:t>
            </a:r>
            <a:r>
              <a:rPr lang="vi-VN" altLang="vi-VN" b="1" dirty="0">
                <a:solidFill>
                  <a:schemeClr val="tx2">
                    <a:lumMod val="50000"/>
                  </a:schemeClr>
                </a:solidFill>
                <a:latin typeface="Times New Roman" panose="02020603050405020304" pitchFamily="18" charset="0"/>
              </a:rPr>
              <a:t>)</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ngồi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trên</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xe</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hoặc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kiệu</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để</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các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nơi</a:t>
            </a:r>
            <a:r>
              <a:rPr lang="en-US" altLang="vi-VN" b="1" dirty="0">
                <a:solidFill>
                  <a:schemeClr val="tx2">
                    <a:lumMod val="50000"/>
                  </a:schemeClr>
                </a:solidFill>
                <a:latin typeface="Times New Roman" panose="02020603050405020304" pitchFamily="18" charset="0"/>
              </a:rPr>
              <a:t>.</a:t>
            </a:r>
          </a:p>
        </p:txBody>
      </p:sp>
      <p:sp>
        <p:nvSpPr>
          <p:cNvPr id="8" name="Text Box 7"/>
          <p:cNvSpPr txBox="1">
            <a:spLocks noChangeArrowheads="1"/>
          </p:cNvSpPr>
          <p:nvPr/>
        </p:nvSpPr>
        <p:spPr bwMode="auto">
          <a:xfrm>
            <a:off x="1253269" y="3567778"/>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b="1" dirty="0" err="1">
                <a:latin typeface="Times New Roman" panose="02020603050405020304" pitchFamily="18" charset="0"/>
              </a:rPr>
              <a:t>Xe</a:t>
            </a:r>
            <a:r>
              <a:rPr lang="en-US" altLang="vi-VN" b="1" dirty="0">
                <a:latin typeface="Times New Roman" panose="02020603050405020304" pitchFamily="18" charset="0"/>
              </a:rPr>
              <a:t> </a:t>
            </a:r>
            <a:r>
              <a:rPr lang="en-US" altLang="vi-VN" b="1" dirty="0" err="1">
                <a:latin typeface="Times New Roman" panose="02020603050405020304" pitchFamily="18" charset="0"/>
              </a:rPr>
              <a:t>của</a:t>
            </a:r>
            <a:r>
              <a:rPr lang="en-US" altLang="vi-VN" b="1" dirty="0">
                <a:latin typeface="Times New Roman" panose="02020603050405020304" pitchFamily="18" charset="0"/>
              </a:rPr>
              <a:t> </a:t>
            </a:r>
            <a:r>
              <a:rPr lang="en-US" altLang="vi-VN" b="1" dirty="0" err="1">
                <a:latin typeface="Times New Roman" panose="02020603050405020304" pitchFamily="18" charset="0"/>
              </a:rPr>
              <a:t>vua</a:t>
            </a:r>
            <a:endParaRPr lang="en-US" altLang="vi-VN"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743908" y="483518"/>
            <a:ext cx="118604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vi-VN" sz="4000" b="1" dirty="0">
                <a:solidFill>
                  <a:srgbClr val="FF0000"/>
                </a:solidFill>
                <a:latin typeface="Times New Roman" panose="02020603050405020304" pitchFamily="18" charset="0"/>
              </a:rPr>
              <a:t>Đối</a:t>
            </a:r>
            <a:endParaRPr lang="en-US" altLang="vi-VN" sz="4000" b="1" dirty="0">
              <a:solidFill>
                <a:srgbClr val="FF0000"/>
              </a:solidFill>
              <a:latin typeface="Times New Roman" panose="02020603050405020304" pitchFamily="18" charset="0"/>
            </a:endParaRPr>
          </a:p>
        </p:txBody>
      </p:sp>
      <p:sp>
        <p:nvSpPr>
          <p:cNvPr id="3" name="Text Box 6"/>
          <p:cNvSpPr txBox="1">
            <a:spLocks noChangeArrowheads="1"/>
          </p:cNvSpPr>
          <p:nvPr/>
        </p:nvSpPr>
        <p:spPr bwMode="auto">
          <a:xfrm>
            <a:off x="807905" y="1582088"/>
            <a:ext cx="75281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anose="02020603050405020304" pitchFamily="18" charset="0"/>
            </a:endParaRPr>
          </a:p>
        </p:txBody>
      </p:sp>
      <p:sp>
        <p:nvSpPr>
          <p:cNvPr id="4" name="Text Box 6"/>
          <p:cNvSpPr txBox="1">
            <a:spLocks noChangeArrowheads="1"/>
          </p:cNvSpPr>
          <p:nvPr/>
        </p:nvSpPr>
        <p:spPr bwMode="auto">
          <a:xfrm>
            <a:off x="807905" y="3336414"/>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làm vế đối lại.</a:t>
            </a:r>
            <a:endParaRPr lang="en-US" altLang="vi-VN" sz="3600" b="1" dirty="0">
              <a:solidFill>
                <a:schemeClr val="tx2">
                  <a:lumMod val="50000"/>
                </a:schemeClr>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grpSp>
        <p:nvGrpSpPr>
          <p:cNvPr id="1118" name="Google Shape;1118;p37"/>
          <p:cNvGrpSpPr/>
          <p:nvPr/>
        </p:nvGrpSpPr>
        <p:grpSpPr>
          <a:xfrm>
            <a:off x="-2057505" y="3084740"/>
            <a:ext cx="4703275" cy="3598898"/>
            <a:chOff x="12584275" y="1481900"/>
            <a:chExt cx="3443100" cy="2634625"/>
          </a:xfrm>
        </p:grpSpPr>
        <p:sp>
          <p:nvSpPr>
            <p:cNvPr id="1119" name="Google Shape;1119;p37"/>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rgbClr val="006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rgbClr val="35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37"/>
          <p:cNvGrpSpPr/>
          <p:nvPr/>
        </p:nvGrpSpPr>
        <p:grpSpPr>
          <a:xfrm rot="5213765">
            <a:off x="7249641" y="3375682"/>
            <a:ext cx="3012626" cy="3530995"/>
            <a:chOff x="9395708" y="-2591285"/>
            <a:chExt cx="2431070" cy="2849374"/>
          </a:xfrm>
        </p:grpSpPr>
        <p:sp>
          <p:nvSpPr>
            <p:cNvPr id="1187" name="Google Shape;1187;p3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066B2E92-B3D4-4947-B80D-7E59648AD91A}"/>
              </a:ext>
            </a:extLst>
          </p:cNvPr>
          <p:cNvSpPr txBox="1"/>
          <p:nvPr/>
        </p:nvSpPr>
        <p:spPr>
          <a:xfrm>
            <a:off x="1881800" y="1944593"/>
            <a:ext cx="5825659" cy="1107996"/>
          </a:xfrm>
          <a:prstGeom prst="rect">
            <a:avLst/>
          </a:prstGeom>
          <a:noFill/>
        </p:spPr>
        <p:txBody>
          <a:bodyPr wrap="square" rtlCol="0">
            <a:spAutoFit/>
          </a:bodyPr>
          <a:lstStyle/>
          <a:p>
            <a:pPr algn="ctr"/>
            <a:r>
              <a:rPr lang="en-US" sz="6600" dirty="0" err="1">
                <a:solidFill>
                  <a:srgbClr val="0070C0"/>
                </a:solidFill>
                <a:latin typeface="Times New Roman" panose="02020603050405020304" pitchFamily="18" charset="0"/>
                <a:cs typeface="Times New Roman" panose="02020603050405020304" pitchFamily="18" charset="0"/>
              </a:rPr>
              <a:t>Tìm</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hiểu</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bài</a:t>
            </a:r>
            <a:endParaRPr lang="en-US" sz="6600"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B79464-E9F4-49EB-B672-81FD7BD498BC}"/>
              </a:ext>
            </a:extLst>
          </p:cNvPr>
          <p:cNvSpPr txBox="1"/>
          <p:nvPr/>
        </p:nvSpPr>
        <p:spPr>
          <a:xfrm>
            <a:off x="3562595" y="498043"/>
            <a:ext cx="2464068" cy="1446550"/>
          </a:xfrm>
          <a:prstGeom prst="rect">
            <a:avLst/>
          </a:prstGeom>
          <a:noFill/>
        </p:spPr>
        <p:txBody>
          <a:bodyPr wrap="square" rtlCol="0">
            <a:spAutoFit/>
          </a:bodyPr>
          <a:lstStyle/>
          <a:p>
            <a:pPr algn="ctr"/>
            <a:r>
              <a:rPr lang="en-US" sz="8800" dirty="0">
                <a:solidFill>
                  <a:srgbClr val="0070C0"/>
                </a:solidFill>
                <a:latin typeface="Amasis MT Pro Black" panose="02040A04050005020304" pitchFamily="18" charset="0"/>
              </a:rPr>
              <a:t>02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34" name="TextBox 33">
            <a:extLst>
              <a:ext uri="{FF2B5EF4-FFF2-40B4-BE49-F238E27FC236}">
                <a16:creationId xmlns:a16="http://schemas.microsoft.com/office/drawing/2014/main" id="{6F59DFE2-5815-4DED-ACE4-65EF52B8E85C}"/>
              </a:ext>
            </a:extLst>
          </p:cNvPr>
          <p:cNvSpPr txBox="1"/>
          <p:nvPr/>
        </p:nvSpPr>
        <p:spPr>
          <a:xfrm>
            <a:off x="188775" y="217284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4" name="Speech Bubble: Rectangle with Corners Rounded 3">
            <a:extLst>
              <a:ext uri="{FF2B5EF4-FFF2-40B4-BE49-F238E27FC236}">
                <a16:creationId xmlns:a16="http://schemas.microsoft.com/office/drawing/2014/main" id="{1790C611-9CC7-48D6-9506-AEBDE0FCCBA6}"/>
              </a:ext>
            </a:extLst>
          </p:cNvPr>
          <p:cNvSpPr/>
          <p:nvPr/>
        </p:nvSpPr>
        <p:spPr>
          <a:xfrm>
            <a:off x="4689909" y="300846"/>
            <a:ext cx="2808171" cy="1357162"/>
          </a:xfrm>
          <a:prstGeom prst="wedgeRoundRectCallout">
            <a:avLst>
              <a:gd name="adj1" fmla="val -6288"/>
              <a:gd name="adj2" fmla="val 101507"/>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3B02FB-0C51-4951-A8E0-6195B4296CE0}"/>
              </a:ext>
            </a:extLst>
          </p:cNvPr>
          <p:cNvSpPr txBox="1"/>
          <p:nvPr/>
        </p:nvSpPr>
        <p:spPr>
          <a:xfrm>
            <a:off x="4644189" y="440818"/>
            <a:ext cx="2969394"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Bài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AEB151FE-2D32-4334-BA97-C0779320B0E3}"/>
              </a:ext>
            </a:extLst>
          </p:cNvPr>
          <p:cNvCxnSpPr>
            <a:cxnSpLocks/>
          </p:cNvCxnSpPr>
          <p:nvPr/>
        </p:nvCxnSpPr>
        <p:spPr>
          <a:xfrm>
            <a:off x="3070459" y="2656573"/>
            <a:ext cx="276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34" name="TextBox 33">
            <a:extLst>
              <a:ext uri="{FF2B5EF4-FFF2-40B4-BE49-F238E27FC236}">
                <a16:creationId xmlns:a16="http://schemas.microsoft.com/office/drawing/2014/main" id="{6F59DFE2-5815-4DED-ACE4-65EF52B8E85C}"/>
              </a:ext>
            </a:extLst>
          </p:cNvPr>
          <p:cNvSpPr txBox="1"/>
          <p:nvPr/>
        </p:nvSpPr>
        <p:spPr>
          <a:xfrm>
            <a:off x="188775" y="217284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4" name="Speech Bubble: Rectangle with Corners Rounded 3">
            <a:extLst>
              <a:ext uri="{FF2B5EF4-FFF2-40B4-BE49-F238E27FC236}">
                <a16:creationId xmlns:a16="http://schemas.microsoft.com/office/drawing/2014/main" id="{1790C611-9CC7-48D6-9506-AEBDE0FCCBA6}"/>
              </a:ext>
            </a:extLst>
          </p:cNvPr>
          <p:cNvSpPr/>
          <p:nvPr/>
        </p:nvSpPr>
        <p:spPr>
          <a:xfrm>
            <a:off x="4689909" y="300846"/>
            <a:ext cx="2808171" cy="1357162"/>
          </a:xfrm>
          <a:prstGeom prst="wedgeRoundRectCallout">
            <a:avLst>
              <a:gd name="adj1" fmla="val -6288"/>
              <a:gd name="adj2" fmla="val 101507"/>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6F3852-FADD-42AC-A394-CF7E4D3E284F}"/>
              </a:ext>
            </a:extLst>
          </p:cNvPr>
          <p:cNvSpPr txBox="1"/>
          <p:nvPr/>
        </p:nvSpPr>
        <p:spPr>
          <a:xfrm>
            <a:off x="4809021" y="273013"/>
            <a:ext cx="2569945"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vua</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B57FCBA5-AE31-4CB7-AA47-4D94DA444280}"/>
              </a:ext>
            </a:extLst>
          </p:cNvPr>
          <p:cNvCxnSpPr/>
          <p:nvPr/>
        </p:nvCxnSpPr>
        <p:spPr>
          <a:xfrm>
            <a:off x="6198669" y="3089709"/>
            <a:ext cx="24833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F67D10-A43D-4202-A6E3-D6306FB428EB}"/>
              </a:ext>
            </a:extLst>
          </p:cNvPr>
          <p:cNvCxnSpPr>
            <a:cxnSpLocks/>
          </p:cNvCxnSpPr>
          <p:nvPr/>
        </p:nvCxnSpPr>
        <p:spPr>
          <a:xfrm>
            <a:off x="296778" y="3578993"/>
            <a:ext cx="39864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30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01488E9-EE0B-406A-A28A-B8AFDD69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1" y="819774"/>
            <a:ext cx="3638349" cy="3480168"/>
          </a:xfrm>
          <a:prstGeom prst="rect">
            <a:avLst/>
          </a:prstGeom>
        </p:spPr>
      </p:pic>
      <p:pic>
        <p:nvPicPr>
          <p:cNvPr id="18" name="Picture 17" descr="1">
            <a:extLst>
              <a:ext uri="{FF2B5EF4-FFF2-40B4-BE49-F238E27FC236}">
                <a16:creationId xmlns:a16="http://schemas.microsoft.com/office/drawing/2014/main" id="{3D39EE78-A5E5-433D-B9B2-8DA1D6ACF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578" y="843652"/>
            <a:ext cx="3729910" cy="34164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73D4E417-A168-4C69-8EE0-6F778F561312}"/>
              </a:ext>
            </a:extLst>
          </p:cNvPr>
          <p:cNvSpPr/>
          <p:nvPr/>
        </p:nvSpPr>
        <p:spPr>
          <a:xfrm>
            <a:off x="3214838" y="4379495"/>
            <a:ext cx="3729910" cy="764005"/>
          </a:xfrm>
          <a:prstGeom prst="roundRect">
            <a:avLst>
              <a:gd name="adj" fmla="val 45643"/>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A40938E-1CFD-413B-B838-CA81E7209411}"/>
              </a:ext>
            </a:extLst>
          </p:cNvPr>
          <p:cNvSpPr txBox="1"/>
          <p:nvPr/>
        </p:nvSpPr>
        <p:spPr>
          <a:xfrm>
            <a:off x="3426594" y="4466122"/>
            <a:ext cx="3234088"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Hồ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tây</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28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4D4D3-1FA0-428F-A81E-6EFF5320CDA3}"/>
              </a:ext>
            </a:extLst>
          </p:cNvPr>
          <p:cNvSpPr txBox="1"/>
          <p:nvPr/>
        </p:nvSpPr>
        <p:spPr>
          <a:xfrm>
            <a:off x="885524" y="346509"/>
            <a:ext cx="7862940" cy="2308324"/>
          </a:xfrm>
          <a:prstGeom prst="rect">
            <a:avLst/>
          </a:prstGeom>
          <a:noFill/>
        </p:spPr>
        <p:txBody>
          <a:bodyPr wrap="square" rtlCol="0">
            <a:spAutoFit/>
          </a:bodyPr>
          <a:lstStyle/>
          <a:p>
            <a:pPr algn="just"/>
            <a:r>
              <a:rPr lang="vi-VN" sz="2400" b="1" dirty="0">
                <a:latin typeface="+mj-lt"/>
              </a:rPr>
              <a:t>       2. Cao Bá Quát, khi ấy còn là một cậu bé, muốn nhìn rõ mặt vua. Cậu nảy ra một ý, liền cởi hết quần áo, nhảy xuống hồ tắm. Quân lính nhìn thấy, hốt hoảng xúm vào bắt trói đứa trẻ táo tợn. Cậu bé không chịu, la hét, vùng vẫy, gây nên cảnh náo động ở hồ. Thấy thế, vua Minh Mạng truyền lệnh dẫn cậu tới hỏi.</a:t>
            </a:r>
            <a:endParaRPr lang="en-US" sz="2400" b="1" dirty="0">
              <a:latin typeface="+mj-lt"/>
            </a:endParaRPr>
          </a:p>
        </p:txBody>
      </p:sp>
      <p:sp>
        <p:nvSpPr>
          <p:cNvPr id="3" name="Speech Bubble: Rectangle with Corners Rounded 2">
            <a:extLst>
              <a:ext uri="{FF2B5EF4-FFF2-40B4-BE49-F238E27FC236}">
                <a16:creationId xmlns:a16="http://schemas.microsoft.com/office/drawing/2014/main" id="{3AA7B166-E108-41E8-AE45-189E7FEF7829}"/>
              </a:ext>
            </a:extLst>
          </p:cNvPr>
          <p:cNvSpPr/>
          <p:nvPr/>
        </p:nvSpPr>
        <p:spPr>
          <a:xfrm>
            <a:off x="1482291" y="2974205"/>
            <a:ext cx="2926080" cy="1617045"/>
          </a:xfrm>
          <a:prstGeom prst="wedgeRoundRectCallout">
            <a:avLst>
              <a:gd name="adj1" fmla="val -29128"/>
              <a:gd name="adj2" fmla="val -79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8BD82A-B406-4973-B4B1-FFD395EFE7AB}"/>
              </a:ext>
            </a:extLst>
          </p:cNvPr>
          <p:cNvSpPr txBox="1"/>
          <p:nvPr/>
        </p:nvSpPr>
        <p:spPr>
          <a:xfrm>
            <a:off x="1438977" y="3090229"/>
            <a:ext cx="3012707"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Cao </a:t>
            </a:r>
            <a:r>
              <a:rPr lang="en-US" sz="2800" b="1" dirty="0" err="1">
                <a:latin typeface="Times New Roman" panose="02020603050405020304" pitchFamily="18" charset="0"/>
                <a:cs typeface="Times New Roman" panose="02020603050405020304" pitchFamily="18" charset="0"/>
              </a:rPr>
              <a:t>Bá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8E3178E-6F19-49AC-918F-C55780111E68}"/>
              </a:ext>
            </a:extLst>
          </p:cNvPr>
          <p:cNvSpPr txBox="1"/>
          <p:nvPr/>
        </p:nvSpPr>
        <p:spPr>
          <a:xfrm>
            <a:off x="4735631" y="3253858"/>
            <a:ext cx="3931470" cy="1077218"/>
          </a:xfrm>
          <a:prstGeom prst="rect">
            <a:avLst/>
          </a:prstGeom>
          <a:noFill/>
        </p:spPr>
        <p:txBody>
          <a:bodyPr wrap="square" rtlCol="0">
            <a:spAutoFit/>
          </a:bodyPr>
          <a:lstStyle/>
          <a:p>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bé</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mong</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muốn</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nhìn</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mặt</a:t>
            </a:r>
            <a:r>
              <a:rPr lang="en-US" sz="3200" b="1" dirty="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Vua</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D611F9B-9D95-4F46-99F3-3FC3CE9EA20B}"/>
              </a:ext>
            </a:extLst>
          </p:cNvPr>
          <p:cNvCxnSpPr/>
          <p:nvPr/>
        </p:nvCxnSpPr>
        <p:spPr>
          <a:xfrm>
            <a:off x="7195336" y="731520"/>
            <a:ext cx="14717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454C4D-7933-4395-BC0B-E90E643F8634}"/>
              </a:ext>
            </a:extLst>
          </p:cNvPr>
          <p:cNvCxnSpPr/>
          <p:nvPr/>
        </p:nvCxnSpPr>
        <p:spPr>
          <a:xfrm>
            <a:off x="990250" y="1172678"/>
            <a:ext cx="14717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92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49" name="Google Shape;1449;p43"/>
          <p:cNvGrpSpPr/>
          <p:nvPr/>
        </p:nvGrpSpPr>
        <p:grpSpPr>
          <a:xfrm rot="-5981933">
            <a:off x="-969338" y="-1199517"/>
            <a:ext cx="3881744" cy="4549658"/>
            <a:chOff x="9395708" y="-2591285"/>
            <a:chExt cx="2431070" cy="2849374"/>
          </a:xfrm>
        </p:grpSpPr>
        <p:sp>
          <p:nvSpPr>
            <p:cNvPr id="1450" name="Google Shape;1450;p43"/>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rgbClr val="81A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43"/>
          <p:cNvGrpSpPr/>
          <p:nvPr/>
        </p:nvGrpSpPr>
        <p:grpSpPr>
          <a:xfrm>
            <a:off x="6459089" y="2997472"/>
            <a:ext cx="3427287" cy="3203676"/>
            <a:chOff x="10368334" y="-3016863"/>
            <a:chExt cx="2959405" cy="2766321"/>
          </a:xfrm>
        </p:grpSpPr>
        <p:sp>
          <p:nvSpPr>
            <p:cNvPr id="1483" name="Google Shape;1483;p43"/>
            <p:cNvSpPr/>
            <p:nvPr/>
          </p:nvSpPr>
          <p:spPr>
            <a:xfrm>
              <a:off x="10368334" y="-3016863"/>
              <a:ext cx="2766321" cy="2766321"/>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12251262" y="-2759440"/>
              <a:ext cx="1076476" cy="22240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10419183" y="-2931761"/>
              <a:ext cx="1444955" cy="2627228"/>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11275529" y="-3016863"/>
              <a:ext cx="1022485" cy="535062"/>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10681797" y="-2812714"/>
              <a:ext cx="1098264" cy="870483"/>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8" name="Google Shape;1488;p43"/>
          <p:cNvSpPr/>
          <p:nvPr/>
        </p:nvSpPr>
        <p:spPr>
          <a:xfrm>
            <a:off x="2450632" y="43794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a:off x="3018050" y="2010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6668651" y="13378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DBCB108B-DC0E-4A19-B172-FAEB923853D9}"/>
              </a:ext>
            </a:extLst>
          </p:cNvPr>
          <p:cNvSpPr txBox="1"/>
          <p:nvPr/>
        </p:nvSpPr>
        <p:spPr>
          <a:xfrm>
            <a:off x="3080567" y="508765"/>
            <a:ext cx="2950234" cy="1862048"/>
          </a:xfrm>
          <a:prstGeom prst="rect">
            <a:avLst/>
          </a:prstGeom>
          <a:noFill/>
        </p:spPr>
        <p:txBody>
          <a:bodyPr wrap="square" rtlCol="0">
            <a:spAutoFit/>
          </a:bodyPr>
          <a:lstStyle/>
          <a:p>
            <a:pPr algn="ctr"/>
            <a:r>
              <a:rPr lang="en-US" sz="11500" dirty="0">
                <a:solidFill>
                  <a:srgbClr val="0070C0"/>
                </a:solidFill>
                <a:latin typeface="Amasis MT Pro Black" panose="02040A04050005020304" pitchFamily="18" charset="0"/>
              </a:rPr>
              <a:t>01</a:t>
            </a:r>
          </a:p>
        </p:txBody>
      </p:sp>
      <p:sp>
        <p:nvSpPr>
          <p:cNvPr id="54" name="TextBox 53">
            <a:extLst>
              <a:ext uri="{FF2B5EF4-FFF2-40B4-BE49-F238E27FC236}">
                <a16:creationId xmlns:a16="http://schemas.microsoft.com/office/drawing/2014/main" id="{55764298-A1BA-4969-A5BA-3D04255170E4}"/>
              </a:ext>
            </a:extLst>
          </p:cNvPr>
          <p:cNvSpPr txBox="1"/>
          <p:nvPr/>
        </p:nvSpPr>
        <p:spPr>
          <a:xfrm>
            <a:off x="1881496" y="2370813"/>
            <a:ext cx="5572664" cy="1015663"/>
          </a:xfrm>
          <a:prstGeom prst="rect">
            <a:avLst/>
          </a:prstGeom>
          <a:noFill/>
        </p:spPr>
        <p:txBody>
          <a:bodyPr wrap="square" rtlCol="0">
            <a:spAutoFit/>
          </a:bodyPr>
          <a:lstStyle/>
          <a:p>
            <a:pPr algn="ctr"/>
            <a:r>
              <a:rPr lang="en-US" sz="6000" dirty="0">
                <a:solidFill>
                  <a:srgbClr val="0070C0"/>
                </a:solidFill>
                <a:latin typeface="Times New Roman" panose="02020603050405020304" pitchFamily="18" charset="0"/>
                <a:cs typeface="Times New Roman" panose="02020603050405020304" pitchFamily="18" charset="0"/>
              </a:rPr>
              <a:t>Nghe </a:t>
            </a:r>
            <a:r>
              <a:rPr lang="en-US" sz="6000" dirty="0" err="1">
                <a:solidFill>
                  <a:srgbClr val="0070C0"/>
                </a:solidFill>
                <a:latin typeface="Times New Roman" panose="02020603050405020304" pitchFamily="18" charset="0"/>
                <a:cs typeface="Times New Roman" panose="02020603050405020304" pitchFamily="18" charset="0"/>
              </a:rPr>
              <a:t>cô</a:t>
            </a:r>
            <a:r>
              <a:rPr lang="en-US" sz="6000" dirty="0">
                <a:solidFill>
                  <a:srgbClr val="0070C0"/>
                </a:solidFill>
                <a:latin typeface="Times New Roman" panose="02020603050405020304" pitchFamily="18" charset="0"/>
                <a:cs typeface="Times New Roman" panose="02020603050405020304" pitchFamily="18" charset="0"/>
              </a:rPr>
              <a:t> </a:t>
            </a:r>
            <a:r>
              <a:rPr lang="en-US" sz="6000" dirty="0" err="1">
                <a:solidFill>
                  <a:srgbClr val="0070C0"/>
                </a:solidFill>
                <a:latin typeface="Times New Roman" panose="02020603050405020304" pitchFamily="18" charset="0"/>
                <a:cs typeface="Times New Roman" panose="02020603050405020304" pitchFamily="18" charset="0"/>
              </a:rPr>
              <a:t>đọc</a:t>
            </a:r>
            <a:r>
              <a:rPr lang="en-US" sz="6000" dirty="0">
                <a:solidFill>
                  <a:srgbClr val="0070C0"/>
                </a:solidFill>
                <a:latin typeface="Times New Roman" panose="02020603050405020304" pitchFamily="18" charset="0"/>
                <a:cs typeface="Times New Roman" panose="02020603050405020304" pitchFamily="18" charset="0"/>
              </a:rPr>
              <a:t> </a:t>
            </a:r>
            <a:r>
              <a:rPr lang="en-US" sz="6000" dirty="0" err="1">
                <a:solidFill>
                  <a:srgbClr val="0070C0"/>
                </a:solidFill>
                <a:latin typeface="Times New Roman" panose="02020603050405020304" pitchFamily="18" charset="0"/>
                <a:cs typeface="Times New Roman" panose="02020603050405020304" pitchFamily="18" charset="0"/>
              </a:rPr>
              <a:t>mẫu</a:t>
            </a:r>
            <a:endParaRPr lang="en-US" sz="6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B5CC774-7EB5-4206-923F-7417DB227691}"/>
              </a:ext>
            </a:extLst>
          </p:cNvPr>
          <p:cNvSpPr/>
          <p:nvPr/>
        </p:nvSpPr>
        <p:spPr>
          <a:xfrm>
            <a:off x="1241659" y="317634"/>
            <a:ext cx="3484345" cy="1713297"/>
          </a:xfrm>
          <a:prstGeom prst="wedgeRoundRectCallout">
            <a:avLst>
              <a:gd name="adj1" fmla="val 54305"/>
              <a:gd name="adj2" fmla="val 7710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B5AC40-9153-4160-B62C-92D24E830F95}"/>
              </a:ext>
            </a:extLst>
          </p:cNvPr>
          <p:cNvSpPr txBox="1"/>
          <p:nvPr/>
        </p:nvSpPr>
        <p:spPr>
          <a:xfrm>
            <a:off x="1381224" y="389452"/>
            <a:ext cx="3205213" cy="1569660"/>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9A8DE323-A231-4291-8F9A-61D8D01388FC}"/>
              </a:ext>
            </a:extLst>
          </p:cNvPr>
          <p:cNvSpPr/>
          <p:nvPr/>
        </p:nvSpPr>
        <p:spPr>
          <a:xfrm>
            <a:off x="1381224" y="2571750"/>
            <a:ext cx="6492241" cy="2423762"/>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b="1" dirty="0">
              <a:solidFill>
                <a:srgbClr val="00B0F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2AD297-901B-448C-A2FB-A00E7EED2171}"/>
              </a:ext>
            </a:extLst>
          </p:cNvPr>
          <p:cNvSpPr txBox="1"/>
          <p:nvPr/>
        </p:nvSpPr>
        <p:spPr>
          <a:xfrm>
            <a:off x="1436569" y="2660246"/>
            <a:ext cx="6381550" cy="2246769"/>
          </a:xfrm>
          <a:prstGeom prst="rect">
            <a:avLst/>
          </a:prstGeom>
          <a:noFill/>
        </p:spPr>
        <p:txBody>
          <a:bodyPr wrap="square">
            <a:spAutoFit/>
          </a:bodyPr>
          <a:lstStyle/>
          <a:p>
            <a:pPr algn="just"/>
            <a:r>
              <a:rPr lang="vi-VN" sz="2800" dirty="0">
                <a:solidFill>
                  <a:schemeClr val="tx1">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Cậu</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nảy</a:t>
            </a:r>
            <a:r>
              <a:rPr lang="vi-VN" sz="2800" b="1" dirty="0">
                <a:solidFill>
                  <a:schemeClr val="tx1">
                    <a:lumMod val="75000"/>
                  </a:schemeClr>
                </a:solidFill>
                <a:latin typeface="Times New Roman" panose="02020603050405020304" pitchFamily="18" charset="0"/>
                <a:cs typeface="Times New Roman" panose="02020603050405020304" pitchFamily="18" charset="0"/>
              </a:rPr>
              <a:t> ra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một</a:t>
            </a:r>
            <a:r>
              <a:rPr lang="vi-VN" sz="2800" b="1" dirty="0">
                <a:solidFill>
                  <a:schemeClr val="tx1">
                    <a:lumMod val="75000"/>
                  </a:schemeClr>
                </a:solidFill>
                <a:latin typeface="Times New Roman" panose="02020603050405020304" pitchFamily="18" charset="0"/>
                <a:cs typeface="Times New Roman" panose="02020603050405020304" pitchFamily="18" charset="0"/>
              </a:rPr>
              <a:t> ý,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liền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cởi</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hết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quần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áo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nhảy</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xuống</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hồ</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tắm</a:t>
            </a:r>
            <a:r>
              <a:rPr lang="vi-VN" sz="2800" b="1" dirty="0">
                <a:solidFill>
                  <a:schemeClr val="tx1">
                    <a:lumMod val="75000"/>
                  </a:schemeClr>
                </a:solidFill>
                <a:latin typeface="Times New Roman" panose="02020603050405020304" pitchFamily="18" charset="0"/>
                <a:cs typeface="Times New Roman" panose="02020603050405020304" pitchFamily="18" charset="0"/>
              </a:rPr>
              <a:t>. Quân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lính</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nhìn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thấy</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hốt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hoảng</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xúm</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vào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bắt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trói</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đứa</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trẻ</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táo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tợn</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Cậu</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bé</a:t>
            </a:r>
            <a:r>
              <a:rPr lang="vi-VN" sz="2800" b="1" dirty="0">
                <a:solidFill>
                  <a:schemeClr val="tx1">
                    <a:lumMod val="75000"/>
                  </a:schemeClr>
                </a:solidFill>
                <a:latin typeface="Times New Roman" panose="02020603050405020304" pitchFamily="18" charset="0"/>
                <a:cs typeface="Times New Roman" panose="02020603050405020304" pitchFamily="18" charset="0"/>
              </a:rPr>
              <a:t> không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chịu</a:t>
            </a:r>
            <a:r>
              <a:rPr lang="vi-VN" sz="2800" b="1" dirty="0">
                <a:solidFill>
                  <a:schemeClr val="tx1">
                    <a:lumMod val="75000"/>
                  </a:schemeClr>
                </a:solidFill>
                <a:latin typeface="Times New Roman" panose="02020603050405020304" pitchFamily="18" charset="0"/>
                <a:cs typeface="Times New Roman" panose="02020603050405020304" pitchFamily="18" charset="0"/>
              </a:rPr>
              <a:t>, la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hét</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vùng</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vẫy</a:t>
            </a:r>
            <a:r>
              <a:rPr lang="vi-VN" sz="2800" b="1" dirty="0">
                <a:solidFill>
                  <a:schemeClr val="tx1">
                    <a:lumMod val="75000"/>
                  </a:schemeClr>
                </a:solidFill>
                <a:latin typeface="Times New Roman" panose="02020603050405020304" pitchFamily="18" charset="0"/>
                <a:cs typeface="Times New Roman" panose="02020603050405020304" pitchFamily="18" charset="0"/>
              </a:rPr>
              <a:t>, gây nên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cảnh</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náo</a:t>
            </a:r>
            <a:r>
              <a:rPr lang="vi-VN" sz="2800" b="1" dirty="0">
                <a:solidFill>
                  <a:schemeClr val="tx1">
                    <a:lumMod val="75000"/>
                  </a:schemeClr>
                </a:solidFill>
                <a:latin typeface="Times New Roman" panose="02020603050405020304" pitchFamily="18" charset="0"/>
                <a:cs typeface="Times New Roman" panose="02020603050405020304" pitchFamily="18" charset="0"/>
              </a:rPr>
              <a:t>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động</a:t>
            </a:r>
            <a:r>
              <a:rPr lang="vi-VN" sz="2800" b="1" dirty="0">
                <a:solidFill>
                  <a:schemeClr val="tx1">
                    <a:lumMod val="75000"/>
                  </a:schemeClr>
                </a:solidFill>
                <a:latin typeface="Times New Roman" panose="02020603050405020304" pitchFamily="18" charset="0"/>
                <a:cs typeface="Times New Roman" panose="02020603050405020304" pitchFamily="18" charset="0"/>
              </a:rPr>
              <a:t> ở </a:t>
            </a:r>
            <a:r>
              <a:rPr lang="vi-VN" sz="2800" b="1" dirty="0" err="1">
                <a:solidFill>
                  <a:schemeClr val="tx1">
                    <a:lumMod val="75000"/>
                  </a:schemeClr>
                </a:solidFill>
                <a:latin typeface="Times New Roman" panose="02020603050405020304" pitchFamily="18" charset="0"/>
                <a:cs typeface="Times New Roman" panose="02020603050405020304" pitchFamily="18" charset="0"/>
              </a:rPr>
              <a:t>hồ</a:t>
            </a:r>
            <a:r>
              <a:rPr lang="vi-VN" sz="2800" b="1" dirty="0">
                <a:solidFill>
                  <a:schemeClr val="tx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908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B2E3BF-0C99-4BEC-818D-451125A4EC77}"/>
              </a:ext>
            </a:extLst>
          </p:cNvPr>
          <p:cNvPicPr>
            <a:picLocks noChangeAspect="1"/>
          </p:cNvPicPr>
          <p:nvPr/>
        </p:nvPicPr>
        <p:blipFill rotWithShape="1">
          <a:blip r:embed="rId2">
            <a:extLst>
              <a:ext uri="{28A0092B-C50C-407E-A947-70E740481C1C}">
                <a14:useLocalDpi xmlns:a14="http://schemas.microsoft.com/office/drawing/2010/main" val="0"/>
              </a:ext>
            </a:extLst>
          </a:blip>
          <a:srcRect l="1158" t="1743" r="3369"/>
          <a:stretch/>
        </p:blipFill>
        <p:spPr>
          <a:xfrm>
            <a:off x="1588168" y="279132"/>
            <a:ext cx="5563402" cy="2678866"/>
          </a:xfrm>
          <a:prstGeom prst="rect">
            <a:avLst/>
          </a:prstGeom>
        </p:spPr>
      </p:pic>
      <p:sp>
        <p:nvSpPr>
          <p:cNvPr id="4" name="Speech Bubble: Rectangle with Corners Rounded 3">
            <a:extLst>
              <a:ext uri="{FF2B5EF4-FFF2-40B4-BE49-F238E27FC236}">
                <a16:creationId xmlns:a16="http://schemas.microsoft.com/office/drawing/2014/main" id="{7EC3C1A7-4CA5-44A5-8DD6-D5F1F0391F9E}"/>
              </a:ext>
            </a:extLst>
          </p:cNvPr>
          <p:cNvSpPr/>
          <p:nvPr/>
        </p:nvSpPr>
        <p:spPr>
          <a:xfrm>
            <a:off x="808520" y="3459080"/>
            <a:ext cx="3070459" cy="1607418"/>
          </a:xfrm>
          <a:prstGeom prst="wedgeRoundRectCallout">
            <a:avLst>
              <a:gd name="adj1" fmla="val -6707"/>
              <a:gd name="adj2" fmla="val -94746"/>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9261EA-A745-489A-AEAA-E013C90D74A7}"/>
              </a:ext>
            </a:extLst>
          </p:cNvPr>
          <p:cNvSpPr txBox="1"/>
          <p:nvPr/>
        </p:nvSpPr>
        <p:spPr>
          <a:xfrm>
            <a:off x="808520" y="3590223"/>
            <a:ext cx="2964579" cy="1200329"/>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DC66F30-06AC-4095-AECB-EE6CE2F03739}"/>
              </a:ext>
            </a:extLst>
          </p:cNvPr>
          <p:cNvSpPr txBox="1"/>
          <p:nvPr/>
        </p:nvSpPr>
        <p:spPr>
          <a:xfrm>
            <a:off x="3994483" y="3466919"/>
            <a:ext cx="4340997" cy="1384995"/>
          </a:xfrm>
          <a:prstGeom prst="rect">
            <a:avLst/>
          </a:prstGeom>
          <a:noFill/>
        </p:spPr>
        <p:txBody>
          <a:bodyPr wrap="square" rtlCol="0">
            <a:spAutoFit/>
          </a:bodyPr>
          <a:lstStyle/>
          <a:p>
            <a:pPr algn="just"/>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Vì</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bé</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tự</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trò</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quê</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lên</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gì</a:t>
            </a:r>
            <a:r>
              <a:rPr lang="en-US" sz="28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279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8A4842F-DE30-407C-B4F7-764D5A7B1691}"/>
              </a:ext>
            </a:extLst>
          </p:cNvPr>
          <p:cNvSpPr/>
          <p:nvPr/>
        </p:nvSpPr>
        <p:spPr>
          <a:xfrm>
            <a:off x="1106905" y="1479462"/>
            <a:ext cx="7238198" cy="3564176"/>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D3428-3EBD-4CE6-A983-041FEF20D947}"/>
              </a:ext>
            </a:extLst>
          </p:cNvPr>
          <p:cNvSpPr txBox="1"/>
          <p:nvPr/>
        </p:nvSpPr>
        <p:spPr>
          <a:xfrm>
            <a:off x="1270535" y="279133"/>
            <a:ext cx="6708808" cy="1200329"/>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cs typeface="Times New Roman" panose="02020603050405020304" pitchFamily="18" charset="0"/>
              </a:rPr>
              <a:t>vế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vậy</a:t>
            </a:r>
            <a:r>
              <a:rPr lang="en-US" sz="3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0BC783E2-B53C-42F6-BA14-B4F6B0BBD3A0}"/>
              </a:ext>
            </a:extLst>
          </p:cNvPr>
          <p:cNvSpPr txBox="1"/>
          <p:nvPr/>
        </p:nvSpPr>
        <p:spPr>
          <a:xfrm>
            <a:off x="1044341" y="1703672"/>
            <a:ext cx="7363326"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Vua đối: “Nước trong lèo cá đớp cá”</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9F060A-AF4A-422E-9613-1E95EB1E565F}"/>
              </a:ext>
            </a:extLst>
          </p:cNvPr>
          <p:cNvSpPr txBox="1"/>
          <p:nvPr/>
        </p:nvSpPr>
        <p:spPr>
          <a:xfrm>
            <a:off x="1241658" y="2679791"/>
            <a:ext cx="6968691" cy="1938992"/>
          </a:xfrm>
          <a:prstGeom prst="rect">
            <a:avLst/>
          </a:prstGeom>
          <a:noFill/>
        </p:spPr>
        <p:txBody>
          <a:bodyPr wrap="square">
            <a:spAutoFit/>
          </a:bodyPr>
          <a:lstStyle/>
          <a:p>
            <a:pPr algn="just"/>
            <a:r>
              <a:rPr lang="en-US" sz="40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nhìn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thấy</a:t>
            </a:r>
            <a:r>
              <a:rPr lang="vi-VN" sz="4000" dirty="0">
                <a:latin typeface="Times New Roman" panose="02020603050405020304" pitchFamily="18" charset="0"/>
                <a:cs typeface="Times New Roman" panose="02020603050405020304" pitchFamily="18" charset="0"/>
              </a:rPr>
              <a:t> trên </a:t>
            </a:r>
            <a:r>
              <a:rPr lang="vi-VN" sz="4000" dirty="0" err="1">
                <a:latin typeface="Times New Roman" panose="02020603050405020304" pitchFamily="18" charset="0"/>
                <a:cs typeface="Times New Roman" panose="02020603050405020304" pitchFamily="18" charset="0"/>
              </a:rPr>
              <a:t>mặt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hồ</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lúc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đàn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a:t>
            </a:r>
            <a:r>
              <a:rPr lang="vi-VN" sz="4000" dirty="0">
                <a:latin typeface="Times New Roman" panose="02020603050405020304" pitchFamily="18" charset="0"/>
                <a:cs typeface="Times New Roman" panose="02020603050405020304" pitchFamily="18" charset="0"/>
              </a:rPr>
              <a:t> đang </a:t>
            </a:r>
            <a:r>
              <a:rPr lang="vi-VN" sz="4000" dirty="0" err="1">
                <a:latin typeface="Times New Roman" panose="02020603050405020304" pitchFamily="18" charset="0"/>
                <a:cs typeface="Times New Roman" panose="02020603050405020304" pitchFamily="18" charset="0"/>
              </a:rPr>
              <a:t>đuổi</a:t>
            </a:r>
            <a:r>
              <a:rPr lang="vi-VN" sz="4000" dirty="0">
                <a:latin typeface="Times New Roman" panose="02020603050405020304" pitchFamily="18" charset="0"/>
                <a:cs typeface="Times New Roman" panose="02020603050405020304" pitchFamily="18" charset="0"/>
              </a:rPr>
              <a:t> nhau, vua </a:t>
            </a:r>
            <a:r>
              <a:rPr lang="vi-VN" sz="4000" dirty="0" err="1">
                <a:latin typeface="Times New Roman" panose="02020603050405020304" pitchFamily="18" charset="0"/>
                <a:cs typeface="Times New Roman" panose="02020603050405020304" pitchFamily="18" charset="0"/>
              </a:rPr>
              <a:t>tức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cảnh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đọc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vế</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đối</a:t>
            </a:r>
            <a:r>
              <a:rPr lang="vi-VN"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05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E51360-6437-4634-80F8-9531863F49FC}"/>
              </a:ext>
            </a:extLst>
          </p:cNvPr>
          <p:cNvSpPr txBox="1"/>
          <p:nvPr/>
        </p:nvSpPr>
        <p:spPr>
          <a:xfrm>
            <a:off x="2531442" y="442877"/>
            <a:ext cx="5469555" cy="1569660"/>
          </a:xfrm>
          <a:prstGeom prst="rect">
            <a:avLst/>
          </a:prstGeom>
          <a:noFill/>
        </p:spPr>
        <p:txBody>
          <a:bodyPr wrap="square">
            <a:spAutoFit/>
          </a:bodyPr>
          <a:lstStyle/>
          <a:p>
            <a:pPr algn="ctr"/>
            <a:r>
              <a:rPr lang="vi-VN" sz="3200" b="1" dirty="0">
                <a:solidFill>
                  <a:srgbClr val="FF0000"/>
                </a:solidFill>
                <a:latin typeface="+mj-lt"/>
              </a:rPr>
              <a:t>Theo em khi nghe xong </a:t>
            </a:r>
            <a:r>
              <a:rPr lang="vi-VN" sz="3200" b="1" dirty="0" err="1">
                <a:solidFill>
                  <a:srgbClr val="FF0000"/>
                </a:solidFill>
                <a:latin typeface="+mj-lt"/>
              </a:rPr>
              <a:t>vế</a:t>
            </a:r>
            <a:r>
              <a:rPr lang="vi-VN" sz="3200" b="1" dirty="0">
                <a:solidFill>
                  <a:srgbClr val="FF0000"/>
                </a:solidFill>
                <a:latin typeface="+mj-lt"/>
              </a:rPr>
              <a:t> </a:t>
            </a:r>
            <a:r>
              <a:rPr lang="vi-VN" sz="3200" b="1" dirty="0" err="1">
                <a:solidFill>
                  <a:srgbClr val="FF0000"/>
                </a:solidFill>
                <a:latin typeface="+mj-lt"/>
              </a:rPr>
              <a:t>đối</a:t>
            </a:r>
            <a:r>
              <a:rPr lang="vi-VN" sz="3200" b="1" dirty="0">
                <a:solidFill>
                  <a:srgbClr val="FF0000"/>
                </a:solidFill>
                <a:latin typeface="+mj-lt"/>
              </a:rPr>
              <a:t> </a:t>
            </a:r>
            <a:r>
              <a:rPr lang="vi-VN" sz="3200" b="1" dirty="0" err="1">
                <a:solidFill>
                  <a:srgbClr val="FF0000"/>
                </a:solidFill>
                <a:latin typeface="+mj-lt"/>
              </a:rPr>
              <a:t>của</a:t>
            </a:r>
            <a:r>
              <a:rPr lang="vi-VN" sz="3200" b="1" dirty="0">
                <a:solidFill>
                  <a:srgbClr val="FF0000"/>
                </a:solidFill>
                <a:latin typeface="+mj-lt"/>
              </a:rPr>
              <a:t> Vua,  </a:t>
            </a:r>
            <a:r>
              <a:rPr lang="vi-VN" sz="3200" b="1" dirty="0" err="1">
                <a:solidFill>
                  <a:srgbClr val="FF0000"/>
                </a:solidFill>
                <a:latin typeface="+mj-lt"/>
              </a:rPr>
              <a:t>cậu</a:t>
            </a:r>
            <a:r>
              <a:rPr lang="vi-VN" sz="3200" b="1" dirty="0">
                <a:solidFill>
                  <a:srgbClr val="FF0000"/>
                </a:solidFill>
                <a:latin typeface="+mj-lt"/>
              </a:rPr>
              <a:t> </a:t>
            </a:r>
            <a:r>
              <a:rPr lang="vi-VN" sz="3200" b="1" dirty="0" err="1">
                <a:solidFill>
                  <a:srgbClr val="FF0000"/>
                </a:solidFill>
                <a:latin typeface="+mj-lt"/>
              </a:rPr>
              <a:t>bé</a:t>
            </a:r>
            <a:r>
              <a:rPr lang="vi-VN" sz="3200" b="1" dirty="0">
                <a:solidFill>
                  <a:srgbClr val="FF0000"/>
                </a:solidFill>
                <a:latin typeface="+mj-lt"/>
              </a:rPr>
              <a:t> </a:t>
            </a:r>
            <a:r>
              <a:rPr lang="vi-VN" sz="3200" b="1" dirty="0" err="1">
                <a:solidFill>
                  <a:srgbClr val="FF0000"/>
                </a:solidFill>
                <a:latin typeface="+mj-lt"/>
              </a:rPr>
              <a:t>có</a:t>
            </a:r>
            <a:r>
              <a:rPr lang="vi-VN" sz="3200" b="1" dirty="0">
                <a:solidFill>
                  <a:srgbClr val="FF0000"/>
                </a:solidFill>
                <a:latin typeface="+mj-lt"/>
              </a:rPr>
              <a:t> </a:t>
            </a:r>
            <a:r>
              <a:rPr lang="vi-VN" sz="3200" b="1" dirty="0" err="1">
                <a:solidFill>
                  <a:srgbClr val="FF0000"/>
                </a:solidFill>
                <a:latin typeface="+mj-lt"/>
              </a:rPr>
              <a:t>gặp</a:t>
            </a:r>
            <a:r>
              <a:rPr lang="vi-VN" sz="3200" b="1" dirty="0">
                <a:solidFill>
                  <a:srgbClr val="FF0000"/>
                </a:solidFill>
                <a:latin typeface="+mj-lt"/>
              </a:rPr>
              <a:t> </a:t>
            </a:r>
            <a:r>
              <a:rPr lang="vi-VN" sz="3200" b="1" dirty="0" err="1">
                <a:solidFill>
                  <a:srgbClr val="FF0000"/>
                </a:solidFill>
                <a:latin typeface="+mj-lt"/>
              </a:rPr>
              <a:t>khó</a:t>
            </a:r>
            <a:r>
              <a:rPr lang="vi-VN" sz="3200" b="1" dirty="0">
                <a:solidFill>
                  <a:srgbClr val="FF0000"/>
                </a:solidFill>
                <a:latin typeface="+mj-lt"/>
              </a:rPr>
              <a:t> khăn </a:t>
            </a:r>
            <a:r>
              <a:rPr lang="vi-VN" sz="3200" b="1" dirty="0" err="1">
                <a:solidFill>
                  <a:srgbClr val="FF0000"/>
                </a:solidFill>
                <a:latin typeface="+mj-lt"/>
              </a:rPr>
              <a:t>gì</a:t>
            </a:r>
            <a:r>
              <a:rPr lang="vi-VN" sz="3200" b="1" dirty="0">
                <a:solidFill>
                  <a:srgbClr val="FF0000"/>
                </a:solidFill>
                <a:latin typeface="+mj-lt"/>
              </a:rPr>
              <a:t> không?</a:t>
            </a:r>
          </a:p>
        </p:txBody>
      </p:sp>
      <p:sp>
        <p:nvSpPr>
          <p:cNvPr id="5" name="Rectangle: Rounded Corners 4">
            <a:extLst>
              <a:ext uri="{FF2B5EF4-FFF2-40B4-BE49-F238E27FC236}">
                <a16:creationId xmlns:a16="http://schemas.microsoft.com/office/drawing/2014/main" id="{E80195E3-2E94-45F5-A31C-D96370CFB62B}"/>
              </a:ext>
            </a:extLst>
          </p:cNvPr>
          <p:cNvSpPr/>
          <p:nvPr/>
        </p:nvSpPr>
        <p:spPr>
          <a:xfrm>
            <a:off x="1280160" y="2348564"/>
            <a:ext cx="5505651" cy="256032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8AF9D7-D5BF-4CA9-B447-ABA4BD0D295C}"/>
              </a:ext>
            </a:extLst>
          </p:cNvPr>
          <p:cNvSpPr txBox="1"/>
          <p:nvPr/>
        </p:nvSpPr>
        <p:spPr>
          <a:xfrm>
            <a:off x="1476274" y="2751561"/>
            <a:ext cx="5113421" cy="1754326"/>
          </a:xfrm>
          <a:prstGeom prst="rect">
            <a:avLst/>
          </a:prstGeom>
          <a:noFill/>
        </p:spPr>
        <p:txBody>
          <a:bodyPr wrap="square">
            <a:spAutoFit/>
          </a:bodyPr>
          <a:lstStyle/>
          <a:p>
            <a:pPr algn="just"/>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Cậu</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bé</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không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nghĩ</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lâu la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mà</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luôn</a:t>
            </a:r>
            <a:r>
              <a:rPr lang="en-US" sz="36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accent1">
                  <a:lumMod val="50000"/>
                </a:schemeClr>
              </a:solidFill>
            </a:endParaRPr>
          </a:p>
        </p:txBody>
      </p:sp>
    </p:spTree>
    <p:extLst>
      <p:ext uri="{BB962C8B-B14F-4D97-AF65-F5344CB8AC3E}">
        <p14:creationId xmlns:p14="http://schemas.microsoft.com/office/powerpoint/2010/main" val="3275969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A0333-6C05-47A5-A897-98B82BEA557E}"/>
              </a:ext>
            </a:extLst>
          </p:cNvPr>
          <p:cNvPicPr>
            <a:picLocks noChangeAspect="1"/>
          </p:cNvPicPr>
          <p:nvPr/>
        </p:nvPicPr>
        <p:blipFill rotWithShape="1">
          <a:blip r:embed="rId3">
            <a:extLst>
              <a:ext uri="{28A0092B-C50C-407E-A947-70E740481C1C}">
                <a14:useLocalDpi xmlns:a14="http://schemas.microsoft.com/office/drawing/2010/main" val="0"/>
              </a:ext>
            </a:extLst>
          </a:blip>
          <a:srcRect l="1158" t="1743" r="3369"/>
          <a:stretch/>
        </p:blipFill>
        <p:spPr>
          <a:xfrm>
            <a:off x="2916454" y="134753"/>
            <a:ext cx="5563402" cy="2678866"/>
          </a:xfrm>
          <a:prstGeom prst="rect">
            <a:avLst/>
          </a:prstGeom>
        </p:spPr>
      </p:pic>
      <p:sp>
        <p:nvSpPr>
          <p:cNvPr id="3" name="Speech Bubble: Rectangle with Corners Rounded 2">
            <a:extLst>
              <a:ext uri="{FF2B5EF4-FFF2-40B4-BE49-F238E27FC236}">
                <a16:creationId xmlns:a16="http://schemas.microsoft.com/office/drawing/2014/main" id="{9656943F-F5EF-4CDE-8D48-37201A5F9D6F}"/>
              </a:ext>
            </a:extLst>
          </p:cNvPr>
          <p:cNvSpPr/>
          <p:nvPr/>
        </p:nvSpPr>
        <p:spPr>
          <a:xfrm>
            <a:off x="1511166" y="3224463"/>
            <a:ext cx="2656573" cy="1645920"/>
          </a:xfrm>
          <a:prstGeom prst="wedgeRoundRectCallout">
            <a:avLst>
              <a:gd name="adj1" fmla="val -181"/>
              <a:gd name="adj2" fmla="val -866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10E98A-F727-4781-844B-E570F437C149}"/>
              </a:ext>
            </a:extLst>
          </p:cNvPr>
          <p:cNvSpPr txBox="1"/>
          <p:nvPr/>
        </p:nvSpPr>
        <p:spPr>
          <a:xfrm>
            <a:off x="1511166" y="3300723"/>
            <a:ext cx="2579570" cy="1569660"/>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506047D-3E21-44AB-AC38-C36B0EBA3848}"/>
              </a:ext>
            </a:extLst>
          </p:cNvPr>
          <p:cNvSpPr txBox="1"/>
          <p:nvPr/>
        </p:nvSpPr>
        <p:spPr>
          <a:xfrm>
            <a:off x="4572000" y="3224463"/>
            <a:ext cx="3782727" cy="1569660"/>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0992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1AB1E2-6119-489B-951F-F4AA808E6076}"/>
              </a:ext>
            </a:extLst>
          </p:cNvPr>
          <p:cNvSpPr txBox="1"/>
          <p:nvPr/>
        </p:nvSpPr>
        <p:spPr>
          <a:xfrm>
            <a:off x="529390" y="1771048"/>
            <a:ext cx="3946357" cy="1754326"/>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26FE276B-09C4-42F0-81AA-610024CB7CA4}"/>
              </a:ext>
            </a:extLst>
          </p:cNvPr>
          <p:cNvSpPr/>
          <p:nvPr/>
        </p:nvSpPr>
        <p:spPr>
          <a:xfrm>
            <a:off x="4774131" y="1896177"/>
            <a:ext cx="3724976" cy="1754326"/>
          </a:xfrm>
          <a:prstGeom prst="roundRect">
            <a:avLst>
              <a:gd name="adj" fmla="val 25994"/>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84DBEA-9DF2-48B1-8A51-E9C7D9B37D5D}"/>
              </a:ext>
            </a:extLst>
          </p:cNvPr>
          <p:cNvSpPr txBox="1"/>
          <p:nvPr/>
        </p:nvSpPr>
        <p:spPr>
          <a:xfrm>
            <a:off x="4947385" y="1955714"/>
            <a:ext cx="3378468"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sym typeface="Wingdings" panose="05000000000000000000" pitchFamily="2" charset="2"/>
              </a:rPr>
              <a:t></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giỏi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358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ý thuyết tập đọc: đối đáp với vua tiếng việt 3">
            <a:extLst>
              <a:ext uri="{FF2B5EF4-FFF2-40B4-BE49-F238E27FC236}">
                <a16:creationId xmlns:a16="http://schemas.microsoft.com/office/drawing/2014/main" id="{33FFB52B-91B7-4EB0-8FAA-437EBAED9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203" y="0"/>
            <a:ext cx="5263593" cy="26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peech Bubble: Rectangle with Corners Rounded 9">
            <a:extLst>
              <a:ext uri="{FF2B5EF4-FFF2-40B4-BE49-F238E27FC236}">
                <a16:creationId xmlns:a16="http://schemas.microsoft.com/office/drawing/2014/main" id="{B2A6DE05-30CF-4160-8BED-E6E4327D8E38}"/>
              </a:ext>
            </a:extLst>
          </p:cNvPr>
          <p:cNvSpPr/>
          <p:nvPr/>
        </p:nvSpPr>
        <p:spPr>
          <a:xfrm>
            <a:off x="1203158" y="3022334"/>
            <a:ext cx="3368842" cy="1828800"/>
          </a:xfrm>
          <a:prstGeom prst="wedgeRoundRectCallout">
            <a:avLst>
              <a:gd name="adj1" fmla="val -23098"/>
              <a:gd name="adj2" fmla="val -769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93AE34-F2BF-4B21-8C1B-8AA7C9905FC5}"/>
              </a:ext>
            </a:extLst>
          </p:cNvPr>
          <p:cNvSpPr txBox="1"/>
          <p:nvPr/>
        </p:nvSpPr>
        <p:spPr>
          <a:xfrm>
            <a:off x="1203158" y="3059571"/>
            <a:ext cx="3368842" cy="1754326"/>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C425FAF-9DCC-4B19-899B-CBCF1CD4E85F}"/>
              </a:ext>
            </a:extLst>
          </p:cNvPr>
          <p:cNvSpPr txBox="1"/>
          <p:nvPr/>
        </p:nvSpPr>
        <p:spPr>
          <a:xfrm>
            <a:off x="4766912" y="2974999"/>
            <a:ext cx="3943952" cy="1815882"/>
          </a:xfrm>
          <a:prstGeom prst="rect">
            <a:avLst/>
          </a:prstGeom>
          <a:noFill/>
        </p:spPr>
        <p:txBody>
          <a:bodyPr wrap="square">
            <a:spAutoFit/>
          </a:bodyPr>
          <a:lstStyle/>
          <a:p>
            <a:pPr algn="just"/>
            <a:r>
              <a:rPr lang="en-US" sz="2800" b="1" dirty="0">
                <a:solidFill>
                  <a:schemeClr val="accent1">
                    <a:lumMod val="50000"/>
                  </a:schemeClr>
                </a:solidFill>
                <a:latin typeface="+mj-lt"/>
                <a:sym typeface="Wingdings" panose="05000000000000000000" pitchFamily="2" charset="2"/>
              </a:rPr>
              <a:t></a:t>
            </a:r>
            <a:r>
              <a:rPr lang="vi-VN" sz="2800" b="1" dirty="0">
                <a:solidFill>
                  <a:schemeClr val="accent1">
                    <a:lumMod val="50000"/>
                  </a:schemeClr>
                </a:solidFill>
                <a:latin typeface="+mj-lt"/>
              </a:rPr>
              <a:t>Câu </a:t>
            </a:r>
            <a:r>
              <a:rPr lang="vi-VN" sz="2800" b="1" dirty="0" err="1">
                <a:solidFill>
                  <a:schemeClr val="accent1">
                    <a:lumMod val="50000"/>
                  </a:schemeClr>
                </a:solidFill>
                <a:latin typeface="+mj-lt"/>
              </a:rPr>
              <a:t>chuyện</a:t>
            </a:r>
            <a:r>
              <a:rPr lang="vi-VN" sz="2800" b="1" dirty="0">
                <a:solidFill>
                  <a:schemeClr val="accent1">
                    <a:lumMod val="50000"/>
                  </a:schemeClr>
                </a:solidFill>
                <a:latin typeface="+mj-lt"/>
              </a:rPr>
              <a:t> ca </a:t>
            </a:r>
            <a:r>
              <a:rPr lang="vi-VN" sz="2800" b="1" dirty="0" err="1">
                <a:solidFill>
                  <a:schemeClr val="accent1">
                    <a:lumMod val="50000"/>
                  </a:schemeClr>
                </a:solidFill>
                <a:latin typeface="+mj-lt"/>
              </a:rPr>
              <a:t>ngợi</a:t>
            </a:r>
            <a:r>
              <a:rPr lang="vi-VN" sz="2800" b="1" dirty="0">
                <a:solidFill>
                  <a:schemeClr val="accent1">
                    <a:lumMod val="50000"/>
                  </a:schemeClr>
                </a:solidFill>
                <a:latin typeface="+mj-lt"/>
              </a:rPr>
              <a:t> Cao </a:t>
            </a:r>
            <a:r>
              <a:rPr lang="vi-VN" sz="2800" b="1" dirty="0" err="1">
                <a:solidFill>
                  <a:schemeClr val="accent1">
                    <a:lumMod val="50000"/>
                  </a:schemeClr>
                </a:solidFill>
                <a:latin typeface="+mj-lt"/>
              </a:rPr>
              <a:t>Bá</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Quát</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đã</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thể</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hiện</a:t>
            </a:r>
            <a:r>
              <a:rPr lang="vi-VN" sz="2800" b="1" dirty="0">
                <a:solidFill>
                  <a:schemeClr val="accent1">
                    <a:lumMod val="50000"/>
                  </a:schemeClr>
                </a:solidFill>
                <a:latin typeface="+mj-lt"/>
              </a:rPr>
              <a:t> tư </a:t>
            </a:r>
            <a:r>
              <a:rPr lang="vi-VN" sz="2800" b="1" dirty="0" err="1">
                <a:solidFill>
                  <a:schemeClr val="accent1">
                    <a:lumMod val="50000"/>
                  </a:schemeClr>
                </a:solidFill>
                <a:latin typeface="+mj-lt"/>
              </a:rPr>
              <a:t>chất</a:t>
            </a:r>
            <a:r>
              <a:rPr lang="vi-VN" sz="2800" b="1" dirty="0">
                <a:solidFill>
                  <a:schemeClr val="accent1">
                    <a:lumMod val="50000"/>
                  </a:schemeClr>
                </a:solidFill>
                <a:latin typeface="+mj-lt"/>
              </a:rPr>
              <a:t> thông minh </a:t>
            </a:r>
            <a:r>
              <a:rPr lang="vi-VN" sz="2800" b="1" dirty="0" err="1">
                <a:solidFill>
                  <a:schemeClr val="accent1">
                    <a:lumMod val="50000"/>
                  </a:schemeClr>
                </a:solidFill>
                <a:latin typeface="+mj-lt"/>
              </a:rPr>
              <a:t>từ</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nhỏ</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giỏi</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đối</a:t>
            </a:r>
            <a:r>
              <a:rPr lang="vi-VN" sz="2800" b="1" dirty="0">
                <a:solidFill>
                  <a:schemeClr val="accent1">
                    <a:lumMod val="50000"/>
                  </a:schemeClr>
                </a:solidFill>
                <a:latin typeface="+mj-lt"/>
              </a:rPr>
              <a:t> </a:t>
            </a:r>
            <a:r>
              <a:rPr lang="vi-VN" sz="2800" b="1" dirty="0" err="1">
                <a:solidFill>
                  <a:schemeClr val="accent1">
                    <a:lumMod val="50000"/>
                  </a:schemeClr>
                </a:solidFill>
                <a:latin typeface="+mj-lt"/>
              </a:rPr>
              <a:t>đáp</a:t>
            </a:r>
            <a:r>
              <a:rPr lang="vi-VN" sz="2800" b="1" dirty="0">
                <a:solidFill>
                  <a:schemeClr val="accent1">
                    <a:lumMod val="50000"/>
                  </a:schemeClr>
                </a:solidFill>
                <a:latin typeface="+mj-lt"/>
              </a:rPr>
              <a:t>.</a:t>
            </a:r>
          </a:p>
        </p:txBody>
      </p:sp>
    </p:spTree>
    <p:extLst>
      <p:ext uri="{BB962C8B-B14F-4D97-AF65-F5344CB8AC3E}">
        <p14:creationId xmlns:p14="http://schemas.microsoft.com/office/powerpoint/2010/main" val="460410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EDABA6-EA8A-4307-81A8-ACFE7E57651B}"/>
              </a:ext>
            </a:extLst>
          </p:cNvPr>
          <p:cNvSpPr txBox="1"/>
          <p:nvPr/>
        </p:nvSpPr>
        <p:spPr>
          <a:xfrm>
            <a:off x="596766" y="1347537"/>
            <a:ext cx="7719461" cy="1569660"/>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Tiết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thúc</a:t>
            </a:r>
            <a:endParaRPr lang="en-US" sz="4800" dirty="0">
              <a:latin typeface="Times New Roman" panose="02020603050405020304" pitchFamily="18" charset="0"/>
              <a:cs typeface="Times New Roman" panose="02020603050405020304" pitchFamily="18" charset="0"/>
            </a:endParaRPr>
          </a:p>
          <a:p>
            <a:pPr algn="ctr"/>
            <a:r>
              <a:rPr lang="en-US" sz="4800" dirty="0" err="1">
                <a:latin typeface="Times New Roman" panose="02020603050405020304" pitchFamily="18" charset="0"/>
                <a:cs typeface="Times New Roman" panose="02020603050405020304" pitchFamily="18" charset="0"/>
              </a:rPr>
              <a:t>Hẹn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ở tiết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7345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8A652-FF2D-4132-9C7A-8759FA3FF055}"/>
              </a:ext>
            </a:extLst>
          </p:cNvPr>
          <p:cNvSpPr txBox="1"/>
          <p:nvPr/>
        </p:nvSpPr>
        <p:spPr>
          <a:xfrm>
            <a:off x="1772283" y="116027"/>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sp>
        <p:nvSpPr>
          <p:cNvPr id="5" name="Rectangle 4">
            <a:extLst>
              <a:ext uri="{FF2B5EF4-FFF2-40B4-BE49-F238E27FC236}">
                <a16:creationId xmlns:a16="http://schemas.microsoft.com/office/drawing/2014/main" id="{3970C5C5-F77A-491C-A270-BB1699D16382}"/>
              </a:ext>
            </a:extLst>
          </p:cNvPr>
          <p:cNvSpPr/>
          <p:nvPr/>
        </p:nvSpPr>
        <p:spPr>
          <a:xfrm>
            <a:off x="228600" y="703143"/>
            <a:ext cx="8686800" cy="1692771"/>
          </a:xfrm>
          <a:prstGeom prst="rect">
            <a:avLst/>
          </a:prstGeom>
        </p:spPr>
        <p:txBody>
          <a:bodyPr>
            <a:spAutoFit/>
          </a:bodyPr>
          <a:lstStyle/>
          <a:p>
            <a:pPr algn="just">
              <a:defRPr/>
            </a:pPr>
            <a:r>
              <a:rPr lang="en-US" sz="2600" b="1" dirty="0">
                <a:latin typeface="Times New Roman" pitchFamily="18" charset="0"/>
                <a:cs typeface="Times New Roman" pitchFamily="18" charset="0"/>
              </a:rPr>
              <a:t>1. 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Mạng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kinh </a:t>
            </a:r>
            <a:r>
              <a:rPr lang="en-US" sz="2600" dirty="0" err="1">
                <a:latin typeface="Times New Roman" pitchFamily="18" charset="0"/>
                <a:cs typeface="Times New Roman" pitchFamily="18" charset="0"/>
              </a:rPr>
              <a:t>đô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Huế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ra </a:t>
            </a:r>
            <a:r>
              <a:rPr lang="en-US" sz="2600" dirty="0" err="1">
                <a:latin typeface="Times New Roman" pitchFamily="18" charset="0"/>
                <a:cs typeface="Times New Roman" pitchFamily="18" charset="0"/>
              </a:rPr>
              <a:t>Thăng</a:t>
            </a:r>
            <a:r>
              <a:rPr lang="en-US" sz="2600" dirty="0">
                <a:latin typeface="Times New Roman" pitchFamily="18" charset="0"/>
                <a:cs typeface="Times New Roman" pitchFamily="18" charset="0"/>
              </a:rPr>
              <a:t> Long (</a:t>
            </a:r>
            <a:r>
              <a:rPr lang="en-US" sz="2600" dirty="0" err="1">
                <a:latin typeface="Times New Roman" pitchFamily="18" charset="0"/>
                <a:cs typeface="Times New Roman" pitchFamily="18" charset="0"/>
              </a:rPr>
              <a:t>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Nội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ngắm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cảnh</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thét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ai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7356A70B-DE4D-41F6-8CD9-CD2AFC7589D3}"/>
              </a:ext>
            </a:extLst>
          </p:cNvPr>
          <p:cNvSpPr/>
          <p:nvPr/>
        </p:nvSpPr>
        <p:spPr>
          <a:xfrm>
            <a:off x="228600" y="2395914"/>
            <a:ext cx="8458200" cy="2015936"/>
          </a:xfrm>
          <a:prstGeom prst="rect">
            <a:avLst/>
          </a:prstGeom>
        </p:spPr>
        <p:txBody>
          <a:bodyPr>
            <a:spAutoFit/>
          </a:bodyPr>
          <a:lstStyle/>
          <a:p>
            <a:pPr algn="just">
              <a:defRPr/>
            </a:pPr>
            <a:r>
              <a:rPr lang="en-US" sz="2500" b="1" dirty="0">
                <a:latin typeface="Times New Roman" panose="02020603050405020304" pitchFamily="18" charset="0"/>
                <a:cs typeface="Times New Roman" pitchFamily="18" charset="0"/>
              </a:rPr>
              <a:t>2. </a:t>
            </a:r>
            <a:r>
              <a:rPr lang="en-US" sz="2500" dirty="0">
                <a:latin typeface="Times New Roman" pitchFamily="18" charset="0"/>
                <a:cs typeface="Times New Roman" pitchFamily="18" charset="0"/>
              </a:rPr>
              <a:t>Cao </a:t>
            </a:r>
            <a:r>
              <a:rPr lang="en-US" sz="2500" dirty="0" err="1">
                <a:latin typeface="Times New Roman" pitchFamily="18" charset="0"/>
                <a:cs typeface="Times New Roman" pitchFamily="18" charset="0"/>
              </a:rPr>
              <a:t>Bá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Quát</a:t>
            </a:r>
            <a:r>
              <a:rPr lang="en-US" sz="2500" dirty="0">
                <a:latin typeface="Times New Roman" pitchFamily="18" charset="0"/>
                <a:cs typeface="Times New Roman" pitchFamily="18" charset="0"/>
              </a:rPr>
              <a:t>,</a:t>
            </a:r>
            <a:r>
              <a:rPr lang="en-US" sz="2500" b="1" dirty="0">
                <a:solidFill>
                  <a:srgbClr val="C00000"/>
                </a:solidFill>
                <a:latin typeface="Times New Roman" pitchFamily="18" charset="0"/>
                <a:cs typeface="Times New Roman" pitchFamily="18" charset="0"/>
              </a:rPr>
              <a:t>/</a:t>
            </a:r>
            <a:r>
              <a:rPr lang="en-US" sz="2500" dirty="0">
                <a:solidFill>
                  <a:srgbClr val="C00000"/>
                </a:solidFill>
                <a:latin typeface="Times New Roman" pitchFamily="18" charset="0"/>
                <a:cs typeface="Times New Roman" pitchFamily="18" charset="0"/>
              </a:rPr>
              <a:t> </a:t>
            </a:r>
            <a:r>
              <a:rPr lang="en-US" sz="2500" dirty="0" err="1">
                <a:latin typeface="Times New Roman" pitchFamily="18" charset="0"/>
                <a:cs typeface="Times New Roman" pitchFamily="18" charset="0"/>
              </a:rPr>
              <a:t>khi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còn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muốn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rõ</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ý,</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liền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cởi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áo</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xuống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hồ</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tắm</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xúm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bắt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trói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đứa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trẻ</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tợn</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chịu</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la </a:t>
            </a:r>
            <a:r>
              <a:rPr lang="en-US" sz="2500" dirty="0" err="1">
                <a:latin typeface="Times New Roman" pitchFamily="18" charset="0"/>
                <a:cs typeface="Times New Roman" pitchFamily="18" charset="0"/>
              </a:rPr>
              <a:t>hét</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vùng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vẫy</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hồ</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thế</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Minh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truyền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hỏi</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52704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8A652-FF2D-4132-9C7A-8759FA3FF055}"/>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sp>
        <p:nvSpPr>
          <p:cNvPr id="7" name="Rectangle 6">
            <a:extLst>
              <a:ext uri="{FF2B5EF4-FFF2-40B4-BE49-F238E27FC236}">
                <a16:creationId xmlns:a16="http://schemas.microsoft.com/office/drawing/2014/main" id="{7502F04E-0B25-4AE3-902F-C4A16C9FB3E2}"/>
              </a:ext>
            </a:extLst>
          </p:cNvPr>
          <p:cNvSpPr/>
          <p:nvPr/>
        </p:nvSpPr>
        <p:spPr>
          <a:xfrm>
            <a:off x="228600" y="607138"/>
            <a:ext cx="8686800" cy="3170099"/>
          </a:xfrm>
          <a:prstGeom prst="rect">
            <a:avLst/>
          </a:prstGeom>
        </p:spPr>
        <p:txBody>
          <a:bodyPr>
            <a:spAutoFit/>
          </a:bodyPr>
          <a:lstStyle/>
          <a:p>
            <a:pPr algn="just">
              <a:defRPr/>
            </a:pPr>
            <a:r>
              <a:rPr lang="en-US" sz="2500" b="1" dirty="0">
                <a:latin typeface="Times New Roman" panose="02020603050405020304" pitchFamily="18" charset="0"/>
                <a:cs typeface="Times New Roman" pitchFamily="18" charset="0"/>
              </a:rPr>
              <a:t>3. </a:t>
            </a:r>
            <a:r>
              <a:rPr lang="en-US" sz="2500" dirty="0" err="1">
                <a:latin typeface="Times New Roman" pitchFamily="18" charset="0"/>
                <a:cs typeface="Times New Roman" pitchFamily="18" charset="0"/>
              </a:rPr>
              <a:t>Câu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xưng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quê</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chơi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nói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thì</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lúc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đuổi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sau</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leo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lẻo</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đớp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endParaRPr lang="en-US" sz="2500" dirty="0">
              <a:latin typeface="Times New Roman" pitchFamily="18" charset="0"/>
              <a:cs typeface="Times New Roman" pitchFamily="18" charset="0"/>
            </a:endParaRPr>
          </a:p>
          <a:p>
            <a:pPr algn="just">
              <a:defRPr/>
            </a:pP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Chẳng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nghĩ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lâu</a:t>
            </a:r>
            <a:r>
              <a:rPr lang="en-US" sz="2500" dirty="0">
                <a:latin typeface="Times New Roman" pitchFamily="18" charset="0"/>
                <a:cs typeface="Times New Roman" pitchFamily="18" charset="0"/>
              </a:rPr>
              <a:t> la </a:t>
            </a:r>
            <a:r>
              <a:rPr lang="en-US" sz="2500" dirty="0" err="1">
                <a:latin typeface="Times New Roman" pitchFamily="18" charset="0"/>
                <a:cs typeface="Times New Roman" pitchFamily="18" charset="0"/>
              </a:rPr>
              <a:t>gì</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Cao </a:t>
            </a:r>
            <a:r>
              <a:rPr lang="en-US" sz="2500" dirty="0" err="1">
                <a:latin typeface="Times New Roman" pitchFamily="18" charset="0"/>
                <a:cs typeface="Times New Roman" pitchFamily="18" charset="0"/>
              </a:rPr>
              <a:t>Bá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trói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luôn</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Trời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trói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endParaRPr lang="en-US" sz="25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5DBA0F60-E787-4177-AA0B-2B5E3E8DDC03}"/>
              </a:ext>
            </a:extLst>
          </p:cNvPr>
          <p:cNvSpPr/>
          <p:nvPr/>
        </p:nvSpPr>
        <p:spPr>
          <a:xfrm>
            <a:off x="228600" y="3592034"/>
            <a:ext cx="8686800" cy="1154162"/>
          </a:xfrm>
          <a:prstGeom prst="rect">
            <a:avLst/>
          </a:prstGeom>
        </p:spPr>
        <p:txBody>
          <a:bodyPr>
            <a:spAutoFit/>
          </a:bodyPr>
          <a:lstStyle/>
          <a:p>
            <a:pPr algn="just">
              <a:defRPr/>
            </a:pPr>
            <a:r>
              <a:rPr lang="en-US" sz="2300" b="1" dirty="0">
                <a:latin typeface="Times New Roman" panose="02020603050405020304" pitchFamily="18" charset="0"/>
                <a:cs typeface="Times New Roman" pitchFamily="18" charset="0"/>
              </a:rPr>
              <a:t>4. </a:t>
            </a:r>
            <a:r>
              <a:rPr lang="en-US" sz="2300" dirty="0" err="1">
                <a:latin typeface="Times New Roman" pitchFamily="18" charset="0"/>
                <a:cs typeface="Times New Roman" pitchFamily="18" charset="0"/>
              </a:rPr>
              <a:t>Vế</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vừa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cứng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cỏi</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vừa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chỉnh</a:t>
            </a:r>
            <a:r>
              <a:rPr lang="en-US" sz="2300" b="1"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biểu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lộ</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trí</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thông</a:t>
            </a:r>
            <a:r>
              <a:rPr lang="en-US" sz="2300" dirty="0">
                <a:latin typeface="Times New Roman" pitchFamily="18" charset="0"/>
                <a:cs typeface="Times New Roman" pitchFamily="18" charset="0"/>
              </a:rPr>
              <a:t> minh.</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Vua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nguôi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giận</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truyền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cởi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trói</a:t>
            </a:r>
            <a:r>
              <a:rPr lang="en-US" sz="2300"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tha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cậu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bé</a:t>
            </a:r>
            <a:r>
              <a:rPr lang="en-US" sz="2300" b="1" dirty="0">
                <a:latin typeface="Times New Roman" pitchFamily="18" charset="0"/>
                <a:cs typeface="Times New Roman" pitchFamily="18" charset="0"/>
              </a:rPr>
              <a:t>.</a:t>
            </a:r>
            <a:r>
              <a:rPr lang="en-US" sz="2300" b="1" dirty="0">
                <a:solidFill>
                  <a:srgbClr val="C00000"/>
                </a:solidFill>
                <a:latin typeface="Times New Roman" panose="02020603050405020304" pitchFamily="18" charset="0"/>
                <a:cs typeface="Times New Roman" panose="02020603050405020304" pitchFamily="18" charset="0"/>
              </a:rPr>
              <a:t>//</a:t>
            </a:r>
            <a:endParaRPr lang="en-US" sz="2300" b="1" dirty="0">
              <a:latin typeface="Times New Roman" pitchFamily="18" charset="0"/>
              <a:cs typeface="Times New Roman" pitchFamily="18" charset="0"/>
            </a:endParaRPr>
          </a:p>
          <a:p>
            <a:pPr algn="r">
              <a:defRPr/>
            </a:pPr>
            <a:r>
              <a:rPr lang="en-US" sz="2300" i="1" dirty="0">
                <a:latin typeface="Times New Roman" pitchFamily="18" charset="0"/>
                <a:cs typeface="Times New Roman" pitchFamily="18" charset="0"/>
              </a:rPr>
              <a:t>Theo</a:t>
            </a:r>
            <a:r>
              <a:rPr lang="en-US" sz="2300" dirty="0">
                <a:latin typeface="Times New Roman" pitchFamily="18" charset="0"/>
                <a:cs typeface="Times New Roman" pitchFamily="18" charset="0"/>
              </a:rPr>
              <a:t> QUỐC CHẤN</a:t>
            </a:r>
          </a:p>
        </p:txBody>
      </p:sp>
    </p:spTree>
    <p:extLst>
      <p:ext uri="{BB962C8B-B14F-4D97-AF65-F5344CB8AC3E}">
        <p14:creationId xmlns:p14="http://schemas.microsoft.com/office/powerpoint/2010/main" val="211033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6" name="TextBox 15">
            <a:extLst>
              <a:ext uri="{FF2B5EF4-FFF2-40B4-BE49-F238E27FC236}">
                <a16:creationId xmlns:a16="http://schemas.microsoft.com/office/drawing/2014/main" id="{A4BB5580-1A67-4B4D-B9AB-F23F68DFA436}"/>
              </a:ext>
            </a:extLst>
          </p:cNvPr>
          <p:cNvSpPr txBox="1"/>
          <p:nvPr/>
        </p:nvSpPr>
        <p:spPr>
          <a:xfrm>
            <a:off x="1810871" y="1299882"/>
            <a:ext cx="6176682" cy="193899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Bài </a:t>
            </a:r>
            <a:r>
              <a:rPr lang="en-US" sz="6000" b="1" dirty="0" err="1">
                <a:latin typeface="Times New Roman" panose="02020603050405020304" pitchFamily="18" charset="0"/>
                <a:cs typeface="Times New Roman" panose="02020603050405020304" pitchFamily="18" charset="0"/>
              </a:rPr>
              <a:t>được</a:t>
            </a:r>
            <a:r>
              <a:rPr lang="en-US" sz="6000" b="1" dirty="0">
                <a:latin typeface="Times New Roman" panose="02020603050405020304" pitchFamily="18" charset="0"/>
                <a:cs typeface="Times New Roman" panose="02020603050405020304" pitchFamily="18" charset="0"/>
              </a:rPr>
              <a:t> chia </a:t>
            </a:r>
            <a:r>
              <a:rPr lang="en-US" sz="6000" b="1" dirty="0" err="1">
                <a:latin typeface="Times New Roman" panose="02020603050405020304" pitchFamily="18" charset="0"/>
                <a:cs typeface="Times New Roman" panose="02020603050405020304" pitchFamily="18" charset="0"/>
              </a:rPr>
              <a:t>làm</a:t>
            </a:r>
            <a:r>
              <a:rPr lang="en-US" sz="6000" b="1" dirty="0">
                <a:latin typeface="Times New Roman" panose="02020603050405020304" pitchFamily="18" charset="0"/>
                <a:cs typeface="Times New Roman" panose="02020603050405020304" pitchFamily="18" charset="0"/>
              </a:rPr>
              <a:t> bao </a:t>
            </a:r>
            <a:r>
              <a:rPr lang="en-US" sz="6000" b="1" dirty="0" err="1">
                <a:latin typeface="Times New Roman" panose="02020603050405020304" pitchFamily="18" charset="0"/>
                <a:cs typeface="Times New Roman" panose="02020603050405020304" pitchFamily="18" charset="0"/>
              </a:rPr>
              <a:t>nhiêu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đoạn</a:t>
            </a:r>
            <a:r>
              <a:rPr lang="en-US" sz="60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78" name="Google Shape;678;p35"/>
          <p:cNvSpPr/>
          <p:nvPr/>
        </p:nvSpPr>
        <p:spPr>
          <a:xfrm>
            <a:off x="5530251" y="101435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3729457" y="45993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7866275" y="4546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flipH="1">
            <a:off x="-741725" y="29014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D33D7C1A-20EA-4491-BDE7-8FD19E4D97BA}"/>
              </a:ext>
            </a:extLst>
          </p:cNvPr>
          <p:cNvSpPr txBox="1"/>
          <p:nvPr/>
        </p:nvSpPr>
        <p:spPr>
          <a:xfrm>
            <a:off x="251012" y="104511"/>
            <a:ext cx="632011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Bài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bốn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276F8A72-56CA-4437-BB6A-01F9586F6775}"/>
              </a:ext>
            </a:extLst>
          </p:cNvPr>
          <p:cNvSpPr txBox="1"/>
          <p:nvPr/>
        </p:nvSpPr>
        <p:spPr>
          <a:xfrm>
            <a:off x="439271" y="1730188"/>
            <a:ext cx="3469341"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 ai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a:t>
            </a:r>
          </a:p>
        </p:txBody>
      </p:sp>
      <p:sp>
        <p:nvSpPr>
          <p:cNvPr id="47" name="TextBox 46">
            <a:extLst>
              <a:ext uri="{FF2B5EF4-FFF2-40B4-BE49-F238E27FC236}">
                <a16:creationId xmlns:a16="http://schemas.microsoft.com/office/drawing/2014/main" id="{089A655A-17F5-4159-AAAD-6AC2E7065CCD}"/>
              </a:ext>
            </a:extLst>
          </p:cNvPr>
          <p:cNvSpPr txBox="1"/>
          <p:nvPr/>
        </p:nvSpPr>
        <p:spPr>
          <a:xfrm>
            <a:off x="5067202" y="1816111"/>
            <a:ext cx="4139610"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2</a:t>
            </a:r>
            <a:r>
              <a:rPr lang="en-US" sz="3600" dirty="0">
                <a:latin typeface="Times New Roman" panose="02020603050405020304" pitchFamily="18" charset="0"/>
                <a:cs typeface="Times New Roman" panose="02020603050405020304" pitchFamily="18" charset="0"/>
              </a:rPr>
              <a:t>: Cao </a:t>
            </a:r>
            <a:r>
              <a:rPr lang="en-US" sz="3600" dirty="0" err="1">
                <a:latin typeface="Times New Roman" panose="02020603050405020304" pitchFamily="18" charset="0"/>
                <a:cs typeface="Times New Roman" panose="02020603050405020304" pitchFamily="18" charset="0"/>
              </a:rPr>
              <a:t>Bá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Quát</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C4657C33-58E2-4353-B1E9-1091FBA39563}"/>
              </a:ext>
            </a:extLst>
          </p:cNvPr>
          <p:cNvSpPr txBox="1"/>
          <p:nvPr/>
        </p:nvSpPr>
        <p:spPr>
          <a:xfrm>
            <a:off x="439271" y="3518750"/>
            <a:ext cx="3720353" cy="1200329"/>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p>
        </p:txBody>
      </p:sp>
      <p:sp>
        <p:nvSpPr>
          <p:cNvPr id="49" name="TextBox 48">
            <a:extLst>
              <a:ext uri="{FF2B5EF4-FFF2-40B4-BE49-F238E27FC236}">
                <a16:creationId xmlns:a16="http://schemas.microsoft.com/office/drawing/2014/main" id="{1A99A9DC-CC6B-4D2D-AC57-D216561D4509}"/>
              </a:ext>
            </a:extLst>
          </p:cNvPr>
          <p:cNvSpPr txBox="1"/>
          <p:nvPr/>
        </p:nvSpPr>
        <p:spPr>
          <a:xfrm>
            <a:off x="4885764" y="3284663"/>
            <a:ext cx="4688541" cy="1754326"/>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cỏi</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tha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1" name="Rectangle 40">
            <a:extLst>
              <a:ext uri="{FF2B5EF4-FFF2-40B4-BE49-F238E27FC236}">
                <a16:creationId xmlns:a16="http://schemas.microsoft.com/office/drawing/2014/main" id="{1005EE5E-E2AA-4F24-8554-9CA6200F4B71}"/>
              </a:ext>
            </a:extLst>
          </p:cNvPr>
          <p:cNvSpPr/>
          <p:nvPr/>
        </p:nvSpPr>
        <p:spPr>
          <a:xfrm>
            <a:off x="868329" y="613495"/>
            <a:ext cx="7644737" cy="1692771"/>
          </a:xfrm>
          <a:prstGeom prst="rect">
            <a:avLst/>
          </a:prstGeom>
        </p:spPr>
        <p:txBody>
          <a:bodyPr wrap="square">
            <a:spAutoFit/>
          </a:bodyPr>
          <a:lstStyle/>
          <a:p>
            <a:pPr algn="just">
              <a:defRPr/>
            </a:pPr>
            <a:r>
              <a:rPr lang="en-US" sz="2600" b="1" dirty="0">
                <a:latin typeface="Times New Roman" pitchFamily="18" charset="0"/>
                <a:cs typeface="Times New Roman" pitchFamily="18" charset="0"/>
              </a:rPr>
              <a:t>1. 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Mạng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kinh </a:t>
            </a:r>
            <a:r>
              <a:rPr lang="en-US" sz="2600" dirty="0" err="1">
                <a:latin typeface="Times New Roman" pitchFamily="18" charset="0"/>
                <a:cs typeface="Times New Roman" pitchFamily="18" charset="0"/>
              </a:rPr>
              <a:t>đô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Huế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ra </a:t>
            </a:r>
            <a:r>
              <a:rPr lang="en-US" sz="2600" dirty="0" err="1">
                <a:latin typeface="Times New Roman" pitchFamily="18" charset="0"/>
                <a:cs typeface="Times New Roman" pitchFamily="18" charset="0"/>
              </a:rPr>
              <a:t>Thăng</a:t>
            </a:r>
            <a:r>
              <a:rPr lang="en-US" sz="2600" dirty="0">
                <a:latin typeface="Times New Roman" pitchFamily="18" charset="0"/>
                <a:cs typeface="Times New Roman" pitchFamily="18" charset="0"/>
              </a:rPr>
              <a:t> Long (</a:t>
            </a:r>
            <a:r>
              <a:rPr lang="en-US" sz="2600" dirty="0" err="1">
                <a:latin typeface="Times New Roman" pitchFamily="18" charset="0"/>
                <a:cs typeface="Times New Roman" pitchFamily="18" charset="0"/>
              </a:rPr>
              <a:t>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Nội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ngắm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cảnh</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thét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ai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gần</a:t>
            </a:r>
            <a:r>
              <a:rPr lang="en-US" sz="2600" dirty="0">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pic>
        <p:nvPicPr>
          <p:cNvPr id="43" name="Picture 8" descr="Lý thuyết tập đọc: đối đáp với vua tiếng việt 3">
            <a:extLst>
              <a:ext uri="{FF2B5EF4-FFF2-40B4-BE49-F238E27FC236}">
                <a16:creationId xmlns:a16="http://schemas.microsoft.com/office/drawing/2014/main" id="{CADAEA74-5E76-4312-A2A8-C3092925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424" y="2306266"/>
            <a:ext cx="5544228" cy="28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p:cTn id="7"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
                                            <p:txEl>
                                              <p:pRg st="0" end="0"/>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pic>
        <p:nvPicPr>
          <p:cNvPr id="43" name="Picture 8" descr="Lý thuyết tập đọc: đối đáp với vua tiếng việt 3">
            <a:extLst>
              <a:ext uri="{FF2B5EF4-FFF2-40B4-BE49-F238E27FC236}">
                <a16:creationId xmlns:a16="http://schemas.microsoft.com/office/drawing/2014/main" id="{CADAEA74-5E76-4312-A2A8-C3092925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283" y="2449880"/>
            <a:ext cx="5263593" cy="26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BB1F04D-EC98-464D-9D71-FBAEF4D2146B}"/>
              </a:ext>
            </a:extLst>
          </p:cNvPr>
          <p:cNvSpPr/>
          <p:nvPr/>
        </p:nvSpPr>
        <p:spPr>
          <a:xfrm>
            <a:off x="826285" y="675050"/>
            <a:ext cx="7364506" cy="1785104"/>
          </a:xfrm>
          <a:prstGeom prst="rect">
            <a:avLst/>
          </a:prstGeom>
        </p:spPr>
        <p:txBody>
          <a:bodyPr wrap="square">
            <a:spAutoFit/>
          </a:bodyPr>
          <a:lstStyle/>
          <a:p>
            <a:pPr algn="just">
              <a:defRPr/>
            </a:pPr>
            <a:r>
              <a:rPr lang="en-US" sz="2200" b="1" dirty="0">
                <a:latin typeface="Times New Roman" panose="02020603050405020304" pitchFamily="18" charset="0"/>
                <a:cs typeface="Times New Roman" pitchFamily="18" charset="0"/>
              </a:rPr>
              <a:t>2. </a:t>
            </a:r>
            <a:r>
              <a:rPr lang="en-US" sz="2200" dirty="0">
                <a:latin typeface="Times New Roman" pitchFamily="18" charset="0"/>
                <a:cs typeface="Times New Roman" pitchFamily="18" charset="0"/>
              </a:rPr>
              <a:t>Cao </a:t>
            </a:r>
            <a:r>
              <a:rPr lang="en-US" sz="2200" dirty="0" err="1">
                <a:latin typeface="Times New Roman" pitchFamily="18" charset="0"/>
                <a:cs typeface="Times New Roman" pitchFamily="18" charset="0"/>
              </a:rPr>
              <a:t>Bá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Quát</a:t>
            </a:r>
            <a:r>
              <a:rPr lang="en-US" sz="2200" dirty="0">
                <a:latin typeface="Times New Roman" pitchFamily="18" charset="0"/>
                <a:cs typeface="Times New Roman" pitchFamily="18" charset="0"/>
              </a:rPr>
              <a:t>,</a:t>
            </a:r>
            <a:r>
              <a:rPr lang="en-US" sz="2200" b="1" dirty="0">
                <a:solidFill>
                  <a:srgbClr val="C00000"/>
                </a:solidFill>
                <a:latin typeface="Times New Roman" pitchFamily="18" charset="0"/>
                <a:cs typeface="Times New Roman" pitchFamily="18" charset="0"/>
              </a:rPr>
              <a:t>/</a:t>
            </a:r>
            <a:r>
              <a:rPr lang="en-US" sz="2200" dirty="0">
                <a:solidFill>
                  <a:srgbClr val="C00000"/>
                </a:solidFill>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vua</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ý,</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áo</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tắm</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tợn</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la </a:t>
            </a:r>
            <a:r>
              <a:rPr lang="en-US" sz="2200" dirty="0" err="1">
                <a:latin typeface="Times New Roman" pitchFamily="18" charset="0"/>
                <a:cs typeface="Times New Roman" pitchFamily="18" charset="0"/>
              </a:rPr>
              <a:t>hét</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vẫy</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hồ</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thế</a:t>
            </a:r>
            <a:r>
              <a:rPr lang="en-US" sz="2200"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vua</a:t>
            </a:r>
            <a:r>
              <a:rPr lang="en-US" sz="2200" dirty="0">
                <a:latin typeface="Times New Roman" pitchFamily="18" charset="0"/>
                <a:cs typeface="Times New Roman" pitchFamily="18" charset="0"/>
              </a:rPr>
              <a:t> Minh </a:t>
            </a:r>
            <a:r>
              <a:rPr lang="en-US" sz="2200" dirty="0" err="1">
                <a:latin typeface="Times New Roman" pitchFamily="18" charset="0"/>
                <a:cs typeface="Times New Roman" pitchFamily="18" charset="0"/>
              </a:rPr>
              <a:t>Mạng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b="1" dirty="0">
                <a:latin typeface="Times New Roman" pitchFamily="18" charset="0"/>
                <a:cs typeface="Times New Roman" pitchFamily="18" charset="0"/>
              </a:rPr>
              <a:t>.</a:t>
            </a:r>
            <a:r>
              <a:rPr lang="en-US" sz="2200" b="1" dirty="0">
                <a:solidFill>
                  <a:srgbClr val="C00000"/>
                </a:solidFill>
                <a:latin typeface="Times New Roman" panose="02020603050405020304" pitchFamily="18" charset="0"/>
                <a:cs typeface="Times New Roman" panose="02020603050405020304" pitchFamily="18" charset="0"/>
              </a:rPr>
              <a:t>//</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366802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42" name="TextBox 41">
            <a:extLst>
              <a:ext uri="{FF2B5EF4-FFF2-40B4-BE49-F238E27FC236}">
                <a16:creationId xmlns:a16="http://schemas.microsoft.com/office/drawing/2014/main" id="{B5FEA06B-4D39-4C56-9773-B62C162BD6C0}"/>
              </a:ext>
            </a:extLst>
          </p:cNvPr>
          <p:cNvSpPr txBox="1"/>
          <p:nvPr/>
        </p:nvSpPr>
        <p:spPr>
          <a:xfrm>
            <a:off x="1772283" y="90148"/>
            <a:ext cx="5836830" cy="707886"/>
          </a:xfrm>
          <a:prstGeom prst="rect">
            <a:avLst/>
          </a:prstGeom>
          <a:noFill/>
        </p:spPr>
        <p:txBody>
          <a:bodyPr wrap="square" rtlCol="0">
            <a:spAutoFit/>
          </a:bodyPr>
          <a:lstStyle/>
          <a:p>
            <a:pPr algn="ctr"/>
            <a:r>
              <a:rPr lang="en-US" sz="4000" b="1" dirty="0" err="1">
                <a:solidFill>
                  <a:schemeClr val="accent1">
                    <a:lumMod val="50000"/>
                  </a:schemeClr>
                </a:solidFill>
                <a:latin typeface="HP001 5H" panose="020B0603050302020204" pitchFamily="34" charset="0"/>
                <a:cs typeface="HP001 5H" panose="020B0603050302020204" pitchFamily="34" charset="0"/>
              </a:rPr>
              <a:t>Đối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đáp</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với</a:t>
            </a:r>
            <a:r>
              <a:rPr lang="en-US" sz="4000" b="1" dirty="0">
                <a:solidFill>
                  <a:schemeClr val="accent1">
                    <a:lumMod val="50000"/>
                  </a:schemeClr>
                </a:solidFill>
                <a:latin typeface="HP001 5H" panose="020B0603050302020204" pitchFamily="34" charset="0"/>
                <a:cs typeface="HP001 5H" panose="020B0603050302020204" pitchFamily="34" charset="0"/>
              </a:rPr>
              <a:t> </a:t>
            </a:r>
            <a:r>
              <a:rPr lang="en-US" sz="4000" b="1" dirty="0" err="1">
                <a:solidFill>
                  <a:schemeClr val="accent1">
                    <a:lumMod val="50000"/>
                  </a:schemeClr>
                </a:solidFill>
                <a:latin typeface="HP001 5H" panose="020B0603050302020204" pitchFamily="34" charset="0"/>
                <a:cs typeface="HP001 5H" panose="020B0603050302020204" pitchFamily="34" charset="0"/>
              </a:rPr>
              <a:t>vua</a:t>
            </a:r>
            <a:endParaRPr lang="en-US" sz="4000" b="1" dirty="0">
              <a:solidFill>
                <a:schemeClr val="accent1">
                  <a:lumMod val="50000"/>
                </a:schemeClr>
              </a:solidFill>
              <a:latin typeface="HP001 5H" panose="020B0603050302020204" pitchFamily="34" charset="0"/>
              <a:cs typeface="HP001 5H" panose="020B0603050302020204" pitchFamily="34" charset="0"/>
            </a:endParaRPr>
          </a:p>
        </p:txBody>
      </p:sp>
      <p:sp>
        <p:nvSpPr>
          <p:cNvPr id="6" name="Rectangle 5">
            <a:extLst>
              <a:ext uri="{FF2B5EF4-FFF2-40B4-BE49-F238E27FC236}">
                <a16:creationId xmlns:a16="http://schemas.microsoft.com/office/drawing/2014/main" id="{7A3281FD-999B-4BD7-93CA-965813964DA0}"/>
              </a:ext>
            </a:extLst>
          </p:cNvPr>
          <p:cNvSpPr/>
          <p:nvPr/>
        </p:nvSpPr>
        <p:spPr>
          <a:xfrm>
            <a:off x="950258" y="986700"/>
            <a:ext cx="7064189" cy="3554819"/>
          </a:xfrm>
          <a:prstGeom prst="rect">
            <a:avLst/>
          </a:prstGeom>
        </p:spPr>
        <p:txBody>
          <a:bodyPr wrap="square">
            <a:spAutoFit/>
          </a:bodyPr>
          <a:lstStyle/>
          <a:p>
            <a:pPr algn="just">
              <a:defRPr/>
            </a:pPr>
            <a:r>
              <a:rPr lang="en-US" sz="2500" b="1" dirty="0">
                <a:latin typeface="Times New Roman" panose="02020603050405020304" pitchFamily="18" charset="0"/>
                <a:cs typeface="Times New Roman" pitchFamily="18" charset="0"/>
              </a:rPr>
              <a:t>3. </a:t>
            </a:r>
            <a:r>
              <a:rPr lang="en-US" sz="2500" dirty="0" err="1">
                <a:latin typeface="Times New Roman" pitchFamily="18" charset="0"/>
                <a:cs typeface="Times New Roman" pitchFamily="18" charset="0"/>
              </a:rPr>
              <a:t>Câu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xưng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quê</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chơi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nói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thì</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Nhìn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lúc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đuổi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vế</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sau</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Nước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trong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leo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lẻo</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đớp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a:t>
            </a:r>
            <a:endParaRPr lang="en-US" sz="2500" dirty="0">
              <a:latin typeface="Times New Roman" pitchFamily="18" charset="0"/>
              <a:cs typeface="Times New Roman" pitchFamily="18" charset="0"/>
            </a:endParaRPr>
          </a:p>
          <a:p>
            <a:pPr indent="169863" algn="just">
              <a:defRPr/>
            </a:pPr>
            <a:r>
              <a:rPr lang="en-US" sz="2500" dirty="0" err="1">
                <a:latin typeface="Times New Roman" pitchFamily="18" charset="0"/>
                <a:cs typeface="Times New Roman" pitchFamily="18" charset="0"/>
              </a:rPr>
              <a:t>Chẳng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nghĩ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lâu</a:t>
            </a:r>
            <a:r>
              <a:rPr lang="en-US" sz="2500" dirty="0">
                <a:latin typeface="Times New Roman" pitchFamily="18" charset="0"/>
                <a:cs typeface="Times New Roman" pitchFamily="18" charset="0"/>
              </a:rPr>
              <a:t> la </a:t>
            </a:r>
            <a:r>
              <a:rPr lang="en-US" sz="2500" dirty="0" err="1">
                <a:latin typeface="Times New Roman" pitchFamily="18" charset="0"/>
                <a:cs typeface="Times New Roman" pitchFamily="18" charset="0"/>
              </a:rPr>
              <a:t>gì</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Cao </a:t>
            </a:r>
            <a:r>
              <a:rPr lang="en-US" sz="2500" dirty="0" err="1">
                <a:latin typeface="Times New Roman" pitchFamily="18" charset="0"/>
                <a:cs typeface="Times New Roman" pitchFamily="18" charset="0"/>
              </a:rPr>
              <a:t>Bá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lấy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trói</a:t>
            </a:r>
            <a:r>
              <a:rPr lang="en-US" sz="2500"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luôn</a:t>
            </a:r>
            <a:r>
              <a:rPr lang="en-US" sz="2500" b="1" dirty="0">
                <a:latin typeface="Times New Roman" pitchFamily="18" charset="0"/>
                <a:cs typeface="Times New Roman" pitchFamily="18" charset="0"/>
              </a:rPr>
              <a:t>:</a:t>
            </a:r>
            <a:r>
              <a:rPr lang="en-US" sz="2500" b="1" dirty="0">
                <a:solidFill>
                  <a:srgbClr val="C00000"/>
                </a:solidFill>
                <a:latin typeface="Times New Roman" panose="02020603050405020304" pitchFamily="18" charset="0"/>
                <a:cs typeface="Times New Roman" panose="02020603050405020304" pitchFamily="18" charset="0"/>
              </a:rPr>
              <a:t>//</a:t>
            </a:r>
            <a:endParaRPr lang="en-US" sz="2500" b="1" dirty="0">
              <a:latin typeface="Times New Roman" pitchFamily="18" charset="0"/>
              <a:cs typeface="Times New Roman" pitchFamily="18" charset="0"/>
            </a:endParaRPr>
          </a:p>
          <a:p>
            <a:pPr algn="ctr">
              <a:defRPr/>
            </a:pPr>
            <a:r>
              <a:rPr lang="en-US" sz="2500" i="1" dirty="0" err="1">
                <a:latin typeface="Times New Roman" pitchFamily="18" charset="0"/>
                <a:cs typeface="Times New Roman" pitchFamily="18" charset="0"/>
              </a:rPr>
              <a:t>Trời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nắng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chang</a:t>
            </a:r>
            <a:r>
              <a:rPr lang="en-US" sz="2500" b="1" i="1" dirty="0">
                <a:solidFill>
                  <a:srgbClr val="C00000"/>
                </a:solidFill>
                <a:latin typeface="Times New Roman" panose="02020603050405020304" pitchFamily="18" charset="0"/>
                <a:cs typeface="Times New Roman" panose="02020603050405020304" pitchFamily="18" charset="0"/>
              </a:rPr>
              <a: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trói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0699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p:cTn id="2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ocial Issues Thesis: Climate Change by Slidesgo">
  <a:themeElements>
    <a:clrScheme name="Simple Light">
      <a:dk1>
        <a:srgbClr val="355C2E"/>
      </a:dk1>
      <a:lt1>
        <a:srgbClr val="F8EEE4"/>
      </a:lt1>
      <a:dk2>
        <a:srgbClr val="81A235"/>
      </a:dk2>
      <a:lt2>
        <a:srgbClr val="282828"/>
      </a:lt2>
      <a:accent1>
        <a:srgbClr val="F0DCC8"/>
      </a:accent1>
      <a:accent2>
        <a:srgbClr val="F4A79C"/>
      </a:accent2>
      <a:accent3>
        <a:srgbClr val="C7843C"/>
      </a:accent3>
      <a:accent4>
        <a:srgbClr val="8ACDCE"/>
      </a:accent4>
      <a:accent5>
        <a:srgbClr val="006936"/>
      </a:accent5>
      <a:accent6>
        <a:srgbClr val="7A5716"/>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27D99B-F7A8-4265-A893-C173A01D9816}"/>
</file>

<file path=customXml/itemProps2.xml><?xml version="1.0" encoding="utf-8"?>
<ds:datastoreItem xmlns:ds="http://schemas.openxmlformats.org/officeDocument/2006/customXml" ds:itemID="{BE5D8623-63A0-4BB0-89C5-4C52F23CC204}"/>
</file>

<file path=customXml/itemProps3.xml><?xml version="1.0" encoding="utf-8"?>
<ds:datastoreItem xmlns:ds="http://schemas.openxmlformats.org/officeDocument/2006/customXml" ds:itemID="{7A7D41B5-6F4E-409E-97BC-8E07FE90B4AD}"/>
</file>

<file path=docProps/app.xml><?xml version="1.0" encoding="utf-8"?>
<Properties xmlns="http://schemas.openxmlformats.org/officeDocument/2006/extended-properties" xmlns:vt="http://schemas.openxmlformats.org/officeDocument/2006/docPropsVTypes">
  <TotalTime>177</TotalTime>
  <Words>1302</Words>
  <Application>Microsoft Office PowerPoint</Application>
  <PresentationFormat>On-screen Show (16:9)</PresentationFormat>
  <Paragraphs>70</Paragraphs>
  <Slides>27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Cairo</vt:lpstr>
      <vt:lpstr>Times New Roman</vt:lpstr>
      <vt:lpstr>HP001 5H</vt:lpstr>
      <vt:lpstr>Raleway</vt:lpstr>
      <vt:lpstr>Amasis MT Pro Black</vt:lpstr>
      <vt:lpstr>Oxygen</vt:lpstr>
      <vt:lpstr>Social Issues Thesis: Climate Change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Đặng Minh Hồng</cp:lastModifiedBy>
  <cp:revision>4</cp:revision>
  <dcterms:modified xsi:type="dcterms:W3CDTF">2022-02-09T13:47:00Z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