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s/slide2.xml" ContentType="application/vnd.openxmlformats-officedocument.presentationml.slide+xml"/>
  <Override PartName="/ppt/slides/slide9.xml" ContentType="application/vnd.openxmlformats-officedocument.presentationml.slide+xml"/>
  <Override PartName="/ppt/slides/slide8.xml" ContentType="application/vnd.openxmlformats-officedocument.presentationml.slide+xml"/>
  <Override PartName="/ppt/slides/slide7.xml" ContentType="application/vnd.openxmlformats-officedocument.presentationml.slide+xml"/>
  <Override PartName="/ppt/slides/slide6.xml" ContentType="application/vnd.openxmlformats-officedocument.presentationml.slide+xml"/>
  <Override PartName="/ppt/slides/slide5.xml" ContentType="application/vnd.openxmlformats-officedocument.presentationml.slide+xml"/>
  <Override PartName="/ppt/slides/slide4.xml" ContentType="application/vnd.openxmlformats-officedocument.presentationml.slide+xml"/>
  <Override PartName="/ppt/slides/slide12.xml" ContentType="application/vnd.openxmlformats-officedocument.presentationml.slide+xml"/>
  <Override PartName="/ppt/slides/slide3.xml" ContentType="application/vnd.openxmlformats-officedocument.presentationml.slide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1.xml" ContentType="application/vnd.openxmlformats-officedocument.presentationml.slide+xml"/>
  <Override PartName="/ppt/slides/slide16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17.xml" ContentType="application/vnd.openxmlformats-officedocument.presentationml.slide+xml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theme/theme2.xml" ContentType="application/vnd.openxmlformats-officedocument.theme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docProps/app.xml" ContentType="application/vnd.openxmlformats-officedocument.extended-properties+xml"/>
  <Override PartName="/ppt/tags/tag1.xml" ContentType="application/vnd.openxmlformats-officedocument.presentationml.tag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257" r:id="rId2"/>
    <p:sldId id="258" r:id="rId3"/>
    <p:sldId id="259" r:id="rId4"/>
    <p:sldId id="260" r:id="rId5"/>
    <p:sldId id="274" r:id="rId6"/>
    <p:sldId id="275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</p:sldIdLst>
  <p:sldSz cx="12192000" cy="6858000"/>
  <p:notesSz cx="6858000" cy="9144000"/>
  <p:custDataLst>
    <p:tags r:id="rId22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706" autoAdjust="0"/>
    <p:restoredTop sz="94660"/>
  </p:normalViewPr>
  <p:slideViewPr>
    <p:cSldViewPr snapToGrid="0">
      <p:cViewPr varScale="1">
        <p:scale>
          <a:sx n="73" d="100"/>
          <a:sy n="73" d="100"/>
        </p:scale>
        <p:origin x="63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customXml" Target="../customXml/item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28" Type="http://schemas.openxmlformats.org/officeDocument/2006/relationships/customXml" Target="../customXml/item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gs" Target="tags/tag1.xml"/><Relationship Id="rId27" Type="http://schemas.openxmlformats.org/officeDocument/2006/relationships/customXml" Target="../customXml/item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7A3E149-C24F-4A29-87F9-5D89E6E5A891}" type="datetimeFigureOut">
              <a:rPr lang="en-US" smtClean="0"/>
              <a:t>1/17/2022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74864C8-2656-438E-B8D4-8E7FF0A97E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38949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" name="Google Shape;292;g8c30da526c_0_76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3" name="Google Shape;293;g8c30da526c_0_76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8843620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372B2B-821A-469C-B183-7491DC40F0FB}" type="datetimeFigureOut">
              <a:rPr lang="en-US" smtClean="0"/>
              <a:t>1/17/2022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CC68BF-F099-4F8C-A47B-05E46FFCA0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93495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0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372B2B-821A-469C-B183-7491DC40F0FB}" type="datetimeFigureOut">
              <a:rPr lang="en-US" smtClean="0"/>
              <a:t>1/17/2022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CC68BF-F099-4F8C-A47B-05E46FFCA0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183996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9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372B2B-821A-469C-B183-7491DC40F0FB}" type="datetimeFigureOut">
              <a:rPr lang="en-US" smtClean="0"/>
              <a:t>1/17/2022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CC68BF-F099-4F8C-A47B-05E46FFCA0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92833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8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372B2B-821A-469C-B183-7491DC40F0FB}" type="datetimeFigureOut">
              <a:rPr lang="en-US" smtClean="0"/>
              <a:t>1/17/2022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CC68BF-F099-4F8C-A47B-05E46FFCA0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428332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7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372B2B-821A-469C-B183-7491DC40F0FB}" type="datetimeFigureOut">
              <a:rPr lang="en-US" smtClean="0"/>
              <a:t>1/17/2022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CC68BF-F099-4F8C-A47B-05E46FFCA0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55464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6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372B2B-821A-469C-B183-7491DC40F0FB}" type="datetimeFigureOut">
              <a:rPr lang="en-US" smtClean="0"/>
              <a:t>1/17/2022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CC68BF-F099-4F8C-A47B-05E46FFCA0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851125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5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372B2B-821A-469C-B183-7491DC40F0FB}" type="datetimeFigureOut">
              <a:rPr lang="en-US" smtClean="0"/>
              <a:t>1/17/2022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CC68BF-F099-4F8C-A47B-05E46FFCA0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050684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372B2B-821A-469C-B183-7491DC40F0FB}" type="datetimeFigureOut">
              <a:rPr lang="en-US" smtClean="0"/>
              <a:t>1/17/2022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CC68BF-F099-4F8C-A47B-05E46FFCA0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160698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372B2B-821A-469C-B183-7491DC40F0FB}" type="datetimeFigureOut">
              <a:rPr lang="en-US" smtClean="0"/>
              <a:t>1/17/2022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CC68BF-F099-4F8C-A47B-05E46FFCA0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93552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372B2B-821A-469C-B183-7491DC40F0FB}" type="datetimeFigureOut">
              <a:rPr lang="en-US" smtClean="0"/>
              <a:t>1/17/2022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CC68BF-F099-4F8C-A47B-05E46FFCA0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12790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372B2B-821A-469C-B183-7491DC40F0FB}" type="datetimeFigureOut">
              <a:rPr lang="en-US" smtClean="0"/>
              <a:t>1/17/2022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CC68BF-F099-4F8C-A47B-05E46FFCA0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50735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372B2B-821A-469C-B183-7491DC40F0FB}" type="datetimeFigureOut">
              <a:rPr lang="en-US" smtClean="0"/>
              <a:t>1/17/2022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CC68BF-F099-4F8C-A47B-05E46FFCA0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708331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372B2B-821A-469C-B183-7491DC40F0FB}" type="datetimeFigureOut">
              <a:rPr lang="en-US" smtClean="0"/>
              <a:t>1/17/2022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CC68BF-F099-4F8C-A47B-05E46FFCA0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606160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372B2B-821A-469C-B183-7491DC40F0FB}" type="datetimeFigureOut">
              <a:rPr lang="en-US" smtClean="0"/>
              <a:t>1/17/2022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CC68BF-F099-4F8C-A47B-05E46FFCA0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293707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372B2B-821A-469C-B183-7491DC40F0FB}" type="datetimeFigureOut">
              <a:rPr lang="en-US" smtClean="0"/>
              <a:t>1/17/2022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CC68BF-F099-4F8C-A47B-05E46FFCA0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135683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372B2B-821A-469C-B183-7491DC40F0FB}" type="datetimeFigureOut">
              <a:rPr lang="en-US" smtClean="0"/>
              <a:t>1/17/2022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CC68BF-F099-4F8C-A47B-05E46FFCA0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458200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Table of contents"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13"/>
          <p:cNvSpPr/>
          <p:nvPr/>
        </p:nvSpPr>
        <p:spPr>
          <a:xfrm>
            <a:off x="-110734" y="1638233"/>
            <a:ext cx="12413259" cy="4279952"/>
          </a:xfrm>
          <a:custGeom>
            <a:avLst/>
            <a:gdLst/>
            <a:ahLst/>
            <a:cxnLst/>
            <a:rect l="l" t="t" r="r" b="b"/>
            <a:pathLst>
              <a:path w="48078" h="17253" extrusionOk="0">
                <a:moveTo>
                  <a:pt x="24551" y="0"/>
                </a:moveTo>
                <a:cubicBezTo>
                  <a:pt x="19562" y="0"/>
                  <a:pt x="12918" y="5739"/>
                  <a:pt x="7775" y="5942"/>
                </a:cubicBezTo>
                <a:cubicBezTo>
                  <a:pt x="7443" y="5956"/>
                  <a:pt x="7121" y="5962"/>
                  <a:pt x="6809" y="5962"/>
                </a:cubicBezTo>
                <a:cubicBezTo>
                  <a:pt x="2312" y="5962"/>
                  <a:pt x="0" y="4608"/>
                  <a:pt x="0" y="4608"/>
                </a:cubicBezTo>
                <a:lnTo>
                  <a:pt x="0" y="17253"/>
                </a:lnTo>
                <a:lnTo>
                  <a:pt x="48077" y="17253"/>
                </a:lnTo>
                <a:lnTo>
                  <a:pt x="48077" y="3727"/>
                </a:lnTo>
                <a:cubicBezTo>
                  <a:pt x="48077" y="3727"/>
                  <a:pt x="46378" y="2205"/>
                  <a:pt x="44452" y="2205"/>
                </a:cubicBezTo>
                <a:cubicBezTo>
                  <a:pt x="44320" y="2205"/>
                  <a:pt x="44187" y="2212"/>
                  <a:pt x="44053" y="2227"/>
                </a:cubicBezTo>
                <a:cubicBezTo>
                  <a:pt x="41970" y="2465"/>
                  <a:pt x="40076" y="4275"/>
                  <a:pt x="36278" y="4870"/>
                </a:cubicBezTo>
                <a:cubicBezTo>
                  <a:pt x="36082" y="4901"/>
                  <a:pt x="35888" y="4915"/>
                  <a:pt x="35696" y="4915"/>
                </a:cubicBezTo>
                <a:cubicBezTo>
                  <a:pt x="32171" y="4915"/>
                  <a:pt x="29282" y="0"/>
                  <a:pt x="24551" y="0"/>
                </a:cubicBezTo>
                <a:close/>
              </a:path>
            </a:pathLst>
          </a:custGeom>
          <a:noFill/>
          <a:ln w="28575" cap="flat" cmpd="sng">
            <a:solidFill>
              <a:schemeClr val="accent2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77" name="Google Shape;77;p13"/>
          <p:cNvGrpSpPr/>
          <p:nvPr/>
        </p:nvGrpSpPr>
        <p:grpSpPr>
          <a:xfrm>
            <a:off x="-33" y="1854200"/>
            <a:ext cx="12192000" cy="5003600"/>
            <a:chOff x="-25" y="1390650"/>
            <a:chExt cx="9144000" cy="3752700"/>
          </a:xfrm>
        </p:grpSpPr>
        <p:sp>
          <p:nvSpPr>
            <p:cNvPr id="78" name="Google Shape;78;p13"/>
            <p:cNvSpPr/>
            <p:nvPr/>
          </p:nvSpPr>
          <p:spPr>
            <a:xfrm>
              <a:off x="-25" y="1390650"/>
              <a:ext cx="9143955" cy="3152727"/>
            </a:xfrm>
            <a:custGeom>
              <a:avLst/>
              <a:gdLst/>
              <a:ahLst/>
              <a:cxnLst/>
              <a:rect l="l" t="t" r="r" b="b"/>
              <a:pathLst>
                <a:path w="48078" h="17253" extrusionOk="0">
                  <a:moveTo>
                    <a:pt x="24551" y="0"/>
                  </a:moveTo>
                  <a:cubicBezTo>
                    <a:pt x="19562" y="0"/>
                    <a:pt x="12918" y="5739"/>
                    <a:pt x="7775" y="5942"/>
                  </a:cubicBezTo>
                  <a:cubicBezTo>
                    <a:pt x="7443" y="5956"/>
                    <a:pt x="7121" y="5962"/>
                    <a:pt x="6809" y="5962"/>
                  </a:cubicBezTo>
                  <a:cubicBezTo>
                    <a:pt x="2312" y="5962"/>
                    <a:pt x="0" y="4608"/>
                    <a:pt x="0" y="4608"/>
                  </a:cubicBezTo>
                  <a:lnTo>
                    <a:pt x="0" y="17253"/>
                  </a:lnTo>
                  <a:lnTo>
                    <a:pt x="48077" y="17253"/>
                  </a:lnTo>
                  <a:lnTo>
                    <a:pt x="48077" y="3727"/>
                  </a:lnTo>
                  <a:cubicBezTo>
                    <a:pt x="48077" y="3727"/>
                    <a:pt x="46378" y="2205"/>
                    <a:pt x="44452" y="2205"/>
                  </a:cubicBezTo>
                  <a:cubicBezTo>
                    <a:pt x="44320" y="2205"/>
                    <a:pt x="44187" y="2212"/>
                    <a:pt x="44053" y="2227"/>
                  </a:cubicBezTo>
                  <a:cubicBezTo>
                    <a:pt x="41970" y="2465"/>
                    <a:pt x="40076" y="4275"/>
                    <a:pt x="36278" y="4870"/>
                  </a:cubicBezTo>
                  <a:cubicBezTo>
                    <a:pt x="36082" y="4901"/>
                    <a:pt x="35888" y="4915"/>
                    <a:pt x="35696" y="4915"/>
                  </a:cubicBezTo>
                  <a:cubicBezTo>
                    <a:pt x="32171" y="4915"/>
                    <a:pt x="29282" y="0"/>
                    <a:pt x="2455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9" name="Google Shape;79;p13"/>
            <p:cNvSpPr/>
            <p:nvPr/>
          </p:nvSpPr>
          <p:spPr>
            <a:xfrm>
              <a:off x="-25" y="4210050"/>
              <a:ext cx="9144000" cy="9333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80" name="Google Shape;80;p13"/>
          <p:cNvSpPr txBox="1">
            <a:spLocks noGrp="1"/>
          </p:cNvSpPr>
          <p:nvPr>
            <p:ph type="title"/>
          </p:nvPr>
        </p:nvSpPr>
        <p:spPr>
          <a:xfrm>
            <a:off x="950800" y="593367"/>
            <a:ext cx="102904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81" name="Google Shape;81;p13"/>
          <p:cNvSpPr txBox="1">
            <a:spLocks noGrp="1"/>
          </p:cNvSpPr>
          <p:nvPr>
            <p:ph type="title" idx="2" hasCustomPrompt="1"/>
          </p:nvPr>
        </p:nvSpPr>
        <p:spPr>
          <a:xfrm>
            <a:off x="1627099" y="2453984"/>
            <a:ext cx="999600" cy="76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r>
              <a:t>xx%</a:t>
            </a:r>
          </a:p>
        </p:txBody>
      </p:sp>
      <p:sp>
        <p:nvSpPr>
          <p:cNvPr id="82" name="Google Shape;82;p13"/>
          <p:cNvSpPr txBox="1">
            <a:spLocks noGrp="1"/>
          </p:cNvSpPr>
          <p:nvPr>
            <p:ph type="subTitle" idx="1"/>
          </p:nvPr>
        </p:nvSpPr>
        <p:spPr>
          <a:xfrm>
            <a:off x="950800" y="4057600"/>
            <a:ext cx="2426400" cy="597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800"/>
              <a:buFont typeface="Pangolin"/>
              <a:buNone/>
              <a:defRPr sz="2400" b="1">
                <a:latin typeface="Pangolin"/>
                <a:ea typeface="Pangolin"/>
                <a:cs typeface="Pangolin"/>
                <a:sym typeface="Pangolin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2400" b="1"/>
            </a:lvl2pPr>
            <a:lvl3pPr lvl="2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2400" b="1"/>
            </a:lvl3pPr>
            <a:lvl4pPr lvl="3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2400" b="1"/>
            </a:lvl4pPr>
            <a:lvl5pPr lvl="4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2400" b="1"/>
            </a:lvl5pPr>
            <a:lvl6pPr lvl="5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2400" b="1"/>
            </a:lvl6pPr>
            <a:lvl7pPr lvl="6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2400" b="1"/>
            </a:lvl7pPr>
            <a:lvl8pPr lvl="7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2400" b="1"/>
            </a:lvl8pPr>
            <a:lvl9pPr lvl="8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2400" b="1"/>
            </a:lvl9pPr>
          </a:lstStyle>
          <a:p>
            <a:endParaRPr/>
          </a:p>
        </p:txBody>
      </p:sp>
      <p:sp>
        <p:nvSpPr>
          <p:cNvPr id="83" name="Google Shape;83;p13"/>
          <p:cNvSpPr txBox="1">
            <a:spLocks noGrp="1"/>
          </p:cNvSpPr>
          <p:nvPr>
            <p:ph type="subTitle" idx="3"/>
          </p:nvPr>
        </p:nvSpPr>
        <p:spPr>
          <a:xfrm>
            <a:off x="950800" y="4521256"/>
            <a:ext cx="2426400" cy="131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9pPr>
          </a:lstStyle>
          <a:p>
            <a:endParaRPr/>
          </a:p>
        </p:txBody>
      </p:sp>
      <p:sp>
        <p:nvSpPr>
          <p:cNvPr id="84" name="Google Shape;84;p13"/>
          <p:cNvSpPr txBox="1">
            <a:spLocks noGrp="1"/>
          </p:cNvSpPr>
          <p:nvPr>
            <p:ph type="title" idx="4" hasCustomPrompt="1"/>
          </p:nvPr>
        </p:nvSpPr>
        <p:spPr>
          <a:xfrm>
            <a:off x="4247648" y="2453984"/>
            <a:ext cx="999600" cy="76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r>
              <a:t>xx%</a:t>
            </a:r>
          </a:p>
        </p:txBody>
      </p:sp>
      <p:sp>
        <p:nvSpPr>
          <p:cNvPr id="85" name="Google Shape;85;p13"/>
          <p:cNvSpPr txBox="1">
            <a:spLocks noGrp="1"/>
          </p:cNvSpPr>
          <p:nvPr>
            <p:ph type="subTitle" idx="5"/>
          </p:nvPr>
        </p:nvSpPr>
        <p:spPr>
          <a:xfrm>
            <a:off x="3571351" y="4057600"/>
            <a:ext cx="2426400" cy="597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Font typeface="Pangolin"/>
              <a:buNone/>
              <a:defRPr sz="2400" b="1">
                <a:latin typeface="Pangolin"/>
                <a:ea typeface="Pangolin"/>
                <a:cs typeface="Pangolin"/>
                <a:sym typeface="Pangolin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 b="1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 b="1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 b="1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 b="1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 b="1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 b="1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 b="1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 b="1"/>
            </a:lvl9pPr>
          </a:lstStyle>
          <a:p>
            <a:endParaRPr/>
          </a:p>
        </p:txBody>
      </p:sp>
      <p:sp>
        <p:nvSpPr>
          <p:cNvPr id="86" name="Google Shape;86;p13"/>
          <p:cNvSpPr txBox="1">
            <a:spLocks noGrp="1"/>
          </p:cNvSpPr>
          <p:nvPr>
            <p:ph type="subTitle" idx="6"/>
          </p:nvPr>
        </p:nvSpPr>
        <p:spPr>
          <a:xfrm>
            <a:off x="3571351" y="4521256"/>
            <a:ext cx="2426400" cy="131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9pPr>
          </a:lstStyle>
          <a:p>
            <a:endParaRPr/>
          </a:p>
        </p:txBody>
      </p:sp>
      <p:sp>
        <p:nvSpPr>
          <p:cNvPr id="87" name="Google Shape;87;p13"/>
          <p:cNvSpPr txBox="1">
            <a:spLocks noGrp="1"/>
          </p:cNvSpPr>
          <p:nvPr>
            <p:ph type="title" idx="7" hasCustomPrompt="1"/>
          </p:nvPr>
        </p:nvSpPr>
        <p:spPr>
          <a:xfrm>
            <a:off x="6868199" y="2453984"/>
            <a:ext cx="999600" cy="76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r>
              <a:t>xx%</a:t>
            </a:r>
          </a:p>
        </p:txBody>
      </p:sp>
      <p:sp>
        <p:nvSpPr>
          <p:cNvPr id="88" name="Google Shape;88;p13"/>
          <p:cNvSpPr txBox="1">
            <a:spLocks noGrp="1"/>
          </p:cNvSpPr>
          <p:nvPr>
            <p:ph type="subTitle" idx="8"/>
          </p:nvPr>
        </p:nvSpPr>
        <p:spPr>
          <a:xfrm>
            <a:off x="6191900" y="4057600"/>
            <a:ext cx="2426400" cy="597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Font typeface="Pangolin"/>
              <a:buNone/>
              <a:defRPr sz="2400" b="1">
                <a:latin typeface="Pangolin"/>
                <a:ea typeface="Pangolin"/>
                <a:cs typeface="Pangolin"/>
                <a:sym typeface="Pangolin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 b="1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 b="1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 b="1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 b="1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 b="1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 b="1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 b="1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 b="1"/>
            </a:lvl9pPr>
          </a:lstStyle>
          <a:p>
            <a:endParaRPr/>
          </a:p>
        </p:txBody>
      </p:sp>
      <p:sp>
        <p:nvSpPr>
          <p:cNvPr id="89" name="Google Shape;89;p13"/>
          <p:cNvSpPr txBox="1">
            <a:spLocks noGrp="1"/>
          </p:cNvSpPr>
          <p:nvPr>
            <p:ph type="subTitle" idx="9"/>
          </p:nvPr>
        </p:nvSpPr>
        <p:spPr>
          <a:xfrm>
            <a:off x="6191900" y="4521256"/>
            <a:ext cx="2426400" cy="131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9pPr>
          </a:lstStyle>
          <a:p>
            <a:endParaRPr/>
          </a:p>
        </p:txBody>
      </p:sp>
      <p:sp>
        <p:nvSpPr>
          <p:cNvPr id="90" name="Google Shape;90;p13"/>
          <p:cNvSpPr txBox="1">
            <a:spLocks noGrp="1"/>
          </p:cNvSpPr>
          <p:nvPr>
            <p:ph type="title" idx="13" hasCustomPrompt="1"/>
          </p:nvPr>
        </p:nvSpPr>
        <p:spPr>
          <a:xfrm>
            <a:off x="9488732" y="2453984"/>
            <a:ext cx="999600" cy="76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r>
              <a:t>xx%</a:t>
            </a:r>
          </a:p>
        </p:txBody>
      </p:sp>
      <p:sp>
        <p:nvSpPr>
          <p:cNvPr id="91" name="Google Shape;91;p13"/>
          <p:cNvSpPr txBox="1">
            <a:spLocks noGrp="1"/>
          </p:cNvSpPr>
          <p:nvPr>
            <p:ph type="subTitle" idx="14"/>
          </p:nvPr>
        </p:nvSpPr>
        <p:spPr>
          <a:xfrm>
            <a:off x="8812433" y="4057600"/>
            <a:ext cx="2426400" cy="597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Font typeface="Pangolin"/>
              <a:buNone/>
              <a:defRPr sz="2400" b="1">
                <a:latin typeface="Pangolin"/>
                <a:ea typeface="Pangolin"/>
                <a:cs typeface="Pangolin"/>
                <a:sym typeface="Pangolin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 b="1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 b="1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 b="1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 b="1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 b="1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 b="1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 b="1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 b="1"/>
            </a:lvl9pPr>
          </a:lstStyle>
          <a:p>
            <a:endParaRPr/>
          </a:p>
        </p:txBody>
      </p:sp>
      <p:sp>
        <p:nvSpPr>
          <p:cNvPr id="92" name="Google Shape;92;p13"/>
          <p:cNvSpPr txBox="1">
            <a:spLocks noGrp="1"/>
          </p:cNvSpPr>
          <p:nvPr>
            <p:ph type="subTitle" idx="15"/>
          </p:nvPr>
        </p:nvSpPr>
        <p:spPr>
          <a:xfrm>
            <a:off x="8812433" y="4521256"/>
            <a:ext cx="2426400" cy="131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1024635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372B2B-821A-469C-B183-7491DC40F0FB}" type="datetimeFigureOut">
              <a:rPr lang="en-US" smtClean="0"/>
              <a:t>1/17/2022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CC68BF-F099-4F8C-A47B-05E46FFCA0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987451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372B2B-821A-469C-B183-7491DC40F0FB}" type="datetimeFigureOut">
              <a:rPr lang="en-US" smtClean="0"/>
              <a:t>1/17/2022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CC68BF-F099-4F8C-A47B-05E46FFCA0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014047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372B2B-821A-469C-B183-7491DC40F0FB}" type="datetimeFigureOut">
              <a:rPr lang="en-US" smtClean="0"/>
              <a:t>1/17/2022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CC68BF-F099-4F8C-A47B-05E46FFCA0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00130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372B2B-821A-469C-B183-7491DC40F0FB}" type="datetimeFigureOut">
              <a:rPr lang="en-US" smtClean="0"/>
              <a:t>1/17/2022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CC68BF-F099-4F8C-A47B-05E46FFCA0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82321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372B2B-821A-469C-B183-7491DC40F0FB}" type="datetimeFigureOut">
              <a:rPr lang="en-US" smtClean="0"/>
              <a:t>1/17/2022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CC68BF-F099-4F8C-A47B-05E46FFCA0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97256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372B2B-821A-469C-B183-7491DC40F0FB}" type="datetimeFigureOut">
              <a:rPr lang="en-US" smtClean="0"/>
              <a:t>1/17/2022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CC68BF-F099-4F8C-A47B-05E46FFCA0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04815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372B2B-821A-469C-B183-7491DC40F0FB}" type="datetimeFigureOut">
              <a:rPr lang="en-US" smtClean="0"/>
              <a:t>1/17/2022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CC68BF-F099-4F8C-A47B-05E46FFCA0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49631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372B2B-821A-469C-B183-7491DC40F0FB}" type="datetimeFigureOut">
              <a:rPr lang="en-US" smtClean="0"/>
              <a:t>1/17/2022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CC68BF-F099-4F8C-A47B-05E46FFCA0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6243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70" r:id="rId3"/>
    <p:sldLayoutId id="2147483662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72" r:id="rId10"/>
    <p:sldLayoutId id="2147483671" r:id="rId11"/>
    <p:sldLayoutId id="2147483669" r:id="rId12"/>
    <p:sldLayoutId id="2147483668" r:id="rId13"/>
    <p:sldLayoutId id="2147483667" r:id="rId14"/>
    <p:sldLayoutId id="2147483666" r:id="rId15"/>
    <p:sldLayoutId id="2147483665" r:id="rId16"/>
    <p:sldLayoutId id="2147483664" r:id="rId17"/>
    <p:sldLayoutId id="2147483663" r:id="rId18"/>
    <p:sldLayoutId id="2147483661" r:id="rId19"/>
    <p:sldLayoutId id="2147483656" r:id="rId20"/>
    <p:sldLayoutId id="2147483657" r:id="rId21"/>
    <p:sldLayoutId id="2147483658" r:id="rId22"/>
    <p:sldLayoutId id="2147483659" r:id="rId23"/>
    <p:sldLayoutId id="2147483660" r:id="rId2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9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18.png"/><Relationship Id="rId4" Type="http://schemas.openxmlformats.org/officeDocument/2006/relationships/image" Target="../media/image17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9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9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slideLayout" Target="../slideLayouts/slideLayout9.xml"/><Relationship Id="rId1" Type="http://schemas.openxmlformats.org/officeDocument/2006/relationships/audio" Target="file:///C:\Documents%20and%20Settings\Administrator\My%20Documents\B&#192;I%20TNXH%20R&#7876;%20C&#194;Y%2021-3-2013\NHAC%20CAY%20RE%20PHU.mp3" TargetMode="External"/><Relationship Id="rId5" Type="http://schemas.openxmlformats.org/officeDocument/2006/relationships/image" Target="../media/image26.jpeg"/><Relationship Id="rId4" Type="http://schemas.openxmlformats.org/officeDocument/2006/relationships/image" Target="../media/image25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14.jpeg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6988"/>
            <a:ext cx="12192000" cy="686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6" descr="Imagenes de rosas con gif - Imagui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2901" y="79376"/>
            <a:ext cx="3186113" cy="1662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6">
            <a:extLst/>
          </p:cNvPr>
          <p:cNvSpPr/>
          <p:nvPr/>
        </p:nvSpPr>
        <p:spPr>
          <a:xfrm>
            <a:off x="2693622" y="1814657"/>
            <a:ext cx="6804756" cy="2308324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3600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FF0000"/>
                </a:solidFill>
              </a:rPr>
              <a:t>CHÀO MỪNG CÁC EM ĐẾN VỚI TIẾT HỌC  TRỰC TUYẾN</a:t>
            </a:r>
          </a:p>
          <a:p>
            <a:pPr algn="ctr">
              <a:defRPr/>
            </a:pPr>
            <a:endParaRPr lang="en-US" sz="3600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solidFill>
                <a:srgbClr val="FF0000"/>
              </a:solidFill>
            </a:endParaRPr>
          </a:p>
          <a:p>
            <a:pPr algn="ctr">
              <a:defRPr/>
            </a:pPr>
            <a:r>
              <a:rPr lang="en-US" sz="3600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FF0000"/>
                </a:solidFill>
              </a:rPr>
              <a:t>MÔN: </a:t>
            </a:r>
            <a:r>
              <a:rPr lang="en-US" sz="3600" dirty="0" err="1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FF0000"/>
                </a:solidFill>
              </a:rPr>
              <a:t>Tự</a:t>
            </a:r>
            <a:r>
              <a:rPr lang="en-US" sz="3600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FF0000"/>
                </a:solidFill>
              </a:rPr>
              <a:t> </a:t>
            </a:r>
            <a:r>
              <a:rPr lang="en-US" sz="3600" dirty="0" err="1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FF0000"/>
                </a:solidFill>
              </a:rPr>
              <a:t>nhiên</a:t>
            </a:r>
            <a:r>
              <a:rPr lang="en-US" sz="3600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FF0000"/>
                </a:solidFill>
              </a:rPr>
              <a:t> </a:t>
            </a:r>
            <a:r>
              <a:rPr lang="en-US" sz="3600" dirty="0" err="1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FF0000"/>
                </a:solidFill>
              </a:rPr>
              <a:t>và</a:t>
            </a:r>
            <a:r>
              <a:rPr lang="en-US" sz="3600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FF0000"/>
                </a:solidFill>
              </a:rPr>
              <a:t> </a:t>
            </a:r>
            <a:r>
              <a:rPr lang="en-US" sz="3600" dirty="0" err="1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FF0000"/>
                </a:solidFill>
              </a:rPr>
              <a:t>Xã</a:t>
            </a:r>
            <a:r>
              <a:rPr lang="en-US" sz="3600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FF0000"/>
                </a:solidFill>
              </a:rPr>
              <a:t> </a:t>
            </a:r>
            <a:r>
              <a:rPr lang="en-US" sz="3600" dirty="0" err="1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FF0000"/>
                </a:solidFill>
              </a:rPr>
              <a:t>hội</a:t>
            </a:r>
            <a:endParaRPr lang="en-US" sz="3600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72343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2" descr="Trọn Bộ 11 Chủ Đề Hình Nền Powerpoint 2010 Đẹp, 100+ Hình Nền Slide Đẹp  2021 - luxury-inside.vn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1" t="-1727" r="-321" b="47626"/>
          <a:stretch/>
        </p:blipFill>
        <p:spPr bwMode="auto">
          <a:xfrm>
            <a:off x="-104503" y="-143690"/>
            <a:ext cx="12192000" cy="36837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1922" name="TextBox 2"/>
          <p:cNvSpPr txBox="1">
            <a:spLocks noChangeArrowheads="1"/>
          </p:cNvSpPr>
          <p:nvPr/>
        </p:nvSpPr>
        <p:spPr bwMode="auto">
          <a:xfrm>
            <a:off x="2514601" y="6324600"/>
            <a:ext cx="11080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2400"/>
              <a:t>Cây đa</a:t>
            </a:r>
          </a:p>
        </p:txBody>
      </p:sp>
      <p:pic>
        <p:nvPicPr>
          <p:cNvPr id="81926" name="Picture 19" descr="Ficu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2303464"/>
            <a:ext cx="3124200" cy="4097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Group 21"/>
          <p:cNvGrpSpPr>
            <a:grpSpLocks/>
          </p:cNvGrpSpPr>
          <p:nvPr/>
        </p:nvGrpSpPr>
        <p:grpSpPr bwMode="auto">
          <a:xfrm>
            <a:off x="7772400" y="2286000"/>
            <a:ext cx="2667000" cy="4368800"/>
            <a:chOff x="2823" y="1224"/>
            <a:chExt cx="1939" cy="1628"/>
          </a:xfrm>
        </p:grpSpPr>
        <p:pic>
          <p:nvPicPr>
            <p:cNvPr id="9227" name="Picture 22" descr="trau copy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91" y="1224"/>
              <a:ext cx="1871" cy="15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228" name="Text Box 23"/>
            <p:cNvSpPr txBox="1">
              <a:spLocks noChangeArrowheads="1"/>
            </p:cNvSpPr>
            <p:nvPr/>
          </p:nvSpPr>
          <p:spPr bwMode="auto">
            <a:xfrm>
              <a:off x="2823" y="2443"/>
              <a:ext cx="1360" cy="4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endParaRPr lang="vi-VN" altLang="en-US" sz="6600">
                <a:solidFill>
                  <a:srgbClr val="FF0000"/>
                </a:solidFill>
                <a:cs typeface="Arial" panose="020B0604020202020204" pitchFamily="34" charset="0"/>
              </a:endParaRPr>
            </a:p>
          </p:txBody>
        </p:sp>
      </p:grpSp>
      <p:pic>
        <p:nvPicPr>
          <p:cNvPr id="81930" name="Picture 10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2286000"/>
            <a:ext cx="2514600" cy="4038600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1931" name="TextBox 2"/>
          <p:cNvSpPr txBox="1">
            <a:spLocks noChangeArrowheads="1"/>
          </p:cNvSpPr>
          <p:nvPr/>
        </p:nvSpPr>
        <p:spPr bwMode="auto">
          <a:xfrm>
            <a:off x="8077200" y="6324600"/>
            <a:ext cx="2235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2400"/>
              <a:t>Cây trầu không</a:t>
            </a:r>
          </a:p>
        </p:txBody>
      </p:sp>
      <p:sp>
        <p:nvSpPr>
          <p:cNvPr id="81932" name="TextBox 2"/>
          <p:cNvSpPr txBox="1">
            <a:spLocks noChangeArrowheads="1"/>
          </p:cNvSpPr>
          <p:nvPr/>
        </p:nvSpPr>
        <p:spPr bwMode="auto">
          <a:xfrm>
            <a:off x="5548314" y="6324600"/>
            <a:ext cx="153828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2400"/>
              <a:t>Cây cà rốt</a:t>
            </a:r>
          </a:p>
        </p:txBody>
      </p:sp>
      <p:sp>
        <p:nvSpPr>
          <p:cNvPr id="81933" name="TextBox 3"/>
          <p:cNvSpPr txBox="1">
            <a:spLocks noChangeArrowheads="1"/>
          </p:cNvSpPr>
          <p:nvPr/>
        </p:nvSpPr>
        <p:spPr bwMode="auto">
          <a:xfrm>
            <a:off x="1593057" y="886063"/>
            <a:ext cx="9448800" cy="1077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3200" b="0" i="1" dirty="0"/>
              <a:t>*</a:t>
            </a:r>
            <a:r>
              <a:rPr lang="en-US" altLang="en-US" sz="3200" b="0" i="1" dirty="0">
                <a:solidFill>
                  <a:srgbClr val="FF0000"/>
                </a:solidFill>
              </a:rPr>
              <a:t> </a:t>
            </a:r>
            <a:r>
              <a:rPr lang="en-US" altLang="en-US" sz="3200" b="0" i="1" dirty="0" err="1"/>
              <a:t>Cây</a:t>
            </a:r>
            <a:r>
              <a:rPr lang="en-US" altLang="en-US" sz="3200" b="0" i="1" dirty="0"/>
              <a:t> </a:t>
            </a:r>
            <a:r>
              <a:rPr lang="en-US" altLang="en-US" sz="3200" b="0" i="1" dirty="0" err="1"/>
              <a:t>nào</a:t>
            </a:r>
            <a:r>
              <a:rPr lang="en-US" altLang="en-US" sz="3200" b="0" i="1" dirty="0"/>
              <a:t> </a:t>
            </a:r>
            <a:r>
              <a:rPr lang="en-US" altLang="en-US" sz="3200" b="0" i="1" dirty="0" err="1"/>
              <a:t>có</a:t>
            </a:r>
            <a:r>
              <a:rPr lang="en-US" altLang="en-US" sz="3200" b="0" i="1" dirty="0"/>
              <a:t> </a:t>
            </a:r>
            <a:r>
              <a:rPr lang="en-US" altLang="en-US" sz="3200" b="0" i="1" dirty="0" err="1"/>
              <a:t>rễ</a:t>
            </a:r>
            <a:r>
              <a:rPr lang="en-US" altLang="en-US" sz="3200" b="0" i="1" dirty="0"/>
              <a:t> </a:t>
            </a:r>
            <a:r>
              <a:rPr lang="en-US" altLang="en-US" sz="3200" b="0" i="1" dirty="0" err="1"/>
              <a:t>mọc</a:t>
            </a:r>
            <a:r>
              <a:rPr lang="en-US" altLang="en-US" sz="3200" b="0" i="1" dirty="0"/>
              <a:t> </a:t>
            </a:r>
            <a:r>
              <a:rPr lang="en-US" altLang="en-US" sz="3200" b="0" i="1" dirty="0" err="1"/>
              <a:t>ra</a:t>
            </a:r>
            <a:r>
              <a:rPr lang="en-US" altLang="en-US" sz="3200" b="0" i="1" dirty="0"/>
              <a:t> </a:t>
            </a:r>
            <a:r>
              <a:rPr lang="en-US" altLang="en-US" sz="3200" b="0" i="1" dirty="0" err="1"/>
              <a:t>từ</a:t>
            </a:r>
            <a:r>
              <a:rPr lang="en-US" altLang="en-US" sz="3200" b="0" i="1" dirty="0"/>
              <a:t> </a:t>
            </a:r>
            <a:r>
              <a:rPr lang="en-US" altLang="en-US" sz="3200" b="0" i="1" dirty="0" err="1"/>
              <a:t>cành</a:t>
            </a:r>
            <a:r>
              <a:rPr lang="en-US" altLang="en-US" sz="3200" b="0" i="1" dirty="0"/>
              <a:t> </a:t>
            </a:r>
            <a:r>
              <a:rPr lang="en-US" altLang="en-US" sz="3200" b="0" i="1" dirty="0" err="1"/>
              <a:t>hoặc</a:t>
            </a:r>
            <a:r>
              <a:rPr lang="en-US" altLang="en-US" sz="3200" b="0" i="1" dirty="0"/>
              <a:t> </a:t>
            </a:r>
            <a:r>
              <a:rPr lang="en-US" altLang="en-US" sz="3200" b="0" i="1" dirty="0" err="1"/>
              <a:t>thân</a:t>
            </a:r>
            <a:r>
              <a:rPr lang="en-US" altLang="en-US" sz="3200" b="0" i="1" dirty="0"/>
              <a:t>, </a:t>
            </a:r>
            <a:r>
              <a:rPr lang="en-US" altLang="en-US" sz="3200" b="0" i="1" dirty="0" err="1"/>
              <a:t>cây</a:t>
            </a:r>
            <a:r>
              <a:rPr lang="en-US" altLang="en-US" sz="3200" b="0" i="1" dirty="0"/>
              <a:t> </a:t>
            </a:r>
            <a:r>
              <a:rPr lang="en-US" altLang="en-US" sz="3200" b="0" i="1" dirty="0" err="1"/>
              <a:t>nào</a:t>
            </a:r>
            <a:r>
              <a:rPr lang="en-US" altLang="en-US" sz="3200" b="0" i="1" dirty="0"/>
              <a:t> </a:t>
            </a:r>
            <a:r>
              <a:rPr lang="en-US" altLang="en-US" sz="3200" b="0" i="1" dirty="0" err="1"/>
              <a:t>có</a:t>
            </a:r>
            <a:r>
              <a:rPr lang="en-US" altLang="en-US" sz="3200" b="0" i="1" dirty="0"/>
              <a:t> </a:t>
            </a:r>
            <a:r>
              <a:rPr lang="en-US" altLang="en-US" sz="3200" b="0" i="1" dirty="0" err="1"/>
              <a:t>rễ</a:t>
            </a:r>
            <a:r>
              <a:rPr lang="en-US" altLang="en-US" sz="3200" b="0" i="1" dirty="0"/>
              <a:t> </a:t>
            </a:r>
            <a:r>
              <a:rPr lang="en-US" altLang="en-US" sz="3200" b="0" i="1" dirty="0" err="1"/>
              <a:t>phình</a:t>
            </a:r>
            <a:r>
              <a:rPr lang="en-US" altLang="en-US" sz="3200" b="0" i="1" dirty="0"/>
              <a:t> </a:t>
            </a:r>
            <a:r>
              <a:rPr lang="en-US" altLang="en-US" sz="3200" b="0" i="1" dirty="0" err="1"/>
              <a:t>ra</a:t>
            </a:r>
            <a:r>
              <a:rPr lang="en-US" altLang="en-US" sz="3200" b="0" i="1" dirty="0"/>
              <a:t> </a:t>
            </a:r>
            <a:r>
              <a:rPr lang="en-US" altLang="en-US" sz="3200" b="0" i="1" dirty="0" err="1"/>
              <a:t>thành</a:t>
            </a:r>
            <a:r>
              <a:rPr lang="en-US" altLang="en-US" sz="3200" b="0" i="1" dirty="0"/>
              <a:t> </a:t>
            </a:r>
            <a:r>
              <a:rPr lang="en-US" altLang="en-US" sz="3200" b="0" i="1" dirty="0" err="1"/>
              <a:t>củ</a:t>
            </a:r>
            <a:r>
              <a:rPr lang="en-US" altLang="en-US" sz="3200" b="0" i="1" dirty="0"/>
              <a:t> ?</a:t>
            </a:r>
            <a:endParaRPr lang="en-US" altLang="en-US" sz="3200" b="0" i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758732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819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819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819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819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819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" dur="500"/>
                                        <p:tgtEl>
                                          <p:spTgt spid="819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22" grpId="0"/>
      <p:bldP spid="81931" grpId="0"/>
      <p:bldP spid="81932" grpId="0"/>
      <p:bldP spid="8193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Trọn Bộ 11 Chủ Đề Hình Nền Powerpoint 2010 Đẹp, 100+ Hình Nền Slide Đẹp  2021 - luxury-inside.v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589" y="-339634"/>
            <a:ext cx="12705261" cy="7858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242" name="TextBox 4"/>
          <p:cNvSpPr txBox="1">
            <a:spLocks noChangeArrowheads="1"/>
          </p:cNvSpPr>
          <p:nvPr/>
        </p:nvSpPr>
        <p:spPr bwMode="auto">
          <a:xfrm>
            <a:off x="1996440" y="450670"/>
            <a:ext cx="56388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2800" u="sng" dirty="0" err="1">
                <a:solidFill>
                  <a:srgbClr val="3333CC"/>
                </a:solidFill>
              </a:rPr>
              <a:t>Hoạt</a:t>
            </a:r>
            <a:r>
              <a:rPr lang="en-US" altLang="en-US" sz="2800" u="sng" dirty="0">
                <a:solidFill>
                  <a:srgbClr val="3333CC"/>
                </a:solidFill>
              </a:rPr>
              <a:t> </a:t>
            </a:r>
            <a:r>
              <a:rPr lang="en-US" altLang="en-US" sz="2800" u="sng" dirty="0" err="1">
                <a:solidFill>
                  <a:srgbClr val="3333CC"/>
                </a:solidFill>
              </a:rPr>
              <a:t>động</a:t>
            </a:r>
            <a:r>
              <a:rPr lang="en-US" altLang="en-US" sz="2800" u="sng" dirty="0">
                <a:solidFill>
                  <a:srgbClr val="3333CC"/>
                </a:solidFill>
              </a:rPr>
              <a:t> 1</a:t>
            </a:r>
            <a:r>
              <a:rPr lang="en-US" altLang="en-US" sz="2800" dirty="0">
                <a:solidFill>
                  <a:srgbClr val="3333CC"/>
                </a:solidFill>
              </a:rPr>
              <a:t>: </a:t>
            </a:r>
            <a:r>
              <a:rPr lang="en-US" altLang="en-US" sz="2800" dirty="0" err="1">
                <a:solidFill>
                  <a:srgbClr val="3333CC"/>
                </a:solidFill>
              </a:rPr>
              <a:t>Tìm</a:t>
            </a:r>
            <a:r>
              <a:rPr lang="en-US" altLang="en-US" sz="2800" dirty="0">
                <a:solidFill>
                  <a:srgbClr val="3333CC"/>
                </a:solidFill>
              </a:rPr>
              <a:t> </a:t>
            </a:r>
            <a:r>
              <a:rPr lang="en-US" altLang="en-US" sz="2800" dirty="0" err="1">
                <a:solidFill>
                  <a:srgbClr val="3333CC"/>
                </a:solidFill>
              </a:rPr>
              <a:t>hiểu</a:t>
            </a:r>
            <a:r>
              <a:rPr lang="en-US" altLang="en-US" sz="2800" dirty="0">
                <a:solidFill>
                  <a:srgbClr val="3333CC"/>
                </a:solidFill>
              </a:rPr>
              <a:t> </a:t>
            </a:r>
            <a:r>
              <a:rPr lang="en-US" altLang="en-US" sz="2800" dirty="0" err="1">
                <a:solidFill>
                  <a:srgbClr val="3333CC"/>
                </a:solidFill>
              </a:rPr>
              <a:t>về</a:t>
            </a:r>
            <a:r>
              <a:rPr lang="en-US" altLang="en-US" sz="2800" dirty="0">
                <a:solidFill>
                  <a:srgbClr val="3333CC"/>
                </a:solidFill>
              </a:rPr>
              <a:t> </a:t>
            </a:r>
            <a:r>
              <a:rPr lang="en-US" altLang="en-US" sz="2800" dirty="0" err="1">
                <a:solidFill>
                  <a:srgbClr val="3333CC"/>
                </a:solidFill>
              </a:rPr>
              <a:t>rễ</a:t>
            </a:r>
            <a:r>
              <a:rPr lang="en-US" altLang="en-US" sz="2800" dirty="0">
                <a:solidFill>
                  <a:srgbClr val="3333CC"/>
                </a:solidFill>
              </a:rPr>
              <a:t> </a:t>
            </a:r>
            <a:r>
              <a:rPr lang="en-US" altLang="en-US" sz="2800" dirty="0" err="1">
                <a:solidFill>
                  <a:srgbClr val="3333CC"/>
                </a:solidFill>
              </a:rPr>
              <a:t>cây</a:t>
            </a:r>
            <a:endParaRPr lang="en-US" altLang="en-US" sz="2800" dirty="0">
              <a:solidFill>
                <a:srgbClr val="3333CC"/>
              </a:solidFill>
            </a:endParaRPr>
          </a:p>
        </p:txBody>
      </p:sp>
      <p:sp>
        <p:nvSpPr>
          <p:cNvPr id="8195" name="Rectangle 1"/>
          <p:cNvSpPr>
            <a:spLocks noChangeArrowheads="1"/>
          </p:cNvSpPr>
          <p:nvPr/>
        </p:nvSpPr>
        <p:spPr bwMode="auto">
          <a:xfrm>
            <a:off x="1729740" y="1060270"/>
            <a:ext cx="8877300" cy="1077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3200" b="0" i="1" dirty="0"/>
              <a:t>- </a:t>
            </a:r>
            <a:r>
              <a:rPr lang="en-US" altLang="en-US" sz="3200" b="0" i="1" dirty="0" err="1"/>
              <a:t>Đa</a:t>
            </a:r>
            <a:r>
              <a:rPr lang="en-US" altLang="en-US" sz="3200" b="0" i="1" dirty="0"/>
              <a:t> </a:t>
            </a:r>
            <a:r>
              <a:rPr lang="en-US" altLang="en-US" sz="3200" b="0" i="1" dirty="0" err="1"/>
              <a:t>số</a:t>
            </a:r>
            <a:r>
              <a:rPr lang="en-US" altLang="en-US" sz="3200" b="0" i="1" dirty="0"/>
              <a:t> </a:t>
            </a:r>
            <a:r>
              <a:rPr lang="en-US" altLang="en-US" sz="3200" b="0" i="1" dirty="0" err="1"/>
              <a:t>cây</a:t>
            </a:r>
            <a:r>
              <a:rPr lang="en-US" altLang="en-US" sz="3200" b="0" i="1" dirty="0"/>
              <a:t> </a:t>
            </a:r>
            <a:r>
              <a:rPr lang="en-US" altLang="en-US" sz="3200" b="0" i="1" dirty="0" err="1"/>
              <a:t>có</a:t>
            </a:r>
            <a:r>
              <a:rPr lang="en-US" altLang="en-US" sz="3200" b="0" i="1" dirty="0"/>
              <a:t> </a:t>
            </a:r>
            <a:r>
              <a:rPr lang="en-US" altLang="en-US" sz="3200" b="0" i="1" dirty="0" err="1"/>
              <a:t>rễ</a:t>
            </a:r>
            <a:r>
              <a:rPr lang="en-US" altLang="en-US" sz="3200" b="0" i="1" dirty="0"/>
              <a:t> to </a:t>
            </a:r>
            <a:r>
              <a:rPr lang="en-US" altLang="en-US" sz="3200" b="0" i="1" dirty="0" err="1"/>
              <a:t>và</a:t>
            </a:r>
            <a:r>
              <a:rPr lang="en-US" altLang="en-US" sz="3200" b="0" i="1" dirty="0"/>
              <a:t> </a:t>
            </a:r>
            <a:r>
              <a:rPr lang="en-US" altLang="en-US" sz="3200" b="0" i="1" dirty="0" err="1"/>
              <a:t>dài</a:t>
            </a:r>
            <a:r>
              <a:rPr lang="en-US" altLang="en-US" sz="3200" b="0" i="1" dirty="0"/>
              <a:t>, </a:t>
            </a:r>
            <a:r>
              <a:rPr lang="en-US" altLang="en-US" sz="3200" b="0" i="1" dirty="0" err="1"/>
              <a:t>xung</a:t>
            </a:r>
            <a:r>
              <a:rPr lang="en-US" altLang="en-US" sz="3200" b="0" i="1" dirty="0"/>
              <a:t> </a:t>
            </a:r>
            <a:r>
              <a:rPr lang="en-US" altLang="en-US" sz="3200" b="0" i="1" dirty="0" err="1"/>
              <a:t>quanh</a:t>
            </a:r>
            <a:r>
              <a:rPr lang="en-US" altLang="en-US" sz="3200" b="0" i="1" dirty="0"/>
              <a:t> </a:t>
            </a:r>
            <a:r>
              <a:rPr lang="en-US" altLang="en-US" sz="3200" b="0" i="1" dirty="0" err="1"/>
              <a:t>rễ</a:t>
            </a:r>
            <a:r>
              <a:rPr lang="en-US" altLang="en-US" sz="3200" b="0" i="1" dirty="0"/>
              <a:t> </a:t>
            </a:r>
            <a:r>
              <a:rPr lang="en-US" altLang="en-US" sz="3200" b="0" i="1" dirty="0" err="1"/>
              <a:t>đó</a:t>
            </a:r>
            <a:r>
              <a:rPr lang="en-US" altLang="en-US" sz="3200" b="0" i="1" dirty="0"/>
              <a:t> </a:t>
            </a:r>
            <a:r>
              <a:rPr lang="en-US" altLang="en-US" sz="3200" b="0" i="1" dirty="0" err="1"/>
              <a:t>đâm</a:t>
            </a:r>
            <a:r>
              <a:rPr lang="en-US" altLang="en-US" sz="3200" b="0" i="1" dirty="0"/>
              <a:t> </a:t>
            </a:r>
            <a:r>
              <a:rPr lang="en-US" altLang="en-US" sz="3200" b="0" i="1" dirty="0" err="1"/>
              <a:t>ra</a:t>
            </a:r>
            <a:r>
              <a:rPr lang="en-US" altLang="en-US" sz="3200" b="0" i="1" dirty="0"/>
              <a:t> </a:t>
            </a:r>
            <a:r>
              <a:rPr lang="en-US" altLang="en-US" sz="3200" b="0" i="1" dirty="0" err="1"/>
              <a:t>nhiều</a:t>
            </a:r>
            <a:r>
              <a:rPr lang="en-US" altLang="en-US" sz="3200" b="0" i="1" dirty="0"/>
              <a:t> </a:t>
            </a:r>
            <a:r>
              <a:rPr lang="en-US" altLang="en-US" sz="3200" b="0" i="1" dirty="0" err="1"/>
              <a:t>rễ</a:t>
            </a:r>
            <a:r>
              <a:rPr lang="en-US" altLang="en-US" sz="3200" b="0" i="1" dirty="0"/>
              <a:t> con, </a:t>
            </a:r>
            <a:r>
              <a:rPr lang="en-US" altLang="en-US" sz="3200" b="0" i="1" dirty="0" err="1"/>
              <a:t>loại</a:t>
            </a:r>
            <a:r>
              <a:rPr lang="en-US" altLang="en-US" sz="3200" b="0" i="1" dirty="0"/>
              <a:t> </a:t>
            </a:r>
            <a:r>
              <a:rPr lang="en-US" altLang="en-US" sz="3200" b="0" i="1" dirty="0" err="1"/>
              <a:t>rễ</a:t>
            </a:r>
            <a:r>
              <a:rPr lang="en-US" altLang="en-US" sz="3200" b="0" i="1" dirty="0"/>
              <a:t> </a:t>
            </a:r>
            <a:r>
              <a:rPr lang="en-US" altLang="en-US" sz="3200" b="0" i="1" dirty="0" err="1"/>
              <a:t>như</a:t>
            </a:r>
            <a:r>
              <a:rPr lang="en-US" altLang="en-US" sz="3200" b="0" i="1" dirty="0"/>
              <a:t> </a:t>
            </a:r>
            <a:r>
              <a:rPr lang="en-US" altLang="en-US" sz="3200" b="0" i="1" dirty="0" err="1"/>
              <a:t>vậy</a:t>
            </a:r>
            <a:r>
              <a:rPr lang="en-US" altLang="en-US" sz="3200" b="0" i="1" dirty="0"/>
              <a:t> </a:t>
            </a:r>
            <a:r>
              <a:rPr lang="en-US" altLang="en-US" sz="3200" b="0" i="1" dirty="0" err="1"/>
              <a:t>gọi</a:t>
            </a:r>
            <a:r>
              <a:rPr lang="en-US" altLang="en-US" sz="3200" b="0" i="1" dirty="0"/>
              <a:t> </a:t>
            </a:r>
            <a:r>
              <a:rPr lang="en-US" altLang="en-US" sz="3200" b="0" i="1" dirty="0" err="1"/>
              <a:t>là</a:t>
            </a:r>
            <a:r>
              <a:rPr lang="en-US" altLang="en-US" sz="3200" b="0" i="1" dirty="0">
                <a:solidFill>
                  <a:srgbClr val="0000CC"/>
                </a:solidFill>
              </a:rPr>
              <a:t> </a:t>
            </a:r>
            <a:r>
              <a:rPr lang="en-US" altLang="en-US" sz="3200" i="1" dirty="0">
                <a:solidFill>
                  <a:srgbClr val="FF0000"/>
                </a:solidFill>
              </a:rPr>
              <a:t> </a:t>
            </a:r>
            <a:r>
              <a:rPr lang="en-US" altLang="en-US" sz="3200" i="1" dirty="0" err="1">
                <a:solidFill>
                  <a:srgbClr val="FF0000"/>
                </a:solidFill>
              </a:rPr>
              <a:t>rễ</a:t>
            </a:r>
            <a:r>
              <a:rPr lang="en-US" altLang="en-US" sz="3200" i="1" dirty="0">
                <a:solidFill>
                  <a:srgbClr val="FF0000"/>
                </a:solidFill>
              </a:rPr>
              <a:t> </a:t>
            </a:r>
            <a:r>
              <a:rPr lang="en-US" altLang="en-US" sz="3200" i="1" dirty="0" err="1">
                <a:solidFill>
                  <a:srgbClr val="FF0000"/>
                </a:solidFill>
              </a:rPr>
              <a:t>cọc</a:t>
            </a:r>
            <a:r>
              <a:rPr lang="en-US" altLang="en-US" sz="3200" i="1" dirty="0">
                <a:solidFill>
                  <a:srgbClr val="FF0000"/>
                </a:solidFill>
              </a:rPr>
              <a:t> </a:t>
            </a:r>
          </a:p>
        </p:txBody>
      </p:sp>
      <p:sp>
        <p:nvSpPr>
          <p:cNvPr id="8196" name="Rectangle 2"/>
          <p:cNvSpPr>
            <a:spLocks noChangeArrowheads="1"/>
          </p:cNvSpPr>
          <p:nvPr/>
        </p:nvSpPr>
        <p:spPr bwMode="auto">
          <a:xfrm>
            <a:off x="1729740" y="2176283"/>
            <a:ext cx="9029700" cy="1354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3200" b="0" i="1"/>
              <a:t>- Một số cây khác có nhiều rễ mọc đều nhau thành chùm,  loại rễ như vậy được gọi là</a:t>
            </a:r>
            <a:r>
              <a:rPr lang="en-US" altLang="en-US" sz="3200" b="0" i="1">
                <a:solidFill>
                  <a:srgbClr val="0000CC"/>
                </a:solidFill>
              </a:rPr>
              <a:t> </a:t>
            </a:r>
            <a:r>
              <a:rPr lang="en-US" altLang="en-US" sz="3200" i="1">
                <a:solidFill>
                  <a:srgbClr val="FF0000"/>
                </a:solidFill>
              </a:rPr>
              <a:t> rễ chùm </a:t>
            </a:r>
          </a:p>
          <a:p>
            <a:pPr eaLnBrk="1" hangingPunct="1"/>
            <a:endParaRPr lang="en-US" altLang="en-US">
              <a:solidFill>
                <a:srgbClr val="FF0000"/>
              </a:solidFill>
            </a:endParaRPr>
          </a:p>
        </p:txBody>
      </p:sp>
      <p:sp>
        <p:nvSpPr>
          <p:cNvPr id="8197" name="Rectangle 3"/>
          <p:cNvSpPr>
            <a:spLocks noChangeArrowheads="1"/>
          </p:cNvSpPr>
          <p:nvPr/>
        </p:nvSpPr>
        <p:spPr bwMode="auto">
          <a:xfrm>
            <a:off x="1729740" y="3422470"/>
            <a:ext cx="8877300" cy="1077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3200" b="0" i="1" dirty="0"/>
              <a:t>- </a:t>
            </a:r>
            <a:r>
              <a:rPr lang="en-US" altLang="en-US" sz="3200" b="0" i="1" dirty="0" err="1"/>
              <a:t>Một</a:t>
            </a:r>
            <a:r>
              <a:rPr lang="en-US" altLang="en-US" sz="3200" b="0" i="1" dirty="0"/>
              <a:t> </a:t>
            </a:r>
            <a:r>
              <a:rPr lang="en-US" altLang="en-US" sz="3200" b="0" i="1" dirty="0" err="1"/>
              <a:t>số</a:t>
            </a:r>
            <a:r>
              <a:rPr lang="en-US" altLang="en-US" sz="3200" b="0" i="1" dirty="0"/>
              <a:t> </a:t>
            </a:r>
            <a:r>
              <a:rPr lang="en-US" altLang="en-US" sz="3200" b="0" i="1" dirty="0" err="1"/>
              <a:t>cây</a:t>
            </a:r>
            <a:r>
              <a:rPr lang="en-US" altLang="en-US" sz="3200" b="0" i="1" dirty="0"/>
              <a:t> </a:t>
            </a:r>
            <a:r>
              <a:rPr lang="en-US" altLang="en-US" sz="3200" b="0" i="1" dirty="0" err="1"/>
              <a:t>ngoài</a:t>
            </a:r>
            <a:r>
              <a:rPr lang="en-US" altLang="en-US" sz="3200" b="0" i="1" dirty="0"/>
              <a:t> </a:t>
            </a:r>
            <a:r>
              <a:rPr lang="en-US" altLang="en-US" sz="3200" b="0" i="1" dirty="0" err="1"/>
              <a:t>rễ</a:t>
            </a:r>
            <a:r>
              <a:rPr lang="en-US" altLang="en-US" sz="3200" b="0" i="1" dirty="0"/>
              <a:t> </a:t>
            </a:r>
            <a:r>
              <a:rPr lang="en-US" altLang="en-US" sz="3200" b="0" i="1" dirty="0" err="1"/>
              <a:t>chính</a:t>
            </a:r>
            <a:r>
              <a:rPr lang="en-US" altLang="en-US" sz="3200" b="0" i="1" dirty="0"/>
              <a:t> </a:t>
            </a:r>
            <a:r>
              <a:rPr lang="en-US" altLang="en-US" sz="3200" b="0" i="1" dirty="0" err="1"/>
              <a:t>còn</a:t>
            </a:r>
            <a:r>
              <a:rPr lang="en-US" altLang="en-US" sz="3200" b="0" i="1" dirty="0"/>
              <a:t> </a:t>
            </a:r>
            <a:r>
              <a:rPr lang="en-US" altLang="en-US" sz="3200" b="0" i="1" dirty="0" err="1"/>
              <a:t>có</a:t>
            </a:r>
            <a:r>
              <a:rPr lang="en-US" altLang="en-US" sz="3200" b="0" i="1" dirty="0"/>
              <a:t> </a:t>
            </a:r>
            <a:r>
              <a:rPr lang="en-US" altLang="en-US" sz="3200" b="0" i="1" dirty="0" err="1"/>
              <a:t>rễ</a:t>
            </a:r>
            <a:r>
              <a:rPr lang="en-US" altLang="en-US" sz="3200" b="0" i="1" dirty="0"/>
              <a:t> </a:t>
            </a:r>
            <a:r>
              <a:rPr lang="en-US" altLang="en-US" sz="3200" b="0" i="1" dirty="0" err="1"/>
              <a:t>phụ</a:t>
            </a:r>
            <a:r>
              <a:rPr lang="en-US" altLang="en-US" sz="3200" b="0" i="1" dirty="0"/>
              <a:t> </a:t>
            </a:r>
            <a:r>
              <a:rPr lang="en-US" altLang="en-US" sz="3200" b="0" i="1" dirty="0" err="1"/>
              <a:t>mọc</a:t>
            </a:r>
            <a:r>
              <a:rPr lang="en-US" altLang="en-US" sz="3200" b="0" i="1" dirty="0"/>
              <a:t> </a:t>
            </a:r>
            <a:r>
              <a:rPr lang="en-US" altLang="en-US" sz="3200" b="0" i="1" dirty="0" err="1"/>
              <a:t>ra</a:t>
            </a:r>
            <a:r>
              <a:rPr lang="en-US" altLang="en-US" sz="3200" b="0" i="1" dirty="0"/>
              <a:t> </a:t>
            </a:r>
            <a:r>
              <a:rPr lang="en-US" altLang="en-US" sz="3200" b="0" i="1" dirty="0" err="1"/>
              <a:t>từ</a:t>
            </a:r>
            <a:r>
              <a:rPr lang="en-US" altLang="en-US" sz="3200" b="0" i="1" dirty="0"/>
              <a:t> </a:t>
            </a:r>
            <a:r>
              <a:rPr lang="en-US" altLang="en-US" sz="3200" b="0" i="1" dirty="0" err="1"/>
              <a:t>thân</a:t>
            </a:r>
            <a:r>
              <a:rPr lang="en-US" altLang="en-US" sz="3200" b="0" i="1" dirty="0"/>
              <a:t> </a:t>
            </a:r>
            <a:r>
              <a:rPr lang="en-US" altLang="en-US" sz="3200" b="0" i="1" dirty="0" err="1"/>
              <a:t>hoặc</a:t>
            </a:r>
            <a:r>
              <a:rPr lang="en-US" altLang="en-US" sz="3200" b="0" i="1" dirty="0"/>
              <a:t> </a:t>
            </a:r>
            <a:r>
              <a:rPr lang="en-US" altLang="en-US" sz="3200" b="0" i="1" dirty="0" err="1"/>
              <a:t>cành</a:t>
            </a:r>
            <a:r>
              <a:rPr lang="en-US" altLang="en-US" sz="3200" b="0" i="1" dirty="0"/>
              <a:t> </a:t>
            </a:r>
            <a:r>
              <a:rPr lang="en-US" altLang="en-US" sz="3200" b="0" i="1" dirty="0" err="1"/>
              <a:t>gọi</a:t>
            </a:r>
            <a:r>
              <a:rPr lang="en-US" altLang="en-US" sz="3200" b="0" i="1" dirty="0"/>
              <a:t> </a:t>
            </a:r>
            <a:r>
              <a:rPr lang="en-US" altLang="en-US" sz="3200" b="0" i="1" dirty="0" err="1"/>
              <a:t>là</a:t>
            </a:r>
            <a:r>
              <a:rPr lang="en-US" altLang="en-US" sz="3200" i="1" dirty="0">
                <a:solidFill>
                  <a:srgbClr val="FF0000"/>
                </a:solidFill>
              </a:rPr>
              <a:t> </a:t>
            </a:r>
            <a:r>
              <a:rPr lang="en-US" altLang="en-US" sz="3200" i="1" dirty="0" err="1">
                <a:solidFill>
                  <a:srgbClr val="FF0000"/>
                </a:solidFill>
              </a:rPr>
              <a:t>rễ</a:t>
            </a:r>
            <a:r>
              <a:rPr lang="en-US" altLang="en-US" sz="3200" i="1" dirty="0">
                <a:solidFill>
                  <a:srgbClr val="FF0000"/>
                </a:solidFill>
              </a:rPr>
              <a:t> </a:t>
            </a:r>
            <a:r>
              <a:rPr lang="en-US" altLang="en-US" sz="3200" i="1" dirty="0" err="1">
                <a:solidFill>
                  <a:srgbClr val="FF0000"/>
                </a:solidFill>
              </a:rPr>
              <a:t>phụ</a:t>
            </a:r>
            <a:r>
              <a:rPr lang="en-US" altLang="en-US" sz="3200" i="1" dirty="0">
                <a:solidFill>
                  <a:srgbClr val="FF0000"/>
                </a:solidFill>
              </a:rPr>
              <a:t> </a:t>
            </a:r>
          </a:p>
        </p:txBody>
      </p:sp>
      <p:sp>
        <p:nvSpPr>
          <p:cNvPr id="8198" name="Rectangle 4"/>
          <p:cNvSpPr>
            <a:spLocks noChangeArrowheads="1"/>
          </p:cNvSpPr>
          <p:nvPr/>
        </p:nvSpPr>
        <p:spPr bwMode="auto">
          <a:xfrm>
            <a:off x="1729740" y="4641670"/>
            <a:ext cx="8877300" cy="1077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3200" b="0" i="1"/>
              <a:t>- Một số cây có rễ phình to tạo thành củ, loại rễ như vậy gọi là</a:t>
            </a:r>
            <a:r>
              <a:rPr lang="en-US" altLang="en-US" sz="3200" b="0" i="1">
                <a:solidFill>
                  <a:srgbClr val="0000CC"/>
                </a:solidFill>
              </a:rPr>
              <a:t>  </a:t>
            </a:r>
            <a:r>
              <a:rPr lang="en-US" altLang="en-US" sz="3200" i="1">
                <a:solidFill>
                  <a:srgbClr val="FF0000"/>
                </a:solidFill>
              </a:rPr>
              <a:t>rễ củ </a:t>
            </a:r>
          </a:p>
        </p:txBody>
      </p:sp>
    </p:spTree>
    <p:extLst>
      <p:ext uri="{BB962C8B-B14F-4D97-AF65-F5344CB8AC3E}">
        <p14:creationId xmlns:p14="http://schemas.microsoft.com/office/powerpoint/2010/main" val="9113554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8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8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8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5" grpId="0"/>
      <p:bldP spid="8196" grpId="0"/>
      <p:bldP spid="8197" grpId="0"/>
      <p:bldP spid="819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Trọn Bộ 11 Chủ Đề Hình Nền Powerpoint 2010 Đẹp, 100+ Hình Nền Slide Đẹp  2021 - luxury-inside.v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1440" y="0"/>
            <a:ext cx="12192000" cy="68090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>
            <a:spLocks noChangeArrowheads="1"/>
          </p:cNvSpPr>
          <p:nvPr/>
        </p:nvSpPr>
        <p:spPr bwMode="auto">
          <a:xfrm flipH="1">
            <a:off x="535576" y="1719557"/>
            <a:ext cx="11656423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3200" i="1" dirty="0"/>
              <a:t>   </a:t>
            </a:r>
            <a:r>
              <a:rPr lang="en-US" altLang="en-US" sz="3200" i="1" dirty="0" err="1"/>
              <a:t>Các</a:t>
            </a:r>
            <a:r>
              <a:rPr lang="en-US" altLang="en-US" sz="3200" i="1" dirty="0"/>
              <a:t> </a:t>
            </a:r>
            <a:r>
              <a:rPr lang="en-US" altLang="en-US" sz="3200" i="1" dirty="0" err="1"/>
              <a:t>em</a:t>
            </a:r>
            <a:r>
              <a:rPr lang="en-US" altLang="en-US" sz="3200" i="1" dirty="0"/>
              <a:t> </a:t>
            </a:r>
            <a:r>
              <a:rPr lang="en-US" altLang="en-US" sz="3200" i="1" dirty="0" err="1"/>
              <a:t>hãy</a:t>
            </a:r>
            <a:r>
              <a:rPr lang="en-US" altLang="en-US" sz="3200" i="1" dirty="0"/>
              <a:t> </a:t>
            </a:r>
            <a:r>
              <a:rPr lang="en-US" altLang="en-US" sz="3200" i="1" dirty="0" err="1"/>
              <a:t>tìm</a:t>
            </a:r>
            <a:r>
              <a:rPr lang="en-US" altLang="en-US" sz="3200" i="1" dirty="0"/>
              <a:t> </a:t>
            </a:r>
            <a:r>
              <a:rPr lang="en-US" altLang="en-US" sz="3200" i="1" dirty="0" err="1"/>
              <a:t>và</a:t>
            </a:r>
            <a:r>
              <a:rPr lang="en-US" altLang="en-US" sz="3200" i="1" dirty="0"/>
              <a:t> </a:t>
            </a:r>
            <a:r>
              <a:rPr lang="en-US" altLang="en-US" sz="3200" i="1" dirty="0" err="1"/>
              <a:t>ghi</a:t>
            </a:r>
            <a:r>
              <a:rPr lang="en-US" altLang="en-US" sz="3200" i="1" dirty="0"/>
              <a:t> </a:t>
            </a:r>
            <a:r>
              <a:rPr lang="en-US" altLang="en-US" sz="3200" i="1" dirty="0" err="1"/>
              <a:t>vào</a:t>
            </a:r>
            <a:r>
              <a:rPr lang="en-US" altLang="en-US" sz="3200" i="1" dirty="0"/>
              <a:t> </a:t>
            </a:r>
            <a:r>
              <a:rPr lang="en-US" altLang="en-US" sz="3200" i="1" dirty="0" err="1"/>
              <a:t>giấy</a:t>
            </a:r>
            <a:r>
              <a:rPr lang="en-US" altLang="en-US" sz="3200" i="1" dirty="0"/>
              <a:t> </a:t>
            </a:r>
            <a:r>
              <a:rPr lang="en-US" altLang="en-US" sz="3200" i="1" dirty="0" err="1"/>
              <a:t>rễ</a:t>
            </a:r>
            <a:r>
              <a:rPr lang="en-US" altLang="en-US" sz="3200" i="1" dirty="0"/>
              <a:t> </a:t>
            </a:r>
            <a:r>
              <a:rPr lang="en-US" altLang="en-US" sz="3200" i="1" dirty="0" err="1"/>
              <a:t>của</a:t>
            </a:r>
            <a:r>
              <a:rPr lang="en-US" altLang="en-US" sz="3200" i="1" dirty="0"/>
              <a:t> </a:t>
            </a:r>
            <a:r>
              <a:rPr lang="en-US" altLang="en-US" sz="3200" i="1" dirty="0" err="1"/>
              <a:t>các</a:t>
            </a:r>
            <a:r>
              <a:rPr lang="en-US" altLang="en-US" sz="3200" i="1" dirty="0"/>
              <a:t> </a:t>
            </a:r>
            <a:r>
              <a:rPr lang="en-US" altLang="en-US" sz="3200" i="1" dirty="0" err="1"/>
              <a:t>loại</a:t>
            </a:r>
            <a:r>
              <a:rPr lang="en-US" altLang="en-US" sz="3200" i="1" dirty="0"/>
              <a:t> </a:t>
            </a:r>
            <a:r>
              <a:rPr lang="en-US" altLang="en-US" sz="3200" i="1" dirty="0" err="1"/>
              <a:t>cây</a:t>
            </a:r>
            <a:r>
              <a:rPr lang="en-US" altLang="en-US" sz="3200" i="1" dirty="0"/>
              <a:t> </a:t>
            </a:r>
            <a:r>
              <a:rPr lang="en-US" altLang="en-US" sz="3200" i="1" dirty="0" err="1">
                <a:solidFill>
                  <a:srgbClr val="FF0000"/>
                </a:solidFill>
              </a:rPr>
              <a:t>vừa</a:t>
            </a:r>
            <a:r>
              <a:rPr lang="en-US" altLang="en-US" sz="3200" i="1" dirty="0">
                <a:solidFill>
                  <a:srgbClr val="FF0000"/>
                </a:solidFill>
              </a:rPr>
              <a:t> </a:t>
            </a:r>
            <a:r>
              <a:rPr lang="en-US" altLang="en-US" sz="3200" i="1" dirty="0" err="1">
                <a:solidFill>
                  <a:srgbClr val="FF0000"/>
                </a:solidFill>
              </a:rPr>
              <a:t>tìm</a:t>
            </a:r>
            <a:r>
              <a:rPr lang="en-US" altLang="en-US" sz="3200" i="1" dirty="0">
                <a:solidFill>
                  <a:srgbClr val="FF0000"/>
                </a:solidFill>
              </a:rPr>
              <a:t> </a:t>
            </a:r>
            <a:r>
              <a:rPr lang="en-US" altLang="en-US" sz="3200" i="1" dirty="0" err="1">
                <a:solidFill>
                  <a:srgbClr val="FF0000"/>
                </a:solidFill>
              </a:rPr>
              <a:t>được</a:t>
            </a:r>
            <a:r>
              <a:rPr lang="en-US" altLang="en-US" sz="3200" i="1" dirty="0"/>
              <a:t>. </a:t>
            </a:r>
          </a:p>
        </p:txBody>
      </p:sp>
      <p:sp>
        <p:nvSpPr>
          <p:cNvPr id="10" name="TextBox 4"/>
          <p:cNvSpPr txBox="1">
            <a:spLocks noChangeArrowheads="1"/>
          </p:cNvSpPr>
          <p:nvPr/>
        </p:nvSpPr>
        <p:spPr bwMode="auto">
          <a:xfrm>
            <a:off x="3185160" y="829763"/>
            <a:ext cx="56388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2800" dirty="0">
                <a:solidFill>
                  <a:srgbClr val="3333FF"/>
                </a:solidFill>
              </a:rPr>
              <a:t>  </a:t>
            </a:r>
            <a:r>
              <a:rPr lang="en-US" altLang="en-US" sz="2800" u="sng" dirty="0" err="1">
                <a:solidFill>
                  <a:srgbClr val="3333FF"/>
                </a:solidFill>
              </a:rPr>
              <a:t>Hoạt</a:t>
            </a:r>
            <a:r>
              <a:rPr lang="en-US" altLang="en-US" sz="2800" u="sng" dirty="0">
                <a:solidFill>
                  <a:srgbClr val="3333FF"/>
                </a:solidFill>
              </a:rPr>
              <a:t> </a:t>
            </a:r>
            <a:r>
              <a:rPr lang="en-US" altLang="en-US" sz="2800" u="sng" dirty="0" err="1">
                <a:solidFill>
                  <a:srgbClr val="3333FF"/>
                </a:solidFill>
              </a:rPr>
              <a:t>động</a:t>
            </a:r>
            <a:r>
              <a:rPr lang="en-US" altLang="en-US" sz="2800" u="sng" dirty="0">
                <a:solidFill>
                  <a:srgbClr val="3333FF"/>
                </a:solidFill>
              </a:rPr>
              <a:t> 2</a:t>
            </a:r>
            <a:r>
              <a:rPr lang="en-US" altLang="en-US" sz="2800" dirty="0">
                <a:solidFill>
                  <a:srgbClr val="3333FF"/>
                </a:solidFill>
              </a:rPr>
              <a:t>: </a:t>
            </a:r>
            <a:r>
              <a:rPr lang="en-US" altLang="en-US" sz="2800" i="1" dirty="0" err="1">
                <a:solidFill>
                  <a:srgbClr val="3333FF"/>
                </a:solidFill>
              </a:rPr>
              <a:t>Làm</a:t>
            </a:r>
            <a:r>
              <a:rPr lang="en-US" altLang="en-US" sz="2800" i="1" dirty="0">
                <a:solidFill>
                  <a:srgbClr val="3333FF"/>
                </a:solidFill>
              </a:rPr>
              <a:t> </a:t>
            </a:r>
            <a:r>
              <a:rPr lang="en-US" altLang="en-US" sz="2800" i="1" dirty="0" err="1">
                <a:solidFill>
                  <a:srgbClr val="3333FF"/>
                </a:solidFill>
              </a:rPr>
              <a:t>việc</a:t>
            </a:r>
            <a:r>
              <a:rPr lang="en-US" altLang="en-US" sz="2800" i="1" dirty="0">
                <a:solidFill>
                  <a:srgbClr val="3333FF"/>
                </a:solidFill>
              </a:rPr>
              <a:t> </a:t>
            </a:r>
            <a:r>
              <a:rPr lang="en-US" altLang="en-US" sz="2800" i="1" dirty="0" err="1">
                <a:solidFill>
                  <a:srgbClr val="3333FF"/>
                </a:solidFill>
              </a:rPr>
              <a:t>với</a:t>
            </a:r>
            <a:r>
              <a:rPr lang="en-US" altLang="en-US" sz="2800" i="1" dirty="0">
                <a:solidFill>
                  <a:srgbClr val="3333FF"/>
                </a:solidFill>
              </a:rPr>
              <a:t> </a:t>
            </a:r>
            <a:r>
              <a:rPr lang="en-US" altLang="en-US" sz="2800" i="1" dirty="0" err="1">
                <a:solidFill>
                  <a:srgbClr val="3333FF"/>
                </a:solidFill>
              </a:rPr>
              <a:t>vật</a:t>
            </a:r>
            <a:r>
              <a:rPr lang="en-US" altLang="en-US" sz="2800" i="1" dirty="0">
                <a:solidFill>
                  <a:srgbClr val="3333FF"/>
                </a:solidFill>
              </a:rPr>
              <a:t> </a:t>
            </a:r>
            <a:r>
              <a:rPr lang="en-US" altLang="en-US" sz="2800" i="1" dirty="0" err="1">
                <a:solidFill>
                  <a:srgbClr val="3333FF"/>
                </a:solidFill>
              </a:rPr>
              <a:t>thật</a:t>
            </a:r>
            <a:r>
              <a:rPr lang="en-US" altLang="en-US" sz="2800" i="1" dirty="0">
                <a:solidFill>
                  <a:srgbClr val="3333FF"/>
                </a:solidFill>
              </a:rPr>
              <a:t>.</a:t>
            </a:r>
          </a:p>
        </p:txBody>
      </p:sp>
      <p:sp>
        <p:nvSpPr>
          <p:cNvPr id="13" name="TextBox 4"/>
          <p:cNvSpPr txBox="1">
            <a:spLocks noChangeArrowheads="1"/>
          </p:cNvSpPr>
          <p:nvPr/>
        </p:nvSpPr>
        <p:spPr bwMode="auto">
          <a:xfrm>
            <a:off x="2135188" y="3886200"/>
            <a:ext cx="56388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3200" i="1"/>
              <a:t>- HS làm việc cá nhân.</a:t>
            </a:r>
          </a:p>
        </p:txBody>
      </p:sp>
      <p:sp>
        <p:nvSpPr>
          <p:cNvPr id="14" name="TextBox 4"/>
          <p:cNvSpPr txBox="1">
            <a:spLocks noChangeArrowheads="1"/>
          </p:cNvSpPr>
          <p:nvPr/>
        </p:nvSpPr>
        <p:spPr bwMode="auto">
          <a:xfrm>
            <a:off x="2155826" y="4692650"/>
            <a:ext cx="7140575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2800" i="1"/>
              <a:t>- </a:t>
            </a:r>
            <a:r>
              <a:rPr lang="en-US" altLang="en-US" sz="3200" i="1"/>
              <a:t>HS trình bày kết quả tìm được.</a:t>
            </a:r>
          </a:p>
        </p:txBody>
      </p:sp>
    </p:spTree>
    <p:extLst>
      <p:ext uri="{BB962C8B-B14F-4D97-AF65-F5344CB8AC3E}">
        <p14:creationId xmlns:p14="http://schemas.microsoft.com/office/powerpoint/2010/main" val="29329667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0" grpId="0"/>
      <p:bldP spid="13" grpId="0"/>
      <p:bldP spid="1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Trọn Bộ 11 Chủ Đề Hình Nền Powerpoint 2010 Đẹp, 100+ Hình Nền Slide Đẹp  2021 - luxury-inside.v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8985"/>
            <a:ext cx="12192000" cy="68090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7042" name="Rectangle 2"/>
          <p:cNvSpPr>
            <a:spLocks noChangeArrowheads="1"/>
          </p:cNvSpPr>
          <p:nvPr/>
        </p:nvSpPr>
        <p:spPr bwMode="auto">
          <a:xfrm>
            <a:off x="1747157" y="2036537"/>
            <a:ext cx="7848600" cy="3387725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en-US" sz="3200" dirty="0"/>
              <a:t>    </a:t>
            </a:r>
            <a:r>
              <a:rPr lang="en-US" sz="3600" i="1" dirty="0" err="1"/>
              <a:t>Có</a:t>
            </a:r>
            <a:r>
              <a:rPr lang="en-US" sz="3600" i="1" dirty="0"/>
              <a:t> </a:t>
            </a:r>
            <a:r>
              <a:rPr lang="en-US" sz="3600" i="1" dirty="0" err="1"/>
              <a:t>hai</a:t>
            </a:r>
            <a:r>
              <a:rPr lang="en-US" sz="3600" i="1" dirty="0"/>
              <a:t> </a:t>
            </a:r>
            <a:r>
              <a:rPr lang="en-US" sz="3600" i="1" dirty="0" err="1"/>
              <a:t>loại</a:t>
            </a:r>
            <a:r>
              <a:rPr lang="en-US" sz="3600" i="1" dirty="0"/>
              <a:t> </a:t>
            </a:r>
            <a:r>
              <a:rPr lang="en-US" sz="3600" i="1" dirty="0" err="1"/>
              <a:t>rễ</a:t>
            </a:r>
            <a:r>
              <a:rPr lang="en-US" sz="3600" i="1" dirty="0"/>
              <a:t> </a:t>
            </a:r>
            <a:r>
              <a:rPr lang="en-US" sz="3600" i="1" dirty="0" err="1"/>
              <a:t>chính</a:t>
            </a:r>
            <a:r>
              <a:rPr lang="en-US" sz="3600" i="1" dirty="0"/>
              <a:t>: </a:t>
            </a:r>
            <a:r>
              <a:rPr lang="en-US" sz="3600" i="1" dirty="0" err="1"/>
              <a:t>rễ</a:t>
            </a:r>
            <a:r>
              <a:rPr lang="en-US" sz="3600" i="1" dirty="0"/>
              <a:t> </a:t>
            </a:r>
            <a:r>
              <a:rPr lang="en-US" sz="3600" i="1" dirty="0" err="1"/>
              <a:t>cọc</a:t>
            </a:r>
            <a:r>
              <a:rPr lang="en-US" sz="3600" i="1" dirty="0"/>
              <a:t> (</a:t>
            </a:r>
            <a:r>
              <a:rPr lang="en-US" sz="3600" i="1" dirty="0" err="1">
                <a:solidFill>
                  <a:srgbClr val="FF0000"/>
                </a:solidFill>
              </a:rPr>
              <a:t>cây</a:t>
            </a:r>
            <a:r>
              <a:rPr lang="en-US" sz="3600" i="1" dirty="0">
                <a:solidFill>
                  <a:srgbClr val="FF0000"/>
                </a:solidFill>
              </a:rPr>
              <a:t> </a:t>
            </a:r>
            <a:r>
              <a:rPr lang="en-US" sz="3600" i="1" dirty="0" err="1">
                <a:solidFill>
                  <a:srgbClr val="FF0000"/>
                </a:solidFill>
              </a:rPr>
              <a:t>đậu</a:t>
            </a:r>
            <a:r>
              <a:rPr lang="en-US" sz="3600" i="1" dirty="0">
                <a:solidFill>
                  <a:srgbClr val="FF0000"/>
                </a:solidFill>
              </a:rPr>
              <a:t>, </a:t>
            </a:r>
            <a:r>
              <a:rPr lang="en-US" sz="3600" i="1" dirty="0" err="1">
                <a:solidFill>
                  <a:srgbClr val="FF0000"/>
                </a:solidFill>
              </a:rPr>
              <a:t>rau</a:t>
            </a:r>
            <a:r>
              <a:rPr lang="en-US" sz="3600" i="1" dirty="0">
                <a:solidFill>
                  <a:srgbClr val="FF0000"/>
                </a:solidFill>
              </a:rPr>
              <a:t> </a:t>
            </a:r>
            <a:r>
              <a:rPr lang="en-US" sz="3600" i="1" dirty="0" err="1">
                <a:solidFill>
                  <a:srgbClr val="FF0000"/>
                </a:solidFill>
              </a:rPr>
              <a:t>cải</a:t>
            </a:r>
            <a:r>
              <a:rPr lang="en-US" sz="3600" i="1" dirty="0"/>
              <a:t>…), </a:t>
            </a:r>
            <a:r>
              <a:rPr lang="en-US" sz="3600" i="1" dirty="0" err="1"/>
              <a:t>rễ</a:t>
            </a:r>
            <a:r>
              <a:rPr lang="en-US" sz="3600" i="1" dirty="0"/>
              <a:t> </a:t>
            </a:r>
            <a:r>
              <a:rPr lang="en-US" sz="3600" i="1" dirty="0" err="1"/>
              <a:t>chùm</a:t>
            </a:r>
            <a:r>
              <a:rPr lang="en-US" sz="3600" i="1" dirty="0"/>
              <a:t> ( </a:t>
            </a:r>
            <a:r>
              <a:rPr lang="en-US" sz="3600" i="1" dirty="0" err="1">
                <a:solidFill>
                  <a:srgbClr val="FF0000"/>
                </a:solidFill>
              </a:rPr>
              <a:t>cây</a:t>
            </a:r>
            <a:r>
              <a:rPr lang="en-US" sz="3600" i="1" dirty="0">
                <a:solidFill>
                  <a:srgbClr val="FF0000"/>
                </a:solidFill>
              </a:rPr>
              <a:t> </a:t>
            </a:r>
            <a:r>
              <a:rPr lang="en-US" sz="3600" i="1" dirty="0" err="1">
                <a:solidFill>
                  <a:srgbClr val="FF0000"/>
                </a:solidFill>
              </a:rPr>
              <a:t>hành</a:t>
            </a:r>
            <a:r>
              <a:rPr lang="en-US" sz="3600" i="1" dirty="0">
                <a:solidFill>
                  <a:srgbClr val="FF0000"/>
                </a:solidFill>
              </a:rPr>
              <a:t>, </a:t>
            </a:r>
            <a:r>
              <a:rPr lang="en-US" sz="3600" i="1" dirty="0" err="1">
                <a:solidFill>
                  <a:srgbClr val="FF0000"/>
                </a:solidFill>
              </a:rPr>
              <a:t>tỏi</a:t>
            </a:r>
            <a:r>
              <a:rPr lang="en-US" sz="3600" i="1" dirty="0">
                <a:solidFill>
                  <a:srgbClr val="FF0000"/>
                </a:solidFill>
              </a:rPr>
              <a:t>, </a:t>
            </a:r>
            <a:r>
              <a:rPr lang="en-US" sz="3600" i="1" dirty="0" err="1">
                <a:solidFill>
                  <a:srgbClr val="FF0000"/>
                </a:solidFill>
              </a:rPr>
              <a:t>lúa</a:t>
            </a:r>
            <a:r>
              <a:rPr lang="en-US" sz="3600" i="1" dirty="0">
                <a:solidFill>
                  <a:srgbClr val="FF0000"/>
                </a:solidFill>
              </a:rPr>
              <a:t>, </a:t>
            </a:r>
            <a:r>
              <a:rPr lang="en-US" sz="3600" i="1" dirty="0" err="1">
                <a:solidFill>
                  <a:srgbClr val="FF0000"/>
                </a:solidFill>
              </a:rPr>
              <a:t>ngô</a:t>
            </a:r>
            <a:r>
              <a:rPr lang="en-US" sz="3600" i="1" dirty="0"/>
              <a:t>,…).</a:t>
            </a:r>
            <a:r>
              <a:rPr lang="en-US" sz="3600" i="1" dirty="0" err="1"/>
              <a:t>Ngoài</a:t>
            </a:r>
            <a:r>
              <a:rPr lang="en-US" sz="3600" i="1" dirty="0"/>
              <a:t> </a:t>
            </a:r>
            <a:r>
              <a:rPr lang="en-US" sz="3600" i="1" dirty="0" err="1"/>
              <a:t>ra</a:t>
            </a:r>
            <a:r>
              <a:rPr lang="en-US" sz="3600" i="1" dirty="0"/>
              <a:t>, </a:t>
            </a:r>
            <a:r>
              <a:rPr lang="en-US" sz="3600" i="1" dirty="0" err="1"/>
              <a:t>một</a:t>
            </a:r>
            <a:r>
              <a:rPr lang="en-US" sz="3600" i="1" dirty="0"/>
              <a:t> </a:t>
            </a:r>
            <a:r>
              <a:rPr lang="en-US" sz="3600" i="1" dirty="0" err="1"/>
              <a:t>số</a:t>
            </a:r>
            <a:r>
              <a:rPr lang="en-US" sz="3600" i="1" dirty="0"/>
              <a:t> </a:t>
            </a:r>
            <a:r>
              <a:rPr lang="en-US" sz="3600" i="1" dirty="0" err="1"/>
              <a:t>cây</a:t>
            </a:r>
            <a:r>
              <a:rPr lang="en-US" sz="3600" i="1" dirty="0"/>
              <a:t> </a:t>
            </a:r>
            <a:r>
              <a:rPr lang="en-US" sz="3600" i="1" dirty="0" err="1"/>
              <a:t>còn</a:t>
            </a:r>
            <a:r>
              <a:rPr lang="en-US" sz="3600" i="1" dirty="0"/>
              <a:t>  </a:t>
            </a:r>
            <a:r>
              <a:rPr lang="en-US" sz="3600" i="1" dirty="0" err="1"/>
              <a:t>có</a:t>
            </a:r>
            <a:r>
              <a:rPr lang="en-US" sz="3600" i="1" dirty="0"/>
              <a:t> </a:t>
            </a:r>
            <a:r>
              <a:rPr lang="en-US" sz="3600" i="1" dirty="0" err="1"/>
              <a:t>rễ</a:t>
            </a:r>
            <a:r>
              <a:rPr lang="en-US" sz="3600" i="1" dirty="0"/>
              <a:t> </a:t>
            </a:r>
            <a:r>
              <a:rPr lang="en-US" sz="3600" i="1" dirty="0" err="1"/>
              <a:t>phụ</a:t>
            </a:r>
            <a:r>
              <a:rPr lang="en-US" sz="3600" i="1" dirty="0"/>
              <a:t> ( </a:t>
            </a:r>
            <a:r>
              <a:rPr lang="en-US" sz="3600" i="1" dirty="0" err="1">
                <a:solidFill>
                  <a:srgbClr val="FF0000"/>
                </a:solidFill>
              </a:rPr>
              <a:t>cây</a:t>
            </a:r>
            <a:r>
              <a:rPr lang="en-US" sz="3600" i="1" dirty="0">
                <a:solidFill>
                  <a:srgbClr val="FF0000"/>
                </a:solidFill>
              </a:rPr>
              <a:t> </a:t>
            </a:r>
            <a:r>
              <a:rPr lang="en-US" sz="3600" i="1" dirty="0" err="1">
                <a:solidFill>
                  <a:srgbClr val="FF0000"/>
                </a:solidFill>
              </a:rPr>
              <a:t>đa</a:t>
            </a:r>
            <a:r>
              <a:rPr lang="en-US" sz="3600" i="1" dirty="0">
                <a:solidFill>
                  <a:srgbClr val="FF0000"/>
                </a:solidFill>
              </a:rPr>
              <a:t>, </a:t>
            </a:r>
            <a:r>
              <a:rPr lang="en-US" sz="3600" i="1" dirty="0" err="1">
                <a:solidFill>
                  <a:srgbClr val="FF0000"/>
                </a:solidFill>
              </a:rPr>
              <a:t>si</a:t>
            </a:r>
            <a:r>
              <a:rPr lang="en-US" sz="3600" i="1" dirty="0">
                <a:solidFill>
                  <a:srgbClr val="FF0000"/>
                </a:solidFill>
              </a:rPr>
              <a:t>, </a:t>
            </a:r>
            <a:r>
              <a:rPr lang="en-US" sz="3600" i="1" dirty="0" err="1">
                <a:solidFill>
                  <a:srgbClr val="FF0000"/>
                </a:solidFill>
              </a:rPr>
              <a:t>trầu</a:t>
            </a:r>
            <a:r>
              <a:rPr lang="en-US" sz="3600" i="1" dirty="0">
                <a:solidFill>
                  <a:srgbClr val="FF0000"/>
                </a:solidFill>
              </a:rPr>
              <a:t> </a:t>
            </a:r>
            <a:r>
              <a:rPr lang="en-US" sz="3600" i="1" dirty="0" err="1">
                <a:solidFill>
                  <a:srgbClr val="FF0000"/>
                </a:solidFill>
              </a:rPr>
              <a:t>không</a:t>
            </a:r>
            <a:r>
              <a:rPr lang="en-US" sz="3600" i="1" dirty="0"/>
              <a:t>,…) </a:t>
            </a:r>
            <a:r>
              <a:rPr lang="en-US" sz="3600" i="1" dirty="0" err="1"/>
              <a:t>và</a:t>
            </a:r>
            <a:r>
              <a:rPr lang="en-US" sz="3600" i="1" dirty="0"/>
              <a:t> </a:t>
            </a:r>
            <a:r>
              <a:rPr lang="en-US" sz="3600" i="1" dirty="0" err="1"/>
              <a:t>một</a:t>
            </a:r>
            <a:r>
              <a:rPr lang="en-US" sz="3600" i="1" dirty="0"/>
              <a:t> </a:t>
            </a:r>
            <a:r>
              <a:rPr lang="en-US" sz="3600" i="1" dirty="0" err="1"/>
              <a:t>số</a:t>
            </a:r>
            <a:r>
              <a:rPr lang="en-US" sz="3600" i="1" dirty="0"/>
              <a:t> </a:t>
            </a:r>
            <a:r>
              <a:rPr lang="en-US" sz="3600" i="1" dirty="0" err="1"/>
              <a:t>cây</a:t>
            </a:r>
            <a:r>
              <a:rPr lang="en-US" sz="3600" i="1" dirty="0"/>
              <a:t> </a:t>
            </a:r>
            <a:r>
              <a:rPr lang="en-US" sz="3600" i="1" dirty="0" err="1"/>
              <a:t>có</a:t>
            </a:r>
            <a:r>
              <a:rPr lang="en-US" sz="3600" i="1" dirty="0"/>
              <a:t> </a:t>
            </a:r>
            <a:r>
              <a:rPr lang="en-US" sz="3600" i="1" dirty="0" err="1"/>
              <a:t>rễ</a:t>
            </a:r>
            <a:r>
              <a:rPr lang="en-US" sz="3600" i="1" dirty="0"/>
              <a:t> </a:t>
            </a:r>
            <a:r>
              <a:rPr lang="en-US" sz="3600" i="1" dirty="0" err="1"/>
              <a:t>phình</a:t>
            </a:r>
            <a:r>
              <a:rPr lang="en-US" sz="3600" i="1" dirty="0"/>
              <a:t> </a:t>
            </a:r>
            <a:r>
              <a:rPr lang="en-US" sz="3600" i="1" dirty="0" err="1"/>
              <a:t>ra</a:t>
            </a:r>
            <a:r>
              <a:rPr lang="en-US" sz="3600" i="1" dirty="0"/>
              <a:t> </a:t>
            </a:r>
            <a:r>
              <a:rPr lang="en-US" sz="3600" i="1" dirty="0" err="1"/>
              <a:t>thành</a:t>
            </a:r>
            <a:r>
              <a:rPr lang="en-US" sz="3600" i="1" dirty="0"/>
              <a:t> </a:t>
            </a:r>
            <a:r>
              <a:rPr lang="en-US" sz="3600" i="1" dirty="0" err="1"/>
              <a:t>rễ</a:t>
            </a:r>
            <a:r>
              <a:rPr lang="en-US" sz="3600" i="1" dirty="0"/>
              <a:t> </a:t>
            </a:r>
            <a:r>
              <a:rPr lang="en-US" sz="3600" i="1" dirty="0" err="1"/>
              <a:t>củ</a:t>
            </a:r>
            <a:r>
              <a:rPr lang="en-US" sz="3600" i="1" dirty="0"/>
              <a:t> ( </a:t>
            </a:r>
            <a:r>
              <a:rPr lang="en-US" sz="3600" i="1" dirty="0" err="1">
                <a:solidFill>
                  <a:srgbClr val="FF0000"/>
                </a:solidFill>
              </a:rPr>
              <a:t>cải</a:t>
            </a:r>
            <a:r>
              <a:rPr lang="en-US" sz="3600" i="1" dirty="0">
                <a:solidFill>
                  <a:srgbClr val="FF0000"/>
                </a:solidFill>
              </a:rPr>
              <a:t> </a:t>
            </a:r>
            <a:r>
              <a:rPr lang="en-US" sz="3600" i="1" dirty="0" err="1">
                <a:solidFill>
                  <a:srgbClr val="FF0000"/>
                </a:solidFill>
              </a:rPr>
              <a:t>củ</a:t>
            </a:r>
            <a:r>
              <a:rPr lang="en-US" sz="3600" i="1" dirty="0">
                <a:solidFill>
                  <a:srgbClr val="FF0000"/>
                </a:solidFill>
              </a:rPr>
              <a:t>, </a:t>
            </a:r>
            <a:r>
              <a:rPr lang="en-US" sz="3600" i="1" dirty="0" err="1">
                <a:solidFill>
                  <a:srgbClr val="FF0000"/>
                </a:solidFill>
              </a:rPr>
              <a:t>củ</a:t>
            </a:r>
            <a:r>
              <a:rPr lang="en-US" sz="3600" i="1" dirty="0">
                <a:solidFill>
                  <a:srgbClr val="FF0000"/>
                </a:solidFill>
              </a:rPr>
              <a:t> </a:t>
            </a:r>
            <a:r>
              <a:rPr lang="en-US" sz="3600" i="1" dirty="0" err="1">
                <a:solidFill>
                  <a:srgbClr val="FF0000"/>
                </a:solidFill>
              </a:rPr>
              <a:t>đậu</a:t>
            </a:r>
            <a:r>
              <a:rPr lang="en-US" sz="3600" i="1" dirty="0">
                <a:solidFill>
                  <a:srgbClr val="FF0000"/>
                </a:solidFill>
              </a:rPr>
              <a:t>, </a:t>
            </a:r>
            <a:r>
              <a:rPr lang="en-US" sz="3600" i="1" dirty="0" err="1">
                <a:solidFill>
                  <a:srgbClr val="FF0000"/>
                </a:solidFill>
              </a:rPr>
              <a:t>cà</a:t>
            </a:r>
            <a:r>
              <a:rPr lang="en-US" sz="3600" i="1" dirty="0">
                <a:solidFill>
                  <a:srgbClr val="FF0000"/>
                </a:solidFill>
              </a:rPr>
              <a:t> </a:t>
            </a:r>
            <a:r>
              <a:rPr lang="en-US" sz="3600" i="1" dirty="0" err="1">
                <a:solidFill>
                  <a:srgbClr val="FF0000"/>
                </a:solidFill>
              </a:rPr>
              <a:t>rốt</a:t>
            </a:r>
            <a:r>
              <a:rPr lang="en-US" sz="3600" i="1" dirty="0"/>
              <a:t>,…).</a:t>
            </a:r>
          </a:p>
        </p:txBody>
      </p:sp>
      <p:pic>
        <p:nvPicPr>
          <p:cNvPr id="11267" name="Picture 12" descr="But chi bong dien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52258" y="468087"/>
            <a:ext cx="881063" cy="944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07763" dir="2700000" algn="ctr" rotWithShape="0">
              <a:srgbClr val="808080">
                <a:alpha val="50000"/>
              </a:srgbClr>
            </a:outerShdw>
          </a:effectLst>
        </p:spPr>
      </p:pic>
      <p:sp>
        <p:nvSpPr>
          <p:cNvPr id="18445" name="Rectangle 15"/>
          <p:cNvSpPr>
            <a:spLocks noChangeArrowheads="1"/>
          </p:cNvSpPr>
          <p:nvPr/>
        </p:nvSpPr>
        <p:spPr bwMode="auto">
          <a:xfrm>
            <a:off x="5671457" y="699861"/>
            <a:ext cx="19050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2800" u="sng">
                <a:solidFill>
                  <a:srgbClr val="3333CC"/>
                </a:solidFill>
                <a:cs typeface="Arial" panose="020B0604020202020204" pitchFamily="34" charset="0"/>
              </a:rPr>
              <a:t>GHI NHỚ</a:t>
            </a:r>
            <a:r>
              <a:rPr lang="en-US" altLang="en-US" sz="2800">
                <a:solidFill>
                  <a:srgbClr val="3333CC"/>
                </a:solidFill>
                <a:cs typeface="Arial" panose="020B0604020202020204" pitchFamily="34" charset="0"/>
              </a:rPr>
              <a:t>:</a:t>
            </a:r>
          </a:p>
        </p:txBody>
      </p:sp>
    </p:spTree>
    <p:extLst>
      <p:ext uri="{BB962C8B-B14F-4D97-AF65-F5344CB8AC3E}">
        <p14:creationId xmlns:p14="http://schemas.microsoft.com/office/powerpoint/2010/main" val="40354973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84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4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84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4" dur="500"/>
                                        <p:tgtEl>
                                          <p:spTgt spid="870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4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228600"/>
            <a:ext cx="4038600" cy="2667000"/>
          </a:xfrm>
          <a:prstGeom prst="rect">
            <a:avLst/>
          </a:prstGeom>
          <a:noFill/>
          <a:ln w="28575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9400" y="228600"/>
            <a:ext cx="3657600" cy="2667000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0" y="3810000"/>
            <a:ext cx="3886200" cy="2514600"/>
          </a:xfrm>
          <a:prstGeom prst="rect">
            <a:avLst/>
          </a:prstGeom>
          <a:solidFill>
            <a:srgbClr val="339933"/>
          </a:solidFill>
          <a:ln w="28575">
            <a:solidFill>
              <a:srgbClr val="0000FF"/>
            </a:solidFill>
            <a:miter lim="800000"/>
            <a:headEnd/>
            <a:tailEnd/>
          </a:ln>
        </p:spPr>
      </p:pic>
      <p:pic>
        <p:nvPicPr>
          <p:cNvPr id="13317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3810000"/>
            <a:ext cx="3581400" cy="2514600"/>
          </a:xfrm>
          <a:prstGeom prst="rect">
            <a:avLst/>
          </a:prstGeom>
          <a:noFill/>
          <a:ln w="28575">
            <a:solidFill>
              <a:srgbClr val="EE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6325" name="Text Box 5"/>
          <p:cNvSpPr txBox="1">
            <a:spLocks noChangeArrowheads="1"/>
          </p:cNvSpPr>
          <p:nvPr/>
        </p:nvSpPr>
        <p:spPr bwMode="auto">
          <a:xfrm>
            <a:off x="2286000" y="6324601"/>
            <a:ext cx="27432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defRPr/>
            </a:pPr>
            <a:r>
              <a:rPr lang="en-US" sz="2800" dirty="0" err="1"/>
              <a:t>Cây</a:t>
            </a:r>
            <a:r>
              <a:rPr lang="en-US" sz="2800" dirty="0"/>
              <a:t> </a:t>
            </a:r>
            <a:r>
              <a:rPr lang="en-US" sz="2800" dirty="0" err="1"/>
              <a:t>cải</a:t>
            </a:r>
            <a:r>
              <a:rPr lang="en-US" sz="2800" dirty="0"/>
              <a:t> </a:t>
            </a:r>
            <a:r>
              <a:rPr lang="en-US" sz="2800" dirty="0" err="1"/>
              <a:t>đường</a:t>
            </a:r>
            <a:endParaRPr lang="en-US" sz="2800" dirty="0"/>
          </a:p>
        </p:txBody>
      </p:sp>
      <p:sp>
        <p:nvSpPr>
          <p:cNvPr id="2" name="Text Box 5"/>
          <p:cNvSpPr txBox="1">
            <a:spLocks noChangeArrowheads="1"/>
          </p:cNvSpPr>
          <p:nvPr/>
        </p:nvSpPr>
        <p:spPr bwMode="auto">
          <a:xfrm>
            <a:off x="1752600" y="2971801"/>
            <a:ext cx="39624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en-US" sz="2800" dirty="0" err="1"/>
              <a:t>Cây</a:t>
            </a:r>
            <a:r>
              <a:rPr lang="en-US" sz="2800" dirty="0"/>
              <a:t> </a:t>
            </a:r>
            <a:r>
              <a:rPr lang="en-US" sz="2800" dirty="0" err="1"/>
              <a:t>sắn</a:t>
            </a:r>
            <a:r>
              <a:rPr lang="en-US" sz="2800" dirty="0"/>
              <a:t> ( </a:t>
            </a:r>
            <a:r>
              <a:rPr lang="en-US" sz="2800" dirty="0" err="1"/>
              <a:t>cây</a:t>
            </a:r>
            <a:r>
              <a:rPr lang="en-US" sz="2800" dirty="0"/>
              <a:t> </a:t>
            </a:r>
            <a:r>
              <a:rPr lang="en-US" sz="2800" dirty="0" err="1"/>
              <a:t>khoai</a:t>
            </a:r>
            <a:r>
              <a:rPr lang="en-US" sz="2800" dirty="0"/>
              <a:t> </a:t>
            </a:r>
            <a:r>
              <a:rPr lang="en-US" sz="2800" dirty="0" err="1"/>
              <a:t>mì</a:t>
            </a:r>
            <a:r>
              <a:rPr lang="en-US" sz="2800" dirty="0"/>
              <a:t> )</a:t>
            </a:r>
          </a:p>
        </p:txBody>
      </p:sp>
      <p:sp>
        <p:nvSpPr>
          <p:cNvPr id="3" name="Text Box 5"/>
          <p:cNvSpPr txBox="1">
            <a:spLocks noChangeArrowheads="1"/>
          </p:cNvSpPr>
          <p:nvPr/>
        </p:nvSpPr>
        <p:spPr bwMode="auto">
          <a:xfrm>
            <a:off x="7543800" y="2995614"/>
            <a:ext cx="19812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en-US" sz="2800" dirty="0" err="1"/>
              <a:t>Cây</a:t>
            </a:r>
            <a:r>
              <a:rPr lang="en-US" sz="2800" dirty="0"/>
              <a:t> </a:t>
            </a:r>
            <a:r>
              <a:rPr lang="en-US" sz="2800" dirty="0" err="1"/>
              <a:t>cải</a:t>
            </a:r>
            <a:r>
              <a:rPr lang="en-US" sz="2800" dirty="0"/>
              <a:t> </a:t>
            </a:r>
            <a:r>
              <a:rPr lang="en-US" sz="2800" dirty="0" err="1"/>
              <a:t>rốt</a:t>
            </a:r>
            <a:endParaRPr lang="en-US" sz="2800" dirty="0"/>
          </a:p>
        </p:txBody>
      </p:sp>
      <p:sp>
        <p:nvSpPr>
          <p:cNvPr id="4" name="Text Box 5"/>
          <p:cNvSpPr txBox="1">
            <a:spLocks noChangeArrowheads="1"/>
          </p:cNvSpPr>
          <p:nvPr/>
        </p:nvSpPr>
        <p:spPr bwMode="auto">
          <a:xfrm>
            <a:off x="7010400" y="6334126"/>
            <a:ext cx="28956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en-US" sz="2800" dirty="0" err="1"/>
              <a:t>Cây</a:t>
            </a:r>
            <a:r>
              <a:rPr lang="en-US" sz="2800" dirty="0"/>
              <a:t> </a:t>
            </a:r>
            <a:r>
              <a:rPr lang="en-US" sz="2800" dirty="0" err="1"/>
              <a:t>khoai</a:t>
            </a:r>
            <a:r>
              <a:rPr lang="en-US" sz="2800" dirty="0"/>
              <a:t> </a:t>
            </a:r>
            <a:r>
              <a:rPr lang="en-US" sz="2800" dirty="0" err="1"/>
              <a:t>lang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2445769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TextBox 2"/>
          <p:cNvSpPr txBox="1">
            <a:spLocks noChangeArrowheads="1"/>
          </p:cNvSpPr>
          <p:nvPr/>
        </p:nvSpPr>
        <p:spPr bwMode="auto">
          <a:xfrm>
            <a:off x="5521326" y="6248401"/>
            <a:ext cx="127317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2800"/>
              <a:t>Cây đa</a:t>
            </a:r>
          </a:p>
        </p:txBody>
      </p:sp>
      <p:pic>
        <p:nvPicPr>
          <p:cNvPr id="14339" name="Picture 19" descr="Ficu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1676400"/>
            <a:ext cx="7315200" cy="449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7644852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921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6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521" name="Picture 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1676400"/>
            <a:ext cx="4191000" cy="4572000"/>
          </a:xfrm>
          <a:prstGeom prst="rect">
            <a:avLst/>
          </a:prstGeom>
          <a:noFill/>
          <a:ln w="28575">
            <a:solidFill>
              <a:srgbClr val="0000CC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63" name="Picture 1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1676400"/>
            <a:ext cx="4191000" cy="4572000"/>
          </a:xfrm>
          <a:prstGeom prst="rect">
            <a:avLst/>
          </a:prstGeom>
          <a:noFill/>
          <a:ln w="28575">
            <a:solidFill>
              <a:srgbClr val="0033CC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4528" name="Text Box 16"/>
          <p:cNvSpPr txBox="1">
            <a:spLocks noChangeArrowheads="1"/>
          </p:cNvSpPr>
          <p:nvPr/>
        </p:nvSpPr>
        <p:spPr bwMode="auto">
          <a:xfrm>
            <a:off x="7661275" y="6248401"/>
            <a:ext cx="1658938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2800"/>
              <a:t>Cây hành</a:t>
            </a:r>
            <a:endParaRPr lang="vi-VN" altLang="en-US" sz="2800"/>
          </a:p>
        </p:txBody>
      </p:sp>
      <p:sp>
        <p:nvSpPr>
          <p:cNvPr id="56325" name="Text Box 5"/>
          <p:cNvSpPr txBox="1">
            <a:spLocks noChangeArrowheads="1"/>
          </p:cNvSpPr>
          <p:nvPr/>
        </p:nvSpPr>
        <p:spPr bwMode="auto">
          <a:xfrm>
            <a:off x="2743200" y="6248401"/>
            <a:ext cx="22860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en-US" sz="2800"/>
              <a:t>Cây rau dền</a:t>
            </a:r>
          </a:p>
        </p:txBody>
      </p:sp>
      <p:pic>
        <p:nvPicPr>
          <p:cNvPr id="64532" name="Picture 2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1676400"/>
            <a:ext cx="4191000" cy="4572000"/>
          </a:xfrm>
          <a:prstGeom prst="rect">
            <a:avLst/>
          </a:prstGeom>
          <a:noFill/>
          <a:ln w="28575">
            <a:solidFill>
              <a:srgbClr val="0033CC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92580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645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645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563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0" dur="500"/>
                                        <p:tgtEl>
                                          <p:spTgt spid="645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528" grpId="0"/>
      <p:bldP spid="5632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5" descr="image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828800"/>
            <a:ext cx="4572000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62" name="Rectangle 22"/>
          <p:cNvSpPr>
            <a:spLocks noChangeArrowheads="1"/>
          </p:cNvSpPr>
          <p:nvPr/>
        </p:nvSpPr>
        <p:spPr bwMode="auto">
          <a:xfrm>
            <a:off x="7772401" y="6338888"/>
            <a:ext cx="1343381" cy="523220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wrap="none"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en-US" sz="2800"/>
              <a:t>Cây đậu</a:t>
            </a:r>
          </a:p>
        </p:txBody>
      </p:sp>
      <p:pic>
        <p:nvPicPr>
          <p:cNvPr id="61463" name="Picture 2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1828800"/>
            <a:ext cx="4495800" cy="4495800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1464" name="Text Box 24"/>
          <p:cNvSpPr txBox="1">
            <a:spLocks noChangeArrowheads="1"/>
          </p:cNvSpPr>
          <p:nvPr/>
        </p:nvSpPr>
        <p:spPr bwMode="auto">
          <a:xfrm>
            <a:off x="2814638" y="6338888"/>
            <a:ext cx="2519362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2800"/>
              <a:t>Cây cải xanh  </a:t>
            </a:r>
            <a:endParaRPr lang="vi-VN" altLang="en-US" sz="2800"/>
          </a:p>
        </p:txBody>
      </p:sp>
    </p:spTree>
    <p:extLst>
      <p:ext uri="{BB962C8B-B14F-4D97-AF65-F5344CB8AC3E}">
        <p14:creationId xmlns:p14="http://schemas.microsoft.com/office/powerpoint/2010/main" val="19983207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14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14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14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14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14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62" grpId="0"/>
      <p:bldP spid="6146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410" name="Group 21"/>
          <p:cNvGrpSpPr>
            <a:grpSpLocks/>
          </p:cNvGrpSpPr>
          <p:nvPr/>
        </p:nvGrpSpPr>
        <p:grpSpPr bwMode="auto">
          <a:xfrm>
            <a:off x="6019800" y="1600201"/>
            <a:ext cx="4267200" cy="4703763"/>
            <a:chOff x="2823" y="1224"/>
            <a:chExt cx="1939" cy="1591"/>
          </a:xfrm>
        </p:grpSpPr>
        <p:pic>
          <p:nvPicPr>
            <p:cNvPr id="17417" name="Picture 22" descr="trau copy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91" y="1224"/>
              <a:ext cx="1871" cy="15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7418" name="Text Box 23"/>
            <p:cNvSpPr txBox="1">
              <a:spLocks noChangeArrowheads="1"/>
            </p:cNvSpPr>
            <p:nvPr/>
          </p:nvSpPr>
          <p:spPr bwMode="auto">
            <a:xfrm>
              <a:off x="2823" y="2443"/>
              <a:ext cx="1360" cy="3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endParaRPr lang="vi-VN" altLang="en-US" sz="6600">
                <a:solidFill>
                  <a:srgbClr val="FF0000"/>
                </a:solidFill>
                <a:cs typeface="Arial" panose="020B0604020202020204" pitchFamily="34" charset="0"/>
              </a:endParaRPr>
            </a:p>
          </p:txBody>
        </p:sp>
      </p:grpSp>
      <p:pic>
        <p:nvPicPr>
          <p:cNvPr id="17433" name="NHAC CAY RE PHU.mp3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60313" y="65532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2" name="Picture 4" descr="CÂY SÂN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3412">
            <a:off x="1981201" y="1676400"/>
            <a:ext cx="3992563" cy="434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6817" name="TextBox 11"/>
          <p:cNvSpPr txBox="1">
            <a:spLocks noChangeArrowheads="1"/>
          </p:cNvSpPr>
          <p:nvPr/>
        </p:nvSpPr>
        <p:spPr bwMode="auto">
          <a:xfrm>
            <a:off x="7162800" y="6161089"/>
            <a:ext cx="26670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2800"/>
              <a:t>Cây trầu không</a:t>
            </a:r>
          </a:p>
        </p:txBody>
      </p:sp>
      <p:sp>
        <p:nvSpPr>
          <p:cNvPr id="56325" name="Text Box 5"/>
          <p:cNvSpPr txBox="1">
            <a:spLocks noChangeArrowheads="1"/>
          </p:cNvSpPr>
          <p:nvPr/>
        </p:nvSpPr>
        <p:spPr bwMode="auto">
          <a:xfrm>
            <a:off x="3429000" y="6138864"/>
            <a:ext cx="16002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en-US" sz="2800" dirty="0" err="1"/>
              <a:t>Cây</a:t>
            </a:r>
            <a:r>
              <a:rPr lang="en-US" sz="2800" dirty="0"/>
              <a:t> </a:t>
            </a:r>
            <a:r>
              <a:rPr lang="en-US" sz="2800" dirty="0" err="1"/>
              <a:t>sắn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03367370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563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768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7433"/>
                </p:tgtEl>
              </p:cMediaNode>
            </p:audio>
          </p:childTnLst>
        </p:cTn>
      </p:par>
    </p:tnLst>
    <p:bldLst>
      <p:bldP spid="76817" grpId="0"/>
      <p:bldP spid="56325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Kết quả hình ảnh cho hình ảnh các loại cây có rễ phụ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1752600"/>
            <a:ext cx="2590800" cy="4375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87" name="TextBox 4"/>
          <p:cNvSpPr txBox="1">
            <a:spLocks noChangeArrowheads="1"/>
          </p:cNvSpPr>
          <p:nvPr/>
        </p:nvSpPr>
        <p:spPr bwMode="auto">
          <a:xfrm>
            <a:off x="2133600" y="6096001"/>
            <a:ext cx="19812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/>
              <a:t>     </a:t>
            </a:r>
            <a:r>
              <a:rPr lang="en-US" altLang="en-US" sz="2800"/>
              <a:t>Cây gừng</a:t>
            </a:r>
          </a:p>
        </p:txBody>
      </p:sp>
      <p:pic>
        <p:nvPicPr>
          <p:cNvPr id="18436" name="Picture 1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1400" y="1752600"/>
            <a:ext cx="3048000" cy="4419600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392" name="Text Box 11"/>
          <p:cNvSpPr txBox="1">
            <a:spLocks noChangeArrowheads="1"/>
          </p:cNvSpPr>
          <p:nvPr/>
        </p:nvSpPr>
        <p:spPr bwMode="auto">
          <a:xfrm>
            <a:off x="7772400" y="6096001"/>
            <a:ext cx="24003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2800"/>
              <a:t>Cây thủy cảnh</a:t>
            </a:r>
            <a:endParaRPr lang="vi-VN" altLang="en-US" sz="2800"/>
          </a:p>
        </p:txBody>
      </p:sp>
      <p:pic>
        <p:nvPicPr>
          <p:cNvPr id="18438" name="Picture 17" descr="th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6450" y="1752600"/>
            <a:ext cx="2622550" cy="441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7350" name="Text Box 6"/>
          <p:cNvSpPr txBox="1">
            <a:spLocks noChangeArrowheads="1"/>
          </p:cNvSpPr>
          <p:nvPr/>
        </p:nvSpPr>
        <p:spPr bwMode="auto">
          <a:xfrm>
            <a:off x="5257800" y="6096001"/>
            <a:ext cx="14478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en-US" sz="2800" dirty="0" err="1"/>
              <a:t>Cây</a:t>
            </a:r>
            <a:r>
              <a:rPr lang="en-US" sz="2800" dirty="0"/>
              <a:t> </a:t>
            </a:r>
            <a:r>
              <a:rPr lang="en-US" sz="2800" dirty="0" err="1"/>
              <a:t>lúa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5134978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638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3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63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73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73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73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639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63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63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7" grpId="0"/>
      <p:bldP spid="16392" grpId="0"/>
      <p:bldP spid="5735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3">
            <a:extLst/>
          </p:cNvPr>
          <p:cNvSpPr/>
          <p:nvPr/>
        </p:nvSpPr>
        <p:spPr>
          <a:xfrm>
            <a:off x="630087" y="76200"/>
            <a:ext cx="10668000" cy="6858000"/>
          </a:xfrm>
          <a:prstGeom prst="rect">
            <a:avLst/>
          </a:prstGeom>
          <a:solidFill>
            <a:srgbClr val="FEF9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685783">
              <a:defRPr/>
            </a:pPr>
            <a:endParaRPr lang="zh-CN" altLang="en-US" sz="1351" dirty="0">
              <a:solidFill>
                <a:prstClr val="white"/>
              </a:solidFill>
              <a:latin typeface="HP001 4 hàng" pitchFamily="34" charset="0"/>
              <a:cs typeface="+mn-ea"/>
              <a:sym typeface="+mn-lt"/>
            </a:endParaRPr>
          </a:p>
        </p:txBody>
      </p:sp>
      <p:sp>
        <p:nvSpPr>
          <p:cNvPr id="5" name="文本框 1"/>
          <p:cNvSpPr txBox="1"/>
          <p:nvPr/>
        </p:nvSpPr>
        <p:spPr>
          <a:xfrm>
            <a:off x="3951288" y="385764"/>
            <a:ext cx="4514850" cy="1055687"/>
          </a:xfrm>
          <a:prstGeom prst="roundRect">
            <a:avLst/>
          </a:prstGeom>
          <a:solidFill>
            <a:srgbClr val="257A14"/>
          </a:solidFill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txBody>
          <a:bodyPr>
            <a:spAutoFit/>
          </a:bodyPr>
          <a:lstStyle/>
          <a:p>
            <a:pPr algn="ctr">
              <a:defRPr/>
            </a:pPr>
            <a:r>
              <a:rPr lang="en-US" altLang="zh-CN" sz="2800">
                <a:solidFill>
                  <a:srgbClr val="FFFFFF"/>
                </a:solidFill>
                <a:cs typeface="Times New Roman" pitchFamily="18" charset="0"/>
                <a:sym typeface="+mn-lt"/>
              </a:rPr>
              <a:t>YÊU CẦU THAM GIA TIẾT HỌC</a:t>
            </a:r>
            <a:endParaRPr lang="zh-CN" altLang="en-US" sz="2800">
              <a:solidFill>
                <a:srgbClr val="FFFFFF"/>
              </a:solidFill>
              <a:cs typeface="Times New Roman" pitchFamily="18" charset="0"/>
              <a:sym typeface="+mn-lt"/>
            </a:endParaRPr>
          </a:p>
        </p:txBody>
      </p:sp>
      <p:pic>
        <p:nvPicPr>
          <p:cNvPr id="3076" name="Picture 2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1575" y="1200150"/>
            <a:ext cx="1036638" cy="1360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7" name="Picture 2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23038" y="1141413"/>
            <a:ext cx="869950" cy="1377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8" name="Picture 2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39075" y="1260476"/>
            <a:ext cx="1117600" cy="1255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9" name="Picture 2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92713" y="1225551"/>
            <a:ext cx="906462" cy="132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ectangle: Rounded Corners 27"/>
          <p:cNvSpPr/>
          <p:nvPr/>
        </p:nvSpPr>
        <p:spPr>
          <a:xfrm>
            <a:off x="3124200" y="2776538"/>
            <a:ext cx="1466850" cy="1566862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EBA934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zh-CN" sz="20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+mn-ea"/>
              </a:rPr>
              <a:t>Chuẩn bị đầy đủ sách vở, đồ dùng</a:t>
            </a:r>
            <a:endParaRPr lang="zh-CN" altLang="en-US" sz="2000">
              <a:solidFill>
                <a:srgbClr val="000000"/>
              </a:solidFill>
              <a:latin typeface="Arial" pitchFamily="34" charset="0"/>
              <a:cs typeface="Arial" pitchFamily="34" charset="0"/>
              <a:sym typeface="+mn-ea"/>
            </a:endParaRPr>
          </a:p>
        </p:txBody>
      </p:sp>
      <p:sp>
        <p:nvSpPr>
          <p:cNvPr id="11" name="Rectangle: Rounded Corners 28"/>
          <p:cNvSpPr/>
          <p:nvPr/>
        </p:nvSpPr>
        <p:spPr>
          <a:xfrm>
            <a:off x="4724400" y="2667001"/>
            <a:ext cx="1676400" cy="1604963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965DB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lnSpc>
                <a:spcPct val="120000"/>
              </a:lnSpc>
              <a:defRPr/>
            </a:pPr>
            <a:r>
              <a:rPr lang="en-US" altLang="zh-CN" sz="20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+mn-ea"/>
              </a:rPr>
              <a:t>Tắt mic</a:t>
            </a:r>
            <a:r>
              <a:rPr lang="vi-VN" altLang="zh-CN" sz="2000">
                <a:solidFill>
                  <a:srgbClr val="000000"/>
                </a:solidFill>
                <a:cs typeface="Arial" pitchFamily="34" charset="0"/>
                <a:sym typeface="+mn-ea"/>
              </a:rPr>
              <a:t>, </a:t>
            </a:r>
          </a:p>
          <a:p>
            <a:pPr algn="ctr">
              <a:lnSpc>
                <a:spcPct val="120000"/>
              </a:lnSpc>
              <a:defRPr/>
            </a:pPr>
            <a:r>
              <a:rPr lang="vi-VN" altLang="zh-CN" sz="2000">
                <a:solidFill>
                  <a:srgbClr val="000000"/>
                </a:solidFill>
                <a:cs typeface="Arial" pitchFamily="34" charset="0"/>
                <a:sym typeface="+mn-ea"/>
              </a:rPr>
              <a:t>mở camera.</a:t>
            </a:r>
            <a:r>
              <a:rPr lang="en-US" altLang="zh-CN" sz="20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+mn-ea"/>
              </a:rPr>
              <a:t> Tập trung lắng nghe</a:t>
            </a:r>
            <a:endParaRPr lang="zh-CN" altLang="en-US" sz="2000">
              <a:solidFill>
                <a:srgbClr val="000000"/>
              </a:solidFill>
              <a:latin typeface="Arial" pitchFamily="34" charset="0"/>
              <a:cs typeface="Arial" pitchFamily="34" charset="0"/>
              <a:sym typeface="+mn-ea"/>
            </a:endParaRPr>
          </a:p>
        </p:txBody>
      </p:sp>
      <p:sp>
        <p:nvSpPr>
          <p:cNvPr id="12" name="Rectangle: Rounded Corners 29"/>
          <p:cNvSpPr/>
          <p:nvPr/>
        </p:nvSpPr>
        <p:spPr>
          <a:xfrm>
            <a:off x="6443664" y="2667000"/>
            <a:ext cx="1228725" cy="1676400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06A997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lnSpc>
                <a:spcPct val="120000"/>
              </a:lnSpc>
              <a:defRPr/>
            </a:pPr>
            <a:r>
              <a:rPr lang="en-US" altLang="zh-CN" sz="20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+mn-ea"/>
              </a:rPr>
              <a:t>Chủ động ghi chép</a:t>
            </a:r>
            <a:endParaRPr lang="zh-CN" altLang="en-US" sz="2000">
              <a:solidFill>
                <a:srgbClr val="000000"/>
              </a:solidFill>
              <a:latin typeface="Arial" pitchFamily="34" charset="0"/>
              <a:cs typeface="Arial" pitchFamily="34" charset="0"/>
              <a:sym typeface="+mn-ea"/>
            </a:endParaRPr>
          </a:p>
        </p:txBody>
      </p:sp>
      <p:sp>
        <p:nvSpPr>
          <p:cNvPr id="13" name="Rectangle: Rounded Corners 30"/>
          <p:cNvSpPr/>
          <p:nvPr/>
        </p:nvSpPr>
        <p:spPr>
          <a:xfrm>
            <a:off x="7839076" y="2667000"/>
            <a:ext cx="1343025" cy="1676400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4686F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zh-CN" sz="20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+mn-ea"/>
              </a:rPr>
              <a:t>Thực hành</a:t>
            </a:r>
            <a:r>
              <a:rPr lang="vi-VN" altLang="zh-CN" sz="2000">
                <a:solidFill>
                  <a:srgbClr val="000000"/>
                </a:solidFill>
                <a:cs typeface="Arial" pitchFamily="34" charset="0"/>
                <a:sym typeface="+mn-ea"/>
              </a:rPr>
              <a:t> theo</a:t>
            </a:r>
            <a:r>
              <a:rPr lang="en-US" altLang="zh-CN" sz="20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+mn-ea"/>
              </a:rPr>
              <a:t> yêu cầu của cô </a:t>
            </a:r>
            <a:endParaRPr lang="zh-CN" altLang="en-US" sz="2000">
              <a:solidFill>
                <a:srgbClr val="000000"/>
              </a:solidFill>
              <a:latin typeface="Arial" pitchFamily="34" charset="0"/>
              <a:cs typeface="Arial" pitchFamily="34" charset="0"/>
              <a:sym typeface="+mn-ea"/>
            </a:endParaRPr>
          </a:p>
        </p:txBody>
      </p:sp>
      <p:sp>
        <p:nvSpPr>
          <p:cNvPr id="14" name="Rectangle: Rounded Corners 27"/>
          <p:cNvSpPr/>
          <p:nvPr/>
        </p:nvSpPr>
        <p:spPr>
          <a:xfrm>
            <a:off x="3179763" y="4464051"/>
            <a:ext cx="6057900" cy="1471613"/>
          </a:xfrm>
          <a:prstGeom prst="roundRect">
            <a:avLst/>
          </a:prstGeom>
          <a:solidFill>
            <a:schemeClr val="bg1"/>
          </a:solidFill>
          <a:ln w="38100">
            <a:solidFill>
              <a:schemeClr val="accent2">
                <a:lumMod val="60000"/>
                <a:lumOff val="40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vi-VN" altLang="zh-CN" sz="2400">
                <a:solidFill>
                  <a:srgbClr val="FF0000"/>
                </a:solidFill>
                <a:cs typeface="Arial" pitchFamily="34" charset="0"/>
                <a:sym typeface="+mn-ea"/>
              </a:rPr>
              <a:t>NHỮNG LƯU Ý AN TOÀN VỀ ĐIỆN</a:t>
            </a:r>
          </a:p>
          <a:p>
            <a:pPr>
              <a:defRPr/>
            </a:pPr>
            <a:r>
              <a:rPr lang="vi-VN" altLang="zh-CN" sz="2400">
                <a:solidFill>
                  <a:srgbClr val="FF0000"/>
                </a:solidFill>
                <a:cs typeface="Arial" pitchFamily="34" charset="0"/>
                <a:sym typeface="+mn-ea"/>
              </a:rPr>
              <a:t>- Phải sạc pin trước khi sử dụng máy</a:t>
            </a:r>
          </a:p>
          <a:p>
            <a:pPr>
              <a:defRPr/>
            </a:pPr>
            <a:r>
              <a:rPr lang="vi-VN" altLang="zh-CN" sz="2400">
                <a:solidFill>
                  <a:srgbClr val="FF0000"/>
                </a:solidFill>
                <a:cs typeface="Arial" pitchFamily="34" charset="0"/>
                <a:sym typeface="+mn-ea"/>
              </a:rPr>
              <a:t>- Không được sạc pin khi đang học</a:t>
            </a:r>
            <a:endParaRPr lang="zh-CN" altLang="en-US" sz="2400">
              <a:solidFill>
                <a:srgbClr val="FF0000"/>
              </a:solidFill>
              <a:latin typeface="Arial" pitchFamily="34" charset="0"/>
              <a:cs typeface="Arial" pitchFamily="34" charset="0"/>
              <a:sym typeface="+mn-ea"/>
            </a:endParaRPr>
          </a:p>
        </p:txBody>
      </p:sp>
      <p:grpSp>
        <p:nvGrpSpPr>
          <p:cNvPr id="3085" name="组合 1"/>
          <p:cNvGrpSpPr>
            <a:grpSpLocks/>
          </p:cNvGrpSpPr>
          <p:nvPr/>
        </p:nvGrpSpPr>
        <p:grpSpPr bwMode="auto">
          <a:xfrm>
            <a:off x="1533525" y="5754688"/>
            <a:ext cx="3327400" cy="1052512"/>
            <a:chOff x="2170643" y="2103710"/>
            <a:chExt cx="13646657" cy="3168080"/>
          </a:xfrm>
        </p:grpSpPr>
        <p:pic>
          <p:nvPicPr>
            <p:cNvPr id="3095" name="图片 10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907047" y="3315592"/>
              <a:ext cx="4910253" cy="19561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096" name="图片 16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70643" y="2103710"/>
              <a:ext cx="4910250" cy="30381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3086" name="组合 1"/>
          <p:cNvGrpSpPr>
            <a:grpSpLocks/>
          </p:cNvGrpSpPr>
          <p:nvPr/>
        </p:nvGrpSpPr>
        <p:grpSpPr bwMode="auto">
          <a:xfrm>
            <a:off x="2768600" y="5808663"/>
            <a:ext cx="3327400" cy="1052512"/>
            <a:chOff x="2170643" y="2103710"/>
            <a:chExt cx="13646657" cy="3168080"/>
          </a:xfrm>
        </p:grpSpPr>
        <p:pic>
          <p:nvPicPr>
            <p:cNvPr id="3093" name="图片 10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907047" y="3315592"/>
              <a:ext cx="4910253" cy="19561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094" name="图片 16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70643" y="2103710"/>
              <a:ext cx="4910250" cy="30381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3087" name="组合 1"/>
          <p:cNvGrpSpPr>
            <a:grpSpLocks/>
          </p:cNvGrpSpPr>
          <p:nvPr/>
        </p:nvGrpSpPr>
        <p:grpSpPr bwMode="auto">
          <a:xfrm>
            <a:off x="4432300" y="5754688"/>
            <a:ext cx="3327400" cy="1052512"/>
            <a:chOff x="2170643" y="2103710"/>
            <a:chExt cx="13646657" cy="3168080"/>
          </a:xfrm>
        </p:grpSpPr>
        <p:pic>
          <p:nvPicPr>
            <p:cNvPr id="3091" name="图片 10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907047" y="3315592"/>
              <a:ext cx="4910253" cy="19561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092" name="图片 16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70643" y="2103710"/>
              <a:ext cx="4910250" cy="30381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3088" name="组合 1"/>
          <p:cNvGrpSpPr>
            <a:grpSpLocks/>
          </p:cNvGrpSpPr>
          <p:nvPr/>
        </p:nvGrpSpPr>
        <p:grpSpPr bwMode="auto">
          <a:xfrm>
            <a:off x="5365751" y="5754688"/>
            <a:ext cx="3325813" cy="1052512"/>
            <a:chOff x="2170643" y="2103710"/>
            <a:chExt cx="13646657" cy="3168080"/>
          </a:xfrm>
        </p:grpSpPr>
        <p:pic>
          <p:nvPicPr>
            <p:cNvPr id="3089" name="图片 10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907047" y="3315592"/>
              <a:ext cx="4910253" cy="19561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090" name="图片 16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70643" y="2103710"/>
              <a:ext cx="4910250" cy="30381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6947220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Trọn Bộ 11 Chủ Đề Hình Nền Powerpoint 2010 Đẹp, 100+ Hình Nền Slide Đẹp  2021 - luxury-inside.v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1440" y="0"/>
            <a:ext cx="12192000" cy="68090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735" name="Oval 663"/>
          <p:cNvSpPr>
            <a:spLocks noChangeArrowheads="1"/>
          </p:cNvSpPr>
          <p:nvPr/>
        </p:nvSpPr>
        <p:spPr bwMode="auto">
          <a:xfrm>
            <a:off x="1239656" y="3848055"/>
            <a:ext cx="609600" cy="533400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>
            <a:prstShdw prst="shdw17" dist="17961" dir="2700000">
              <a:srgbClr val="990000"/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vi-VN" altLang="en-US"/>
          </a:p>
        </p:txBody>
      </p:sp>
      <p:sp>
        <p:nvSpPr>
          <p:cNvPr id="4100" name="TextBox 4"/>
          <p:cNvSpPr txBox="1">
            <a:spLocks noChangeArrowheads="1"/>
          </p:cNvSpPr>
          <p:nvPr/>
        </p:nvSpPr>
        <p:spPr bwMode="auto">
          <a:xfrm>
            <a:off x="1198381" y="2074817"/>
            <a:ext cx="86106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2800"/>
              <a:t>    </a:t>
            </a:r>
            <a:r>
              <a:rPr lang="en-US" altLang="en-US" sz="3200" b="0" i="1"/>
              <a:t>Hãy chọn và trả lời trước câu trả lời đúng nhất.</a:t>
            </a:r>
          </a:p>
        </p:txBody>
      </p:sp>
      <p:sp>
        <p:nvSpPr>
          <p:cNvPr id="4101" name="TextBox 3"/>
          <p:cNvSpPr txBox="1">
            <a:spLocks noChangeArrowheads="1"/>
          </p:cNvSpPr>
          <p:nvPr/>
        </p:nvSpPr>
        <p:spPr bwMode="auto">
          <a:xfrm>
            <a:off x="1004706" y="1389017"/>
            <a:ext cx="39624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3200" i="1" u="sng"/>
              <a:t>Khởi </a:t>
            </a:r>
            <a:r>
              <a:rPr lang="vi-VN" altLang="en-US" sz="3200" i="1" u="sng"/>
              <a:t>độn</a:t>
            </a:r>
            <a:r>
              <a:rPr lang="en-US" altLang="en-US" sz="3200" i="1" u="sng"/>
              <a:t>g</a:t>
            </a:r>
            <a:r>
              <a:rPr lang="en-US" altLang="en-US" sz="3200" i="1"/>
              <a:t>:</a:t>
            </a:r>
          </a:p>
        </p:txBody>
      </p:sp>
      <p:sp>
        <p:nvSpPr>
          <p:cNvPr id="3091" name="Rectangle 19"/>
          <p:cNvSpPr>
            <a:spLocks noChangeArrowheads="1"/>
          </p:cNvSpPr>
          <p:nvPr/>
        </p:nvSpPr>
        <p:spPr bwMode="auto">
          <a:xfrm>
            <a:off x="984068" y="2836817"/>
            <a:ext cx="8991600" cy="2554288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>
            <a:spAutoFit/>
          </a:bodyPr>
          <a:lstStyle/>
          <a:p>
            <a:pPr marL="342900" indent="-342900">
              <a:defRPr/>
            </a:pPr>
            <a:r>
              <a:rPr lang="en-US" sz="3200" i="1" u="sng" dirty="0" err="1">
                <a:solidFill>
                  <a:srgbClr val="3333FF"/>
                </a:solidFill>
              </a:rPr>
              <a:t>Câu</a:t>
            </a:r>
            <a:r>
              <a:rPr lang="en-US" sz="3200" i="1" u="sng" dirty="0">
                <a:solidFill>
                  <a:srgbClr val="3333FF"/>
                </a:solidFill>
              </a:rPr>
              <a:t> 1</a:t>
            </a:r>
            <a:r>
              <a:rPr lang="en-US" sz="3200" i="1" dirty="0"/>
              <a:t>: </a:t>
            </a:r>
            <a:r>
              <a:rPr lang="en-US" sz="3200" i="1" dirty="0" err="1">
                <a:solidFill>
                  <a:srgbClr val="3333FF"/>
                </a:solidFill>
              </a:rPr>
              <a:t>Chức</a:t>
            </a:r>
            <a:r>
              <a:rPr lang="en-US" sz="3200" i="1" dirty="0">
                <a:solidFill>
                  <a:srgbClr val="3333FF"/>
                </a:solidFill>
              </a:rPr>
              <a:t> </a:t>
            </a:r>
            <a:r>
              <a:rPr lang="en-US" sz="3200" i="1" dirty="0" err="1">
                <a:solidFill>
                  <a:srgbClr val="3333FF"/>
                </a:solidFill>
              </a:rPr>
              <a:t>năng</a:t>
            </a:r>
            <a:r>
              <a:rPr lang="en-US" sz="3200" i="1" dirty="0">
                <a:solidFill>
                  <a:srgbClr val="3333FF"/>
                </a:solidFill>
              </a:rPr>
              <a:t> </a:t>
            </a:r>
            <a:r>
              <a:rPr lang="en-US" sz="3200" i="1" dirty="0" err="1">
                <a:solidFill>
                  <a:srgbClr val="3333FF"/>
                </a:solidFill>
              </a:rPr>
              <a:t>chính</a:t>
            </a:r>
            <a:r>
              <a:rPr lang="en-US" sz="3200" i="1" dirty="0">
                <a:solidFill>
                  <a:srgbClr val="3333FF"/>
                </a:solidFill>
              </a:rPr>
              <a:t> </a:t>
            </a:r>
            <a:r>
              <a:rPr lang="en-US" sz="3200" i="1" dirty="0" err="1">
                <a:solidFill>
                  <a:srgbClr val="3333FF"/>
                </a:solidFill>
              </a:rPr>
              <a:t>của</a:t>
            </a:r>
            <a:r>
              <a:rPr lang="en-US" sz="3200" i="1" dirty="0">
                <a:solidFill>
                  <a:srgbClr val="3333FF"/>
                </a:solidFill>
              </a:rPr>
              <a:t> </a:t>
            </a:r>
            <a:r>
              <a:rPr lang="en-US" sz="3200" i="1" dirty="0" err="1">
                <a:solidFill>
                  <a:srgbClr val="3333FF"/>
                </a:solidFill>
              </a:rPr>
              <a:t>thân</a:t>
            </a:r>
            <a:r>
              <a:rPr lang="en-US" sz="3200" i="1" dirty="0">
                <a:solidFill>
                  <a:srgbClr val="3333FF"/>
                </a:solidFill>
              </a:rPr>
              <a:t> </a:t>
            </a:r>
            <a:r>
              <a:rPr lang="en-US" sz="3200" i="1" dirty="0" err="1">
                <a:solidFill>
                  <a:srgbClr val="3333FF"/>
                </a:solidFill>
              </a:rPr>
              <a:t>cây</a:t>
            </a:r>
            <a:r>
              <a:rPr lang="en-US" sz="3200" i="1" dirty="0">
                <a:solidFill>
                  <a:srgbClr val="3333FF"/>
                </a:solidFill>
              </a:rPr>
              <a:t> </a:t>
            </a:r>
            <a:r>
              <a:rPr lang="en-US" sz="3200" i="1" dirty="0" err="1">
                <a:solidFill>
                  <a:srgbClr val="3333FF"/>
                </a:solidFill>
              </a:rPr>
              <a:t>là</a:t>
            </a:r>
            <a:r>
              <a:rPr lang="en-US" sz="3200" i="1" dirty="0">
                <a:solidFill>
                  <a:srgbClr val="3333FF"/>
                </a:solidFill>
              </a:rPr>
              <a:t> </a:t>
            </a:r>
            <a:r>
              <a:rPr lang="en-US" sz="3200" i="1" dirty="0" err="1">
                <a:solidFill>
                  <a:srgbClr val="3333FF"/>
                </a:solidFill>
              </a:rPr>
              <a:t>gì</a:t>
            </a:r>
            <a:r>
              <a:rPr lang="en-US" sz="3200" i="1" dirty="0">
                <a:solidFill>
                  <a:srgbClr val="3333FF"/>
                </a:solidFill>
              </a:rPr>
              <a:t> ?</a:t>
            </a:r>
          </a:p>
          <a:p>
            <a:pPr marL="342900" indent="-342900">
              <a:defRPr/>
            </a:pPr>
            <a:r>
              <a:rPr lang="en-US" sz="3200" i="1" dirty="0"/>
              <a:t>	</a:t>
            </a:r>
            <a:r>
              <a:rPr lang="en-US" sz="3200" dirty="0"/>
              <a:t>A. </a:t>
            </a:r>
            <a:r>
              <a:rPr lang="en-US" sz="3200" i="1" dirty="0" err="1"/>
              <a:t>Vận</a:t>
            </a:r>
            <a:r>
              <a:rPr lang="en-US" sz="3200" i="1" dirty="0"/>
              <a:t> </a:t>
            </a:r>
            <a:r>
              <a:rPr lang="en-US" sz="3200" i="1" dirty="0" err="1"/>
              <a:t>chuyển</a:t>
            </a:r>
            <a:r>
              <a:rPr lang="en-US" sz="3200" i="1" dirty="0"/>
              <a:t> </a:t>
            </a:r>
            <a:r>
              <a:rPr lang="en-US" sz="3200" i="1" dirty="0" err="1"/>
              <a:t>nước</a:t>
            </a:r>
            <a:r>
              <a:rPr lang="en-US" sz="3200" i="1" dirty="0"/>
              <a:t>.     </a:t>
            </a:r>
          </a:p>
          <a:p>
            <a:pPr marL="342900" indent="-342900">
              <a:defRPr/>
            </a:pPr>
            <a:r>
              <a:rPr lang="en-US" sz="2800" dirty="0"/>
              <a:t> 	</a:t>
            </a:r>
            <a:r>
              <a:rPr lang="en-US" sz="3200" dirty="0"/>
              <a:t>B. </a:t>
            </a:r>
            <a:r>
              <a:rPr lang="en-US" sz="3200" i="1" dirty="0" err="1"/>
              <a:t>Vận</a:t>
            </a:r>
            <a:r>
              <a:rPr lang="en-US" sz="3200" i="1" dirty="0"/>
              <a:t> </a:t>
            </a:r>
            <a:r>
              <a:rPr lang="en-US" sz="3200" i="1" dirty="0" err="1"/>
              <a:t>chuyển</a:t>
            </a:r>
            <a:r>
              <a:rPr lang="en-US" sz="3200" i="1" dirty="0"/>
              <a:t> </a:t>
            </a:r>
            <a:r>
              <a:rPr lang="en-US" sz="3200" i="1" dirty="0" err="1"/>
              <a:t>nhựa</a:t>
            </a:r>
            <a:r>
              <a:rPr lang="en-US" sz="3200" i="1" dirty="0"/>
              <a:t> </a:t>
            </a:r>
            <a:r>
              <a:rPr lang="en-US" sz="3200" i="1" dirty="0" err="1"/>
              <a:t>từ</a:t>
            </a:r>
            <a:r>
              <a:rPr lang="en-US" sz="3200" i="1" dirty="0"/>
              <a:t> </a:t>
            </a:r>
            <a:r>
              <a:rPr lang="en-US" sz="3200" i="1" dirty="0" err="1"/>
              <a:t>rễ</a:t>
            </a:r>
            <a:r>
              <a:rPr lang="en-US" sz="3200" i="1" dirty="0"/>
              <a:t> </a:t>
            </a:r>
            <a:r>
              <a:rPr lang="en-US" sz="3200" i="1" dirty="0" err="1"/>
              <a:t>lên</a:t>
            </a:r>
            <a:r>
              <a:rPr lang="en-US" sz="3200" i="1" dirty="0"/>
              <a:t> </a:t>
            </a:r>
            <a:r>
              <a:rPr lang="en-US" sz="3200" i="1" dirty="0" err="1"/>
              <a:t>lá</a:t>
            </a:r>
            <a:r>
              <a:rPr lang="en-US" sz="3200" i="1" dirty="0"/>
              <a:t>, </a:t>
            </a:r>
            <a:r>
              <a:rPr lang="en-US" sz="3200" i="1" dirty="0" err="1"/>
              <a:t>từ</a:t>
            </a:r>
            <a:r>
              <a:rPr lang="en-US" sz="3200" i="1" dirty="0"/>
              <a:t> </a:t>
            </a:r>
            <a:r>
              <a:rPr lang="en-US" sz="3200" i="1" dirty="0" err="1"/>
              <a:t>lá</a:t>
            </a:r>
            <a:r>
              <a:rPr lang="en-US" sz="3200" i="1" dirty="0"/>
              <a:t> </a:t>
            </a:r>
            <a:r>
              <a:rPr lang="en-US" sz="3200" i="1" dirty="0" err="1"/>
              <a:t>đi</a:t>
            </a:r>
            <a:r>
              <a:rPr lang="en-US" sz="3200" i="1" dirty="0"/>
              <a:t> </a:t>
            </a:r>
            <a:r>
              <a:rPr lang="en-US" sz="3200" i="1" dirty="0" err="1"/>
              <a:t>khắp</a:t>
            </a:r>
            <a:r>
              <a:rPr lang="en-US" sz="3200" i="1" dirty="0"/>
              <a:t> </a:t>
            </a:r>
            <a:r>
              <a:rPr lang="en-US" sz="3200" i="1" dirty="0" err="1"/>
              <a:t>các</a:t>
            </a:r>
            <a:endParaRPr lang="en-US" sz="3200" i="1" dirty="0"/>
          </a:p>
          <a:p>
            <a:pPr marL="342900" indent="-342900">
              <a:defRPr/>
            </a:pPr>
            <a:r>
              <a:rPr lang="en-US" sz="3200" i="1" dirty="0"/>
              <a:t>         </a:t>
            </a:r>
            <a:r>
              <a:rPr lang="en-US" sz="3200" i="1" dirty="0" err="1"/>
              <a:t>bộ</a:t>
            </a:r>
            <a:r>
              <a:rPr lang="en-US" sz="3200" i="1" dirty="0"/>
              <a:t> </a:t>
            </a:r>
            <a:r>
              <a:rPr lang="en-US" sz="3200" i="1" dirty="0" err="1"/>
              <a:t>phận</a:t>
            </a:r>
            <a:r>
              <a:rPr lang="en-US" sz="3200" i="1" dirty="0"/>
              <a:t> </a:t>
            </a:r>
            <a:r>
              <a:rPr lang="en-US" sz="3200" i="1" dirty="0" err="1"/>
              <a:t>của</a:t>
            </a:r>
            <a:r>
              <a:rPr lang="en-US" sz="3200" i="1" dirty="0"/>
              <a:t> </a:t>
            </a:r>
            <a:r>
              <a:rPr lang="en-US" sz="3200" i="1" dirty="0" err="1"/>
              <a:t>cây</a:t>
            </a:r>
            <a:r>
              <a:rPr lang="en-US" sz="3200" i="1" dirty="0"/>
              <a:t> </a:t>
            </a:r>
            <a:r>
              <a:rPr lang="en-US" sz="3200" i="1" dirty="0" err="1"/>
              <a:t>để</a:t>
            </a:r>
            <a:r>
              <a:rPr lang="en-US" sz="3200" i="1" dirty="0"/>
              <a:t> </a:t>
            </a:r>
            <a:r>
              <a:rPr lang="en-US" sz="3200" i="1" dirty="0" err="1"/>
              <a:t>nuôi</a:t>
            </a:r>
            <a:r>
              <a:rPr lang="en-US" sz="3200" i="1" dirty="0"/>
              <a:t> </a:t>
            </a:r>
            <a:r>
              <a:rPr lang="en-US" sz="3200" i="1" dirty="0" err="1"/>
              <a:t>cây</a:t>
            </a:r>
            <a:r>
              <a:rPr lang="en-US" sz="3200" dirty="0"/>
              <a:t>.</a:t>
            </a:r>
          </a:p>
          <a:p>
            <a:pPr marL="342900" indent="-342900">
              <a:defRPr/>
            </a:pPr>
            <a:r>
              <a:rPr lang="en-US" sz="2800" dirty="0"/>
              <a:t> 	</a:t>
            </a:r>
            <a:r>
              <a:rPr lang="en-US" sz="3200" dirty="0"/>
              <a:t>C. </a:t>
            </a:r>
            <a:r>
              <a:rPr lang="en-US" sz="3200" i="1" dirty="0" err="1"/>
              <a:t>Vận</a:t>
            </a:r>
            <a:r>
              <a:rPr lang="en-US" sz="3200" i="1" dirty="0"/>
              <a:t> </a:t>
            </a:r>
            <a:r>
              <a:rPr lang="en-US" sz="3200" i="1" dirty="0" err="1"/>
              <a:t>chuyển</a:t>
            </a:r>
            <a:r>
              <a:rPr lang="en-US" sz="3200" i="1" dirty="0"/>
              <a:t> </a:t>
            </a:r>
            <a:r>
              <a:rPr lang="en-US" sz="3200" i="1" dirty="0" err="1"/>
              <a:t>chất</a:t>
            </a:r>
            <a:r>
              <a:rPr lang="en-US" sz="3200" i="1" dirty="0"/>
              <a:t> </a:t>
            </a:r>
            <a:r>
              <a:rPr lang="en-US" sz="3200" i="1" dirty="0" err="1"/>
              <a:t>dinh</a:t>
            </a:r>
            <a:r>
              <a:rPr lang="en-US" sz="3200" i="1" dirty="0"/>
              <a:t> </a:t>
            </a:r>
            <a:r>
              <a:rPr lang="en-US" sz="3200" i="1" dirty="0" err="1"/>
              <a:t>dưỡng</a:t>
            </a:r>
            <a:r>
              <a:rPr lang="en-US" sz="3200" i="1" dirty="0"/>
              <a:t> </a:t>
            </a:r>
            <a:r>
              <a:rPr lang="en-US" sz="3200" i="1" dirty="0" err="1"/>
              <a:t>nuôi</a:t>
            </a:r>
            <a:r>
              <a:rPr lang="en-US" sz="3200" i="1" dirty="0"/>
              <a:t> </a:t>
            </a:r>
            <a:r>
              <a:rPr lang="en-US" sz="3200" i="1" dirty="0" err="1"/>
              <a:t>cây</a:t>
            </a:r>
            <a:r>
              <a:rPr lang="en-US" sz="3200" i="1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80971068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500"/>
                                        <p:tgtEl>
                                          <p:spTgt spid="37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35" grpId="0" animBg="1" autoUpdateAnimBg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Trọn Bộ 11 Chủ Đề Hình Nền Powerpoint 2010 Đẹp, 100+ Hình Nền Slide Đẹp  2021 - luxury-inside.v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1440" y="0"/>
            <a:ext cx="12192000" cy="68090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3796" name="Oval 4"/>
          <p:cNvSpPr>
            <a:spLocks noChangeArrowheads="1"/>
          </p:cNvSpPr>
          <p:nvPr/>
        </p:nvSpPr>
        <p:spPr bwMode="auto">
          <a:xfrm>
            <a:off x="1905000" y="4633913"/>
            <a:ext cx="609600" cy="533400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>
            <a:prstShdw prst="shdw17" dist="17961" dir="2700000">
              <a:srgbClr val="990000"/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vi-VN" altLang="en-US"/>
          </a:p>
        </p:txBody>
      </p:sp>
      <p:sp>
        <p:nvSpPr>
          <p:cNvPr id="4106" name="Rectangle 10"/>
          <p:cNvSpPr>
            <a:spLocks noChangeArrowheads="1"/>
          </p:cNvSpPr>
          <p:nvPr/>
        </p:nvSpPr>
        <p:spPr bwMode="auto">
          <a:xfrm>
            <a:off x="1905000" y="2209800"/>
            <a:ext cx="8382000" cy="2986088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>
            <a:spAutoFit/>
          </a:bodyPr>
          <a:lstStyle/>
          <a:p>
            <a:pPr marL="342900" indent="-342900">
              <a:defRPr/>
            </a:pPr>
            <a:r>
              <a:rPr lang="en-US" sz="3200" i="1" u="sng" dirty="0" err="1">
                <a:solidFill>
                  <a:srgbClr val="3333FF"/>
                </a:solidFill>
              </a:rPr>
              <a:t>Câu</a:t>
            </a:r>
            <a:r>
              <a:rPr lang="en-US" sz="3200" i="1" u="sng" dirty="0">
                <a:solidFill>
                  <a:srgbClr val="3333FF"/>
                </a:solidFill>
              </a:rPr>
              <a:t> 2</a:t>
            </a:r>
            <a:r>
              <a:rPr lang="en-US" sz="3200" i="1" dirty="0">
                <a:solidFill>
                  <a:srgbClr val="3333FF"/>
                </a:solidFill>
              </a:rPr>
              <a:t>: </a:t>
            </a:r>
            <a:r>
              <a:rPr lang="en-US" sz="3200" i="1" dirty="0" err="1">
                <a:solidFill>
                  <a:srgbClr val="3333FF"/>
                </a:solidFill>
              </a:rPr>
              <a:t>Thân</a:t>
            </a:r>
            <a:r>
              <a:rPr lang="en-US" sz="3200" i="1" dirty="0">
                <a:solidFill>
                  <a:srgbClr val="3333FF"/>
                </a:solidFill>
              </a:rPr>
              <a:t> </a:t>
            </a:r>
            <a:r>
              <a:rPr lang="en-US" sz="3200" i="1" dirty="0" err="1">
                <a:solidFill>
                  <a:srgbClr val="3333FF"/>
                </a:solidFill>
              </a:rPr>
              <a:t>cây</a:t>
            </a:r>
            <a:r>
              <a:rPr lang="en-US" sz="3200" i="1" dirty="0">
                <a:solidFill>
                  <a:srgbClr val="3333FF"/>
                </a:solidFill>
              </a:rPr>
              <a:t> </a:t>
            </a:r>
            <a:r>
              <a:rPr lang="en-US" sz="3200" i="1" dirty="0" err="1">
                <a:solidFill>
                  <a:srgbClr val="3333FF"/>
                </a:solidFill>
              </a:rPr>
              <a:t>được</a:t>
            </a:r>
            <a:r>
              <a:rPr lang="en-US" sz="3200" i="1" dirty="0">
                <a:solidFill>
                  <a:srgbClr val="3333FF"/>
                </a:solidFill>
              </a:rPr>
              <a:t> </a:t>
            </a:r>
            <a:r>
              <a:rPr lang="en-US" sz="3200" i="1" dirty="0" err="1">
                <a:solidFill>
                  <a:srgbClr val="3333FF"/>
                </a:solidFill>
              </a:rPr>
              <a:t>dùng</a:t>
            </a:r>
            <a:r>
              <a:rPr lang="en-US" sz="3200" i="1" dirty="0">
                <a:solidFill>
                  <a:srgbClr val="3333FF"/>
                </a:solidFill>
              </a:rPr>
              <a:t> </a:t>
            </a:r>
            <a:r>
              <a:rPr lang="en-US" sz="3200" i="1" dirty="0" err="1">
                <a:solidFill>
                  <a:srgbClr val="3333FF"/>
                </a:solidFill>
              </a:rPr>
              <a:t>để</a:t>
            </a:r>
            <a:r>
              <a:rPr lang="en-US" sz="3200" i="1" dirty="0">
                <a:solidFill>
                  <a:srgbClr val="3333FF"/>
                </a:solidFill>
              </a:rPr>
              <a:t> </a:t>
            </a:r>
            <a:r>
              <a:rPr lang="en-US" sz="3200" i="1" dirty="0" err="1">
                <a:solidFill>
                  <a:srgbClr val="3333FF"/>
                </a:solidFill>
              </a:rPr>
              <a:t>làm</a:t>
            </a:r>
            <a:r>
              <a:rPr lang="en-US" sz="3200" i="1" dirty="0">
                <a:solidFill>
                  <a:srgbClr val="3333FF"/>
                </a:solidFill>
              </a:rPr>
              <a:t> </a:t>
            </a:r>
            <a:r>
              <a:rPr lang="en-US" sz="3200" i="1" dirty="0" err="1">
                <a:solidFill>
                  <a:srgbClr val="3333FF"/>
                </a:solidFill>
              </a:rPr>
              <a:t>gì</a:t>
            </a:r>
            <a:r>
              <a:rPr lang="en-US" sz="3200" i="1" dirty="0">
                <a:solidFill>
                  <a:srgbClr val="3333FF"/>
                </a:solidFill>
              </a:rPr>
              <a:t> ?</a:t>
            </a:r>
          </a:p>
          <a:p>
            <a:pPr marL="342900" indent="-342900">
              <a:defRPr/>
            </a:pPr>
            <a:endParaRPr lang="en-US" sz="2800" u="sng" dirty="0"/>
          </a:p>
          <a:p>
            <a:pPr marL="342900" indent="-342900">
              <a:defRPr/>
            </a:pPr>
            <a:r>
              <a:rPr lang="en-US" sz="2800" dirty="0"/>
              <a:t> </a:t>
            </a:r>
            <a:r>
              <a:rPr lang="en-US" sz="3200" dirty="0"/>
              <a:t>A. </a:t>
            </a:r>
            <a:r>
              <a:rPr lang="en-US" sz="3200" dirty="0" err="1"/>
              <a:t>Làm</a:t>
            </a:r>
            <a:r>
              <a:rPr lang="en-US" sz="3200" dirty="0"/>
              <a:t> </a:t>
            </a:r>
            <a:r>
              <a:rPr lang="en-US" sz="3200" dirty="0" err="1"/>
              <a:t>nhà</a:t>
            </a:r>
            <a:r>
              <a:rPr lang="en-US" sz="3200" dirty="0"/>
              <a:t> </a:t>
            </a:r>
            <a:r>
              <a:rPr lang="en-US" sz="3200" dirty="0" err="1"/>
              <a:t>và</a:t>
            </a:r>
            <a:r>
              <a:rPr lang="en-US" sz="3200" dirty="0"/>
              <a:t> </a:t>
            </a:r>
            <a:r>
              <a:rPr lang="en-US" sz="3200" dirty="0" err="1"/>
              <a:t>các</a:t>
            </a:r>
            <a:r>
              <a:rPr lang="en-US" sz="3200" dirty="0"/>
              <a:t> </a:t>
            </a:r>
            <a:r>
              <a:rPr lang="en-US" sz="3200" dirty="0" err="1"/>
              <a:t>vật</a:t>
            </a:r>
            <a:r>
              <a:rPr lang="en-US" sz="3200" dirty="0"/>
              <a:t> </a:t>
            </a:r>
            <a:r>
              <a:rPr lang="en-US" sz="3200" dirty="0" err="1"/>
              <a:t>dụng</a:t>
            </a:r>
            <a:r>
              <a:rPr lang="en-US" sz="3200" dirty="0"/>
              <a:t> </a:t>
            </a:r>
            <a:r>
              <a:rPr lang="en-US" sz="3200" dirty="0" err="1"/>
              <a:t>trong</a:t>
            </a:r>
            <a:r>
              <a:rPr lang="en-US" sz="3200" dirty="0"/>
              <a:t> </a:t>
            </a:r>
            <a:r>
              <a:rPr lang="en-US" sz="3200" dirty="0" err="1"/>
              <a:t>gia</a:t>
            </a:r>
            <a:r>
              <a:rPr lang="en-US" sz="3200" dirty="0"/>
              <a:t> </a:t>
            </a:r>
            <a:r>
              <a:rPr lang="en-US" sz="3200" dirty="0" err="1"/>
              <a:t>đình</a:t>
            </a:r>
            <a:r>
              <a:rPr lang="en-US" sz="3200" dirty="0"/>
              <a:t>.     </a:t>
            </a:r>
          </a:p>
          <a:p>
            <a:pPr marL="342900" indent="-342900">
              <a:defRPr/>
            </a:pPr>
            <a:r>
              <a:rPr lang="en-US" sz="2800" dirty="0"/>
              <a:t> </a:t>
            </a:r>
            <a:r>
              <a:rPr lang="en-US" sz="3200" dirty="0"/>
              <a:t>B. </a:t>
            </a:r>
            <a:r>
              <a:rPr lang="en-US" sz="3200" dirty="0" err="1"/>
              <a:t>Làm</a:t>
            </a:r>
            <a:r>
              <a:rPr lang="en-US" sz="3200" dirty="0"/>
              <a:t> </a:t>
            </a:r>
            <a:r>
              <a:rPr lang="en-US" sz="3200" dirty="0" err="1"/>
              <a:t>thức</a:t>
            </a:r>
            <a:r>
              <a:rPr lang="en-US" sz="3200" dirty="0"/>
              <a:t> </a:t>
            </a:r>
            <a:r>
              <a:rPr lang="en-US" sz="3200" dirty="0" err="1"/>
              <a:t>ăn</a:t>
            </a:r>
            <a:r>
              <a:rPr lang="en-US" sz="3200" dirty="0"/>
              <a:t> </a:t>
            </a:r>
            <a:r>
              <a:rPr lang="en-US" sz="3200" dirty="0" err="1"/>
              <a:t>cho</a:t>
            </a:r>
            <a:r>
              <a:rPr lang="en-US" sz="3200" dirty="0"/>
              <a:t> </a:t>
            </a:r>
            <a:r>
              <a:rPr lang="en-US" sz="3200" dirty="0" err="1"/>
              <a:t>người</a:t>
            </a:r>
            <a:r>
              <a:rPr lang="en-US" sz="3200" dirty="0"/>
              <a:t> </a:t>
            </a:r>
            <a:r>
              <a:rPr lang="en-US" sz="3200" dirty="0" err="1"/>
              <a:t>và</a:t>
            </a:r>
            <a:r>
              <a:rPr lang="en-US" sz="3200" dirty="0"/>
              <a:t> </a:t>
            </a:r>
            <a:r>
              <a:rPr lang="en-US" sz="3200" dirty="0" err="1"/>
              <a:t>động</a:t>
            </a:r>
            <a:r>
              <a:rPr lang="en-US" sz="3200" dirty="0"/>
              <a:t> </a:t>
            </a:r>
            <a:r>
              <a:rPr lang="en-US" sz="3200" dirty="0" err="1"/>
              <a:t>vật</a:t>
            </a:r>
            <a:r>
              <a:rPr lang="en-US" sz="3200" dirty="0"/>
              <a:t>.</a:t>
            </a:r>
          </a:p>
          <a:p>
            <a:pPr marL="342900" indent="-342900">
              <a:defRPr/>
            </a:pPr>
            <a:r>
              <a:rPr lang="en-US" sz="2800" dirty="0"/>
              <a:t> </a:t>
            </a:r>
            <a:r>
              <a:rPr lang="en-US" sz="3200" dirty="0"/>
              <a:t>C. </a:t>
            </a:r>
            <a:r>
              <a:rPr lang="en-US" sz="3200" dirty="0" err="1"/>
              <a:t>Trang</a:t>
            </a:r>
            <a:r>
              <a:rPr lang="en-US" sz="3200" dirty="0"/>
              <a:t> </a:t>
            </a:r>
            <a:r>
              <a:rPr lang="en-US" sz="3200" dirty="0" err="1"/>
              <a:t>trí</a:t>
            </a:r>
            <a:r>
              <a:rPr lang="en-US" sz="3200" dirty="0"/>
              <a:t> </a:t>
            </a:r>
            <a:r>
              <a:rPr lang="en-US" sz="3200" dirty="0" err="1"/>
              <a:t>trong</a:t>
            </a:r>
            <a:r>
              <a:rPr lang="en-US" sz="3200" dirty="0"/>
              <a:t> </a:t>
            </a:r>
            <a:r>
              <a:rPr lang="en-US" sz="3200" dirty="0" err="1"/>
              <a:t>nhà</a:t>
            </a:r>
            <a:r>
              <a:rPr lang="en-US" sz="3200" dirty="0"/>
              <a:t> </a:t>
            </a:r>
            <a:r>
              <a:rPr lang="en-US" sz="3200" dirty="0" err="1"/>
              <a:t>và</a:t>
            </a:r>
            <a:r>
              <a:rPr lang="en-US" sz="3200" dirty="0"/>
              <a:t> </a:t>
            </a:r>
            <a:r>
              <a:rPr lang="en-US" sz="3200" dirty="0" err="1"/>
              <a:t>làm</a:t>
            </a:r>
            <a:r>
              <a:rPr lang="en-US" sz="3200" dirty="0"/>
              <a:t> </a:t>
            </a:r>
            <a:r>
              <a:rPr lang="en-US" sz="3200" dirty="0" err="1"/>
              <a:t>đồ</a:t>
            </a:r>
            <a:r>
              <a:rPr lang="en-US" sz="3200" dirty="0"/>
              <a:t> </a:t>
            </a:r>
            <a:r>
              <a:rPr lang="en-US" sz="3200" dirty="0" err="1"/>
              <a:t>mỹ</a:t>
            </a:r>
            <a:r>
              <a:rPr lang="en-US" sz="3200" dirty="0"/>
              <a:t> </a:t>
            </a:r>
            <a:r>
              <a:rPr lang="en-US" sz="3200" dirty="0" err="1"/>
              <a:t>nghệ</a:t>
            </a:r>
            <a:r>
              <a:rPr lang="en-US" sz="3200" dirty="0"/>
              <a:t>.</a:t>
            </a:r>
          </a:p>
          <a:p>
            <a:pPr marL="342900" indent="-342900">
              <a:defRPr/>
            </a:pPr>
            <a:r>
              <a:rPr lang="en-US" sz="2800" dirty="0"/>
              <a:t> </a:t>
            </a:r>
            <a:r>
              <a:rPr lang="en-US" sz="3200" dirty="0"/>
              <a:t>D. </a:t>
            </a:r>
            <a:r>
              <a:rPr lang="en-US" sz="3200" dirty="0" err="1"/>
              <a:t>Cả</a:t>
            </a:r>
            <a:r>
              <a:rPr lang="en-US" sz="3200" dirty="0"/>
              <a:t> </a:t>
            </a:r>
            <a:r>
              <a:rPr lang="en-US" sz="3200" dirty="0" err="1"/>
              <a:t>ba</a:t>
            </a:r>
            <a:r>
              <a:rPr lang="en-US" sz="3200" dirty="0"/>
              <a:t> </a:t>
            </a:r>
            <a:r>
              <a:rPr lang="en-US" sz="3200" dirty="0" err="1"/>
              <a:t>đáp</a:t>
            </a:r>
            <a:r>
              <a:rPr lang="en-US" sz="3200" dirty="0"/>
              <a:t> </a:t>
            </a:r>
            <a:r>
              <a:rPr lang="en-US" sz="3200" dirty="0" err="1"/>
              <a:t>án</a:t>
            </a:r>
            <a:r>
              <a:rPr lang="en-US" sz="3200" dirty="0"/>
              <a:t> </a:t>
            </a:r>
            <a:r>
              <a:rPr lang="en-US" sz="3200" dirty="0" err="1"/>
              <a:t>trên</a:t>
            </a:r>
            <a:r>
              <a:rPr lang="en-US" sz="32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36935778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379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37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37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79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Trọn Bộ 11 Chủ Đề Hình Nền Powerpoint 2010 Đẹp, 100+ Hình Nền Slide Đẹp  2021 - luxury-inside.v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1440" y="0"/>
            <a:ext cx="12192000" cy="68090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3061320" y="2157438"/>
            <a:ext cx="5363969" cy="221599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3800" b="0" cap="none" spc="0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iCiel Pequena" pitchFamily="50" charset="0"/>
              </a:rPr>
              <a:t>RỄ CÂY</a:t>
            </a:r>
            <a:endParaRPr lang="en-US" sz="13800" b="0" cap="none" spc="0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  <a:latin typeface="iCiel Pequena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085971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" name="Google Shape;295;p27"/>
          <p:cNvSpPr txBox="1">
            <a:spLocks noGrp="1"/>
          </p:cNvSpPr>
          <p:nvPr>
            <p:ph type="title"/>
          </p:nvPr>
        </p:nvSpPr>
        <p:spPr>
          <a:xfrm>
            <a:off x="853828" y="344563"/>
            <a:ext cx="4312611" cy="1216516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r>
              <a:rPr lang="en" sz="5867" dirty="0"/>
              <a:t>Nội dung bài</a:t>
            </a:r>
            <a:endParaRPr sz="5867" dirty="0"/>
          </a:p>
        </p:txBody>
      </p:sp>
      <p:sp>
        <p:nvSpPr>
          <p:cNvPr id="296" name="Google Shape;296;p27"/>
          <p:cNvSpPr txBox="1">
            <a:spLocks noGrp="1"/>
          </p:cNvSpPr>
          <p:nvPr>
            <p:ph type="subTitle" idx="1"/>
          </p:nvPr>
        </p:nvSpPr>
        <p:spPr>
          <a:xfrm>
            <a:off x="1012952" y="4356399"/>
            <a:ext cx="2426401" cy="1632001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b" anchorCtr="0">
            <a:noAutofit/>
          </a:bodyPr>
          <a:lstStyle/>
          <a:p>
            <a:r>
              <a:rPr lang="en-US" altLang="en-US" sz="4400" b="0" dirty="0" err="1">
                <a:solidFill>
                  <a:srgbClr val="FF0000"/>
                </a:solidFill>
                <a:latin typeface="iCiel Cadena" panose="02000503000000020004" pitchFamily="2" charset="0"/>
              </a:rPr>
              <a:t>Tìm</a:t>
            </a:r>
            <a:r>
              <a:rPr lang="en-US" altLang="en-US" sz="4400" b="0" dirty="0">
                <a:solidFill>
                  <a:srgbClr val="FF0000"/>
                </a:solidFill>
                <a:latin typeface="iCiel Cadena" panose="02000503000000020004" pitchFamily="2" charset="0"/>
              </a:rPr>
              <a:t> </a:t>
            </a:r>
            <a:r>
              <a:rPr lang="en-US" altLang="en-US" sz="4400" b="0" dirty="0" err="1">
                <a:solidFill>
                  <a:srgbClr val="FF0000"/>
                </a:solidFill>
                <a:latin typeface="iCiel Cadena" panose="02000503000000020004" pitchFamily="2" charset="0"/>
              </a:rPr>
              <a:t>hiểu</a:t>
            </a:r>
            <a:r>
              <a:rPr lang="en-US" altLang="en-US" sz="4400" b="0" dirty="0">
                <a:solidFill>
                  <a:srgbClr val="FF0000"/>
                </a:solidFill>
                <a:latin typeface="iCiel Cadena" panose="02000503000000020004" pitchFamily="2" charset="0"/>
              </a:rPr>
              <a:t> </a:t>
            </a:r>
            <a:r>
              <a:rPr lang="en-US" altLang="en-US" sz="4400" b="0" dirty="0" err="1">
                <a:solidFill>
                  <a:srgbClr val="FF0000"/>
                </a:solidFill>
                <a:latin typeface="iCiel Cadena" panose="02000503000000020004" pitchFamily="2" charset="0"/>
              </a:rPr>
              <a:t>về</a:t>
            </a:r>
            <a:r>
              <a:rPr lang="en-US" altLang="en-US" sz="4400" b="0" dirty="0">
                <a:solidFill>
                  <a:srgbClr val="FF0000"/>
                </a:solidFill>
                <a:latin typeface="iCiel Cadena" panose="02000503000000020004" pitchFamily="2" charset="0"/>
              </a:rPr>
              <a:t> </a:t>
            </a:r>
            <a:r>
              <a:rPr lang="en-US" altLang="en-US" sz="4400" b="0" dirty="0" err="1">
                <a:solidFill>
                  <a:srgbClr val="FF0000"/>
                </a:solidFill>
                <a:latin typeface="iCiel Cadena" panose="02000503000000020004" pitchFamily="2" charset="0"/>
              </a:rPr>
              <a:t>rễ</a:t>
            </a:r>
            <a:r>
              <a:rPr lang="en-US" altLang="en-US" sz="4400" b="0" dirty="0">
                <a:solidFill>
                  <a:srgbClr val="FF0000"/>
                </a:solidFill>
                <a:latin typeface="iCiel Cadena" panose="02000503000000020004" pitchFamily="2" charset="0"/>
              </a:rPr>
              <a:t> </a:t>
            </a:r>
            <a:r>
              <a:rPr lang="en-US" altLang="en-US" sz="4400" b="0" dirty="0" err="1">
                <a:solidFill>
                  <a:srgbClr val="FF0000"/>
                </a:solidFill>
                <a:latin typeface="iCiel Cadena" panose="02000503000000020004" pitchFamily="2" charset="0"/>
              </a:rPr>
              <a:t>cây</a:t>
            </a:r>
            <a:endParaRPr lang="en-US" altLang="en-US" sz="4400" b="0" dirty="0">
              <a:solidFill>
                <a:srgbClr val="FF0000"/>
              </a:solidFill>
              <a:latin typeface="iCiel Cadena" panose="02000503000000020004" pitchFamily="2" charset="0"/>
            </a:endParaRPr>
          </a:p>
        </p:txBody>
      </p:sp>
      <p:sp>
        <p:nvSpPr>
          <p:cNvPr id="298" name="Google Shape;298;p27"/>
          <p:cNvSpPr txBox="1">
            <a:spLocks noGrp="1"/>
          </p:cNvSpPr>
          <p:nvPr>
            <p:ph type="subTitle" idx="5"/>
          </p:nvPr>
        </p:nvSpPr>
        <p:spPr>
          <a:xfrm>
            <a:off x="4391118" y="3040216"/>
            <a:ext cx="2821633" cy="2132184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b" anchorCtr="0">
            <a:noAutofit/>
          </a:bodyPr>
          <a:lstStyle/>
          <a:p>
            <a:r>
              <a:rPr lang="en-US" altLang="en-US" sz="4400" b="0" dirty="0" err="1">
                <a:solidFill>
                  <a:srgbClr val="FF0000"/>
                </a:solidFill>
                <a:latin typeface="iCiel Cadena" panose="02000503000000020004" pitchFamily="2" charset="0"/>
              </a:rPr>
              <a:t>Làm</a:t>
            </a:r>
            <a:r>
              <a:rPr lang="en-US" altLang="en-US" sz="4400" b="0" dirty="0">
                <a:solidFill>
                  <a:srgbClr val="FF0000"/>
                </a:solidFill>
                <a:latin typeface="iCiel Cadena" panose="02000503000000020004" pitchFamily="2" charset="0"/>
              </a:rPr>
              <a:t> </a:t>
            </a:r>
            <a:r>
              <a:rPr lang="en-US" altLang="en-US" sz="4400" b="0" dirty="0" err="1">
                <a:solidFill>
                  <a:srgbClr val="FF0000"/>
                </a:solidFill>
                <a:latin typeface="iCiel Cadena" panose="02000503000000020004" pitchFamily="2" charset="0"/>
              </a:rPr>
              <a:t>việc</a:t>
            </a:r>
            <a:r>
              <a:rPr lang="en-US" altLang="en-US" sz="4400" b="0" dirty="0">
                <a:solidFill>
                  <a:srgbClr val="FF0000"/>
                </a:solidFill>
                <a:latin typeface="iCiel Cadena" panose="02000503000000020004" pitchFamily="2" charset="0"/>
              </a:rPr>
              <a:t> </a:t>
            </a:r>
            <a:r>
              <a:rPr lang="en-US" altLang="en-US" sz="4400" b="0" dirty="0" err="1">
                <a:solidFill>
                  <a:srgbClr val="FF0000"/>
                </a:solidFill>
                <a:latin typeface="iCiel Cadena" panose="02000503000000020004" pitchFamily="2" charset="0"/>
              </a:rPr>
              <a:t>với</a:t>
            </a:r>
            <a:r>
              <a:rPr lang="en-US" altLang="en-US" sz="4400" b="0" dirty="0">
                <a:solidFill>
                  <a:srgbClr val="FF0000"/>
                </a:solidFill>
                <a:latin typeface="iCiel Cadena" panose="02000503000000020004" pitchFamily="2" charset="0"/>
              </a:rPr>
              <a:t> </a:t>
            </a:r>
            <a:r>
              <a:rPr lang="en-US" altLang="en-US" sz="4400" b="0" dirty="0" err="1">
                <a:solidFill>
                  <a:srgbClr val="FF0000"/>
                </a:solidFill>
                <a:latin typeface="iCiel Cadena" panose="02000503000000020004" pitchFamily="2" charset="0"/>
              </a:rPr>
              <a:t>vật</a:t>
            </a:r>
            <a:r>
              <a:rPr lang="en-US" altLang="en-US" sz="4400" b="0" dirty="0">
                <a:solidFill>
                  <a:srgbClr val="FF0000"/>
                </a:solidFill>
                <a:latin typeface="iCiel Cadena" panose="02000503000000020004" pitchFamily="2" charset="0"/>
              </a:rPr>
              <a:t> </a:t>
            </a:r>
            <a:r>
              <a:rPr lang="en-US" altLang="en-US" sz="4400" b="0" dirty="0" err="1" smtClean="0">
                <a:solidFill>
                  <a:srgbClr val="FF0000"/>
                </a:solidFill>
                <a:latin typeface="iCiel Cadena" panose="02000503000000020004" pitchFamily="2" charset="0"/>
              </a:rPr>
              <a:t>thật</a:t>
            </a:r>
            <a:endParaRPr lang="en-US" altLang="en-US" sz="4400" b="0" dirty="0">
              <a:solidFill>
                <a:srgbClr val="FF0000"/>
              </a:solidFill>
              <a:latin typeface="iCiel Cadena" panose="02000503000000020004" pitchFamily="2" charset="0"/>
            </a:endParaRPr>
          </a:p>
        </p:txBody>
      </p:sp>
      <p:sp>
        <p:nvSpPr>
          <p:cNvPr id="300" name="Google Shape;300;p27"/>
          <p:cNvSpPr txBox="1">
            <a:spLocks noGrp="1"/>
          </p:cNvSpPr>
          <p:nvPr>
            <p:ph type="subTitle" idx="8"/>
          </p:nvPr>
        </p:nvSpPr>
        <p:spPr>
          <a:xfrm>
            <a:off x="8287925" y="2724323"/>
            <a:ext cx="2620533" cy="2118961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b" anchorCtr="0">
            <a:noAutofit/>
          </a:bodyPr>
          <a:lstStyle/>
          <a:p>
            <a:pPr marL="0" indent="0"/>
            <a:r>
              <a:rPr lang="en" sz="4267" b="0" dirty="0" smtClean="0">
                <a:solidFill>
                  <a:srgbClr val="FF0000"/>
                </a:solidFill>
                <a:latin typeface="iCiel Cadena" panose="02000503000000020004" pitchFamily="2" charset="0"/>
              </a:rPr>
              <a:t>Ghi nhớ</a:t>
            </a:r>
            <a:endParaRPr sz="4267" b="0" dirty="0">
              <a:solidFill>
                <a:srgbClr val="FF0000"/>
              </a:solidFill>
              <a:latin typeface="iCiel Cadena" panose="02000503000000020004" pitchFamily="2" charset="0"/>
            </a:endParaRPr>
          </a:p>
        </p:txBody>
      </p:sp>
      <p:sp>
        <p:nvSpPr>
          <p:cNvPr id="304" name="Google Shape;304;p27"/>
          <p:cNvSpPr/>
          <p:nvPr/>
        </p:nvSpPr>
        <p:spPr>
          <a:xfrm>
            <a:off x="1330167" y="2036184"/>
            <a:ext cx="1593467" cy="1593467"/>
          </a:xfrm>
          <a:custGeom>
            <a:avLst/>
            <a:gdLst/>
            <a:ahLst/>
            <a:cxnLst/>
            <a:rect l="l" t="t" r="r" b="b"/>
            <a:pathLst>
              <a:path w="47804" h="47804" extrusionOk="0">
                <a:moveTo>
                  <a:pt x="23908" y="0"/>
                </a:moveTo>
                <a:cubicBezTo>
                  <a:pt x="22372" y="0"/>
                  <a:pt x="21050" y="1917"/>
                  <a:pt x="19586" y="2203"/>
                </a:cubicBezTo>
                <a:cubicBezTo>
                  <a:pt x="19422" y="2235"/>
                  <a:pt x="19253" y="2249"/>
                  <a:pt x="19080" y="2249"/>
                </a:cubicBezTo>
                <a:cubicBezTo>
                  <a:pt x="17963" y="2249"/>
                  <a:pt x="16678" y="1664"/>
                  <a:pt x="15580" y="1664"/>
                </a:cubicBezTo>
                <a:cubicBezTo>
                  <a:pt x="15289" y="1664"/>
                  <a:pt x="15010" y="1705"/>
                  <a:pt x="14752" y="1810"/>
                </a:cubicBezTo>
                <a:cubicBezTo>
                  <a:pt x="13347" y="2393"/>
                  <a:pt x="12859" y="4667"/>
                  <a:pt x="11609" y="5501"/>
                </a:cubicBezTo>
                <a:cubicBezTo>
                  <a:pt x="10359" y="6334"/>
                  <a:pt x="8049" y="5929"/>
                  <a:pt x="7001" y="6989"/>
                </a:cubicBezTo>
                <a:cubicBezTo>
                  <a:pt x="5941" y="8049"/>
                  <a:pt x="6346" y="10358"/>
                  <a:pt x="5513" y="11609"/>
                </a:cubicBezTo>
                <a:cubicBezTo>
                  <a:pt x="4667" y="12859"/>
                  <a:pt x="2393" y="13347"/>
                  <a:pt x="1810" y="14740"/>
                </a:cubicBezTo>
                <a:cubicBezTo>
                  <a:pt x="1238" y="16133"/>
                  <a:pt x="2500" y="18074"/>
                  <a:pt x="2203" y="19586"/>
                </a:cubicBezTo>
                <a:cubicBezTo>
                  <a:pt x="1917" y="21026"/>
                  <a:pt x="0" y="22360"/>
                  <a:pt x="0" y="23896"/>
                </a:cubicBezTo>
                <a:cubicBezTo>
                  <a:pt x="0" y="25432"/>
                  <a:pt x="1917" y="26753"/>
                  <a:pt x="2203" y="28218"/>
                </a:cubicBezTo>
                <a:cubicBezTo>
                  <a:pt x="2500" y="29718"/>
                  <a:pt x="1250" y="31671"/>
                  <a:pt x="1810" y="33052"/>
                </a:cubicBezTo>
                <a:cubicBezTo>
                  <a:pt x="2393" y="34445"/>
                  <a:pt x="4679" y="34945"/>
                  <a:pt x="5513" y="36195"/>
                </a:cubicBezTo>
                <a:cubicBezTo>
                  <a:pt x="6346" y="37445"/>
                  <a:pt x="5941" y="39743"/>
                  <a:pt x="7001" y="40803"/>
                </a:cubicBezTo>
                <a:cubicBezTo>
                  <a:pt x="8049" y="41862"/>
                  <a:pt x="10359" y="41457"/>
                  <a:pt x="11609" y="42291"/>
                </a:cubicBezTo>
                <a:cubicBezTo>
                  <a:pt x="12859" y="43124"/>
                  <a:pt x="13347" y="45398"/>
                  <a:pt x="14752" y="45982"/>
                </a:cubicBezTo>
                <a:cubicBezTo>
                  <a:pt x="15017" y="46094"/>
                  <a:pt x="15304" y="46138"/>
                  <a:pt x="15604" y="46138"/>
                </a:cubicBezTo>
                <a:cubicBezTo>
                  <a:pt x="16698" y="46138"/>
                  <a:pt x="17975" y="45555"/>
                  <a:pt x="19084" y="45555"/>
                </a:cubicBezTo>
                <a:cubicBezTo>
                  <a:pt x="19256" y="45555"/>
                  <a:pt x="19424" y="45569"/>
                  <a:pt x="19586" y="45601"/>
                </a:cubicBezTo>
                <a:cubicBezTo>
                  <a:pt x="21027" y="45875"/>
                  <a:pt x="22372" y="47803"/>
                  <a:pt x="23908" y="47803"/>
                </a:cubicBezTo>
                <a:cubicBezTo>
                  <a:pt x="25432" y="47803"/>
                  <a:pt x="26754" y="45875"/>
                  <a:pt x="28218" y="45601"/>
                </a:cubicBezTo>
                <a:cubicBezTo>
                  <a:pt x="28382" y="45568"/>
                  <a:pt x="28551" y="45554"/>
                  <a:pt x="28724" y="45554"/>
                </a:cubicBezTo>
                <a:cubicBezTo>
                  <a:pt x="29835" y="45554"/>
                  <a:pt x="31114" y="46133"/>
                  <a:pt x="32208" y="46133"/>
                </a:cubicBezTo>
                <a:cubicBezTo>
                  <a:pt x="32505" y="46133"/>
                  <a:pt x="32789" y="46091"/>
                  <a:pt x="33052" y="45982"/>
                </a:cubicBezTo>
                <a:cubicBezTo>
                  <a:pt x="34457" y="45398"/>
                  <a:pt x="34945" y="43124"/>
                  <a:pt x="36195" y="42291"/>
                </a:cubicBezTo>
                <a:cubicBezTo>
                  <a:pt x="37445" y="41457"/>
                  <a:pt x="39755" y="41862"/>
                  <a:pt x="40815" y="40803"/>
                </a:cubicBezTo>
                <a:cubicBezTo>
                  <a:pt x="41863" y="39743"/>
                  <a:pt x="41470" y="37445"/>
                  <a:pt x="42303" y="36195"/>
                </a:cubicBezTo>
                <a:cubicBezTo>
                  <a:pt x="43137" y="34945"/>
                  <a:pt x="45411" y="34445"/>
                  <a:pt x="45994" y="33052"/>
                </a:cubicBezTo>
                <a:cubicBezTo>
                  <a:pt x="46566" y="31671"/>
                  <a:pt x="45303" y="29718"/>
                  <a:pt x="45601" y="28218"/>
                </a:cubicBezTo>
                <a:cubicBezTo>
                  <a:pt x="45887" y="26765"/>
                  <a:pt x="47804" y="25432"/>
                  <a:pt x="47804" y="23896"/>
                </a:cubicBezTo>
                <a:cubicBezTo>
                  <a:pt x="47804" y="22360"/>
                  <a:pt x="45887" y="21038"/>
                  <a:pt x="45601" y="19586"/>
                </a:cubicBezTo>
                <a:cubicBezTo>
                  <a:pt x="45303" y="18074"/>
                  <a:pt x="46554" y="16133"/>
                  <a:pt x="45994" y="14740"/>
                </a:cubicBezTo>
                <a:cubicBezTo>
                  <a:pt x="45411" y="13347"/>
                  <a:pt x="43137" y="12859"/>
                  <a:pt x="42303" y="11609"/>
                </a:cubicBezTo>
                <a:cubicBezTo>
                  <a:pt x="41470" y="10358"/>
                  <a:pt x="41863" y="8049"/>
                  <a:pt x="40815" y="6989"/>
                </a:cubicBezTo>
                <a:cubicBezTo>
                  <a:pt x="39755" y="5929"/>
                  <a:pt x="37445" y="6334"/>
                  <a:pt x="36195" y="5501"/>
                </a:cubicBezTo>
                <a:cubicBezTo>
                  <a:pt x="34945" y="4667"/>
                  <a:pt x="34457" y="2393"/>
                  <a:pt x="33052" y="1810"/>
                </a:cubicBezTo>
                <a:cubicBezTo>
                  <a:pt x="32789" y="1699"/>
                  <a:pt x="32505" y="1655"/>
                  <a:pt x="32207" y="1655"/>
                </a:cubicBezTo>
                <a:cubicBezTo>
                  <a:pt x="31110" y="1655"/>
                  <a:pt x="29828" y="2248"/>
                  <a:pt x="28715" y="2248"/>
                </a:cubicBezTo>
                <a:cubicBezTo>
                  <a:pt x="28545" y="2248"/>
                  <a:pt x="28379" y="2235"/>
                  <a:pt x="28218" y="2203"/>
                </a:cubicBezTo>
                <a:cubicBezTo>
                  <a:pt x="26777" y="1917"/>
                  <a:pt x="25432" y="0"/>
                  <a:pt x="23908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305" name="Google Shape;305;p27"/>
          <p:cNvSpPr/>
          <p:nvPr/>
        </p:nvSpPr>
        <p:spPr>
          <a:xfrm>
            <a:off x="5005996" y="1318792"/>
            <a:ext cx="1593467" cy="1593467"/>
          </a:xfrm>
          <a:custGeom>
            <a:avLst/>
            <a:gdLst/>
            <a:ahLst/>
            <a:cxnLst/>
            <a:rect l="l" t="t" r="r" b="b"/>
            <a:pathLst>
              <a:path w="47804" h="47804" extrusionOk="0">
                <a:moveTo>
                  <a:pt x="23908" y="0"/>
                </a:moveTo>
                <a:cubicBezTo>
                  <a:pt x="22372" y="0"/>
                  <a:pt x="21050" y="1917"/>
                  <a:pt x="19586" y="2203"/>
                </a:cubicBezTo>
                <a:cubicBezTo>
                  <a:pt x="19422" y="2235"/>
                  <a:pt x="19253" y="2249"/>
                  <a:pt x="19080" y="2249"/>
                </a:cubicBezTo>
                <a:cubicBezTo>
                  <a:pt x="17963" y="2249"/>
                  <a:pt x="16678" y="1664"/>
                  <a:pt x="15580" y="1664"/>
                </a:cubicBezTo>
                <a:cubicBezTo>
                  <a:pt x="15289" y="1664"/>
                  <a:pt x="15010" y="1705"/>
                  <a:pt x="14752" y="1810"/>
                </a:cubicBezTo>
                <a:cubicBezTo>
                  <a:pt x="13347" y="2393"/>
                  <a:pt x="12859" y="4667"/>
                  <a:pt x="11609" y="5501"/>
                </a:cubicBezTo>
                <a:cubicBezTo>
                  <a:pt x="10359" y="6334"/>
                  <a:pt x="8049" y="5929"/>
                  <a:pt x="7001" y="6989"/>
                </a:cubicBezTo>
                <a:cubicBezTo>
                  <a:pt x="5941" y="8049"/>
                  <a:pt x="6346" y="10358"/>
                  <a:pt x="5513" y="11609"/>
                </a:cubicBezTo>
                <a:cubicBezTo>
                  <a:pt x="4667" y="12859"/>
                  <a:pt x="2393" y="13347"/>
                  <a:pt x="1810" y="14740"/>
                </a:cubicBezTo>
                <a:cubicBezTo>
                  <a:pt x="1238" y="16133"/>
                  <a:pt x="2500" y="18074"/>
                  <a:pt x="2203" y="19586"/>
                </a:cubicBezTo>
                <a:cubicBezTo>
                  <a:pt x="1917" y="21026"/>
                  <a:pt x="0" y="22360"/>
                  <a:pt x="0" y="23896"/>
                </a:cubicBezTo>
                <a:cubicBezTo>
                  <a:pt x="0" y="25432"/>
                  <a:pt x="1917" y="26753"/>
                  <a:pt x="2203" y="28218"/>
                </a:cubicBezTo>
                <a:cubicBezTo>
                  <a:pt x="2500" y="29718"/>
                  <a:pt x="1250" y="31671"/>
                  <a:pt x="1810" y="33052"/>
                </a:cubicBezTo>
                <a:cubicBezTo>
                  <a:pt x="2393" y="34445"/>
                  <a:pt x="4679" y="34945"/>
                  <a:pt x="5513" y="36195"/>
                </a:cubicBezTo>
                <a:cubicBezTo>
                  <a:pt x="6346" y="37445"/>
                  <a:pt x="5941" y="39743"/>
                  <a:pt x="7001" y="40803"/>
                </a:cubicBezTo>
                <a:cubicBezTo>
                  <a:pt x="8049" y="41862"/>
                  <a:pt x="10359" y="41457"/>
                  <a:pt x="11609" y="42291"/>
                </a:cubicBezTo>
                <a:cubicBezTo>
                  <a:pt x="12859" y="43124"/>
                  <a:pt x="13347" y="45398"/>
                  <a:pt x="14752" y="45982"/>
                </a:cubicBezTo>
                <a:cubicBezTo>
                  <a:pt x="15017" y="46094"/>
                  <a:pt x="15304" y="46138"/>
                  <a:pt x="15604" y="46138"/>
                </a:cubicBezTo>
                <a:cubicBezTo>
                  <a:pt x="16698" y="46138"/>
                  <a:pt x="17975" y="45555"/>
                  <a:pt x="19084" y="45555"/>
                </a:cubicBezTo>
                <a:cubicBezTo>
                  <a:pt x="19256" y="45555"/>
                  <a:pt x="19424" y="45569"/>
                  <a:pt x="19586" y="45601"/>
                </a:cubicBezTo>
                <a:cubicBezTo>
                  <a:pt x="21027" y="45875"/>
                  <a:pt x="22372" y="47803"/>
                  <a:pt x="23908" y="47803"/>
                </a:cubicBezTo>
                <a:cubicBezTo>
                  <a:pt x="25432" y="47803"/>
                  <a:pt x="26754" y="45875"/>
                  <a:pt x="28218" y="45601"/>
                </a:cubicBezTo>
                <a:cubicBezTo>
                  <a:pt x="28382" y="45568"/>
                  <a:pt x="28551" y="45554"/>
                  <a:pt x="28724" y="45554"/>
                </a:cubicBezTo>
                <a:cubicBezTo>
                  <a:pt x="29835" y="45554"/>
                  <a:pt x="31114" y="46133"/>
                  <a:pt x="32208" y="46133"/>
                </a:cubicBezTo>
                <a:cubicBezTo>
                  <a:pt x="32505" y="46133"/>
                  <a:pt x="32789" y="46091"/>
                  <a:pt x="33052" y="45982"/>
                </a:cubicBezTo>
                <a:cubicBezTo>
                  <a:pt x="34457" y="45398"/>
                  <a:pt x="34945" y="43124"/>
                  <a:pt x="36195" y="42291"/>
                </a:cubicBezTo>
                <a:cubicBezTo>
                  <a:pt x="37445" y="41457"/>
                  <a:pt x="39755" y="41862"/>
                  <a:pt x="40815" y="40803"/>
                </a:cubicBezTo>
                <a:cubicBezTo>
                  <a:pt x="41863" y="39743"/>
                  <a:pt x="41470" y="37445"/>
                  <a:pt x="42303" y="36195"/>
                </a:cubicBezTo>
                <a:cubicBezTo>
                  <a:pt x="43137" y="34945"/>
                  <a:pt x="45411" y="34445"/>
                  <a:pt x="45994" y="33052"/>
                </a:cubicBezTo>
                <a:cubicBezTo>
                  <a:pt x="46566" y="31671"/>
                  <a:pt x="45303" y="29718"/>
                  <a:pt x="45601" y="28218"/>
                </a:cubicBezTo>
                <a:cubicBezTo>
                  <a:pt x="45887" y="26765"/>
                  <a:pt x="47804" y="25432"/>
                  <a:pt x="47804" y="23896"/>
                </a:cubicBezTo>
                <a:cubicBezTo>
                  <a:pt x="47804" y="22360"/>
                  <a:pt x="45887" y="21038"/>
                  <a:pt x="45601" y="19586"/>
                </a:cubicBezTo>
                <a:cubicBezTo>
                  <a:pt x="45303" y="18074"/>
                  <a:pt x="46554" y="16133"/>
                  <a:pt x="45994" y="14740"/>
                </a:cubicBezTo>
                <a:cubicBezTo>
                  <a:pt x="45411" y="13347"/>
                  <a:pt x="43137" y="12859"/>
                  <a:pt x="42303" y="11609"/>
                </a:cubicBezTo>
                <a:cubicBezTo>
                  <a:pt x="41470" y="10358"/>
                  <a:pt x="41863" y="8049"/>
                  <a:pt x="40815" y="6989"/>
                </a:cubicBezTo>
                <a:cubicBezTo>
                  <a:pt x="39755" y="5929"/>
                  <a:pt x="37445" y="6334"/>
                  <a:pt x="36195" y="5501"/>
                </a:cubicBezTo>
                <a:cubicBezTo>
                  <a:pt x="34945" y="4667"/>
                  <a:pt x="34457" y="2393"/>
                  <a:pt x="33052" y="1810"/>
                </a:cubicBezTo>
                <a:cubicBezTo>
                  <a:pt x="32789" y="1699"/>
                  <a:pt x="32505" y="1655"/>
                  <a:pt x="32207" y="1655"/>
                </a:cubicBezTo>
                <a:cubicBezTo>
                  <a:pt x="31110" y="1655"/>
                  <a:pt x="29828" y="2248"/>
                  <a:pt x="28715" y="2248"/>
                </a:cubicBezTo>
                <a:cubicBezTo>
                  <a:pt x="28545" y="2248"/>
                  <a:pt x="28379" y="2235"/>
                  <a:pt x="28218" y="2203"/>
                </a:cubicBezTo>
                <a:cubicBezTo>
                  <a:pt x="26777" y="1917"/>
                  <a:pt x="25432" y="0"/>
                  <a:pt x="23908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306" name="Google Shape;306;p27"/>
          <p:cNvSpPr/>
          <p:nvPr/>
        </p:nvSpPr>
        <p:spPr>
          <a:xfrm>
            <a:off x="8681827" y="2049651"/>
            <a:ext cx="1593467" cy="1593467"/>
          </a:xfrm>
          <a:custGeom>
            <a:avLst/>
            <a:gdLst/>
            <a:ahLst/>
            <a:cxnLst/>
            <a:rect l="l" t="t" r="r" b="b"/>
            <a:pathLst>
              <a:path w="47804" h="47804" extrusionOk="0">
                <a:moveTo>
                  <a:pt x="23908" y="0"/>
                </a:moveTo>
                <a:cubicBezTo>
                  <a:pt x="22372" y="0"/>
                  <a:pt x="21050" y="1917"/>
                  <a:pt x="19586" y="2203"/>
                </a:cubicBezTo>
                <a:cubicBezTo>
                  <a:pt x="19422" y="2235"/>
                  <a:pt x="19253" y="2249"/>
                  <a:pt x="19080" y="2249"/>
                </a:cubicBezTo>
                <a:cubicBezTo>
                  <a:pt x="17963" y="2249"/>
                  <a:pt x="16678" y="1664"/>
                  <a:pt x="15580" y="1664"/>
                </a:cubicBezTo>
                <a:cubicBezTo>
                  <a:pt x="15289" y="1664"/>
                  <a:pt x="15010" y="1705"/>
                  <a:pt x="14752" y="1810"/>
                </a:cubicBezTo>
                <a:cubicBezTo>
                  <a:pt x="13347" y="2393"/>
                  <a:pt x="12859" y="4667"/>
                  <a:pt x="11609" y="5501"/>
                </a:cubicBezTo>
                <a:cubicBezTo>
                  <a:pt x="10359" y="6334"/>
                  <a:pt x="8049" y="5929"/>
                  <a:pt x="7001" y="6989"/>
                </a:cubicBezTo>
                <a:cubicBezTo>
                  <a:pt x="5941" y="8049"/>
                  <a:pt x="6346" y="10358"/>
                  <a:pt x="5513" y="11609"/>
                </a:cubicBezTo>
                <a:cubicBezTo>
                  <a:pt x="4667" y="12859"/>
                  <a:pt x="2393" y="13347"/>
                  <a:pt x="1810" y="14740"/>
                </a:cubicBezTo>
                <a:cubicBezTo>
                  <a:pt x="1238" y="16133"/>
                  <a:pt x="2500" y="18074"/>
                  <a:pt x="2203" y="19586"/>
                </a:cubicBezTo>
                <a:cubicBezTo>
                  <a:pt x="1917" y="21026"/>
                  <a:pt x="0" y="22360"/>
                  <a:pt x="0" y="23896"/>
                </a:cubicBezTo>
                <a:cubicBezTo>
                  <a:pt x="0" y="25432"/>
                  <a:pt x="1917" y="26753"/>
                  <a:pt x="2203" y="28218"/>
                </a:cubicBezTo>
                <a:cubicBezTo>
                  <a:pt x="2500" y="29718"/>
                  <a:pt x="1250" y="31671"/>
                  <a:pt x="1810" y="33052"/>
                </a:cubicBezTo>
                <a:cubicBezTo>
                  <a:pt x="2393" y="34445"/>
                  <a:pt x="4679" y="34945"/>
                  <a:pt x="5513" y="36195"/>
                </a:cubicBezTo>
                <a:cubicBezTo>
                  <a:pt x="6346" y="37445"/>
                  <a:pt x="5941" y="39743"/>
                  <a:pt x="7001" y="40803"/>
                </a:cubicBezTo>
                <a:cubicBezTo>
                  <a:pt x="8049" y="41862"/>
                  <a:pt x="10359" y="41457"/>
                  <a:pt x="11609" y="42291"/>
                </a:cubicBezTo>
                <a:cubicBezTo>
                  <a:pt x="12859" y="43124"/>
                  <a:pt x="13347" y="45398"/>
                  <a:pt x="14752" y="45982"/>
                </a:cubicBezTo>
                <a:cubicBezTo>
                  <a:pt x="15017" y="46094"/>
                  <a:pt x="15304" y="46138"/>
                  <a:pt x="15604" y="46138"/>
                </a:cubicBezTo>
                <a:cubicBezTo>
                  <a:pt x="16698" y="46138"/>
                  <a:pt x="17975" y="45555"/>
                  <a:pt x="19084" y="45555"/>
                </a:cubicBezTo>
                <a:cubicBezTo>
                  <a:pt x="19256" y="45555"/>
                  <a:pt x="19424" y="45569"/>
                  <a:pt x="19586" y="45601"/>
                </a:cubicBezTo>
                <a:cubicBezTo>
                  <a:pt x="21027" y="45875"/>
                  <a:pt x="22372" y="47803"/>
                  <a:pt x="23908" y="47803"/>
                </a:cubicBezTo>
                <a:cubicBezTo>
                  <a:pt x="25432" y="47803"/>
                  <a:pt x="26754" y="45875"/>
                  <a:pt x="28218" y="45601"/>
                </a:cubicBezTo>
                <a:cubicBezTo>
                  <a:pt x="28382" y="45568"/>
                  <a:pt x="28551" y="45554"/>
                  <a:pt x="28724" y="45554"/>
                </a:cubicBezTo>
                <a:cubicBezTo>
                  <a:pt x="29835" y="45554"/>
                  <a:pt x="31114" y="46133"/>
                  <a:pt x="32208" y="46133"/>
                </a:cubicBezTo>
                <a:cubicBezTo>
                  <a:pt x="32505" y="46133"/>
                  <a:pt x="32789" y="46091"/>
                  <a:pt x="33052" y="45982"/>
                </a:cubicBezTo>
                <a:cubicBezTo>
                  <a:pt x="34457" y="45398"/>
                  <a:pt x="34945" y="43124"/>
                  <a:pt x="36195" y="42291"/>
                </a:cubicBezTo>
                <a:cubicBezTo>
                  <a:pt x="37445" y="41457"/>
                  <a:pt x="39755" y="41862"/>
                  <a:pt x="40815" y="40803"/>
                </a:cubicBezTo>
                <a:cubicBezTo>
                  <a:pt x="41863" y="39743"/>
                  <a:pt x="41470" y="37445"/>
                  <a:pt x="42303" y="36195"/>
                </a:cubicBezTo>
                <a:cubicBezTo>
                  <a:pt x="43137" y="34945"/>
                  <a:pt x="45411" y="34445"/>
                  <a:pt x="45994" y="33052"/>
                </a:cubicBezTo>
                <a:cubicBezTo>
                  <a:pt x="46566" y="31671"/>
                  <a:pt x="45303" y="29718"/>
                  <a:pt x="45601" y="28218"/>
                </a:cubicBezTo>
                <a:cubicBezTo>
                  <a:pt x="45887" y="26765"/>
                  <a:pt x="47804" y="25432"/>
                  <a:pt x="47804" y="23896"/>
                </a:cubicBezTo>
                <a:cubicBezTo>
                  <a:pt x="47804" y="22360"/>
                  <a:pt x="45887" y="21038"/>
                  <a:pt x="45601" y="19586"/>
                </a:cubicBezTo>
                <a:cubicBezTo>
                  <a:pt x="45303" y="18074"/>
                  <a:pt x="46554" y="16133"/>
                  <a:pt x="45994" y="14740"/>
                </a:cubicBezTo>
                <a:cubicBezTo>
                  <a:pt x="45411" y="13347"/>
                  <a:pt x="43137" y="12859"/>
                  <a:pt x="42303" y="11609"/>
                </a:cubicBezTo>
                <a:cubicBezTo>
                  <a:pt x="41470" y="10358"/>
                  <a:pt x="41863" y="8049"/>
                  <a:pt x="40815" y="6989"/>
                </a:cubicBezTo>
                <a:cubicBezTo>
                  <a:pt x="39755" y="5929"/>
                  <a:pt x="37445" y="6334"/>
                  <a:pt x="36195" y="5501"/>
                </a:cubicBezTo>
                <a:cubicBezTo>
                  <a:pt x="34945" y="4667"/>
                  <a:pt x="34457" y="2393"/>
                  <a:pt x="33052" y="1810"/>
                </a:cubicBezTo>
                <a:cubicBezTo>
                  <a:pt x="32789" y="1699"/>
                  <a:pt x="32505" y="1655"/>
                  <a:pt x="32207" y="1655"/>
                </a:cubicBezTo>
                <a:cubicBezTo>
                  <a:pt x="31110" y="1655"/>
                  <a:pt x="29828" y="2248"/>
                  <a:pt x="28715" y="2248"/>
                </a:cubicBezTo>
                <a:cubicBezTo>
                  <a:pt x="28545" y="2248"/>
                  <a:pt x="28379" y="2235"/>
                  <a:pt x="28218" y="2203"/>
                </a:cubicBezTo>
                <a:cubicBezTo>
                  <a:pt x="26777" y="1917"/>
                  <a:pt x="25432" y="0"/>
                  <a:pt x="23908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308" name="Google Shape;308;p27"/>
          <p:cNvSpPr txBox="1">
            <a:spLocks noGrp="1"/>
          </p:cNvSpPr>
          <p:nvPr>
            <p:ph type="title" idx="2"/>
          </p:nvPr>
        </p:nvSpPr>
        <p:spPr>
          <a:xfrm>
            <a:off x="1627099" y="2453984"/>
            <a:ext cx="999600" cy="7680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ctr" anchorCtr="0">
            <a:noAutofit/>
          </a:bodyPr>
          <a:lstStyle/>
          <a:p>
            <a:r>
              <a:rPr lang="en" dirty="0">
                <a:solidFill>
                  <a:schemeClr val="bg1"/>
                </a:solidFill>
              </a:rPr>
              <a:t>01</a:t>
            </a:r>
            <a:endParaRPr dirty="0">
              <a:solidFill>
                <a:schemeClr val="bg1"/>
              </a:solidFill>
            </a:endParaRPr>
          </a:p>
        </p:txBody>
      </p:sp>
      <p:sp>
        <p:nvSpPr>
          <p:cNvPr id="309" name="Google Shape;309;p27"/>
          <p:cNvSpPr txBox="1">
            <a:spLocks noGrp="1"/>
          </p:cNvSpPr>
          <p:nvPr>
            <p:ph type="title" idx="4"/>
          </p:nvPr>
        </p:nvSpPr>
        <p:spPr>
          <a:xfrm>
            <a:off x="5263411" y="1736592"/>
            <a:ext cx="999600" cy="7680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ctr" anchorCtr="0">
            <a:noAutofit/>
          </a:bodyPr>
          <a:lstStyle/>
          <a:p>
            <a:r>
              <a:rPr lang="en" dirty="0">
                <a:solidFill>
                  <a:schemeClr val="bg1"/>
                </a:solidFill>
              </a:rPr>
              <a:t>02</a:t>
            </a:r>
            <a:endParaRPr dirty="0">
              <a:solidFill>
                <a:schemeClr val="bg1"/>
              </a:solidFill>
            </a:endParaRPr>
          </a:p>
        </p:txBody>
      </p:sp>
      <p:sp>
        <p:nvSpPr>
          <p:cNvPr id="310" name="Google Shape;310;p27"/>
          <p:cNvSpPr txBox="1">
            <a:spLocks noGrp="1"/>
          </p:cNvSpPr>
          <p:nvPr>
            <p:ph type="title" idx="7"/>
          </p:nvPr>
        </p:nvSpPr>
        <p:spPr>
          <a:xfrm>
            <a:off x="8948925" y="2467451"/>
            <a:ext cx="999600" cy="7680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ctr" anchorCtr="0">
            <a:noAutofit/>
          </a:bodyPr>
          <a:lstStyle/>
          <a:p>
            <a:r>
              <a:rPr lang="en">
                <a:solidFill>
                  <a:schemeClr val="bg1"/>
                </a:solidFill>
              </a:rPr>
              <a:t>03</a:t>
            </a:r>
            <a:endParaRPr>
              <a:solidFill>
                <a:schemeClr val="bg1"/>
              </a:solidFill>
            </a:endParaRPr>
          </a:p>
        </p:txBody>
      </p:sp>
      <p:sp>
        <p:nvSpPr>
          <p:cNvPr id="312" name="Google Shape;312;p27"/>
          <p:cNvSpPr/>
          <p:nvPr/>
        </p:nvSpPr>
        <p:spPr>
          <a:xfrm>
            <a:off x="391829" y="1937841"/>
            <a:ext cx="622441" cy="598396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chemeClr val="lt1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grpSp>
        <p:nvGrpSpPr>
          <p:cNvPr id="313" name="Google Shape;313;p27"/>
          <p:cNvGrpSpPr/>
          <p:nvPr/>
        </p:nvGrpSpPr>
        <p:grpSpPr>
          <a:xfrm>
            <a:off x="10018896" y="177775"/>
            <a:ext cx="1982368" cy="2358464"/>
            <a:chOff x="2775625" y="1435725"/>
            <a:chExt cx="662025" cy="787625"/>
          </a:xfrm>
        </p:grpSpPr>
        <p:sp>
          <p:nvSpPr>
            <p:cNvPr id="314" name="Google Shape;314;p27"/>
            <p:cNvSpPr/>
            <p:nvPr/>
          </p:nvSpPr>
          <p:spPr>
            <a:xfrm>
              <a:off x="2994100" y="1454100"/>
              <a:ext cx="425375" cy="308900"/>
            </a:xfrm>
            <a:custGeom>
              <a:avLst/>
              <a:gdLst/>
              <a:ahLst/>
              <a:cxnLst/>
              <a:rect l="l" t="t" r="r" b="b"/>
              <a:pathLst>
                <a:path w="17015" h="12356" extrusionOk="0">
                  <a:moveTo>
                    <a:pt x="9652" y="0"/>
                  </a:moveTo>
                  <a:cubicBezTo>
                    <a:pt x="9340" y="0"/>
                    <a:pt x="9028" y="32"/>
                    <a:pt x="8716" y="87"/>
                  </a:cubicBezTo>
                  <a:cubicBezTo>
                    <a:pt x="8454" y="123"/>
                    <a:pt x="8169" y="158"/>
                    <a:pt x="7931" y="301"/>
                  </a:cubicBezTo>
                  <a:cubicBezTo>
                    <a:pt x="7728" y="420"/>
                    <a:pt x="7514" y="468"/>
                    <a:pt x="7288" y="504"/>
                  </a:cubicBezTo>
                  <a:cubicBezTo>
                    <a:pt x="6930" y="527"/>
                    <a:pt x="6609" y="635"/>
                    <a:pt x="6276" y="778"/>
                  </a:cubicBezTo>
                  <a:cubicBezTo>
                    <a:pt x="6157" y="837"/>
                    <a:pt x="6026" y="885"/>
                    <a:pt x="5895" y="897"/>
                  </a:cubicBezTo>
                  <a:cubicBezTo>
                    <a:pt x="5597" y="944"/>
                    <a:pt x="5311" y="1075"/>
                    <a:pt x="5061" y="1230"/>
                  </a:cubicBezTo>
                  <a:cubicBezTo>
                    <a:pt x="4609" y="1480"/>
                    <a:pt x="4168" y="1754"/>
                    <a:pt x="3716" y="1992"/>
                  </a:cubicBezTo>
                  <a:cubicBezTo>
                    <a:pt x="3359" y="2182"/>
                    <a:pt x="3037" y="2409"/>
                    <a:pt x="2739" y="2671"/>
                  </a:cubicBezTo>
                  <a:cubicBezTo>
                    <a:pt x="2585" y="2802"/>
                    <a:pt x="2442" y="2944"/>
                    <a:pt x="2251" y="3028"/>
                  </a:cubicBezTo>
                  <a:cubicBezTo>
                    <a:pt x="2192" y="3064"/>
                    <a:pt x="2108" y="3123"/>
                    <a:pt x="2073" y="3159"/>
                  </a:cubicBezTo>
                  <a:cubicBezTo>
                    <a:pt x="1680" y="3671"/>
                    <a:pt x="1263" y="4159"/>
                    <a:pt x="918" y="4707"/>
                  </a:cubicBezTo>
                  <a:cubicBezTo>
                    <a:pt x="596" y="5266"/>
                    <a:pt x="358" y="5861"/>
                    <a:pt x="108" y="6433"/>
                  </a:cubicBezTo>
                  <a:cubicBezTo>
                    <a:pt x="13" y="6635"/>
                    <a:pt x="1" y="6826"/>
                    <a:pt x="25" y="7028"/>
                  </a:cubicBezTo>
                  <a:cubicBezTo>
                    <a:pt x="72" y="7374"/>
                    <a:pt x="120" y="7707"/>
                    <a:pt x="168" y="8040"/>
                  </a:cubicBezTo>
                  <a:cubicBezTo>
                    <a:pt x="203" y="8326"/>
                    <a:pt x="346" y="8600"/>
                    <a:pt x="465" y="8850"/>
                  </a:cubicBezTo>
                  <a:cubicBezTo>
                    <a:pt x="501" y="8933"/>
                    <a:pt x="608" y="9017"/>
                    <a:pt x="703" y="9076"/>
                  </a:cubicBezTo>
                  <a:cubicBezTo>
                    <a:pt x="775" y="9136"/>
                    <a:pt x="894" y="9159"/>
                    <a:pt x="942" y="9231"/>
                  </a:cubicBezTo>
                  <a:cubicBezTo>
                    <a:pt x="1061" y="9386"/>
                    <a:pt x="1204" y="9457"/>
                    <a:pt x="1370" y="9529"/>
                  </a:cubicBezTo>
                  <a:cubicBezTo>
                    <a:pt x="1489" y="9588"/>
                    <a:pt x="1608" y="9671"/>
                    <a:pt x="1739" y="9731"/>
                  </a:cubicBezTo>
                  <a:cubicBezTo>
                    <a:pt x="1835" y="9767"/>
                    <a:pt x="1918" y="9814"/>
                    <a:pt x="2013" y="9850"/>
                  </a:cubicBezTo>
                  <a:cubicBezTo>
                    <a:pt x="2144" y="9874"/>
                    <a:pt x="2263" y="9933"/>
                    <a:pt x="2382" y="10029"/>
                  </a:cubicBezTo>
                  <a:cubicBezTo>
                    <a:pt x="2466" y="10088"/>
                    <a:pt x="2573" y="10148"/>
                    <a:pt x="2680" y="10172"/>
                  </a:cubicBezTo>
                  <a:cubicBezTo>
                    <a:pt x="3275" y="10386"/>
                    <a:pt x="3859" y="10600"/>
                    <a:pt x="4478" y="10719"/>
                  </a:cubicBezTo>
                  <a:cubicBezTo>
                    <a:pt x="4640" y="10753"/>
                    <a:pt x="4802" y="10781"/>
                    <a:pt x="4960" y="10781"/>
                  </a:cubicBezTo>
                  <a:cubicBezTo>
                    <a:pt x="5022" y="10781"/>
                    <a:pt x="5084" y="10777"/>
                    <a:pt x="5144" y="10767"/>
                  </a:cubicBezTo>
                  <a:cubicBezTo>
                    <a:pt x="5192" y="10767"/>
                    <a:pt x="5252" y="10755"/>
                    <a:pt x="5299" y="10755"/>
                  </a:cubicBezTo>
                  <a:lnTo>
                    <a:pt x="5371" y="10755"/>
                  </a:lnTo>
                  <a:cubicBezTo>
                    <a:pt x="5609" y="10755"/>
                    <a:pt x="5728" y="10838"/>
                    <a:pt x="5776" y="11064"/>
                  </a:cubicBezTo>
                  <a:cubicBezTo>
                    <a:pt x="5835" y="11422"/>
                    <a:pt x="5883" y="11779"/>
                    <a:pt x="5942" y="12148"/>
                  </a:cubicBezTo>
                  <a:cubicBezTo>
                    <a:pt x="5954" y="12231"/>
                    <a:pt x="5942" y="12303"/>
                    <a:pt x="6026" y="12350"/>
                  </a:cubicBezTo>
                  <a:cubicBezTo>
                    <a:pt x="6033" y="12350"/>
                    <a:pt x="6047" y="12356"/>
                    <a:pt x="6058" y="12356"/>
                  </a:cubicBezTo>
                  <a:cubicBezTo>
                    <a:pt x="6064" y="12356"/>
                    <a:pt x="6069" y="12354"/>
                    <a:pt x="6073" y="12350"/>
                  </a:cubicBezTo>
                  <a:cubicBezTo>
                    <a:pt x="6549" y="12136"/>
                    <a:pt x="6990" y="11898"/>
                    <a:pt x="7335" y="11481"/>
                  </a:cubicBezTo>
                  <a:cubicBezTo>
                    <a:pt x="7383" y="11422"/>
                    <a:pt x="7430" y="11362"/>
                    <a:pt x="7502" y="11315"/>
                  </a:cubicBezTo>
                  <a:cubicBezTo>
                    <a:pt x="7692" y="11219"/>
                    <a:pt x="7811" y="11041"/>
                    <a:pt x="7931" y="10838"/>
                  </a:cubicBezTo>
                  <a:cubicBezTo>
                    <a:pt x="8097" y="10779"/>
                    <a:pt x="8264" y="10814"/>
                    <a:pt x="8359" y="10695"/>
                  </a:cubicBezTo>
                  <a:cubicBezTo>
                    <a:pt x="8538" y="10505"/>
                    <a:pt x="8800" y="10445"/>
                    <a:pt x="9050" y="10410"/>
                  </a:cubicBezTo>
                  <a:cubicBezTo>
                    <a:pt x="9705" y="10326"/>
                    <a:pt x="10371" y="10231"/>
                    <a:pt x="11026" y="10148"/>
                  </a:cubicBezTo>
                  <a:cubicBezTo>
                    <a:pt x="11205" y="10112"/>
                    <a:pt x="11371" y="10088"/>
                    <a:pt x="11550" y="10041"/>
                  </a:cubicBezTo>
                  <a:cubicBezTo>
                    <a:pt x="11836" y="9945"/>
                    <a:pt x="12098" y="9850"/>
                    <a:pt x="12372" y="9755"/>
                  </a:cubicBezTo>
                  <a:cubicBezTo>
                    <a:pt x="12562" y="9695"/>
                    <a:pt x="12753" y="9636"/>
                    <a:pt x="12931" y="9576"/>
                  </a:cubicBezTo>
                  <a:cubicBezTo>
                    <a:pt x="13205" y="9493"/>
                    <a:pt x="13467" y="9410"/>
                    <a:pt x="13705" y="9314"/>
                  </a:cubicBezTo>
                  <a:cubicBezTo>
                    <a:pt x="13979" y="9195"/>
                    <a:pt x="14241" y="9076"/>
                    <a:pt x="14455" y="8874"/>
                  </a:cubicBezTo>
                  <a:cubicBezTo>
                    <a:pt x="14669" y="8671"/>
                    <a:pt x="14931" y="8505"/>
                    <a:pt x="15170" y="8338"/>
                  </a:cubicBezTo>
                  <a:cubicBezTo>
                    <a:pt x="15193" y="8326"/>
                    <a:pt x="15229" y="8278"/>
                    <a:pt x="15241" y="8255"/>
                  </a:cubicBezTo>
                  <a:cubicBezTo>
                    <a:pt x="15348" y="8100"/>
                    <a:pt x="15479" y="8005"/>
                    <a:pt x="15622" y="7909"/>
                  </a:cubicBezTo>
                  <a:cubicBezTo>
                    <a:pt x="15717" y="7850"/>
                    <a:pt x="15824" y="7790"/>
                    <a:pt x="15848" y="7671"/>
                  </a:cubicBezTo>
                  <a:cubicBezTo>
                    <a:pt x="15896" y="7528"/>
                    <a:pt x="16003" y="7421"/>
                    <a:pt x="16134" y="7326"/>
                  </a:cubicBezTo>
                  <a:cubicBezTo>
                    <a:pt x="16324" y="7183"/>
                    <a:pt x="16491" y="7016"/>
                    <a:pt x="16574" y="6778"/>
                  </a:cubicBezTo>
                  <a:cubicBezTo>
                    <a:pt x="16658" y="6612"/>
                    <a:pt x="16753" y="6457"/>
                    <a:pt x="16848" y="6290"/>
                  </a:cubicBezTo>
                  <a:cubicBezTo>
                    <a:pt x="16872" y="6231"/>
                    <a:pt x="16896" y="6159"/>
                    <a:pt x="16908" y="6076"/>
                  </a:cubicBezTo>
                  <a:cubicBezTo>
                    <a:pt x="16920" y="5957"/>
                    <a:pt x="16932" y="5826"/>
                    <a:pt x="16955" y="5707"/>
                  </a:cubicBezTo>
                  <a:cubicBezTo>
                    <a:pt x="16967" y="5421"/>
                    <a:pt x="17015" y="5183"/>
                    <a:pt x="16991" y="4945"/>
                  </a:cubicBezTo>
                  <a:cubicBezTo>
                    <a:pt x="16955" y="4468"/>
                    <a:pt x="16896" y="3992"/>
                    <a:pt x="16789" y="3540"/>
                  </a:cubicBezTo>
                  <a:cubicBezTo>
                    <a:pt x="16729" y="3254"/>
                    <a:pt x="16622" y="2980"/>
                    <a:pt x="16515" y="2718"/>
                  </a:cubicBezTo>
                  <a:cubicBezTo>
                    <a:pt x="16455" y="2552"/>
                    <a:pt x="16360" y="2409"/>
                    <a:pt x="16241" y="2266"/>
                  </a:cubicBezTo>
                  <a:cubicBezTo>
                    <a:pt x="15979" y="1992"/>
                    <a:pt x="15705" y="1706"/>
                    <a:pt x="15431" y="1420"/>
                  </a:cubicBezTo>
                  <a:cubicBezTo>
                    <a:pt x="15170" y="1135"/>
                    <a:pt x="14824" y="956"/>
                    <a:pt x="14431" y="837"/>
                  </a:cubicBezTo>
                  <a:cubicBezTo>
                    <a:pt x="14158" y="754"/>
                    <a:pt x="13836" y="742"/>
                    <a:pt x="13598" y="539"/>
                  </a:cubicBezTo>
                  <a:cubicBezTo>
                    <a:pt x="13538" y="480"/>
                    <a:pt x="13443" y="480"/>
                    <a:pt x="13360" y="456"/>
                  </a:cubicBezTo>
                  <a:cubicBezTo>
                    <a:pt x="12907" y="325"/>
                    <a:pt x="12431" y="301"/>
                    <a:pt x="11979" y="111"/>
                  </a:cubicBezTo>
                  <a:cubicBezTo>
                    <a:pt x="11973" y="105"/>
                    <a:pt x="11961" y="105"/>
                    <a:pt x="11947" y="105"/>
                  </a:cubicBezTo>
                  <a:cubicBezTo>
                    <a:pt x="11934" y="105"/>
                    <a:pt x="11919" y="105"/>
                    <a:pt x="11907" y="99"/>
                  </a:cubicBezTo>
                  <a:cubicBezTo>
                    <a:pt x="11645" y="67"/>
                    <a:pt x="11389" y="46"/>
                    <a:pt x="11130" y="46"/>
                  </a:cubicBezTo>
                  <a:cubicBezTo>
                    <a:pt x="11001" y="46"/>
                    <a:pt x="10871" y="51"/>
                    <a:pt x="10740" y="63"/>
                  </a:cubicBezTo>
                  <a:cubicBezTo>
                    <a:pt x="10682" y="74"/>
                    <a:pt x="10620" y="80"/>
                    <a:pt x="10558" y="80"/>
                  </a:cubicBezTo>
                  <a:cubicBezTo>
                    <a:pt x="10481" y="80"/>
                    <a:pt x="10402" y="71"/>
                    <a:pt x="10324" y="51"/>
                  </a:cubicBezTo>
                  <a:cubicBezTo>
                    <a:pt x="10100" y="16"/>
                    <a:pt x="9876" y="0"/>
                    <a:pt x="9652" y="0"/>
                  </a:cubicBezTo>
                  <a:close/>
                </a:path>
              </a:pathLst>
            </a:custGeom>
            <a:solidFill>
              <a:srgbClr val="66CEF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15" name="Google Shape;315;p27"/>
            <p:cNvSpPr/>
            <p:nvPr/>
          </p:nvSpPr>
          <p:spPr>
            <a:xfrm>
              <a:off x="2978925" y="1435725"/>
              <a:ext cx="458725" cy="343825"/>
            </a:xfrm>
            <a:custGeom>
              <a:avLst/>
              <a:gdLst/>
              <a:ahLst/>
              <a:cxnLst/>
              <a:rect l="l" t="t" r="r" b="b"/>
              <a:pathLst>
                <a:path w="18349" h="13753" extrusionOk="0">
                  <a:moveTo>
                    <a:pt x="5894" y="12085"/>
                  </a:moveTo>
                  <a:cubicBezTo>
                    <a:pt x="5847" y="12050"/>
                    <a:pt x="5835" y="12038"/>
                    <a:pt x="5811" y="12038"/>
                  </a:cubicBezTo>
                  <a:cubicBezTo>
                    <a:pt x="5204" y="12145"/>
                    <a:pt x="4620" y="11930"/>
                    <a:pt x="4049" y="11764"/>
                  </a:cubicBezTo>
                  <a:cubicBezTo>
                    <a:pt x="3727" y="11680"/>
                    <a:pt x="3418" y="11561"/>
                    <a:pt x="3120" y="11454"/>
                  </a:cubicBezTo>
                  <a:cubicBezTo>
                    <a:pt x="2954" y="11395"/>
                    <a:pt x="2811" y="11311"/>
                    <a:pt x="2644" y="11240"/>
                  </a:cubicBezTo>
                  <a:cubicBezTo>
                    <a:pt x="2632" y="11216"/>
                    <a:pt x="2596" y="11204"/>
                    <a:pt x="2584" y="11192"/>
                  </a:cubicBezTo>
                  <a:cubicBezTo>
                    <a:pt x="2203" y="11133"/>
                    <a:pt x="1930" y="10835"/>
                    <a:pt x="1572" y="10716"/>
                  </a:cubicBezTo>
                  <a:cubicBezTo>
                    <a:pt x="1430" y="10656"/>
                    <a:pt x="1275" y="10573"/>
                    <a:pt x="1168" y="10442"/>
                  </a:cubicBezTo>
                  <a:cubicBezTo>
                    <a:pt x="1132" y="10383"/>
                    <a:pt x="1072" y="10347"/>
                    <a:pt x="989" y="10311"/>
                  </a:cubicBezTo>
                  <a:cubicBezTo>
                    <a:pt x="798" y="10216"/>
                    <a:pt x="679" y="10073"/>
                    <a:pt x="560" y="9906"/>
                  </a:cubicBezTo>
                  <a:cubicBezTo>
                    <a:pt x="429" y="9680"/>
                    <a:pt x="215" y="9168"/>
                    <a:pt x="179" y="8894"/>
                  </a:cubicBezTo>
                  <a:cubicBezTo>
                    <a:pt x="132" y="8549"/>
                    <a:pt x="84" y="8192"/>
                    <a:pt x="36" y="7859"/>
                  </a:cubicBezTo>
                  <a:cubicBezTo>
                    <a:pt x="1" y="7537"/>
                    <a:pt x="25" y="7239"/>
                    <a:pt x="144" y="6966"/>
                  </a:cubicBezTo>
                  <a:cubicBezTo>
                    <a:pt x="417" y="6335"/>
                    <a:pt x="656" y="5692"/>
                    <a:pt x="1025" y="5132"/>
                  </a:cubicBezTo>
                  <a:cubicBezTo>
                    <a:pt x="1156" y="4942"/>
                    <a:pt x="1287" y="4727"/>
                    <a:pt x="1430" y="4537"/>
                  </a:cubicBezTo>
                  <a:cubicBezTo>
                    <a:pt x="1644" y="4239"/>
                    <a:pt x="1870" y="3953"/>
                    <a:pt x="2096" y="3668"/>
                  </a:cubicBezTo>
                  <a:cubicBezTo>
                    <a:pt x="2239" y="3477"/>
                    <a:pt x="2394" y="3310"/>
                    <a:pt x="2620" y="3191"/>
                  </a:cubicBezTo>
                  <a:cubicBezTo>
                    <a:pt x="2763" y="3120"/>
                    <a:pt x="2882" y="3001"/>
                    <a:pt x="3001" y="2894"/>
                  </a:cubicBezTo>
                  <a:cubicBezTo>
                    <a:pt x="3299" y="2632"/>
                    <a:pt x="3632" y="2394"/>
                    <a:pt x="4001" y="2215"/>
                  </a:cubicBezTo>
                  <a:cubicBezTo>
                    <a:pt x="4073" y="2179"/>
                    <a:pt x="4132" y="2144"/>
                    <a:pt x="4192" y="2096"/>
                  </a:cubicBezTo>
                  <a:cubicBezTo>
                    <a:pt x="4239" y="2060"/>
                    <a:pt x="4263" y="2036"/>
                    <a:pt x="4311" y="2001"/>
                  </a:cubicBezTo>
                  <a:cubicBezTo>
                    <a:pt x="4859" y="1751"/>
                    <a:pt x="5370" y="1382"/>
                    <a:pt x="5954" y="1155"/>
                  </a:cubicBezTo>
                  <a:cubicBezTo>
                    <a:pt x="6013" y="1143"/>
                    <a:pt x="6073" y="1096"/>
                    <a:pt x="6132" y="1096"/>
                  </a:cubicBezTo>
                  <a:cubicBezTo>
                    <a:pt x="6442" y="1072"/>
                    <a:pt x="6728" y="905"/>
                    <a:pt x="7025" y="810"/>
                  </a:cubicBezTo>
                  <a:cubicBezTo>
                    <a:pt x="7228" y="751"/>
                    <a:pt x="7454" y="691"/>
                    <a:pt x="7680" y="655"/>
                  </a:cubicBezTo>
                  <a:cubicBezTo>
                    <a:pt x="7859" y="608"/>
                    <a:pt x="8049" y="596"/>
                    <a:pt x="8216" y="489"/>
                  </a:cubicBezTo>
                  <a:cubicBezTo>
                    <a:pt x="8288" y="441"/>
                    <a:pt x="8407" y="417"/>
                    <a:pt x="8490" y="393"/>
                  </a:cubicBezTo>
                  <a:cubicBezTo>
                    <a:pt x="9252" y="274"/>
                    <a:pt x="10002" y="131"/>
                    <a:pt x="10752" y="36"/>
                  </a:cubicBezTo>
                  <a:cubicBezTo>
                    <a:pt x="11157" y="0"/>
                    <a:pt x="11574" y="60"/>
                    <a:pt x="11990" y="131"/>
                  </a:cubicBezTo>
                  <a:cubicBezTo>
                    <a:pt x="12217" y="179"/>
                    <a:pt x="12443" y="203"/>
                    <a:pt x="12657" y="239"/>
                  </a:cubicBezTo>
                  <a:cubicBezTo>
                    <a:pt x="12740" y="250"/>
                    <a:pt x="12812" y="262"/>
                    <a:pt x="12871" y="298"/>
                  </a:cubicBezTo>
                  <a:cubicBezTo>
                    <a:pt x="12990" y="370"/>
                    <a:pt x="13121" y="393"/>
                    <a:pt x="13276" y="393"/>
                  </a:cubicBezTo>
                  <a:cubicBezTo>
                    <a:pt x="13586" y="429"/>
                    <a:pt x="13883" y="536"/>
                    <a:pt x="14181" y="608"/>
                  </a:cubicBezTo>
                  <a:cubicBezTo>
                    <a:pt x="14288" y="631"/>
                    <a:pt x="14407" y="667"/>
                    <a:pt x="14491" y="727"/>
                  </a:cubicBezTo>
                  <a:cubicBezTo>
                    <a:pt x="14610" y="798"/>
                    <a:pt x="14729" y="870"/>
                    <a:pt x="14884" y="858"/>
                  </a:cubicBezTo>
                  <a:cubicBezTo>
                    <a:pt x="14919" y="858"/>
                    <a:pt x="14979" y="893"/>
                    <a:pt x="15015" y="917"/>
                  </a:cubicBezTo>
                  <a:cubicBezTo>
                    <a:pt x="15098" y="977"/>
                    <a:pt x="15205" y="1036"/>
                    <a:pt x="15324" y="1024"/>
                  </a:cubicBezTo>
                  <a:cubicBezTo>
                    <a:pt x="15372" y="1024"/>
                    <a:pt x="15431" y="1036"/>
                    <a:pt x="15479" y="1072"/>
                  </a:cubicBezTo>
                  <a:cubicBezTo>
                    <a:pt x="15908" y="1322"/>
                    <a:pt x="16336" y="1572"/>
                    <a:pt x="16705" y="1917"/>
                  </a:cubicBezTo>
                  <a:cubicBezTo>
                    <a:pt x="16812" y="2024"/>
                    <a:pt x="16884" y="2155"/>
                    <a:pt x="16979" y="2275"/>
                  </a:cubicBezTo>
                  <a:cubicBezTo>
                    <a:pt x="17062" y="2417"/>
                    <a:pt x="17158" y="2572"/>
                    <a:pt x="17265" y="2715"/>
                  </a:cubicBezTo>
                  <a:cubicBezTo>
                    <a:pt x="17420" y="2953"/>
                    <a:pt x="17562" y="3215"/>
                    <a:pt x="17682" y="3477"/>
                  </a:cubicBezTo>
                  <a:cubicBezTo>
                    <a:pt x="17765" y="3715"/>
                    <a:pt x="17896" y="3953"/>
                    <a:pt x="18039" y="4180"/>
                  </a:cubicBezTo>
                  <a:cubicBezTo>
                    <a:pt x="18110" y="4310"/>
                    <a:pt x="18146" y="4465"/>
                    <a:pt x="18170" y="4608"/>
                  </a:cubicBezTo>
                  <a:cubicBezTo>
                    <a:pt x="18194" y="4834"/>
                    <a:pt x="18205" y="5061"/>
                    <a:pt x="18253" y="5275"/>
                  </a:cubicBezTo>
                  <a:cubicBezTo>
                    <a:pt x="18348" y="5680"/>
                    <a:pt x="18289" y="6085"/>
                    <a:pt x="18241" y="6466"/>
                  </a:cubicBezTo>
                  <a:cubicBezTo>
                    <a:pt x="18229" y="6573"/>
                    <a:pt x="18205" y="6668"/>
                    <a:pt x="18205" y="6763"/>
                  </a:cubicBezTo>
                  <a:cubicBezTo>
                    <a:pt x="18194" y="6942"/>
                    <a:pt x="18134" y="7108"/>
                    <a:pt x="18051" y="7263"/>
                  </a:cubicBezTo>
                  <a:cubicBezTo>
                    <a:pt x="17932" y="7466"/>
                    <a:pt x="17789" y="7656"/>
                    <a:pt x="17705" y="7882"/>
                  </a:cubicBezTo>
                  <a:cubicBezTo>
                    <a:pt x="17634" y="8049"/>
                    <a:pt x="17527" y="8180"/>
                    <a:pt x="17396" y="8287"/>
                  </a:cubicBezTo>
                  <a:cubicBezTo>
                    <a:pt x="17241" y="8418"/>
                    <a:pt x="17098" y="8549"/>
                    <a:pt x="17003" y="8728"/>
                  </a:cubicBezTo>
                  <a:cubicBezTo>
                    <a:pt x="16943" y="8847"/>
                    <a:pt x="16800" y="8954"/>
                    <a:pt x="16693" y="9049"/>
                  </a:cubicBezTo>
                  <a:cubicBezTo>
                    <a:pt x="16574" y="9144"/>
                    <a:pt x="16455" y="9252"/>
                    <a:pt x="16336" y="9371"/>
                  </a:cubicBezTo>
                  <a:cubicBezTo>
                    <a:pt x="16289" y="9418"/>
                    <a:pt x="16241" y="9478"/>
                    <a:pt x="16205" y="9502"/>
                  </a:cubicBezTo>
                  <a:cubicBezTo>
                    <a:pt x="15872" y="9704"/>
                    <a:pt x="15586" y="9954"/>
                    <a:pt x="15229" y="10073"/>
                  </a:cubicBezTo>
                  <a:cubicBezTo>
                    <a:pt x="15050" y="10133"/>
                    <a:pt x="14895" y="10240"/>
                    <a:pt x="14729" y="10323"/>
                  </a:cubicBezTo>
                  <a:cubicBezTo>
                    <a:pt x="14669" y="10359"/>
                    <a:pt x="14598" y="10383"/>
                    <a:pt x="14574" y="10430"/>
                  </a:cubicBezTo>
                  <a:cubicBezTo>
                    <a:pt x="14538" y="10609"/>
                    <a:pt x="14372" y="10633"/>
                    <a:pt x="14241" y="10680"/>
                  </a:cubicBezTo>
                  <a:cubicBezTo>
                    <a:pt x="14003" y="10776"/>
                    <a:pt x="13764" y="10835"/>
                    <a:pt x="13526" y="10895"/>
                  </a:cubicBezTo>
                  <a:cubicBezTo>
                    <a:pt x="13300" y="10930"/>
                    <a:pt x="13098" y="10978"/>
                    <a:pt x="12883" y="11085"/>
                  </a:cubicBezTo>
                  <a:cubicBezTo>
                    <a:pt x="12764" y="11145"/>
                    <a:pt x="12621" y="11157"/>
                    <a:pt x="12479" y="11168"/>
                  </a:cubicBezTo>
                  <a:cubicBezTo>
                    <a:pt x="11586" y="11288"/>
                    <a:pt x="10681" y="11407"/>
                    <a:pt x="9788" y="11526"/>
                  </a:cubicBezTo>
                  <a:cubicBezTo>
                    <a:pt x="9466" y="11490"/>
                    <a:pt x="9288" y="11752"/>
                    <a:pt x="9026" y="11883"/>
                  </a:cubicBezTo>
                  <a:cubicBezTo>
                    <a:pt x="8966" y="12061"/>
                    <a:pt x="8776" y="12121"/>
                    <a:pt x="8669" y="12264"/>
                  </a:cubicBezTo>
                  <a:cubicBezTo>
                    <a:pt x="8478" y="12466"/>
                    <a:pt x="8288" y="12681"/>
                    <a:pt x="8049" y="12859"/>
                  </a:cubicBezTo>
                  <a:cubicBezTo>
                    <a:pt x="7764" y="13062"/>
                    <a:pt x="7466" y="13240"/>
                    <a:pt x="7156" y="13419"/>
                  </a:cubicBezTo>
                  <a:cubicBezTo>
                    <a:pt x="6978" y="13526"/>
                    <a:pt x="6787" y="13609"/>
                    <a:pt x="6573" y="13693"/>
                  </a:cubicBezTo>
                  <a:cubicBezTo>
                    <a:pt x="6454" y="13728"/>
                    <a:pt x="6323" y="13752"/>
                    <a:pt x="6204" y="13752"/>
                  </a:cubicBezTo>
                  <a:cubicBezTo>
                    <a:pt x="6025" y="13752"/>
                    <a:pt x="5894" y="13645"/>
                    <a:pt x="5871" y="13454"/>
                  </a:cubicBezTo>
                  <a:cubicBezTo>
                    <a:pt x="5871" y="13359"/>
                    <a:pt x="5894" y="13240"/>
                    <a:pt x="5930" y="13169"/>
                  </a:cubicBezTo>
                  <a:cubicBezTo>
                    <a:pt x="6025" y="12954"/>
                    <a:pt x="6037" y="12752"/>
                    <a:pt x="5990" y="12538"/>
                  </a:cubicBezTo>
                  <a:cubicBezTo>
                    <a:pt x="5918" y="12431"/>
                    <a:pt x="5906" y="12252"/>
                    <a:pt x="5894" y="12085"/>
                  </a:cubicBezTo>
                  <a:close/>
                  <a:moveTo>
                    <a:pt x="8514" y="11549"/>
                  </a:moveTo>
                  <a:cubicBezTo>
                    <a:pt x="8669" y="11490"/>
                    <a:pt x="8835" y="11514"/>
                    <a:pt x="8942" y="11395"/>
                  </a:cubicBezTo>
                  <a:cubicBezTo>
                    <a:pt x="9121" y="11204"/>
                    <a:pt x="9371" y="11145"/>
                    <a:pt x="9621" y="11121"/>
                  </a:cubicBezTo>
                  <a:cubicBezTo>
                    <a:pt x="10276" y="11026"/>
                    <a:pt x="10955" y="10942"/>
                    <a:pt x="11597" y="10847"/>
                  </a:cubicBezTo>
                  <a:cubicBezTo>
                    <a:pt x="11788" y="10823"/>
                    <a:pt x="11943" y="10787"/>
                    <a:pt x="12121" y="10740"/>
                  </a:cubicBezTo>
                  <a:cubicBezTo>
                    <a:pt x="12407" y="10656"/>
                    <a:pt x="12681" y="10549"/>
                    <a:pt x="12943" y="10466"/>
                  </a:cubicBezTo>
                  <a:cubicBezTo>
                    <a:pt x="13133" y="10406"/>
                    <a:pt x="13336" y="10347"/>
                    <a:pt x="13502" y="10287"/>
                  </a:cubicBezTo>
                  <a:cubicBezTo>
                    <a:pt x="13776" y="10192"/>
                    <a:pt x="14038" y="10121"/>
                    <a:pt x="14276" y="10014"/>
                  </a:cubicBezTo>
                  <a:cubicBezTo>
                    <a:pt x="14550" y="9894"/>
                    <a:pt x="14824" y="9775"/>
                    <a:pt x="15026" y="9585"/>
                  </a:cubicBezTo>
                  <a:cubicBezTo>
                    <a:pt x="15253" y="9371"/>
                    <a:pt x="15503" y="9216"/>
                    <a:pt x="15741" y="9049"/>
                  </a:cubicBezTo>
                  <a:cubicBezTo>
                    <a:pt x="15765" y="9037"/>
                    <a:pt x="15800" y="8990"/>
                    <a:pt x="15812" y="8954"/>
                  </a:cubicBezTo>
                  <a:cubicBezTo>
                    <a:pt x="15919" y="8811"/>
                    <a:pt x="16050" y="8704"/>
                    <a:pt x="16205" y="8621"/>
                  </a:cubicBezTo>
                  <a:cubicBezTo>
                    <a:pt x="16289" y="8561"/>
                    <a:pt x="16396" y="8490"/>
                    <a:pt x="16419" y="8382"/>
                  </a:cubicBezTo>
                  <a:cubicBezTo>
                    <a:pt x="16467" y="8228"/>
                    <a:pt x="16574" y="8120"/>
                    <a:pt x="16705" y="8037"/>
                  </a:cubicBezTo>
                  <a:cubicBezTo>
                    <a:pt x="16896" y="7882"/>
                    <a:pt x="17062" y="7728"/>
                    <a:pt x="17158" y="7489"/>
                  </a:cubicBezTo>
                  <a:cubicBezTo>
                    <a:pt x="17229" y="7323"/>
                    <a:pt x="17336" y="7156"/>
                    <a:pt x="17420" y="6989"/>
                  </a:cubicBezTo>
                  <a:cubicBezTo>
                    <a:pt x="17455" y="6930"/>
                    <a:pt x="17467" y="6858"/>
                    <a:pt x="17479" y="6787"/>
                  </a:cubicBezTo>
                  <a:cubicBezTo>
                    <a:pt x="17491" y="6668"/>
                    <a:pt x="17515" y="6537"/>
                    <a:pt x="17527" y="6406"/>
                  </a:cubicBezTo>
                  <a:cubicBezTo>
                    <a:pt x="17539" y="6180"/>
                    <a:pt x="17586" y="5942"/>
                    <a:pt x="17574" y="5692"/>
                  </a:cubicBezTo>
                  <a:cubicBezTo>
                    <a:pt x="17527" y="5215"/>
                    <a:pt x="17467" y="4739"/>
                    <a:pt x="17360" y="4287"/>
                  </a:cubicBezTo>
                  <a:cubicBezTo>
                    <a:pt x="17301" y="4001"/>
                    <a:pt x="17193" y="3727"/>
                    <a:pt x="17098" y="3465"/>
                  </a:cubicBezTo>
                  <a:cubicBezTo>
                    <a:pt x="17039" y="3298"/>
                    <a:pt x="16931" y="3156"/>
                    <a:pt x="16812" y="3013"/>
                  </a:cubicBezTo>
                  <a:cubicBezTo>
                    <a:pt x="16562" y="2739"/>
                    <a:pt x="16277" y="2453"/>
                    <a:pt x="16003" y="2167"/>
                  </a:cubicBezTo>
                  <a:cubicBezTo>
                    <a:pt x="15741" y="1882"/>
                    <a:pt x="15396" y="1715"/>
                    <a:pt x="15015" y="1584"/>
                  </a:cubicBezTo>
                  <a:cubicBezTo>
                    <a:pt x="14729" y="1501"/>
                    <a:pt x="14419" y="1489"/>
                    <a:pt x="14181" y="1286"/>
                  </a:cubicBezTo>
                  <a:cubicBezTo>
                    <a:pt x="14122" y="1227"/>
                    <a:pt x="14014" y="1227"/>
                    <a:pt x="13943" y="1203"/>
                  </a:cubicBezTo>
                  <a:cubicBezTo>
                    <a:pt x="13479" y="1072"/>
                    <a:pt x="13002" y="1048"/>
                    <a:pt x="12550" y="858"/>
                  </a:cubicBezTo>
                  <a:cubicBezTo>
                    <a:pt x="12538" y="846"/>
                    <a:pt x="12514" y="858"/>
                    <a:pt x="12479" y="846"/>
                  </a:cubicBezTo>
                  <a:cubicBezTo>
                    <a:pt x="12098" y="798"/>
                    <a:pt x="11705" y="774"/>
                    <a:pt x="11324" y="810"/>
                  </a:cubicBezTo>
                  <a:cubicBezTo>
                    <a:pt x="11181" y="834"/>
                    <a:pt x="11038" y="834"/>
                    <a:pt x="10907" y="798"/>
                  </a:cubicBezTo>
                  <a:cubicBezTo>
                    <a:pt x="10371" y="715"/>
                    <a:pt x="9835" y="739"/>
                    <a:pt x="9300" y="834"/>
                  </a:cubicBezTo>
                  <a:cubicBezTo>
                    <a:pt x="9026" y="881"/>
                    <a:pt x="8740" y="905"/>
                    <a:pt x="8514" y="1048"/>
                  </a:cubicBezTo>
                  <a:cubicBezTo>
                    <a:pt x="8299" y="1179"/>
                    <a:pt x="8097" y="1215"/>
                    <a:pt x="7871" y="1251"/>
                  </a:cubicBezTo>
                  <a:cubicBezTo>
                    <a:pt x="7514" y="1274"/>
                    <a:pt x="7180" y="1382"/>
                    <a:pt x="6859" y="1536"/>
                  </a:cubicBezTo>
                  <a:cubicBezTo>
                    <a:pt x="6740" y="1596"/>
                    <a:pt x="6609" y="1632"/>
                    <a:pt x="6466" y="1655"/>
                  </a:cubicBezTo>
                  <a:cubicBezTo>
                    <a:pt x="6168" y="1691"/>
                    <a:pt x="5894" y="1834"/>
                    <a:pt x="5632" y="1977"/>
                  </a:cubicBezTo>
                  <a:cubicBezTo>
                    <a:pt x="5192" y="2227"/>
                    <a:pt x="4739" y="2501"/>
                    <a:pt x="4299" y="2739"/>
                  </a:cubicBezTo>
                  <a:cubicBezTo>
                    <a:pt x="3942" y="2929"/>
                    <a:pt x="3608" y="3156"/>
                    <a:pt x="3311" y="3418"/>
                  </a:cubicBezTo>
                  <a:cubicBezTo>
                    <a:pt x="3168" y="3560"/>
                    <a:pt x="3013" y="3691"/>
                    <a:pt x="2823" y="3775"/>
                  </a:cubicBezTo>
                  <a:cubicBezTo>
                    <a:pt x="2763" y="3810"/>
                    <a:pt x="2692" y="3870"/>
                    <a:pt x="2644" y="3918"/>
                  </a:cubicBezTo>
                  <a:cubicBezTo>
                    <a:pt x="2263" y="4418"/>
                    <a:pt x="1846" y="4906"/>
                    <a:pt x="1501" y="5465"/>
                  </a:cubicBezTo>
                  <a:cubicBezTo>
                    <a:pt x="1168" y="6013"/>
                    <a:pt x="929" y="6608"/>
                    <a:pt x="679" y="7192"/>
                  </a:cubicBezTo>
                  <a:cubicBezTo>
                    <a:pt x="584" y="7382"/>
                    <a:pt x="572" y="7573"/>
                    <a:pt x="608" y="7787"/>
                  </a:cubicBezTo>
                  <a:cubicBezTo>
                    <a:pt x="644" y="8120"/>
                    <a:pt x="691" y="8454"/>
                    <a:pt x="739" y="8799"/>
                  </a:cubicBezTo>
                  <a:cubicBezTo>
                    <a:pt x="787" y="9073"/>
                    <a:pt x="918" y="9347"/>
                    <a:pt x="1037" y="9597"/>
                  </a:cubicBezTo>
                  <a:cubicBezTo>
                    <a:pt x="1084" y="9692"/>
                    <a:pt x="1179" y="9764"/>
                    <a:pt x="1275" y="9823"/>
                  </a:cubicBezTo>
                  <a:cubicBezTo>
                    <a:pt x="1346" y="9883"/>
                    <a:pt x="1465" y="9906"/>
                    <a:pt x="1513" y="9990"/>
                  </a:cubicBezTo>
                  <a:cubicBezTo>
                    <a:pt x="1632" y="10133"/>
                    <a:pt x="1775" y="10204"/>
                    <a:pt x="1941" y="10287"/>
                  </a:cubicBezTo>
                  <a:cubicBezTo>
                    <a:pt x="2061" y="10347"/>
                    <a:pt x="2180" y="10418"/>
                    <a:pt x="2322" y="10478"/>
                  </a:cubicBezTo>
                  <a:cubicBezTo>
                    <a:pt x="2406" y="10526"/>
                    <a:pt x="2501" y="10561"/>
                    <a:pt x="2584" y="10597"/>
                  </a:cubicBezTo>
                  <a:cubicBezTo>
                    <a:pt x="2715" y="10621"/>
                    <a:pt x="2834" y="10680"/>
                    <a:pt x="2954" y="10776"/>
                  </a:cubicBezTo>
                  <a:cubicBezTo>
                    <a:pt x="3049" y="10835"/>
                    <a:pt x="3144" y="10895"/>
                    <a:pt x="3251" y="10918"/>
                  </a:cubicBezTo>
                  <a:cubicBezTo>
                    <a:pt x="3846" y="11133"/>
                    <a:pt x="4430" y="11359"/>
                    <a:pt x="5049" y="11478"/>
                  </a:cubicBezTo>
                  <a:cubicBezTo>
                    <a:pt x="5275" y="11514"/>
                    <a:pt x="5501" y="11549"/>
                    <a:pt x="5728" y="11514"/>
                  </a:cubicBezTo>
                  <a:cubicBezTo>
                    <a:pt x="5763" y="11514"/>
                    <a:pt x="5835" y="11502"/>
                    <a:pt x="5871" y="11502"/>
                  </a:cubicBezTo>
                  <a:lnTo>
                    <a:pt x="5942" y="11502"/>
                  </a:lnTo>
                  <a:cubicBezTo>
                    <a:pt x="6192" y="11502"/>
                    <a:pt x="6299" y="11597"/>
                    <a:pt x="6347" y="11811"/>
                  </a:cubicBezTo>
                  <a:cubicBezTo>
                    <a:pt x="6406" y="12169"/>
                    <a:pt x="6454" y="12526"/>
                    <a:pt x="6513" y="12907"/>
                  </a:cubicBezTo>
                  <a:cubicBezTo>
                    <a:pt x="6525" y="12978"/>
                    <a:pt x="6513" y="13050"/>
                    <a:pt x="6609" y="13097"/>
                  </a:cubicBezTo>
                  <a:cubicBezTo>
                    <a:pt x="6621" y="13097"/>
                    <a:pt x="6633" y="13109"/>
                    <a:pt x="6644" y="13097"/>
                  </a:cubicBezTo>
                  <a:cubicBezTo>
                    <a:pt x="7121" y="12883"/>
                    <a:pt x="7573" y="12645"/>
                    <a:pt x="7918" y="12228"/>
                  </a:cubicBezTo>
                  <a:cubicBezTo>
                    <a:pt x="7954" y="12169"/>
                    <a:pt x="8002" y="12109"/>
                    <a:pt x="8073" y="12073"/>
                  </a:cubicBezTo>
                  <a:cubicBezTo>
                    <a:pt x="8276" y="11919"/>
                    <a:pt x="8395" y="11740"/>
                    <a:pt x="8514" y="1154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16" name="Google Shape;316;p27"/>
            <p:cNvSpPr/>
            <p:nvPr/>
          </p:nvSpPr>
          <p:spPr>
            <a:xfrm>
              <a:off x="3082225" y="1597650"/>
              <a:ext cx="267600" cy="49725"/>
            </a:xfrm>
            <a:custGeom>
              <a:avLst/>
              <a:gdLst/>
              <a:ahLst/>
              <a:cxnLst/>
              <a:rect l="l" t="t" r="r" b="b"/>
              <a:pathLst>
                <a:path w="10704" h="1989" extrusionOk="0">
                  <a:moveTo>
                    <a:pt x="6549" y="1131"/>
                  </a:moveTo>
                  <a:cubicBezTo>
                    <a:pt x="5703" y="1227"/>
                    <a:pt x="4858" y="1346"/>
                    <a:pt x="4001" y="1453"/>
                  </a:cubicBezTo>
                  <a:cubicBezTo>
                    <a:pt x="3870" y="1465"/>
                    <a:pt x="3727" y="1489"/>
                    <a:pt x="3596" y="1548"/>
                  </a:cubicBezTo>
                  <a:cubicBezTo>
                    <a:pt x="3334" y="1643"/>
                    <a:pt x="3048" y="1703"/>
                    <a:pt x="2762" y="1739"/>
                  </a:cubicBezTo>
                  <a:cubicBezTo>
                    <a:pt x="2108" y="1810"/>
                    <a:pt x="1477" y="1882"/>
                    <a:pt x="822" y="1965"/>
                  </a:cubicBezTo>
                  <a:cubicBezTo>
                    <a:pt x="667" y="1977"/>
                    <a:pt x="524" y="1989"/>
                    <a:pt x="369" y="1989"/>
                  </a:cubicBezTo>
                  <a:cubicBezTo>
                    <a:pt x="286" y="1989"/>
                    <a:pt x="191" y="1965"/>
                    <a:pt x="119" y="1929"/>
                  </a:cubicBezTo>
                  <a:cubicBezTo>
                    <a:pt x="24" y="1882"/>
                    <a:pt x="0" y="1739"/>
                    <a:pt x="72" y="1679"/>
                  </a:cubicBezTo>
                  <a:cubicBezTo>
                    <a:pt x="131" y="1620"/>
                    <a:pt x="226" y="1572"/>
                    <a:pt x="298" y="1560"/>
                  </a:cubicBezTo>
                  <a:cubicBezTo>
                    <a:pt x="465" y="1512"/>
                    <a:pt x="643" y="1501"/>
                    <a:pt x="822" y="1465"/>
                  </a:cubicBezTo>
                  <a:cubicBezTo>
                    <a:pt x="1489" y="1382"/>
                    <a:pt x="2155" y="1274"/>
                    <a:pt x="2822" y="1191"/>
                  </a:cubicBezTo>
                  <a:cubicBezTo>
                    <a:pt x="2977" y="1167"/>
                    <a:pt x="3120" y="1143"/>
                    <a:pt x="3263" y="1084"/>
                  </a:cubicBezTo>
                  <a:cubicBezTo>
                    <a:pt x="3501" y="977"/>
                    <a:pt x="3739" y="953"/>
                    <a:pt x="3989" y="917"/>
                  </a:cubicBezTo>
                  <a:cubicBezTo>
                    <a:pt x="5608" y="715"/>
                    <a:pt x="7215" y="500"/>
                    <a:pt x="8835" y="298"/>
                  </a:cubicBezTo>
                  <a:cubicBezTo>
                    <a:pt x="9013" y="262"/>
                    <a:pt x="9180" y="262"/>
                    <a:pt x="9347" y="155"/>
                  </a:cubicBezTo>
                  <a:cubicBezTo>
                    <a:pt x="9406" y="119"/>
                    <a:pt x="9478" y="96"/>
                    <a:pt x="9549" y="96"/>
                  </a:cubicBezTo>
                  <a:lnTo>
                    <a:pt x="10228" y="12"/>
                  </a:lnTo>
                  <a:cubicBezTo>
                    <a:pt x="10299" y="0"/>
                    <a:pt x="10371" y="12"/>
                    <a:pt x="10442" y="12"/>
                  </a:cubicBezTo>
                  <a:cubicBezTo>
                    <a:pt x="10585" y="24"/>
                    <a:pt x="10668" y="96"/>
                    <a:pt x="10680" y="215"/>
                  </a:cubicBezTo>
                  <a:cubicBezTo>
                    <a:pt x="10704" y="334"/>
                    <a:pt x="10656" y="441"/>
                    <a:pt x="10525" y="489"/>
                  </a:cubicBezTo>
                  <a:cubicBezTo>
                    <a:pt x="10406" y="536"/>
                    <a:pt x="10287" y="548"/>
                    <a:pt x="10168" y="572"/>
                  </a:cubicBezTo>
                  <a:cubicBezTo>
                    <a:pt x="9930" y="620"/>
                    <a:pt x="9668" y="620"/>
                    <a:pt x="9430" y="750"/>
                  </a:cubicBezTo>
                  <a:cubicBezTo>
                    <a:pt x="9347" y="810"/>
                    <a:pt x="9216" y="798"/>
                    <a:pt x="9109" y="810"/>
                  </a:cubicBezTo>
                  <a:cubicBezTo>
                    <a:pt x="8263" y="905"/>
                    <a:pt x="7418" y="1024"/>
                    <a:pt x="6549" y="113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17" name="Google Shape;317;p27"/>
            <p:cNvSpPr/>
            <p:nvPr/>
          </p:nvSpPr>
          <p:spPr>
            <a:xfrm>
              <a:off x="3064650" y="1511625"/>
              <a:ext cx="265850" cy="51825"/>
            </a:xfrm>
            <a:custGeom>
              <a:avLst/>
              <a:gdLst/>
              <a:ahLst/>
              <a:cxnLst/>
              <a:rect l="l" t="t" r="r" b="b"/>
              <a:pathLst>
                <a:path w="10634" h="2073" extrusionOk="0">
                  <a:moveTo>
                    <a:pt x="1" y="1917"/>
                  </a:moveTo>
                  <a:cubicBezTo>
                    <a:pt x="60" y="1858"/>
                    <a:pt x="84" y="1810"/>
                    <a:pt x="108" y="1798"/>
                  </a:cubicBezTo>
                  <a:cubicBezTo>
                    <a:pt x="406" y="1620"/>
                    <a:pt x="739" y="1453"/>
                    <a:pt x="1072" y="1417"/>
                  </a:cubicBezTo>
                  <a:cubicBezTo>
                    <a:pt x="1489" y="1358"/>
                    <a:pt x="1894" y="1274"/>
                    <a:pt x="2299" y="1179"/>
                  </a:cubicBezTo>
                  <a:cubicBezTo>
                    <a:pt x="2775" y="1036"/>
                    <a:pt x="3263" y="1001"/>
                    <a:pt x="3739" y="941"/>
                  </a:cubicBezTo>
                  <a:cubicBezTo>
                    <a:pt x="3930" y="905"/>
                    <a:pt x="4144" y="882"/>
                    <a:pt x="4323" y="798"/>
                  </a:cubicBezTo>
                  <a:cubicBezTo>
                    <a:pt x="4442" y="763"/>
                    <a:pt x="4561" y="727"/>
                    <a:pt x="4680" y="715"/>
                  </a:cubicBezTo>
                  <a:lnTo>
                    <a:pt x="9907" y="48"/>
                  </a:lnTo>
                  <a:lnTo>
                    <a:pt x="10347" y="1"/>
                  </a:lnTo>
                  <a:cubicBezTo>
                    <a:pt x="10466" y="1"/>
                    <a:pt x="10574" y="72"/>
                    <a:pt x="10597" y="191"/>
                  </a:cubicBezTo>
                  <a:cubicBezTo>
                    <a:pt x="10633" y="310"/>
                    <a:pt x="10562" y="441"/>
                    <a:pt x="10419" y="489"/>
                  </a:cubicBezTo>
                  <a:cubicBezTo>
                    <a:pt x="10323" y="524"/>
                    <a:pt x="10204" y="536"/>
                    <a:pt x="10097" y="548"/>
                  </a:cubicBezTo>
                  <a:cubicBezTo>
                    <a:pt x="9526" y="620"/>
                    <a:pt x="8978" y="703"/>
                    <a:pt x="8418" y="774"/>
                  </a:cubicBezTo>
                  <a:cubicBezTo>
                    <a:pt x="7252" y="917"/>
                    <a:pt x="6097" y="1072"/>
                    <a:pt x="4942" y="1215"/>
                  </a:cubicBezTo>
                  <a:cubicBezTo>
                    <a:pt x="4739" y="1251"/>
                    <a:pt x="4525" y="1274"/>
                    <a:pt x="4323" y="1370"/>
                  </a:cubicBezTo>
                  <a:cubicBezTo>
                    <a:pt x="4168" y="1429"/>
                    <a:pt x="4013" y="1453"/>
                    <a:pt x="3846" y="1477"/>
                  </a:cubicBezTo>
                  <a:cubicBezTo>
                    <a:pt x="3192" y="1548"/>
                    <a:pt x="2537" y="1655"/>
                    <a:pt x="1882" y="1834"/>
                  </a:cubicBezTo>
                  <a:cubicBezTo>
                    <a:pt x="1763" y="1858"/>
                    <a:pt x="1632" y="1870"/>
                    <a:pt x="1513" y="1894"/>
                  </a:cubicBezTo>
                  <a:cubicBezTo>
                    <a:pt x="1191" y="1953"/>
                    <a:pt x="882" y="1989"/>
                    <a:pt x="584" y="2048"/>
                  </a:cubicBezTo>
                  <a:cubicBezTo>
                    <a:pt x="406" y="2072"/>
                    <a:pt x="227" y="2048"/>
                    <a:pt x="1" y="191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18" name="Google Shape;318;p27"/>
            <p:cNvSpPr/>
            <p:nvPr/>
          </p:nvSpPr>
          <p:spPr>
            <a:xfrm>
              <a:off x="3072700" y="1550325"/>
              <a:ext cx="266425" cy="47350"/>
            </a:xfrm>
            <a:custGeom>
              <a:avLst/>
              <a:gdLst/>
              <a:ahLst/>
              <a:cxnLst/>
              <a:rect l="l" t="t" r="r" b="b"/>
              <a:pathLst>
                <a:path w="10657" h="1894" extrusionOk="0">
                  <a:moveTo>
                    <a:pt x="0" y="1620"/>
                  </a:moveTo>
                  <a:cubicBezTo>
                    <a:pt x="203" y="1477"/>
                    <a:pt x="405" y="1441"/>
                    <a:pt x="619" y="1417"/>
                  </a:cubicBezTo>
                  <a:lnTo>
                    <a:pt x="2941" y="1096"/>
                  </a:lnTo>
                  <a:cubicBezTo>
                    <a:pt x="4787" y="858"/>
                    <a:pt x="6632" y="619"/>
                    <a:pt x="8466" y="369"/>
                  </a:cubicBezTo>
                  <a:cubicBezTo>
                    <a:pt x="8656" y="346"/>
                    <a:pt x="8870" y="322"/>
                    <a:pt x="9049" y="203"/>
                  </a:cubicBezTo>
                  <a:cubicBezTo>
                    <a:pt x="9120" y="167"/>
                    <a:pt x="9204" y="143"/>
                    <a:pt x="9299" y="131"/>
                  </a:cubicBezTo>
                  <a:cubicBezTo>
                    <a:pt x="9525" y="107"/>
                    <a:pt x="9740" y="84"/>
                    <a:pt x="9966" y="48"/>
                  </a:cubicBezTo>
                  <a:cubicBezTo>
                    <a:pt x="10156" y="0"/>
                    <a:pt x="10335" y="84"/>
                    <a:pt x="10502" y="143"/>
                  </a:cubicBezTo>
                  <a:cubicBezTo>
                    <a:pt x="10609" y="191"/>
                    <a:pt x="10656" y="286"/>
                    <a:pt x="10633" y="405"/>
                  </a:cubicBezTo>
                  <a:cubicBezTo>
                    <a:pt x="10621" y="500"/>
                    <a:pt x="10561" y="560"/>
                    <a:pt x="10490" y="596"/>
                  </a:cubicBezTo>
                  <a:cubicBezTo>
                    <a:pt x="10371" y="655"/>
                    <a:pt x="10252" y="655"/>
                    <a:pt x="10121" y="619"/>
                  </a:cubicBezTo>
                  <a:cubicBezTo>
                    <a:pt x="9787" y="548"/>
                    <a:pt x="9478" y="608"/>
                    <a:pt x="9168" y="727"/>
                  </a:cubicBezTo>
                  <a:cubicBezTo>
                    <a:pt x="9025" y="774"/>
                    <a:pt x="8906" y="834"/>
                    <a:pt x="8775" y="846"/>
                  </a:cubicBezTo>
                  <a:cubicBezTo>
                    <a:pt x="6072" y="1191"/>
                    <a:pt x="3370" y="1512"/>
                    <a:pt x="667" y="1858"/>
                  </a:cubicBezTo>
                  <a:cubicBezTo>
                    <a:pt x="548" y="1870"/>
                    <a:pt x="417" y="1893"/>
                    <a:pt x="298" y="1893"/>
                  </a:cubicBezTo>
                  <a:cubicBezTo>
                    <a:pt x="155" y="1858"/>
                    <a:pt x="24" y="1810"/>
                    <a:pt x="0" y="162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19" name="Google Shape;319;p27"/>
            <p:cNvSpPr/>
            <p:nvPr/>
          </p:nvSpPr>
          <p:spPr>
            <a:xfrm>
              <a:off x="2787825" y="1758375"/>
              <a:ext cx="312575" cy="450075"/>
            </a:xfrm>
            <a:custGeom>
              <a:avLst/>
              <a:gdLst/>
              <a:ahLst/>
              <a:cxnLst/>
              <a:rect l="l" t="t" r="r" b="b"/>
              <a:pathLst>
                <a:path w="12503" h="18003" extrusionOk="0">
                  <a:moveTo>
                    <a:pt x="12503" y="8514"/>
                  </a:moveTo>
                  <a:cubicBezTo>
                    <a:pt x="12372" y="8669"/>
                    <a:pt x="12229" y="8716"/>
                    <a:pt x="12062" y="8752"/>
                  </a:cubicBezTo>
                  <a:cubicBezTo>
                    <a:pt x="11871" y="8776"/>
                    <a:pt x="11693" y="8788"/>
                    <a:pt x="11490" y="8823"/>
                  </a:cubicBezTo>
                  <a:cubicBezTo>
                    <a:pt x="11193" y="8883"/>
                    <a:pt x="11062" y="9026"/>
                    <a:pt x="11062" y="9347"/>
                  </a:cubicBezTo>
                  <a:cubicBezTo>
                    <a:pt x="11062" y="9466"/>
                    <a:pt x="11074" y="9597"/>
                    <a:pt x="11074" y="9716"/>
                  </a:cubicBezTo>
                  <a:cubicBezTo>
                    <a:pt x="10955" y="9883"/>
                    <a:pt x="10800" y="9919"/>
                    <a:pt x="10621" y="9942"/>
                  </a:cubicBezTo>
                  <a:lnTo>
                    <a:pt x="9228" y="10121"/>
                  </a:lnTo>
                  <a:cubicBezTo>
                    <a:pt x="9133" y="10133"/>
                    <a:pt x="9038" y="10145"/>
                    <a:pt x="8931" y="10157"/>
                  </a:cubicBezTo>
                  <a:cubicBezTo>
                    <a:pt x="8716" y="10192"/>
                    <a:pt x="8573" y="10323"/>
                    <a:pt x="8490" y="10514"/>
                  </a:cubicBezTo>
                  <a:cubicBezTo>
                    <a:pt x="8312" y="10907"/>
                    <a:pt x="8300" y="11109"/>
                    <a:pt x="8359" y="11538"/>
                  </a:cubicBezTo>
                  <a:cubicBezTo>
                    <a:pt x="8383" y="11740"/>
                    <a:pt x="8478" y="11871"/>
                    <a:pt x="8633" y="11955"/>
                  </a:cubicBezTo>
                  <a:cubicBezTo>
                    <a:pt x="8788" y="12038"/>
                    <a:pt x="8931" y="12109"/>
                    <a:pt x="9085" y="12169"/>
                  </a:cubicBezTo>
                  <a:cubicBezTo>
                    <a:pt x="9252" y="12240"/>
                    <a:pt x="9407" y="12252"/>
                    <a:pt x="9609" y="12240"/>
                  </a:cubicBezTo>
                  <a:cubicBezTo>
                    <a:pt x="10038" y="12181"/>
                    <a:pt x="10478" y="12121"/>
                    <a:pt x="10919" y="12074"/>
                  </a:cubicBezTo>
                  <a:cubicBezTo>
                    <a:pt x="11038" y="12062"/>
                    <a:pt x="11169" y="12062"/>
                    <a:pt x="11300" y="12050"/>
                  </a:cubicBezTo>
                  <a:cubicBezTo>
                    <a:pt x="11312" y="12133"/>
                    <a:pt x="11348" y="12193"/>
                    <a:pt x="11336" y="12240"/>
                  </a:cubicBezTo>
                  <a:cubicBezTo>
                    <a:pt x="11229" y="12538"/>
                    <a:pt x="11276" y="12836"/>
                    <a:pt x="11312" y="13133"/>
                  </a:cubicBezTo>
                  <a:cubicBezTo>
                    <a:pt x="11360" y="13419"/>
                    <a:pt x="11300" y="13681"/>
                    <a:pt x="11217" y="13943"/>
                  </a:cubicBezTo>
                  <a:cubicBezTo>
                    <a:pt x="11121" y="14205"/>
                    <a:pt x="10943" y="14395"/>
                    <a:pt x="10693" y="14550"/>
                  </a:cubicBezTo>
                  <a:cubicBezTo>
                    <a:pt x="10359" y="14741"/>
                    <a:pt x="10038" y="14848"/>
                    <a:pt x="9669" y="14895"/>
                  </a:cubicBezTo>
                  <a:cubicBezTo>
                    <a:pt x="9609" y="14907"/>
                    <a:pt x="9550" y="14907"/>
                    <a:pt x="9466" y="14919"/>
                  </a:cubicBezTo>
                  <a:cubicBezTo>
                    <a:pt x="8835" y="15026"/>
                    <a:pt x="8204" y="15086"/>
                    <a:pt x="7561" y="15015"/>
                  </a:cubicBezTo>
                  <a:cubicBezTo>
                    <a:pt x="7192" y="14967"/>
                    <a:pt x="6823" y="15038"/>
                    <a:pt x="6430" y="15086"/>
                  </a:cubicBezTo>
                  <a:cubicBezTo>
                    <a:pt x="6240" y="15122"/>
                    <a:pt x="6109" y="15217"/>
                    <a:pt x="5990" y="15336"/>
                  </a:cubicBezTo>
                  <a:cubicBezTo>
                    <a:pt x="5942" y="15384"/>
                    <a:pt x="5930" y="15467"/>
                    <a:pt x="5918" y="15550"/>
                  </a:cubicBezTo>
                  <a:cubicBezTo>
                    <a:pt x="5918" y="15646"/>
                    <a:pt x="5930" y="15741"/>
                    <a:pt x="5942" y="15848"/>
                  </a:cubicBezTo>
                  <a:cubicBezTo>
                    <a:pt x="6002" y="16312"/>
                    <a:pt x="6049" y="16765"/>
                    <a:pt x="6109" y="17229"/>
                  </a:cubicBezTo>
                  <a:cubicBezTo>
                    <a:pt x="6133" y="17515"/>
                    <a:pt x="6109" y="17539"/>
                    <a:pt x="5859" y="17658"/>
                  </a:cubicBezTo>
                  <a:cubicBezTo>
                    <a:pt x="5502" y="17836"/>
                    <a:pt x="5109" y="17836"/>
                    <a:pt x="4728" y="17896"/>
                  </a:cubicBezTo>
                  <a:cubicBezTo>
                    <a:pt x="4275" y="17801"/>
                    <a:pt x="3847" y="17920"/>
                    <a:pt x="3418" y="17967"/>
                  </a:cubicBezTo>
                  <a:cubicBezTo>
                    <a:pt x="3144" y="18003"/>
                    <a:pt x="2918" y="17920"/>
                    <a:pt x="2680" y="17812"/>
                  </a:cubicBezTo>
                  <a:cubicBezTo>
                    <a:pt x="2597" y="17765"/>
                    <a:pt x="2525" y="17646"/>
                    <a:pt x="2477" y="17551"/>
                  </a:cubicBezTo>
                  <a:cubicBezTo>
                    <a:pt x="2358" y="17348"/>
                    <a:pt x="2263" y="17122"/>
                    <a:pt x="2168" y="16920"/>
                  </a:cubicBezTo>
                  <a:cubicBezTo>
                    <a:pt x="2144" y="16884"/>
                    <a:pt x="2132" y="16872"/>
                    <a:pt x="2132" y="16836"/>
                  </a:cubicBezTo>
                  <a:cubicBezTo>
                    <a:pt x="2120" y="16443"/>
                    <a:pt x="1894" y="16098"/>
                    <a:pt x="1882" y="15705"/>
                  </a:cubicBezTo>
                  <a:cubicBezTo>
                    <a:pt x="1870" y="15503"/>
                    <a:pt x="1835" y="15312"/>
                    <a:pt x="1715" y="15134"/>
                  </a:cubicBezTo>
                  <a:cubicBezTo>
                    <a:pt x="1668" y="15074"/>
                    <a:pt x="1668" y="14991"/>
                    <a:pt x="1656" y="14919"/>
                  </a:cubicBezTo>
                  <a:cubicBezTo>
                    <a:pt x="1644" y="14860"/>
                    <a:pt x="1644" y="14788"/>
                    <a:pt x="1608" y="14741"/>
                  </a:cubicBezTo>
                  <a:cubicBezTo>
                    <a:pt x="1418" y="14253"/>
                    <a:pt x="1394" y="13752"/>
                    <a:pt x="1334" y="13229"/>
                  </a:cubicBezTo>
                  <a:cubicBezTo>
                    <a:pt x="1299" y="13038"/>
                    <a:pt x="1251" y="12836"/>
                    <a:pt x="1180" y="12645"/>
                  </a:cubicBezTo>
                  <a:cubicBezTo>
                    <a:pt x="1120" y="12514"/>
                    <a:pt x="1096" y="12359"/>
                    <a:pt x="1073" y="12217"/>
                  </a:cubicBezTo>
                  <a:cubicBezTo>
                    <a:pt x="1037" y="11943"/>
                    <a:pt x="1013" y="11693"/>
                    <a:pt x="894" y="11443"/>
                  </a:cubicBezTo>
                  <a:cubicBezTo>
                    <a:pt x="858" y="11335"/>
                    <a:pt x="834" y="11205"/>
                    <a:pt x="822" y="11074"/>
                  </a:cubicBezTo>
                  <a:cubicBezTo>
                    <a:pt x="584" y="9419"/>
                    <a:pt x="346" y="7764"/>
                    <a:pt x="120" y="6109"/>
                  </a:cubicBezTo>
                  <a:cubicBezTo>
                    <a:pt x="49" y="5549"/>
                    <a:pt x="1" y="5001"/>
                    <a:pt x="49" y="4418"/>
                  </a:cubicBezTo>
                  <a:cubicBezTo>
                    <a:pt x="60" y="4192"/>
                    <a:pt x="108" y="3966"/>
                    <a:pt x="215" y="3763"/>
                  </a:cubicBezTo>
                  <a:cubicBezTo>
                    <a:pt x="287" y="3608"/>
                    <a:pt x="322" y="3430"/>
                    <a:pt x="358" y="3251"/>
                  </a:cubicBezTo>
                  <a:cubicBezTo>
                    <a:pt x="394" y="3073"/>
                    <a:pt x="477" y="2930"/>
                    <a:pt x="561" y="2775"/>
                  </a:cubicBezTo>
                  <a:cubicBezTo>
                    <a:pt x="703" y="2501"/>
                    <a:pt x="953" y="2299"/>
                    <a:pt x="1132" y="2049"/>
                  </a:cubicBezTo>
                  <a:cubicBezTo>
                    <a:pt x="1227" y="1930"/>
                    <a:pt x="1311" y="1811"/>
                    <a:pt x="1418" y="1691"/>
                  </a:cubicBezTo>
                  <a:cubicBezTo>
                    <a:pt x="1465" y="1632"/>
                    <a:pt x="1513" y="1572"/>
                    <a:pt x="1584" y="1525"/>
                  </a:cubicBezTo>
                  <a:cubicBezTo>
                    <a:pt x="2025" y="1275"/>
                    <a:pt x="2406" y="906"/>
                    <a:pt x="2894" y="727"/>
                  </a:cubicBezTo>
                  <a:cubicBezTo>
                    <a:pt x="3132" y="632"/>
                    <a:pt x="3359" y="477"/>
                    <a:pt x="3609" y="382"/>
                  </a:cubicBezTo>
                  <a:cubicBezTo>
                    <a:pt x="3870" y="298"/>
                    <a:pt x="4156" y="239"/>
                    <a:pt x="4442" y="191"/>
                  </a:cubicBezTo>
                  <a:cubicBezTo>
                    <a:pt x="4716" y="144"/>
                    <a:pt x="5013" y="132"/>
                    <a:pt x="5299" y="72"/>
                  </a:cubicBezTo>
                  <a:cubicBezTo>
                    <a:pt x="5692" y="1"/>
                    <a:pt x="6073" y="60"/>
                    <a:pt x="6466" y="60"/>
                  </a:cubicBezTo>
                  <a:cubicBezTo>
                    <a:pt x="6585" y="60"/>
                    <a:pt x="6716" y="96"/>
                    <a:pt x="6835" y="144"/>
                  </a:cubicBezTo>
                  <a:cubicBezTo>
                    <a:pt x="7038" y="203"/>
                    <a:pt x="7240" y="275"/>
                    <a:pt x="7442" y="358"/>
                  </a:cubicBezTo>
                  <a:cubicBezTo>
                    <a:pt x="7538" y="382"/>
                    <a:pt x="7621" y="429"/>
                    <a:pt x="7716" y="489"/>
                  </a:cubicBezTo>
                  <a:cubicBezTo>
                    <a:pt x="7931" y="620"/>
                    <a:pt x="8157" y="775"/>
                    <a:pt x="8383" y="918"/>
                  </a:cubicBezTo>
                  <a:cubicBezTo>
                    <a:pt x="8573" y="1037"/>
                    <a:pt x="8740" y="1191"/>
                    <a:pt x="8907" y="1346"/>
                  </a:cubicBezTo>
                  <a:cubicBezTo>
                    <a:pt x="9109" y="1549"/>
                    <a:pt x="9347" y="1703"/>
                    <a:pt x="9502" y="1965"/>
                  </a:cubicBezTo>
                  <a:cubicBezTo>
                    <a:pt x="9812" y="2084"/>
                    <a:pt x="9931" y="2382"/>
                    <a:pt x="10121" y="2596"/>
                  </a:cubicBezTo>
                  <a:cubicBezTo>
                    <a:pt x="10276" y="2775"/>
                    <a:pt x="10371" y="3001"/>
                    <a:pt x="10490" y="3215"/>
                  </a:cubicBezTo>
                  <a:cubicBezTo>
                    <a:pt x="10705" y="3608"/>
                    <a:pt x="10895" y="4013"/>
                    <a:pt x="11133" y="4382"/>
                  </a:cubicBezTo>
                  <a:cubicBezTo>
                    <a:pt x="11169" y="4430"/>
                    <a:pt x="11193" y="4478"/>
                    <a:pt x="11205" y="4525"/>
                  </a:cubicBezTo>
                  <a:cubicBezTo>
                    <a:pt x="11240" y="4799"/>
                    <a:pt x="11443" y="5025"/>
                    <a:pt x="11467" y="5311"/>
                  </a:cubicBezTo>
                  <a:cubicBezTo>
                    <a:pt x="11467" y="5370"/>
                    <a:pt x="11490" y="5430"/>
                    <a:pt x="11538" y="5490"/>
                  </a:cubicBezTo>
                  <a:cubicBezTo>
                    <a:pt x="11729" y="5787"/>
                    <a:pt x="11776" y="6144"/>
                    <a:pt x="11943" y="6454"/>
                  </a:cubicBezTo>
                  <a:cubicBezTo>
                    <a:pt x="11955" y="6466"/>
                    <a:pt x="11955" y="6502"/>
                    <a:pt x="11955" y="6525"/>
                  </a:cubicBezTo>
                  <a:cubicBezTo>
                    <a:pt x="11955" y="6847"/>
                    <a:pt x="12145" y="7097"/>
                    <a:pt x="12217" y="7383"/>
                  </a:cubicBezTo>
                  <a:cubicBezTo>
                    <a:pt x="12252" y="7502"/>
                    <a:pt x="12324" y="7597"/>
                    <a:pt x="12336" y="7740"/>
                  </a:cubicBezTo>
                  <a:cubicBezTo>
                    <a:pt x="12360" y="7799"/>
                    <a:pt x="12372" y="7871"/>
                    <a:pt x="12395" y="7918"/>
                  </a:cubicBezTo>
                  <a:cubicBezTo>
                    <a:pt x="12491" y="8061"/>
                    <a:pt x="12491" y="8288"/>
                    <a:pt x="12503" y="8514"/>
                  </a:cubicBezTo>
                  <a:close/>
                  <a:moveTo>
                    <a:pt x="4811" y="1049"/>
                  </a:moveTo>
                  <a:lnTo>
                    <a:pt x="4811" y="1049"/>
                  </a:lnTo>
                  <a:cubicBezTo>
                    <a:pt x="4740" y="1072"/>
                    <a:pt x="4668" y="1084"/>
                    <a:pt x="4585" y="1084"/>
                  </a:cubicBezTo>
                  <a:cubicBezTo>
                    <a:pt x="4168" y="1108"/>
                    <a:pt x="3775" y="1179"/>
                    <a:pt x="3430" y="1465"/>
                  </a:cubicBezTo>
                  <a:cubicBezTo>
                    <a:pt x="3418" y="1477"/>
                    <a:pt x="3382" y="1501"/>
                    <a:pt x="3370" y="1501"/>
                  </a:cubicBezTo>
                  <a:cubicBezTo>
                    <a:pt x="3085" y="1632"/>
                    <a:pt x="2835" y="1811"/>
                    <a:pt x="2608" y="2049"/>
                  </a:cubicBezTo>
                  <a:cubicBezTo>
                    <a:pt x="2561" y="2108"/>
                    <a:pt x="2501" y="2156"/>
                    <a:pt x="2442" y="2192"/>
                  </a:cubicBezTo>
                  <a:cubicBezTo>
                    <a:pt x="2204" y="2346"/>
                    <a:pt x="2061" y="2584"/>
                    <a:pt x="1906" y="2823"/>
                  </a:cubicBezTo>
                  <a:cubicBezTo>
                    <a:pt x="1775" y="3049"/>
                    <a:pt x="1608" y="3251"/>
                    <a:pt x="1477" y="3477"/>
                  </a:cubicBezTo>
                  <a:cubicBezTo>
                    <a:pt x="1406" y="3596"/>
                    <a:pt x="1334" y="3716"/>
                    <a:pt x="1275" y="3835"/>
                  </a:cubicBezTo>
                  <a:cubicBezTo>
                    <a:pt x="1192" y="4013"/>
                    <a:pt x="1132" y="4204"/>
                    <a:pt x="1073" y="4394"/>
                  </a:cubicBezTo>
                  <a:cubicBezTo>
                    <a:pt x="1013" y="4597"/>
                    <a:pt x="977" y="4787"/>
                    <a:pt x="989" y="4989"/>
                  </a:cubicBezTo>
                  <a:cubicBezTo>
                    <a:pt x="989" y="5085"/>
                    <a:pt x="977" y="5168"/>
                    <a:pt x="977" y="5263"/>
                  </a:cubicBezTo>
                  <a:cubicBezTo>
                    <a:pt x="977" y="5442"/>
                    <a:pt x="953" y="5621"/>
                    <a:pt x="977" y="5787"/>
                  </a:cubicBezTo>
                  <a:cubicBezTo>
                    <a:pt x="1013" y="6180"/>
                    <a:pt x="1096" y="6573"/>
                    <a:pt x="1132" y="6978"/>
                  </a:cubicBezTo>
                  <a:cubicBezTo>
                    <a:pt x="1192" y="7418"/>
                    <a:pt x="1334" y="7823"/>
                    <a:pt x="1608" y="8168"/>
                  </a:cubicBezTo>
                  <a:cubicBezTo>
                    <a:pt x="1727" y="8311"/>
                    <a:pt x="1882" y="8430"/>
                    <a:pt x="1965" y="8597"/>
                  </a:cubicBezTo>
                  <a:cubicBezTo>
                    <a:pt x="2073" y="8788"/>
                    <a:pt x="2239" y="8919"/>
                    <a:pt x="2346" y="9097"/>
                  </a:cubicBezTo>
                  <a:cubicBezTo>
                    <a:pt x="2418" y="9204"/>
                    <a:pt x="2525" y="9264"/>
                    <a:pt x="2644" y="9323"/>
                  </a:cubicBezTo>
                  <a:cubicBezTo>
                    <a:pt x="2823" y="9395"/>
                    <a:pt x="2978" y="9490"/>
                    <a:pt x="3156" y="9550"/>
                  </a:cubicBezTo>
                  <a:cubicBezTo>
                    <a:pt x="3311" y="9609"/>
                    <a:pt x="3454" y="9692"/>
                    <a:pt x="3620" y="9669"/>
                  </a:cubicBezTo>
                  <a:cubicBezTo>
                    <a:pt x="4073" y="9597"/>
                    <a:pt x="4525" y="9633"/>
                    <a:pt x="4942" y="9419"/>
                  </a:cubicBezTo>
                  <a:cubicBezTo>
                    <a:pt x="4978" y="9395"/>
                    <a:pt x="5025" y="9383"/>
                    <a:pt x="5049" y="9383"/>
                  </a:cubicBezTo>
                  <a:cubicBezTo>
                    <a:pt x="5442" y="9383"/>
                    <a:pt x="5764" y="9180"/>
                    <a:pt x="6121" y="9073"/>
                  </a:cubicBezTo>
                  <a:cubicBezTo>
                    <a:pt x="6311" y="9014"/>
                    <a:pt x="6514" y="8895"/>
                    <a:pt x="6692" y="8776"/>
                  </a:cubicBezTo>
                  <a:cubicBezTo>
                    <a:pt x="7002" y="8561"/>
                    <a:pt x="7299" y="8323"/>
                    <a:pt x="7597" y="8109"/>
                  </a:cubicBezTo>
                  <a:cubicBezTo>
                    <a:pt x="7645" y="8061"/>
                    <a:pt x="7704" y="8014"/>
                    <a:pt x="7716" y="7966"/>
                  </a:cubicBezTo>
                  <a:cubicBezTo>
                    <a:pt x="7823" y="7692"/>
                    <a:pt x="8026" y="7490"/>
                    <a:pt x="8192" y="7252"/>
                  </a:cubicBezTo>
                  <a:cubicBezTo>
                    <a:pt x="8252" y="7180"/>
                    <a:pt x="8300" y="7073"/>
                    <a:pt x="8335" y="6990"/>
                  </a:cubicBezTo>
                  <a:cubicBezTo>
                    <a:pt x="8550" y="6537"/>
                    <a:pt x="8562" y="6037"/>
                    <a:pt x="8693" y="5573"/>
                  </a:cubicBezTo>
                  <a:cubicBezTo>
                    <a:pt x="8716" y="5549"/>
                    <a:pt x="8716" y="5501"/>
                    <a:pt x="8693" y="5454"/>
                  </a:cubicBezTo>
                  <a:cubicBezTo>
                    <a:pt x="8573" y="4811"/>
                    <a:pt x="8621" y="4144"/>
                    <a:pt x="8335" y="3537"/>
                  </a:cubicBezTo>
                  <a:cubicBezTo>
                    <a:pt x="8323" y="3525"/>
                    <a:pt x="8323" y="3489"/>
                    <a:pt x="8323" y="3465"/>
                  </a:cubicBezTo>
                  <a:cubicBezTo>
                    <a:pt x="8312" y="3311"/>
                    <a:pt x="8216" y="3180"/>
                    <a:pt x="8133" y="3061"/>
                  </a:cubicBezTo>
                  <a:cubicBezTo>
                    <a:pt x="7823" y="2632"/>
                    <a:pt x="7502" y="2180"/>
                    <a:pt x="7180" y="1751"/>
                  </a:cubicBezTo>
                  <a:cubicBezTo>
                    <a:pt x="7121" y="1656"/>
                    <a:pt x="7026" y="1572"/>
                    <a:pt x="6942" y="1513"/>
                  </a:cubicBezTo>
                  <a:cubicBezTo>
                    <a:pt x="6692" y="1346"/>
                    <a:pt x="6430" y="1179"/>
                    <a:pt x="6180" y="1037"/>
                  </a:cubicBezTo>
                  <a:cubicBezTo>
                    <a:pt x="6133" y="1001"/>
                    <a:pt x="6097" y="989"/>
                    <a:pt x="6049" y="989"/>
                  </a:cubicBezTo>
                  <a:cubicBezTo>
                    <a:pt x="5859" y="977"/>
                    <a:pt x="5645" y="941"/>
                    <a:pt x="5454" y="965"/>
                  </a:cubicBezTo>
                  <a:cubicBezTo>
                    <a:pt x="5228" y="989"/>
                    <a:pt x="5025" y="1037"/>
                    <a:pt x="4811" y="1049"/>
                  </a:cubicBezTo>
                  <a:close/>
                  <a:moveTo>
                    <a:pt x="9800" y="7740"/>
                  </a:moveTo>
                  <a:cubicBezTo>
                    <a:pt x="10157" y="7692"/>
                    <a:pt x="10240" y="7573"/>
                    <a:pt x="10181" y="7192"/>
                  </a:cubicBezTo>
                  <a:lnTo>
                    <a:pt x="10181" y="7168"/>
                  </a:lnTo>
                  <a:cubicBezTo>
                    <a:pt x="10121" y="6871"/>
                    <a:pt x="9966" y="6775"/>
                    <a:pt x="9681" y="6847"/>
                  </a:cubicBezTo>
                  <a:cubicBezTo>
                    <a:pt x="9550" y="6871"/>
                    <a:pt x="9455" y="6966"/>
                    <a:pt x="9383" y="7049"/>
                  </a:cubicBezTo>
                  <a:cubicBezTo>
                    <a:pt x="9252" y="7216"/>
                    <a:pt x="9264" y="7395"/>
                    <a:pt x="9347" y="7573"/>
                  </a:cubicBezTo>
                  <a:cubicBezTo>
                    <a:pt x="9443" y="7752"/>
                    <a:pt x="9609" y="7752"/>
                    <a:pt x="9764" y="774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20" name="Google Shape;320;p27"/>
            <p:cNvSpPr/>
            <p:nvPr/>
          </p:nvSpPr>
          <p:spPr>
            <a:xfrm>
              <a:off x="2824750" y="1796600"/>
              <a:ext cx="166400" cy="189175"/>
            </a:xfrm>
            <a:custGeom>
              <a:avLst/>
              <a:gdLst/>
              <a:ahLst/>
              <a:cxnLst/>
              <a:rect l="l" t="t" r="r" b="b"/>
              <a:pathLst>
                <a:path w="6656" h="7567" extrusionOk="0">
                  <a:moveTo>
                    <a:pt x="4089" y="0"/>
                  </a:moveTo>
                  <a:cubicBezTo>
                    <a:pt x="4037" y="0"/>
                    <a:pt x="3983" y="3"/>
                    <a:pt x="3929" y="8"/>
                  </a:cubicBezTo>
                  <a:cubicBezTo>
                    <a:pt x="3739" y="31"/>
                    <a:pt x="3560" y="55"/>
                    <a:pt x="3275" y="103"/>
                  </a:cubicBezTo>
                  <a:cubicBezTo>
                    <a:pt x="2929" y="115"/>
                    <a:pt x="2513" y="186"/>
                    <a:pt x="2179" y="472"/>
                  </a:cubicBezTo>
                  <a:cubicBezTo>
                    <a:pt x="2155" y="496"/>
                    <a:pt x="2155" y="496"/>
                    <a:pt x="2143" y="496"/>
                  </a:cubicBezTo>
                  <a:cubicBezTo>
                    <a:pt x="1715" y="674"/>
                    <a:pt x="1441" y="1044"/>
                    <a:pt x="1084" y="1329"/>
                  </a:cubicBezTo>
                  <a:cubicBezTo>
                    <a:pt x="834" y="1710"/>
                    <a:pt x="548" y="2079"/>
                    <a:pt x="334" y="2484"/>
                  </a:cubicBezTo>
                  <a:cubicBezTo>
                    <a:pt x="60" y="2960"/>
                    <a:pt x="0" y="3508"/>
                    <a:pt x="36" y="4068"/>
                  </a:cubicBezTo>
                  <a:cubicBezTo>
                    <a:pt x="60" y="4580"/>
                    <a:pt x="155" y="5104"/>
                    <a:pt x="227" y="5639"/>
                  </a:cubicBezTo>
                  <a:cubicBezTo>
                    <a:pt x="238" y="5735"/>
                    <a:pt x="262" y="5830"/>
                    <a:pt x="334" y="5913"/>
                  </a:cubicBezTo>
                  <a:cubicBezTo>
                    <a:pt x="596" y="6223"/>
                    <a:pt x="834" y="6568"/>
                    <a:pt x="1060" y="6901"/>
                  </a:cubicBezTo>
                  <a:cubicBezTo>
                    <a:pt x="1322" y="7294"/>
                    <a:pt x="1762" y="7413"/>
                    <a:pt x="2155" y="7556"/>
                  </a:cubicBezTo>
                  <a:cubicBezTo>
                    <a:pt x="2167" y="7564"/>
                    <a:pt x="2177" y="7567"/>
                    <a:pt x="2185" y="7567"/>
                  </a:cubicBezTo>
                  <a:cubicBezTo>
                    <a:pt x="2202" y="7567"/>
                    <a:pt x="2215" y="7556"/>
                    <a:pt x="2239" y="7556"/>
                  </a:cubicBezTo>
                  <a:cubicBezTo>
                    <a:pt x="2548" y="7497"/>
                    <a:pt x="2882" y="7556"/>
                    <a:pt x="3179" y="7354"/>
                  </a:cubicBezTo>
                  <a:cubicBezTo>
                    <a:pt x="3227" y="7318"/>
                    <a:pt x="3275" y="7318"/>
                    <a:pt x="3334" y="7306"/>
                  </a:cubicBezTo>
                  <a:cubicBezTo>
                    <a:pt x="3620" y="7282"/>
                    <a:pt x="3894" y="7187"/>
                    <a:pt x="4168" y="7116"/>
                  </a:cubicBezTo>
                  <a:cubicBezTo>
                    <a:pt x="4537" y="7009"/>
                    <a:pt x="4870" y="6830"/>
                    <a:pt x="5168" y="6604"/>
                  </a:cubicBezTo>
                  <a:cubicBezTo>
                    <a:pt x="5334" y="6485"/>
                    <a:pt x="5513" y="6342"/>
                    <a:pt x="5668" y="6211"/>
                  </a:cubicBezTo>
                  <a:cubicBezTo>
                    <a:pt x="5715" y="6163"/>
                    <a:pt x="5751" y="6116"/>
                    <a:pt x="5787" y="6056"/>
                  </a:cubicBezTo>
                  <a:cubicBezTo>
                    <a:pt x="5894" y="5913"/>
                    <a:pt x="5965" y="5758"/>
                    <a:pt x="6084" y="5627"/>
                  </a:cubicBezTo>
                  <a:cubicBezTo>
                    <a:pt x="6275" y="5401"/>
                    <a:pt x="6406" y="5151"/>
                    <a:pt x="6477" y="4865"/>
                  </a:cubicBezTo>
                  <a:cubicBezTo>
                    <a:pt x="6537" y="4580"/>
                    <a:pt x="6549" y="4306"/>
                    <a:pt x="6656" y="4020"/>
                  </a:cubicBezTo>
                  <a:cubicBezTo>
                    <a:pt x="6656" y="3961"/>
                    <a:pt x="6644" y="3901"/>
                    <a:pt x="6620" y="3841"/>
                  </a:cubicBezTo>
                  <a:cubicBezTo>
                    <a:pt x="6584" y="3449"/>
                    <a:pt x="6549" y="3068"/>
                    <a:pt x="6477" y="2675"/>
                  </a:cubicBezTo>
                  <a:cubicBezTo>
                    <a:pt x="6406" y="2353"/>
                    <a:pt x="6311" y="2020"/>
                    <a:pt x="6108" y="1746"/>
                  </a:cubicBezTo>
                  <a:cubicBezTo>
                    <a:pt x="5870" y="1425"/>
                    <a:pt x="5632" y="1115"/>
                    <a:pt x="5418" y="805"/>
                  </a:cubicBezTo>
                  <a:cubicBezTo>
                    <a:pt x="5275" y="591"/>
                    <a:pt x="5120" y="401"/>
                    <a:pt x="4870" y="329"/>
                  </a:cubicBezTo>
                  <a:cubicBezTo>
                    <a:pt x="4799" y="305"/>
                    <a:pt x="4739" y="258"/>
                    <a:pt x="4679" y="210"/>
                  </a:cubicBezTo>
                  <a:cubicBezTo>
                    <a:pt x="4507" y="47"/>
                    <a:pt x="4304" y="0"/>
                    <a:pt x="408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21" name="Google Shape;321;p27"/>
            <p:cNvSpPr/>
            <p:nvPr/>
          </p:nvSpPr>
          <p:spPr>
            <a:xfrm>
              <a:off x="2775625" y="1745575"/>
              <a:ext cx="340850" cy="477775"/>
            </a:xfrm>
            <a:custGeom>
              <a:avLst/>
              <a:gdLst/>
              <a:ahLst/>
              <a:cxnLst/>
              <a:rect l="l" t="t" r="r" b="b"/>
              <a:pathLst>
                <a:path w="13634" h="19111" extrusionOk="0">
                  <a:moveTo>
                    <a:pt x="12086" y="9859"/>
                  </a:moveTo>
                  <a:cubicBezTo>
                    <a:pt x="12098" y="9954"/>
                    <a:pt x="12098" y="10050"/>
                    <a:pt x="12121" y="10157"/>
                  </a:cubicBezTo>
                  <a:cubicBezTo>
                    <a:pt x="12133" y="10252"/>
                    <a:pt x="12145" y="10347"/>
                    <a:pt x="12157" y="10454"/>
                  </a:cubicBezTo>
                  <a:cubicBezTo>
                    <a:pt x="12157" y="10609"/>
                    <a:pt x="12098" y="10704"/>
                    <a:pt x="11955" y="10764"/>
                  </a:cubicBezTo>
                  <a:cubicBezTo>
                    <a:pt x="11657" y="10883"/>
                    <a:pt x="11347" y="10990"/>
                    <a:pt x="11014" y="11014"/>
                  </a:cubicBezTo>
                  <a:cubicBezTo>
                    <a:pt x="10585" y="11050"/>
                    <a:pt x="10169" y="11121"/>
                    <a:pt x="9752" y="11169"/>
                  </a:cubicBezTo>
                  <a:cubicBezTo>
                    <a:pt x="9573" y="11181"/>
                    <a:pt x="9478" y="11264"/>
                    <a:pt x="9419" y="11431"/>
                  </a:cubicBezTo>
                  <a:cubicBezTo>
                    <a:pt x="9359" y="11597"/>
                    <a:pt x="9323" y="11776"/>
                    <a:pt x="9407" y="11943"/>
                  </a:cubicBezTo>
                  <a:cubicBezTo>
                    <a:pt x="9419" y="11955"/>
                    <a:pt x="9442" y="11967"/>
                    <a:pt x="9466" y="11978"/>
                  </a:cubicBezTo>
                  <a:cubicBezTo>
                    <a:pt x="9752" y="12181"/>
                    <a:pt x="10062" y="12205"/>
                    <a:pt x="10407" y="12145"/>
                  </a:cubicBezTo>
                  <a:cubicBezTo>
                    <a:pt x="10824" y="12074"/>
                    <a:pt x="11252" y="12062"/>
                    <a:pt x="11669" y="12014"/>
                  </a:cubicBezTo>
                  <a:cubicBezTo>
                    <a:pt x="11848" y="12002"/>
                    <a:pt x="11978" y="12074"/>
                    <a:pt x="12133" y="12133"/>
                  </a:cubicBezTo>
                  <a:cubicBezTo>
                    <a:pt x="12240" y="12181"/>
                    <a:pt x="12264" y="12276"/>
                    <a:pt x="12276" y="12383"/>
                  </a:cubicBezTo>
                  <a:cubicBezTo>
                    <a:pt x="12312" y="12669"/>
                    <a:pt x="12324" y="12967"/>
                    <a:pt x="12359" y="13252"/>
                  </a:cubicBezTo>
                  <a:cubicBezTo>
                    <a:pt x="12371" y="13383"/>
                    <a:pt x="12359" y="13526"/>
                    <a:pt x="12371" y="13669"/>
                  </a:cubicBezTo>
                  <a:cubicBezTo>
                    <a:pt x="12443" y="14062"/>
                    <a:pt x="12359" y="14419"/>
                    <a:pt x="12193" y="14800"/>
                  </a:cubicBezTo>
                  <a:cubicBezTo>
                    <a:pt x="12038" y="15134"/>
                    <a:pt x="11824" y="15407"/>
                    <a:pt x="11478" y="15586"/>
                  </a:cubicBezTo>
                  <a:cubicBezTo>
                    <a:pt x="11419" y="15610"/>
                    <a:pt x="11359" y="15669"/>
                    <a:pt x="11300" y="15717"/>
                  </a:cubicBezTo>
                  <a:cubicBezTo>
                    <a:pt x="11252" y="15753"/>
                    <a:pt x="11228" y="15788"/>
                    <a:pt x="11181" y="15812"/>
                  </a:cubicBezTo>
                  <a:cubicBezTo>
                    <a:pt x="10728" y="15943"/>
                    <a:pt x="10312" y="16146"/>
                    <a:pt x="9823" y="16062"/>
                  </a:cubicBezTo>
                  <a:cubicBezTo>
                    <a:pt x="9621" y="16015"/>
                    <a:pt x="9395" y="16050"/>
                    <a:pt x="9181" y="16074"/>
                  </a:cubicBezTo>
                  <a:cubicBezTo>
                    <a:pt x="9026" y="16086"/>
                    <a:pt x="8859" y="16122"/>
                    <a:pt x="8692" y="16134"/>
                  </a:cubicBezTo>
                  <a:cubicBezTo>
                    <a:pt x="8609" y="16146"/>
                    <a:pt x="8514" y="16169"/>
                    <a:pt x="8430" y="16134"/>
                  </a:cubicBezTo>
                  <a:cubicBezTo>
                    <a:pt x="8168" y="16050"/>
                    <a:pt x="7930" y="16110"/>
                    <a:pt x="7680" y="16122"/>
                  </a:cubicBezTo>
                  <a:cubicBezTo>
                    <a:pt x="7537" y="16134"/>
                    <a:pt x="7383" y="16122"/>
                    <a:pt x="7240" y="16122"/>
                  </a:cubicBezTo>
                  <a:cubicBezTo>
                    <a:pt x="7145" y="16122"/>
                    <a:pt x="7073" y="16134"/>
                    <a:pt x="7002" y="16134"/>
                  </a:cubicBezTo>
                  <a:cubicBezTo>
                    <a:pt x="6918" y="16265"/>
                    <a:pt x="6966" y="16372"/>
                    <a:pt x="6978" y="16491"/>
                  </a:cubicBezTo>
                  <a:cubicBezTo>
                    <a:pt x="7037" y="16955"/>
                    <a:pt x="7085" y="17420"/>
                    <a:pt x="7180" y="17872"/>
                  </a:cubicBezTo>
                  <a:cubicBezTo>
                    <a:pt x="7264" y="18336"/>
                    <a:pt x="6978" y="18551"/>
                    <a:pt x="6668" y="18694"/>
                  </a:cubicBezTo>
                  <a:cubicBezTo>
                    <a:pt x="6168" y="18920"/>
                    <a:pt x="5787" y="18979"/>
                    <a:pt x="5216" y="19027"/>
                  </a:cubicBezTo>
                  <a:cubicBezTo>
                    <a:pt x="5156" y="19027"/>
                    <a:pt x="5073" y="19039"/>
                    <a:pt x="5013" y="19027"/>
                  </a:cubicBezTo>
                  <a:cubicBezTo>
                    <a:pt x="4799" y="18932"/>
                    <a:pt x="4573" y="18979"/>
                    <a:pt x="4347" y="19003"/>
                  </a:cubicBezTo>
                  <a:cubicBezTo>
                    <a:pt x="4156" y="19039"/>
                    <a:pt x="3977" y="19051"/>
                    <a:pt x="3787" y="19086"/>
                  </a:cubicBezTo>
                  <a:cubicBezTo>
                    <a:pt x="3442" y="19110"/>
                    <a:pt x="3108" y="19039"/>
                    <a:pt x="2834" y="18825"/>
                  </a:cubicBezTo>
                  <a:cubicBezTo>
                    <a:pt x="2668" y="18705"/>
                    <a:pt x="2549" y="18551"/>
                    <a:pt x="2442" y="18372"/>
                  </a:cubicBezTo>
                  <a:cubicBezTo>
                    <a:pt x="2323" y="18158"/>
                    <a:pt x="2239" y="17932"/>
                    <a:pt x="2132" y="17729"/>
                  </a:cubicBezTo>
                  <a:cubicBezTo>
                    <a:pt x="2120" y="17693"/>
                    <a:pt x="2096" y="17682"/>
                    <a:pt x="2096" y="17658"/>
                  </a:cubicBezTo>
                  <a:cubicBezTo>
                    <a:pt x="2084" y="17181"/>
                    <a:pt x="1799" y="16741"/>
                    <a:pt x="1787" y="16265"/>
                  </a:cubicBezTo>
                  <a:cubicBezTo>
                    <a:pt x="1787" y="16229"/>
                    <a:pt x="1787" y="16169"/>
                    <a:pt x="1763" y="16122"/>
                  </a:cubicBezTo>
                  <a:cubicBezTo>
                    <a:pt x="1644" y="15884"/>
                    <a:pt x="1620" y="15610"/>
                    <a:pt x="1537" y="15360"/>
                  </a:cubicBezTo>
                  <a:cubicBezTo>
                    <a:pt x="1382" y="14955"/>
                    <a:pt x="1346" y="14526"/>
                    <a:pt x="1287" y="14110"/>
                  </a:cubicBezTo>
                  <a:cubicBezTo>
                    <a:pt x="1239" y="13824"/>
                    <a:pt x="1227" y="13550"/>
                    <a:pt x="1084" y="13276"/>
                  </a:cubicBezTo>
                  <a:cubicBezTo>
                    <a:pt x="1025" y="13145"/>
                    <a:pt x="1025" y="12979"/>
                    <a:pt x="1013" y="12836"/>
                  </a:cubicBezTo>
                  <a:cubicBezTo>
                    <a:pt x="989" y="12609"/>
                    <a:pt x="941" y="12383"/>
                    <a:pt x="870" y="12181"/>
                  </a:cubicBezTo>
                  <a:cubicBezTo>
                    <a:pt x="810" y="12002"/>
                    <a:pt x="763" y="11824"/>
                    <a:pt x="751" y="11621"/>
                  </a:cubicBezTo>
                  <a:cubicBezTo>
                    <a:pt x="572" y="10169"/>
                    <a:pt x="406" y="8704"/>
                    <a:pt x="227" y="7252"/>
                  </a:cubicBezTo>
                  <a:cubicBezTo>
                    <a:pt x="179" y="6835"/>
                    <a:pt x="120" y="6430"/>
                    <a:pt x="60" y="6013"/>
                  </a:cubicBezTo>
                  <a:cubicBezTo>
                    <a:pt x="1" y="5549"/>
                    <a:pt x="1" y="5097"/>
                    <a:pt x="48" y="4632"/>
                  </a:cubicBezTo>
                  <a:cubicBezTo>
                    <a:pt x="60" y="4513"/>
                    <a:pt x="96" y="4382"/>
                    <a:pt x="132" y="4275"/>
                  </a:cubicBezTo>
                  <a:cubicBezTo>
                    <a:pt x="239" y="4061"/>
                    <a:pt x="298" y="3858"/>
                    <a:pt x="334" y="3632"/>
                  </a:cubicBezTo>
                  <a:cubicBezTo>
                    <a:pt x="358" y="3430"/>
                    <a:pt x="406" y="3251"/>
                    <a:pt x="548" y="3085"/>
                  </a:cubicBezTo>
                  <a:cubicBezTo>
                    <a:pt x="608" y="3025"/>
                    <a:pt x="644" y="2930"/>
                    <a:pt x="691" y="2858"/>
                  </a:cubicBezTo>
                  <a:cubicBezTo>
                    <a:pt x="763" y="2715"/>
                    <a:pt x="870" y="2596"/>
                    <a:pt x="989" y="2477"/>
                  </a:cubicBezTo>
                  <a:cubicBezTo>
                    <a:pt x="1132" y="2323"/>
                    <a:pt x="1263" y="2156"/>
                    <a:pt x="1406" y="1977"/>
                  </a:cubicBezTo>
                  <a:cubicBezTo>
                    <a:pt x="1549" y="1787"/>
                    <a:pt x="1703" y="1608"/>
                    <a:pt x="1942" y="1525"/>
                  </a:cubicBezTo>
                  <a:cubicBezTo>
                    <a:pt x="2001" y="1501"/>
                    <a:pt x="2037" y="1465"/>
                    <a:pt x="2084" y="1418"/>
                  </a:cubicBezTo>
                  <a:cubicBezTo>
                    <a:pt x="2334" y="1168"/>
                    <a:pt x="2656" y="1001"/>
                    <a:pt x="2977" y="870"/>
                  </a:cubicBezTo>
                  <a:cubicBezTo>
                    <a:pt x="3049" y="834"/>
                    <a:pt x="3144" y="787"/>
                    <a:pt x="3215" y="751"/>
                  </a:cubicBezTo>
                  <a:cubicBezTo>
                    <a:pt x="3727" y="418"/>
                    <a:pt x="4287" y="251"/>
                    <a:pt x="4882" y="179"/>
                  </a:cubicBezTo>
                  <a:cubicBezTo>
                    <a:pt x="5287" y="132"/>
                    <a:pt x="5692" y="72"/>
                    <a:pt x="6073" y="37"/>
                  </a:cubicBezTo>
                  <a:cubicBezTo>
                    <a:pt x="6228" y="13"/>
                    <a:pt x="6371" y="37"/>
                    <a:pt x="6525" y="37"/>
                  </a:cubicBezTo>
                  <a:cubicBezTo>
                    <a:pt x="6561" y="37"/>
                    <a:pt x="6621" y="60"/>
                    <a:pt x="6668" y="48"/>
                  </a:cubicBezTo>
                  <a:cubicBezTo>
                    <a:pt x="7240" y="1"/>
                    <a:pt x="7728" y="251"/>
                    <a:pt x="8228" y="418"/>
                  </a:cubicBezTo>
                  <a:cubicBezTo>
                    <a:pt x="8288" y="429"/>
                    <a:pt x="8347" y="465"/>
                    <a:pt x="8395" y="489"/>
                  </a:cubicBezTo>
                  <a:cubicBezTo>
                    <a:pt x="8704" y="691"/>
                    <a:pt x="9002" y="882"/>
                    <a:pt x="9300" y="1084"/>
                  </a:cubicBezTo>
                  <a:cubicBezTo>
                    <a:pt x="9454" y="1191"/>
                    <a:pt x="9585" y="1322"/>
                    <a:pt x="9740" y="1441"/>
                  </a:cubicBezTo>
                  <a:cubicBezTo>
                    <a:pt x="9776" y="1489"/>
                    <a:pt x="9823" y="1525"/>
                    <a:pt x="9883" y="1561"/>
                  </a:cubicBezTo>
                  <a:cubicBezTo>
                    <a:pt x="9919" y="1584"/>
                    <a:pt x="9954" y="1596"/>
                    <a:pt x="9990" y="1620"/>
                  </a:cubicBezTo>
                  <a:cubicBezTo>
                    <a:pt x="10193" y="1858"/>
                    <a:pt x="10431" y="2084"/>
                    <a:pt x="10669" y="2299"/>
                  </a:cubicBezTo>
                  <a:cubicBezTo>
                    <a:pt x="10824" y="2430"/>
                    <a:pt x="10943" y="2596"/>
                    <a:pt x="11050" y="2751"/>
                  </a:cubicBezTo>
                  <a:cubicBezTo>
                    <a:pt x="11121" y="2858"/>
                    <a:pt x="11145" y="3025"/>
                    <a:pt x="11252" y="3108"/>
                  </a:cubicBezTo>
                  <a:cubicBezTo>
                    <a:pt x="11478" y="3323"/>
                    <a:pt x="11538" y="3632"/>
                    <a:pt x="11717" y="3870"/>
                  </a:cubicBezTo>
                  <a:cubicBezTo>
                    <a:pt x="11895" y="4108"/>
                    <a:pt x="12014" y="4394"/>
                    <a:pt x="12133" y="4656"/>
                  </a:cubicBezTo>
                  <a:cubicBezTo>
                    <a:pt x="12252" y="4930"/>
                    <a:pt x="12371" y="5180"/>
                    <a:pt x="12443" y="5466"/>
                  </a:cubicBezTo>
                  <a:cubicBezTo>
                    <a:pt x="12490" y="5644"/>
                    <a:pt x="12562" y="5787"/>
                    <a:pt x="12621" y="5954"/>
                  </a:cubicBezTo>
                  <a:cubicBezTo>
                    <a:pt x="12729" y="6192"/>
                    <a:pt x="12836" y="6430"/>
                    <a:pt x="12931" y="6680"/>
                  </a:cubicBezTo>
                  <a:cubicBezTo>
                    <a:pt x="12955" y="6716"/>
                    <a:pt x="12955" y="6728"/>
                    <a:pt x="12955" y="6764"/>
                  </a:cubicBezTo>
                  <a:cubicBezTo>
                    <a:pt x="12979" y="7121"/>
                    <a:pt x="13169" y="7418"/>
                    <a:pt x="13276" y="7740"/>
                  </a:cubicBezTo>
                  <a:cubicBezTo>
                    <a:pt x="13336" y="7954"/>
                    <a:pt x="13455" y="8133"/>
                    <a:pt x="13502" y="8335"/>
                  </a:cubicBezTo>
                  <a:cubicBezTo>
                    <a:pt x="13562" y="8609"/>
                    <a:pt x="13586" y="8883"/>
                    <a:pt x="13610" y="9157"/>
                  </a:cubicBezTo>
                  <a:cubicBezTo>
                    <a:pt x="13633" y="9419"/>
                    <a:pt x="13574" y="9478"/>
                    <a:pt x="13324" y="9621"/>
                  </a:cubicBezTo>
                  <a:cubicBezTo>
                    <a:pt x="13098" y="9752"/>
                    <a:pt x="12848" y="9776"/>
                    <a:pt x="12610" y="9800"/>
                  </a:cubicBezTo>
                  <a:cubicBezTo>
                    <a:pt x="12443" y="9788"/>
                    <a:pt x="12264" y="9764"/>
                    <a:pt x="12086" y="9859"/>
                  </a:cubicBezTo>
                  <a:close/>
                  <a:moveTo>
                    <a:pt x="12991" y="9026"/>
                  </a:moveTo>
                  <a:cubicBezTo>
                    <a:pt x="12979" y="8800"/>
                    <a:pt x="12979" y="8585"/>
                    <a:pt x="12848" y="8395"/>
                  </a:cubicBezTo>
                  <a:cubicBezTo>
                    <a:pt x="12812" y="8347"/>
                    <a:pt x="12800" y="8276"/>
                    <a:pt x="12788" y="8216"/>
                  </a:cubicBezTo>
                  <a:cubicBezTo>
                    <a:pt x="12776" y="8097"/>
                    <a:pt x="12693" y="7978"/>
                    <a:pt x="12669" y="7859"/>
                  </a:cubicBezTo>
                  <a:cubicBezTo>
                    <a:pt x="12598" y="7573"/>
                    <a:pt x="12395" y="7323"/>
                    <a:pt x="12395" y="7014"/>
                  </a:cubicBezTo>
                  <a:cubicBezTo>
                    <a:pt x="12395" y="6978"/>
                    <a:pt x="12395" y="6966"/>
                    <a:pt x="12383" y="6942"/>
                  </a:cubicBezTo>
                  <a:cubicBezTo>
                    <a:pt x="12217" y="6621"/>
                    <a:pt x="12181" y="6263"/>
                    <a:pt x="11978" y="5966"/>
                  </a:cubicBezTo>
                  <a:cubicBezTo>
                    <a:pt x="11955" y="5930"/>
                    <a:pt x="11919" y="5847"/>
                    <a:pt x="11907" y="5787"/>
                  </a:cubicBezTo>
                  <a:cubicBezTo>
                    <a:pt x="11895" y="5513"/>
                    <a:pt x="11681" y="5287"/>
                    <a:pt x="11657" y="5001"/>
                  </a:cubicBezTo>
                  <a:cubicBezTo>
                    <a:pt x="11657" y="4954"/>
                    <a:pt x="11609" y="4918"/>
                    <a:pt x="11586" y="4870"/>
                  </a:cubicBezTo>
                  <a:cubicBezTo>
                    <a:pt x="11347" y="4501"/>
                    <a:pt x="11145" y="4085"/>
                    <a:pt x="10943" y="3692"/>
                  </a:cubicBezTo>
                  <a:cubicBezTo>
                    <a:pt x="10835" y="3489"/>
                    <a:pt x="10728" y="3263"/>
                    <a:pt x="10574" y="3085"/>
                  </a:cubicBezTo>
                  <a:cubicBezTo>
                    <a:pt x="10371" y="2858"/>
                    <a:pt x="10252" y="2561"/>
                    <a:pt x="9943" y="2442"/>
                  </a:cubicBezTo>
                  <a:cubicBezTo>
                    <a:pt x="9800" y="2192"/>
                    <a:pt x="9538" y="2037"/>
                    <a:pt x="9347" y="1834"/>
                  </a:cubicBezTo>
                  <a:cubicBezTo>
                    <a:pt x="9181" y="1668"/>
                    <a:pt x="9014" y="1525"/>
                    <a:pt x="8823" y="1406"/>
                  </a:cubicBezTo>
                  <a:cubicBezTo>
                    <a:pt x="8609" y="1251"/>
                    <a:pt x="8383" y="1120"/>
                    <a:pt x="8157" y="965"/>
                  </a:cubicBezTo>
                  <a:cubicBezTo>
                    <a:pt x="8073" y="906"/>
                    <a:pt x="7978" y="870"/>
                    <a:pt x="7895" y="834"/>
                  </a:cubicBezTo>
                  <a:cubicBezTo>
                    <a:pt x="7692" y="763"/>
                    <a:pt x="7490" y="691"/>
                    <a:pt x="7276" y="632"/>
                  </a:cubicBezTo>
                  <a:cubicBezTo>
                    <a:pt x="7156" y="584"/>
                    <a:pt x="7037" y="537"/>
                    <a:pt x="6906" y="537"/>
                  </a:cubicBezTo>
                  <a:cubicBezTo>
                    <a:pt x="6525" y="537"/>
                    <a:pt x="6133" y="477"/>
                    <a:pt x="5752" y="548"/>
                  </a:cubicBezTo>
                  <a:cubicBezTo>
                    <a:pt x="5466" y="608"/>
                    <a:pt x="5168" y="608"/>
                    <a:pt x="4882" y="668"/>
                  </a:cubicBezTo>
                  <a:cubicBezTo>
                    <a:pt x="4597" y="715"/>
                    <a:pt x="4323" y="775"/>
                    <a:pt x="4049" y="870"/>
                  </a:cubicBezTo>
                  <a:cubicBezTo>
                    <a:pt x="3799" y="953"/>
                    <a:pt x="3585" y="1120"/>
                    <a:pt x="3335" y="1203"/>
                  </a:cubicBezTo>
                  <a:cubicBezTo>
                    <a:pt x="2846" y="1382"/>
                    <a:pt x="2477" y="1763"/>
                    <a:pt x="2025" y="2013"/>
                  </a:cubicBezTo>
                  <a:cubicBezTo>
                    <a:pt x="1965" y="2037"/>
                    <a:pt x="1918" y="2120"/>
                    <a:pt x="1858" y="2180"/>
                  </a:cubicBezTo>
                  <a:cubicBezTo>
                    <a:pt x="1775" y="2299"/>
                    <a:pt x="1668" y="2418"/>
                    <a:pt x="1584" y="2537"/>
                  </a:cubicBezTo>
                  <a:cubicBezTo>
                    <a:pt x="1382" y="2787"/>
                    <a:pt x="1144" y="2977"/>
                    <a:pt x="1001" y="3263"/>
                  </a:cubicBezTo>
                  <a:cubicBezTo>
                    <a:pt x="929" y="3430"/>
                    <a:pt x="834" y="3573"/>
                    <a:pt x="810" y="3739"/>
                  </a:cubicBezTo>
                  <a:cubicBezTo>
                    <a:pt x="775" y="3906"/>
                    <a:pt x="727" y="4085"/>
                    <a:pt x="656" y="4239"/>
                  </a:cubicBezTo>
                  <a:cubicBezTo>
                    <a:pt x="548" y="4454"/>
                    <a:pt x="525" y="4680"/>
                    <a:pt x="489" y="4894"/>
                  </a:cubicBezTo>
                  <a:cubicBezTo>
                    <a:pt x="453" y="5466"/>
                    <a:pt x="477" y="6025"/>
                    <a:pt x="572" y="6597"/>
                  </a:cubicBezTo>
                  <a:cubicBezTo>
                    <a:pt x="810" y="8252"/>
                    <a:pt x="1049" y="9895"/>
                    <a:pt x="1263" y="11550"/>
                  </a:cubicBezTo>
                  <a:cubicBezTo>
                    <a:pt x="1287" y="11669"/>
                    <a:pt x="1299" y="11800"/>
                    <a:pt x="1346" y="11919"/>
                  </a:cubicBezTo>
                  <a:cubicBezTo>
                    <a:pt x="1441" y="12169"/>
                    <a:pt x="1477" y="12431"/>
                    <a:pt x="1525" y="12693"/>
                  </a:cubicBezTo>
                  <a:cubicBezTo>
                    <a:pt x="1537" y="12848"/>
                    <a:pt x="1561" y="12990"/>
                    <a:pt x="1620" y="13121"/>
                  </a:cubicBezTo>
                  <a:cubicBezTo>
                    <a:pt x="1703" y="13324"/>
                    <a:pt x="1739" y="13514"/>
                    <a:pt x="1775" y="13705"/>
                  </a:cubicBezTo>
                  <a:cubicBezTo>
                    <a:pt x="1846" y="14217"/>
                    <a:pt x="1858" y="14729"/>
                    <a:pt x="2061" y="15229"/>
                  </a:cubicBezTo>
                  <a:cubicBezTo>
                    <a:pt x="2084" y="15288"/>
                    <a:pt x="2084" y="15348"/>
                    <a:pt x="2096" y="15407"/>
                  </a:cubicBezTo>
                  <a:cubicBezTo>
                    <a:pt x="2120" y="15479"/>
                    <a:pt x="2132" y="15550"/>
                    <a:pt x="2156" y="15610"/>
                  </a:cubicBezTo>
                  <a:cubicBezTo>
                    <a:pt x="2263" y="15788"/>
                    <a:pt x="2311" y="15979"/>
                    <a:pt x="2323" y="16193"/>
                  </a:cubicBezTo>
                  <a:cubicBezTo>
                    <a:pt x="2334" y="16598"/>
                    <a:pt x="2573" y="16931"/>
                    <a:pt x="2573" y="17324"/>
                  </a:cubicBezTo>
                  <a:cubicBezTo>
                    <a:pt x="2573" y="17348"/>
                    <a:pt x="2596" y="17372"/>
                    <a:pt x="2608" y="17396"/>
                  </a:cubicBezTo>
                  <a:cubicBezTo>
                    <a:pt x="2715" y="17610"/>
                    <a:pt x="2799" y="17824"/>
                    <a:pt x="2918" y="18039"/>
                  </a:cubicBezTo>
                  <a:cubicBezTo>
                    <a:pt x="2977" y="18122"/>
                    <a:pt x="3037" y="18241"/>
                    <a:pt x="3132" y="18289"/>
                  </a:cubicBezTo>
                  <a:cubicBezTo>
                    <a:pt x="3346" y="18396"/>
                    <a:pt x="3573" y="18479"/>
                    <a:pt x="3858" y="18455"/>
                  </a:cubicBezTo>
                  <a:cubicBezTo>
                    <a:pt x="4287" y="18396"/>
                    <a:pt x="4716" y="18277"/>
                    <a:pt x="5168" y="18384"/>
                  </a:cubicBezTo>
                  <a:cubicBezTo>
                    <a:pt x="5549" y="18324"/>
                    <a:pt x="5942" y="18324"/>
                    <a:pt x="6299" y="18146"/>
                  </a:cubicBezTo>
                  <a:cubicBezTo>
                    <a:pt x="6537" y="18027"/>
                    <a:pt x="6585" y="17991"/>
                    <a:pt x="6549" y="17705"/>
                  </a:cubicBezTo>
                  <a:cubicBezTo>
                    <a:pt x="6502" y="17253"/>
                    <a:pt x="6442" y="16789"/>
                    <a:pt x="6383" y="16324"/>
                  </a:cubicBezTo>
                  <a:cubicBezTo>
                    <a:pt x="6371" y="16217"/>
                    <a:pt x="6359" y="16134"/>
                    <a:pt x="6359" y="16027"/>
                  </a:cubicBezTo>
                  <a:cubicBezTo>
                    <a:pt x="6359" y="15955"/>
                    <a:pt x="6383" y="15860"/>
                    <a:pt x="6430" y="15824"/>
                  </a:cubicBezTo>
                  <a:cubicBezTo>
                    <a:pt x="6549" y="15705"/>
                    <a:pt x="6680" y="15586"/>
                    <a:pt x="6883" y="15562"/>
                  </a:cubicBezTo>
                  <a:cubicBezTo>
                    <a:pt x="7252" y="15527"/>
                    <a:pt x="7621" y="15443"/>
                    <a:pt x="8014" y="15491"/>
                  </a:cubicBezTo>
                  <a:cubicBezTo>
                    <a:pt x="8645" y="15550"/>
                    <a:pt x="9288" y="15503"/>
                    <a:pt x="9919" y="15407"/>
                  </a:cubicBezTo>
                  <a:cubicBezTo>
                    <a:pt x="9978" y="15384"/>
                    <a:pt x="10038" y="15384"/>
                    <a:pt x="10109" y="15372"/>
                  </a:cubicBezTo>
                  <a:cubicBezTo>
                    <a:pt x="10466" y="15324"/>
                    <a:pt x="10812" y="15241"/>
                    <a:pt x="11133" y="15026"/>
                  </a:cubicBezTo>
                  <a:cubicBezTo>
                    <a:pt x="11383" y="14872"/>
                    <a:pt x="11562" y="14693"/>
                    <a:pt x="11657" y="14419"/>
                  </a:cubicBezTo>
                  <a:cubicBezTo>
                    <a:pt x="11740" y="14169"/>
                    <a:pt x="11824" y="13895"/>
                    <a:pt x="11764" y="13622"/>
                  </a:cubicBezTo>
                  <a:cubicBezTo>
                    <a:pt x="11717" y="13324"/>
                    <a:pt x="11669" y="13026"/>
                    <a:pt x="11776" y="12729"/>
                  </a:cubicBezTo>
                  <a:cubicBezTo>
                    <a:pt x="11788" y="12681"/>
                    <a:pt x="11764" y="12609"/>
                    <a:pt x="11740" y="12526"/>
                  </a:cubicBezTo>
                  <a:cubicBezTo>
                    <a:pt x="11597" y="12550"/>
                    <a:pt x="11478" y="12550"/>
                    <a:pt x="11359" y="12562"/>
                  </a:cubicBezTo>
                  <a:cubicBezTo>
                    <a:pt x="10931" y="12621"/>
                    <a:pt x="10478" y="12669"/>
                    <a:pt x="10050" y="12729"/>
                  </a:cubicBezTo>
                  <a:cubicBezTo>
                    <a:pt x="9871" y="12752"/>
                    <a:pt x="9692" y="12729"/>
                    <a:pt x="9526" y="12645"/>
                  </a:cubicBezTo>
                  <a:cubicBezTo>
                    <a:pt x="9383" y="12574"/>
                    <a:pt x="9228" y="12514"/>
                    <a:pt x="9085" y="12443"/>
                  </a:cubicBezTo>
                  <a:cubicBezTo>
                    <a:pt x="8919" y="12348"/>
                    <a:pt x="8823" y="12217"/>
                    <a:pt x="8800" y="12026"/>
                  </a:cubicBezTo>
                  <a:cubicBezTo>
                    <a:pt x="8740" y="11597"/>
                    <a:pt x="8752" y="11395"/>
                    <a:pt x="8930" y="11002"/>
                  </a:cubicBezTo>
                  <a:cubicBezTo>
                    <a:pt x="9026" y="10800"/>
                    <a:pt x="9157" y="10669"/>
                    <a:pt x="9383" y="10645"/>
                  </a:cubicBezTo>
                  <a:cubicBezTo>
                    <a:pt x="9478" y="10621"/>
                    <a:pt x="9573" y="10609"/>
                    <a:pt x="9681" y="10597"/>
                  </a:cubicBezTo>
                  <a:lnTo>
                    <a:pt x="11062" y="10419"/>
                  </a:lnTo>
                  <a:cubicBezTo>
                    <a:pt x="11240" y="10383"/>
                    <a:pt x="11407" y="10359"/>
                    <a:pt x="11526" y="10193"/>
                  </a:cubicBezTo>
                  <a:cubicBezTo>
                    <a:pt x="11526" y="10073"/>
                    <a:pt x="11502" y="9954"/>
                    <a:pt x="11502" y="9823"/>
                  </a:cubicBezTo>
                  <a:cubicBezTo>
                    <a:pt x="11502" y="9514"/>
                    <a:pt x="11645" y="9359"/>
                    <a:pt x="11943" y="9300"/>
                  </a:cubicBezTo>
                  <a:cubicBezTo>
                    <a:pt x="12121" y="9276"/>
                    <a:pt x="12312" y="9240"/>
                    <a:pt x="12502" y="9228"/>
                  </a:cubicBezTo>
                  <a:cubicBezTo>
                    <a:pt x="12717" y="9228"/>
                    <a:pt x="12860" y="9169"/>
                    <a:pt x="12991" y="902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22" name="Google Shape;322;p27"/>
            <p:cNvSpPr/>
            <p:nvPr/>
          </p:nvSpPr>
          <p:spPr>
            <a:xfrm>
              <a:off x="3138175" y="1954825"/>
              <a:ext cx="56575" cy="47650"/>
            </a:xfrm>
            <a:custGeom>
              <a:avLst/>
              <a:gdLst/>
              <a:ahLst/>
              <a:cxnLst/>
              <a:rect l="l" t="t" r="r" b="b"/>
              <a:pathLst>
                <a:path w="2263" h="1906" extrusionOk="0">
                  <a:moveTo>
                    <a:pt x="358" y="1906"/>
                  </a:moveTo>
                  <a:cubicBezTo>
                    <a:pt x="310" y="1882"/>
                    <a:pt x="203" y="1858"/>
                    <a:pt x="132" y="1811"/>
                  </a:cubicBezTo>
                  <a:cubicBezTo>
                    <a:pt x="24" y="1751"/>
                    <a:pt x="1" y="1608"/>
                    <a:pt x="84" y="1513"/>
                  </a:cubicBezTo>
                  <a:cubicBezTo>
                    <a:pt x="274" y="1334"/>
                    <a:pt x="429" y="1108"/>
                    <a:pt x="596" y="918"/>
                  </a:cubicBezTo>
                  <a:cubicBezTo>
                    <a:pt x="632" y="858"/>
                    <a:pt x="715" y="822"/>
                    <a:pt x="775" y="787"/>
                  </a:cubicBezTo>
                  <a:cubicBezTo>
                    <a:pt x="1096" y="620"/>
                    <a:pt x="1394" y="418"/>
                    <a:pt x="1667" y="156"/>
                  </a:cubicBezTo>
                  <a:cubicBezTo>
                    <a:pt x="1703" y="120"/>
                    <a:pt x="1751" y="84"/>
                    <a:pt x="1810" y="60"/>
                  </a:cubicBezTo>
                  <a:cubicBezTo>
                    <a:pt x="1918" y="1"/>
                    <a:pt x="2037" y="1"/>
                    <a:pt x="2120" y="84"/>
                  </a:cubicBezTo>
                  <a:cubicBezTo>
                    <a:pt x="2227" y="156"/>
                    <a:pt x="2263" y="299"/>
                    <a:pt x="2203" y="430"/>
                  </a:cubicBezTo>
                  <a:cubicBezTo>
                    <a:pt x="2179" y="477"/>
                    <a:pt x="2156" y="513"/>
                    <a:pt x="2120" y="560"/>
                  </a:cubicBezTo>
                  <a:cubicBezTo>
                    <a:pt x="1965" y="727"/>
                    <a:pt x="1810" y="918"/>
                    <a:pt x="1620" y="1049"/>
                  </a:cubicBezTo>
                  <a:cubicBezTo>
                    <a:pt x="1334" y="1251"/>
                    <a:pt x="1072" y="1465"/>
                    <a:pt x="786" y="1692"/>
                  </a:cubicBezTo>
                  <a:cubicBezTo>
                    <a:pt x="679" y="1787"/>
                    <a:pt x="560" y="1870"/>
                    <a:pt x="358" y="190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23" name="Google Shape;323;p27"/>
            <p:cNvSpPr/>
            <p:nvPr/>
          </p:nvSpPr>
          <p:spPr>
            <a:xfrm>
              <a:off x="3149500" y="2052475"/>
              <a:ext cx="53600" cy="30375"/>
            </a:xfrm>
            <a:custGeom>
              <a:avLst/>
              <a:gdLst/>
              <a:ahLst/>
              <a:cxnLst/>
              <a:rect l="l" t="t" r="r" b="b"/>
              <a:pathLst>
                <a:path w="2144" h="1215" extrusionOk="0">
                  <a:moveTo>
                    <a:pt x="1774" y="1215"/>
                  </a:moveTo>
                  <a:cubicBezTo>
                    <a:pt x="1726" y="1191"/>
                    <a:pt x="1607" y="1179"/>
                    <a:pt x="1512" y="1131"/>
                  </a:cubicBezTo>
                  <a:cubicBezTo>
                    <a:pt x="1107" y="953"/>
                    <a:pt x="714" y="774"/>
                    <a:pt x="322" y="595"/>
                  </a:cubicBezTo>
                  <a:cubicBezTo>
                    <a:pt x="167" y="536"/>
                    <a:pt x="60" y="429"/>
                    <a:pt x="36" y="274"/>
                  </a:cubicBezTo>
                  <a:cubicBezTo>
                    <a:pt x="0" y="119"/>
                    <a:pt x="95" y="0"/>
                    <a:pt x="238" y="36"/>
                  </a:cubicBezTo>
                  <a:cubicBezTo>
                    <a:pt x="441" y="60"/>
                    <a:pt x="631" y="119"/>
                    <a:pt x="810" y="191"/>
                  </a:cubicBezTo>
                  <a:cubicBezTo>
                    <a:pt x="1179" y="345"/>
                    <a:pt x="1536" y="512"/>
                    <a:pt x="1905" y="655"/>
                  </a:cubicBezTo>
                  <a:cubicBezTo>
                    <a:pt x="2072" y="714"/>
                    <a:pt x="2143" y="834"/>
                    <a:pt x="2119" y="976"/>
                  </a:cubicBezTo>
                  <a:cubicBezTo>
                    <a:pt x="2084" y="1107"/>
                    <a:pt x="1988" y="1179"/>
                    <a:pt x="1774" y="121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24" name="Google Shape;324;p27"/>
            <p:cNvSpPr/>
            <p:nvPr/>
          </p:nvSpPr>
          <p:spPr>
            <a:xfrm>
              <a:off x="3151575" y="2014075"/>
              <a:ext cx="53000" cy="17575"/>
            </a:xfrm>
            <a:custGeom>
              <a:avLst/>
              <a:gdLst/>
              <a:ahLst/>
              <a:cxnLst/>
              <a:rect l="l" t="t" r="r" b="b"/>
              <a:pathLst>
                <a:path w="2120" h="703" extrusionOk="0">
                  <a:moveTo>
                    <a:pt x="1024" y="95"/>
                  </a:moveTo>
                  <a:cubicBezTo>
                    <a:pt x="1227" y="72"/>
                    <a:pt x="1441" y="36"/>
                    <a:pt x="1643" y="24"/>
                  </a:cubicBezTo>
                  <a:cubicBezTo>
                    <a:pt x="1786" y="0"/>
                    <a:pt x="1905" y="36"/>
                    <a:pt x="2001" y="95"/>
                  </a:cubicBezTo>
                  <a:cubicBezTo>
                    <a:pt x="2108" y="155"/>
                    <a:pt x="2120" y="298"/>
                    <a:pt x="2036" y="381"/>
                  </a:cubicBezTo>
                  <a:cubicBezTo>
                    <a:pt x="1941" y="441"/>
                    <a:pt x="1846" y="512"/>
                    <a:pt x="1739" y="524"/>
                  </a:cubicBezTo>
                  <a:cubicBezTo>
                    <a:pt x="1310" y="596"/>
                    <a:pt x="870" y="643"/>
                    <a:pt x="441" y="691"/>
                  </a:cubicBezTo>
                  <a:cubicBezTo>
                    <a:pt x="358" y="703"/>
                    <a:pt x="250" y="679"/>
                    <a:pt x="143" y="643"/>
                  </a:cubicBezTo>
                  <a:cubicBezTo>
                    <a:pt x="60" y="619"/>
                    <a:pt x="0" y="560"/>
                    <a:pt x="0" y="453"/>
                  </a:cubicBezTo>
                  <a:cubicBezTo>
                    <a:pt x="0" y="357"/>
                    <a:pt x="24" y="298"/>
                    <a:pt x="96" y="274"/>
                  </a:cubicBezTo>
                  <a:cubicBezTo>
                    <a:pt x="215" y="226"/>
                    <a:pt x="334" y="179"/>
                    <a:pt x="453" y="155"/>
                  </a:cubicBezTo>
                  <a:cubicBezTo>
                    <a:pt x="655" y="143"/>
                    <a:pt x="846" y="131"/>
                    <a:pt x="1024" y="9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25" name="Google Shape;325;p27"/>
            <p:cNvSpPr/>
            <p:nvPr/>
          </p:nvSpPr>
          <p:spPr>
            <a:xfrm>
              <a:off x="2811650" y="1782500"/>
              <a:ext cx="194100" cy="218800"/>
            </a:xfrm>
            <a:custGeom>
              <a:avLst/>
              <a:gdLst/>
              <a:ahLst/>
              <a:cxnLst/>
              <a:rect l="l" t="t" r="r" b="b"/>
              <a:pathLst>
                <a:path w="7764" h="8752" extrusionOk="0">
                  <a:moveTo>
                    <a:pt x="3858" y="84"/>
                  </a:moveTo>
                  <a:cubicBezTo>
                    <a:pt x="4072" y="60"/>
                    <a:pt x="4275" y="12"/>
                    <a:pt x="4501" y="12"/>
                  </a:cubicBezTo>
                  <a:cubicBezTo>
                    <a:pt x="4692" y="0"/>
                    <a:pt x="4906" y="24"/>
                    <a:pt x="5096" y="48"/>
                  </a:cubicBezTo>
                  <a:cubicBezTo>
                    <a:pt x="5144" y="48"/>
                    <a:pt x="5203" y="72"/>
                    <a:pt x="5227" y="84"/>
                  </a:cubicBezTo>
                  <a:cubicBezTo>
                    <a:pt x="5477" y="238"/>
                    <a:pt x="5751" y="405"/>
                    <a:pt x="5989" y="560"/>
                  </a:cubicBezTo>
                  <a:cubicBezTo>
                    <a:pt x="6073" y="619"/>
                    <a:pt x="6168" y="715"/>
                    <a:pt x="6227" y="798"/>
                  </a:cubicBezTo>
                  <a:cubicBezTo>
                    <a:pt x="6549" y="1227"/>
                    <a:pt x="6870" y="1679"/>
                    <a:pt x="7180" y="2108"/>
                  </a:cubicBezTo>
                  <a:cubicBezTo>
                    <a:pt x="7263" y="2227"/>
                    <a:pt x="7347" y="2358"/>
                    <a:pt x="7370" y="2512"/>
                  </a:cubicBezTo>
                  <a:cubicBezTo>
                    <a:pt x="7370" y="2536"/>
                    <a:pt x="7382" y="2560"/>
                    <a:pt x="7382" y="2584"/>
                  </a:cubicBezTo>
                  <a:cubicBezTo>
                    <a:pt x="7680" y="3203"/>
                    <a:pt x="7644" y="3870"/>
                    <a:pt x="7740" y="4501"/>
                  </a:cubicBezTo>
                  <a:cubicBezTo>
                    <a:pt x="7740" y="4536"/>
                    <a:pt x="7763" y="4584"/>
                    <a:pt x="7740" y="4620"/>
                  </a:cubicBezTo>
                  <a:cubicBezTo>
                    <a:pt x="7597" y="5084"/>
                    <a:pt x="7597" y="5596"/>
                    <a:pt x="7382" y="6037"/>
                  </a:cubicBezTo>
                  <a:cubicBezTo>
                    <a:pt x="7347" y="6132"/>
                    <a:pt x="7299" y="6215"/>
                    <a:pt x="7239" y="6310"/>
                  </a:cubicBezTo>
                  <a:cubicBezTo>
                    <a:pt x="7073" y="6549"/>
                    <a:pt x="6870" y="6751"/>
                    <a:pt x="6763" y="7025"/>
                  </a:cubicBezTo>
                  <a:cubicBezTo>
                    <a:pt x="6739" y="7084"/>
                    <a:pt x="6680" y="7120"/>
                    <a:pt x="6644" y="7156"/>
                  </a:cubicBezTo>
                  <a:cubicBezTo>
                    <a:pt x="6346" y="7382"/>
                    <a:pt x="6049" y="7620"/>
                    <a:pt x="5739" y="7823"/>
                  </a:cubicBezTo>
                  <a:cubicBezTo>
                    <a:pt x="5549" y="7942"/>
                    <a:pt x="5358" y="8061"/>
                    <a:pt x="5168" y="8120"/>
                  </a:cubicBezTo>
                  <a:cubicBezTo>
                    <a:pt x="4811" y="8227"/>
                    <a:pt x="4489" y="8442"/>
                    <a:pt x="4096" y="8442"/>
                  </a:cubicBezTo>
                  <a:cubicBezTo>
                    <a:pt x="4060" y="8442"/>
                    <a:pt x="4025" y="8454"/>
                    <a:pt x="3989" y="8465"/>
                  </a:cubicBezTo>
                  <a:cubicBezTo>
                    <a:pt x="3572" y="8692"/>
                    <a:pt x="3108" y="8644"/>
                    <a:pt x="2667" y="8716"/>
                  </a:cubicBezTo>
                  <a:cubicBezTo>
                    <a:pt x="2501" y="8751"/>
                    <a:pt x="2358" y="8656"/>
                    <a:pt x="2203" y="8596"/>
                  </a:cubicBezTo>
                  <a:cubicBezTo>
                    <a:pt x="2025" y="8525"/>
                    <a:pt x="1870" y="8430"/>
                    <a:pt x="1679" y="8370"/>
                  </a:cubicBezTo>
                  <a:cubicBezTo>
                    <a:pt x="1572" y="8335"/>
                    <a:pt x="1465" y="8275"/>
                    <a:pt x="1382" y="8156"/>
                  </a:cubicBezTo>
                  <a:cubicBezTo>
                    <a:pt x="1274" y="7977"/>
                    <a:pt x="1108" y="7834"/>
                    <a:pt x="1012" y="7644"/>
                  </a:cubicBezTo>
                  <a:cubicBezTo>
                    <a:pt x="929" y="7477"/>
                    <a:pt x="774" y="7370"/>
                    <a:pt x="655" y="7215"/>
                  </a:cubicBezTo>
                  <a:cubicBezTo>
                    <a:pt x="358" y="6858"/>
                    <a:pt x="227" y="6477"/>
                    <a:pt x="179" y="6025"/>
                  </a:cubicBezTo>
                  <a:cubicBezTo>
                    <a:pt x="131" y="5620"/>
                    <a:pt x="60" y="5239"/>
                    <a:pt x="12" y="4834"/>
                  </a:cubicBezTo>
                  <a:cubicBezTo>
                    <a:pt x="0" y="4656"/>
                    <a:pt x="0" y="4489"/>
                    <a:pt x="12" y="4310"/>
                  </a:cubicBezTo>
                  <a:cubicBezTo>
                    <a:pt x="12" y="4227"/>
                    <a:pt x="48" y="4132"/>
                    <a:pt x="36" y="4048"/>
                  </a:cubicBezTo>
                  <a:cubicBezTo>
                    <a:pt x="12" y="3834"/>
                    <a:pt x="60" y="3643"/>
                    <a:pt x="120" y="3453"/>
                  </a:cubicBezTo>
                  <a:cubicBezTo>
                    <a:pt x="179" y="3251"/>
                    <a:pt x="239" y="3060"/>
                    <a:pt x="310" y="2881"/>
                  </a:cubicBezTo>
                  <a:cubicBezTo>
                    <a:pt x="370" y="2762"/>
                    <a:pt x="453" y="2643"/>
                    <a:pt x="524" y="2524"/>
                  </a:cubicBezTo>
                  <a:cubicBezTo>
                    <a:pt x="667" y="2310"/>
                    <a:pt x="822" y="2096"/>
                    <a:pt x="953" y="1869"/>
                  </a:cubicBezTo>
                  <a:cubicBezTo>
                    <a:pt x="1108" y="1631"/>
                    <a:pt x="1251" y="1417"/>
                    <a:pt x="1489" y="1250"/>
                  </a:cubicBezTo>
                  <a:cubicBezTo>
                    <a:pt x="1548" y="1203"/>
                    <a:pt x="1608" y="1155"/>
                    <a:pt x="1655" y="1096"/>
                  </a:cubicBezTo>
                  <a:cubicBezTo>
                    <a:pt x="1882" y="857"/>
                    <a:pt x="2132" y="679"/>
                    <a:pt x="2417" y="548"/>
                  </a:cubicBezTo>
                  <a:cubicBezTo>
                    <a:pt x="2441" y="536"/>
                    <a:pt x="2453" y="536"/>
                    <a:pt x="2477" y="524"/>
                  </a:cubicBezTo>
                  <a:cubicBezTo>
                    <a:pt x="2798" y="238"/>
                    <a:pt x="3203" y="167"/>
                    <a:pt x="3632" y="131"/>
                  </a:cubicBezTo>
                  <a:cubicBezTo>
                    <a:pt x="3691" y="119"/>
                    <a:pt x="3787" y="107"/>
                    <a:pt x="3858" y="84"/>
                  </a:cubicBezTo>
                  <a:close/>
                  <a:moveTo>
                    <a:pt x="3799" y="655"/>
                  </a:moveTo>
                  <a:cubicBezTo>
                    <a:pt x="3453" y="667"/>
                    <a:pt x="3037" y="738"/>
                    <a:pt x="2703" y="1024"/>
                  </a:cubicBezTo>
                  <a:cubicBezTo>
                    <a:pt x="2679" y="1036"/>
                    <a:pt x="2679" y="1036"/>
                    <a:pt x="2667" y="1036"/>
                  </a:cubicBezTo>
                  <a:cubicBezTo>
                    <a:pt x="2239" y="1215"/>
                    <a:pt x="1965" y="1596"/>
                    <a:pt x="1608" y="1869"/>
                  </a:cubicBezTo>
                  <a:cubicBezTo>
                    <a:pt x="1358" y="2262"/>
                    <a:pt x="1072" y="2631"/>
                    <a:pt x="858" y="3036"/>
                  </a:cubicBezTo>
                  <a:cubicBezTo>
                    <a:pt x="584" y="3513"/>
                    <a:pt x="524" y="4060"/>
                    <a:pt x="560" y="4608"/>
                  </a:cubicBezTo>
                  <a:cubicBezTo>
                    <a:pt x="584" y="5132"/>
                    <a:pt x="679" y="5656"/>
                    <a:pt x="751" y="6191"/>
                  </a:cubicBezTo>
                  <a:cubicBezTo>
                    <a:pt x="762" y="6275"/>
                    <a:pt x="786" y="6382"/>
                    <a:pt x="858" y="6453"/>
                  </a:cubicBezTo>
                  <a:cubicBezTo>
                    <a:pt x="1120" y="6775"/>
                    <a:pt x="1358" y="7108"/>
                    <a:pt x="1584" y="7453"/>
                  </a:cubicBezTo>
                  <a:cubicBezTo>
                    <a:pt x="1846" y="7846"/>
                    <a:pt x="2286" y="7965"/>
                    <a:pt x="2679" y="8108"/>
                  </a:cubicBezTo>
                  <a:cubicBezTo>
                    <a:pt x="2715" y="8120"/>
                    <a:pt x="2727" y="8108"/>
                    <a:pt x="2763" y="8108"/>
                  </a:cubicBezTo>
                  <a:cubicBezTo>
                    <a:pt x="3072" y="8049"/>
                    <a:pt x="3406" y="8108"/>
                    <a:pt x="3703" y="7906"/>
                  </a:cubicBezTo>
                  <a:cubicBezTo>
                    <a:pt x="3751" y="7870"/>
                    <a:pt x="3799" y="7870"/>
                    <a:pt x="3858" y="7858"/>
                  </a:cubicBezTo>
                  <a:cubicBezTo>
                    <a:pt x="4144" y="7823"/>
                    <a:pt x="4418" y="7739"/>
                    <a:pt x="4692" y="7668"/>
                  </a:cubicBezTo>
                  <a:cubicBezTo>
                    <a:pt x="5061" y="7561"/>
                    <a:pt x="5394" y="7382"/>
                    <a:pt x="5692" y="7156"/>
                  </a:cubicBezTo>
                  <a:cubicBezTo>
                    <a:pt x="5858" y="7037"/>
                    <a:pt x="6037" y="6894"/>
                    <a:pt x="6192" y="6751"/>
                  </a:cubicBezTo>
                  <a:cubicBezTo>
                    <a:pt x="6239" y="6715"/>
                    <a:pt x="6275" y="6668"/>
                    <a:pt x="6311" y="6608"/>
                  </a:cubicBezTo>
                  <a:cubicBezTo>
                    <a:pt x="6418" y="6453"/>
                    <a:pt x="6489" y="6310"/>
                    <a:pt x="6608" y="6180"/>
                  </a:cubicBezTo>
                  <a:cubicBezTo>
                    <a:pt x="6799" y="5953"/>
                    <a:pt x="6930" y="5703"/>
                    <a:pt x="7001" y="5418"/>
                  </a:cubicBezTo>
                  <a:cubicBezTo>
                    <a:pt x="7061" y="5132"/>
                    <a:pt x="7073" y="4846"/>
                    <a:pt x="7180" y="4572"/>
                  </a:cubicBezTo>
                  <a:cubicBezTo>
                    <a:pt x="7192" y="4513"/>
                    <a:pt x="7180" y="4453"/>
                    <a:pt x="7180" y="4370"/>
                  </a:cubicBezTo>
                  <a:cubicBezTo>
                    <a:pt x="7132" y="3989"/>
                    <a:pt x="7108" y="3596"/>
                    <a:pt x="7025" y="3215"/>
                  </a:cubicBezTo>
                  <a:cubicBezTo>
                    <a:pt x="6954" y="2881"/>
                    <a:pt x="6870" y="2560"/>
                    <a:pt x="6656" y="2274"/>
                  </a:cubicBezTo>
                  <a:cubicBezTo>
                    <a:pt x="6418" y="1965"/>
                    <a:pt x="6180" y="1655"/>
                    <a:pt x="5977" y="1334"/>
                  </a:cubicBezTo>
                  <a:cubicBezTo>
                    <a:pt x="5823" y="1131"/>
                    <a:pt x="5680" y="941"/>
                    <a:pt x="5418" y="857"/>
                  </a:cubicBezTo>
                  <a:cubicBezTo>
                    <a:pt x="5346" y="846"/>
                    <a:pt x="5287" y="786"/>
                    <a:pt x="5227" y="738"/>
                  </a:cubicBezTo>
                  <a:cubicBezTo>
                    <a:pt x="5025" y="548"/>
                    <a:pt x="4751" y="524"/>
                    <a:pt x="4489" y="548"/>
                  </a:cubicBezTo>
                  <a:cubicBezTo>
                    <a:pt x="4275" y="595"/>
                    <a:pt x="4084" y="619"/>
                    <a:pt x="3799" y="65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26" name="Google Shape;326;p27"/>
            <p:cNvSpPr/>
            <p:nvPr/>
          </p:nvSpPr>
          <p:spPr>
            <a:xfrm>
              <a:off x="3019125" y="1927450"/>
              <a:ext cx="24725" cy="25025"/>
            </a:xfrm>
            <a:custGeom>
              <a:avLst/>
              <a:gdLst/>
              <a:ahLst/>
              <a:cxnLst/>
              <a:rect l="l" t="t" r="r" b="b"/>
              <a:pathLst>
                <a:path w="989" h="1001" extrusionOk="0">
                  <a:moveTo>
                    <a:pt x="548" y="977"/>
                  </a:moveTo>
                  <a:lnTo>
                    <a:pt x="512" y="977"/>
                  </a:lnTo>
                  <a:cubicBezTo>
                    <a:pt x="357" y="1001"/>
                    <a:pt x="191" y="989"/>
                    <a:pt x="95" y="810"/>
                  </a:cubicBezTo>
                  <a:cubicBezTo>
                    <a:pt x="12" y="632"/>
                    <a:pt x="0" y="453"/>
                    <a:pt x="131" y="286"/>
                  </a:cubicBezTo>
                  <a:cubicBezTo>
                    <a:pt x="203" y="179"/>
                    <a:pt x="298" y="108"/>
                    <a:pt x="429" y="84"/>
                  </a:cubicBezTo>
                  <a:cubicBezTo>
                    <a:pt x="726" y="1"/>
                    <a:pt x="869" y="108"/>
                    <a:pt x="929" y="405"/>
                  </a:cubicBezTo>
                  <a:lnTo>
                    <a:pt x="929" y="429"/>
                  </a:lnTo>
                  <a:cubicBezTo>
                    <a:pt x="988" y="810"/>
                    <a:pt x="905" y="929"/>
                    <a:pt x="548" y="97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27" name="Google Shape;327;p27"/>
            <p:cNvSpPr/>
            <p:nvPr/>
          </p:nvSpPr>
          <p:spPr>
            <a:xfrm>
              <a:off x="2869100" y="1840225"/>
              <a:ext cx="68475" cy="95875"/>
            </a:xfrm>
            <a:custGeom>
              <a:avLst/>
              <a:gdLst/>
              <a:ahLst/>
              <a:cxnLst/>
              <a:rect l="l" t="t" r="r" b="b"/>
              <a:pathLst>
                <a:path w="2739" h="3835" extrusionOk="0">
                  <a:moveTo>
                    <a:pt x="1679" y="2454"/>
                  </a:moveTo>
                  <a:cubicBezTo>
                    <a:pt x="1298" y="2477"/>
                    <a:pt x="905" y="2466"/>
                    <a:pt x="560" y="2716"/>
                  </a:cubicBezTo>
                  <a:cubicBezTo>
                    <a:pt x="536" y="2918"/>
                    <a:pt x="500" y="3120"/>
                    <a:pt x="536" y="3335"/>
                  </a:cubicBezTo>
                  <a:cubicBezTo>
                    <a:pt x="548" y="3418"/>
                    <a:pt x="548" y="3513"/>
                    <a:pt x="536" y="3597"/>
                  </a:cubicBezTo>
                  <a:cubicBezTo>
                    <a:pt x="512" y="3728"/>
                    <a:pt x="429" y="3835"/>
                    <a:pt x="322" y="3835"/>
                  </a:cubicBezTo>
                  <a:cubicBezTo>
                    <a:pt x="203" y="3835"/>
                    <a:pt x="131" y="3763"/>
                    <a:pt x="108" y="3656"/>
                  </a:cubicBezTo>
                  <a:cubicBezTo>
                    <a:pt x="60" y="3490"/>
                    <a:pt x="0" y="3311"/>
                    <a:pt x="0" y="3156"/>
                  </a:cubicBezTo>
                  <a:cubicBezTo>
                    <a:pt x="0" y="2858"/>
                    <a:pt x="36" y="2561"/>
                    <a:pt x="84" y="2263"/>
                  </a:cubicBezTo>
                  <a:cubicBezTo>
                    <a:pt x="119" y="2061"/>
                    <a:pt x="131" y="1858"/>
                    <a:pt x="143" y="1668"/>
                  </a:cubicBezTo>
                  <a:cubicBezTo>
                    <a:pt x="179" y="1227"/>
                    <a:pt x="250" y="787"/>
                    <a:pt x="405" y="382"/>
                  </a:cubicBezTo>
                  <a:cubicBezTo>
                    <a:pt x="500" y="96"/>
                    <a:pt x="858" y="1"/>
                    <a:pt x="1108" y="180"/>
                  </a:cubicBezTo>
                  <a:cubicBezTo>
                    <a:pt x="1251" y="263"/>
                    <a:pt x="1358" y="394"/>
                    <a:pt x="1405" y="549"/>
                  </a:cubicBezTo>
                  <a:lnTo>
                    <a:pt x="1727" y="1263"/>
                  </a:lnTo>
                  <a:cubicBezTo>
                    <a:pt x="1786" y="1394"/>
                    <a:pt x="1858" y="1525"/>
                    <a:pt x="1953" y="1644"/>
                  </a:cubicBezTo>
                  <a:cubicBezTo>
                    <a:pt x="2084" y="1858"/>
                    <a:pt x="2203" y="2085"/>
                    <a:pt x="2263" y="2335"/>
                  </a:cubicBezTo>
                  <a:cubicBezTo>
                    <a:pt x="2334" y="2585"/>
                    <a:pt x="2429" y="2823"/>
                    <a:pt x="2584" y="3049"/>
                  </a:cubicBezTo>
                  <a:cubicBezTo>
                    <a:pt x="2667" y="3168"/>
                    <a:pt x="2739" y="3287"/>
                    <a:pt x="2739" y="3430"/>
                  </a:cubicBezTo>
                  <a:cubicBezTo>
                    <a:pt x="2739" y="3549"/>
                    <a:pt x="2667" y="3656"/>
                    <a:pt x="2560" y="3704"/>
                  </a:cubicBezTo>
                  <a:cubicBezTo>
                    <a:pt x="2441" y="3751"/>
                    <a:pt x="2286" y="3716"/>
                    <a:pt x="2227" y="3585"/>
                  </a:cubicBezTo>
                  <a:cubicBezTo>
                    <a:pt x="2096" y="3347"/>
                    <a:pt x="1917" y="3120"/>
                    <a:pt x="1846" y="2858"/>
                  </a:cubicBezTo>
                  <a:cubicBezTo>
                    <a:pt x="1798" y="2704"/>
                    <a:pt x="1727" y="2585"/>
                    <a:pt x="1679" y="2454"/>
                  </a:cubicBezTo>
                  <a:close/>
                  <a:moveTo>
                    <a:pt x="1453" y="1918"/>
                  </a:moveTo>
                  <a:cubicBezTo>
                    <a:pt x="1191" y="1561"/>
                    <a:pt x="1179" y="1120"/>
                    <a:pt x="858" y="823"/>
                  </a:cubicBezTo>
                  <a:cubicBezTo>
                    <a:pt x="834" y="882"/>
                    <a:pt x="786" y="930"/>
                    <a:pt x="774" y="989"/>
                  </a:cubicBezTo>
                  <a:cubicBezTo>
                    <a:pt x="739" y="1323"/>
                    <a:pt x="619" y="1644"/>
                    <a:pt x="715" y="2001"/>
                  </a:cubicBezTo>
                  <a:cubicBezTo>
                    <a:pt x="941" y="2025"/>
                    <a:pt x="1155" y="1966"/>
                    <a:pt x="1453" y="191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37039968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 descr="Trọn Bộ 11 Chủ Đề Hình Nền Powerpoint 2010 Đẹp, 100+ Hình Nền Slide Đẹp  2021 - luxury-inside.vn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1" t="-1727" r="-321" b="47626"/>
          <a:stretch/>
        </p:blipFill>
        <p:spPr bwMode="auto">
          <a:xfrm>
            <a:off x="-104503" y="-143690"/>
            <a:ext cx="12192000" cy="36837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1571897" y="893536"/>
            <a:ext cx="57912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2800" u="sng" dirty="0">
                <a:solidFill>
                  <a:srgbClr val="0000CC"/>
                </a:solidFill>
              </a:rPr>
              <a:t>HOẠT ĐỘNG 1</a:t>
            </a:r>
            <a:r>
              <a:rPr lang="en-US" altLang="en-US" sz="2800" dirty="0">
                <a:solidFill>
                  <a:srgbClr val="0000CC"/>
                </a:solidFill>
              </a:rPr>
              <a:t> </a:t>
            </a:r>
            <a:r>
              <a:rPr lang="en-US" altLang="en-US" sz="2800" dirty="0"/>
              <a:t>: </a:t>
            </a:r>
            <a:r>
              <a:rPr lang="en-US" altLang="en-US" sz="2800" dirty="0" err="1">
                <a:solidFill>
                  <a:srgbClr val="0000CC"/>
                </a:solidFill>
              </a:rPr>
              <a:t>Tìm</a:t>
            </a:r>
            <a:r>
              <a:rPr lang="en-US" altLang="en-US" sz="2800" dirty="0">
                <a:solidFill>
                  <a:srgbClr val="0000CC"/>
                </a:solidFill>
              </a:rPr>
              <a:t> </a:t>
            </a:r>
            <a:r>
              <a:rPr lang="en-US" altLang="en-US" sz="2800" dirty="0" err="1">
                <a:solidFill>
                  <a:srgbClr val="0000CC"/>
                </a:solidFill>
              </a:rPr>
              <a:t>hiểu</a:t>
            </a:r>
            <a:r>
              <a:rPr lang="en-US" altLang="en-US" sz="2800" dirty="0">
                <a:solidFill>
                  <a:srgbClr val="0000CC"/>
                </a:solidFill>
              </a:rPr>
              <a:t> </a:t>
            </a:r>
            <a:r>
              <a:rPr lang="en-US" altLang="en-US" sz="2800" dirty="0" err="1">
                <a:solidFill>
                  <a:srgbClr val="0000CC"/>
                </a:solidFill>
              </a:rPr>
              <a:t>về</a:t>
            </a:r>
            <a:r>
              <a:rPr lang="en-US" altLang="en-US" sz="2800" dirty="0">
                <a:solidFill>
                  <a:srgbClr val="0000CC"/>
                </a:solidFill>
              </a:rPr>
              <a:t> </a:t>
            </a:r>
            <a:r>
              <a:rPr lang="en-US" altLang="en-US" sz="2800" dirty="0" err="1">
                <a:solidFill>
                  <a:srgbClr val="0000CC"/>
                </a:solidFill>
              </a:rPr>
              <a:t>rễ</a:t>
            </a:r>
            <a:r>
              <a:rPr lang="en-US" altLang="en-US" sz="2800" dirty="0">
                <a:solidFill>
                  <a:srgbClr val="0000CC"/>
                </a:solidFill>
              </a:rPr>
              <a:t> </a:t>
            </a:r>
            <a:r>
              <a:rPr lang="en-US" altLang="en-US" sz="2800" dirty="0" err="1">
                <a:solidFill>
                  <a:srgbClr val="0000CC"/>
                </a:solidFill>
              </a:rPr>
              <a:t>cây</a:t>
            </a:r>
            <a:endParaRPr lang="en-US" altLang="en-US" sz="2800" dirty="0">
              <a:solidFill>
                <a:srgbClr val="0000CC"/>
              </a:solidFill>
            </a:endParaRPr>
          </a:p>
        </p:txBody>
      </p:sp>
      <p:sp>
        <p:nvSpPr>
          <p:cNvPr id="2" name="TextBox 1"/>
          <p:cNvSpPr txBox="1">
            <a:spLocks noChangeArrowheads="1"/>
          </p:cNvSpPr>
          <p:nvPr/>
        </p:nvSpPr>
        <p:spPr bwMode="auto">
          <a:xfrm flipH="1">
            <a:off x="2029097" y="1441223"/>
            <a:ext cx="7924800" cy="1077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2800"/>
              <a:t>   </a:t>
            </a:r>
            <a:r>
              <a:rPr lang="en-US" altLang="en-US" sz="3200" i="1"/>
              <a:t>Các em hãy quan sát nêu đặc điểm từng loại rễ cây sau : </a:t>
            </a:r>
          </a:p>
        </p:txBody>
      </p:sp>
      <p:pic>
        <p:nvPicPr>
          <p:cNvPr id="4102" name="Picture 3" descr="Rễ dề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9497" y="2601685"/>
            <a:ext cx="4572000" cy="311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extBox 3"/>
          <p:cNvSpPr txBox="1">
            <a:spLocks noChangeArrowheads="1"/>
          </p:cNvSpPr>
          <p:nvPr/>
        </p:nvSpPr>
        <p:spPr bwMode="auto">
          <a:xfrm>
            <a:off x="3249886" y="5692549"/>
            <a:ext cx="167322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2800">
                <a:solidFill>
                  <a:srgbClr val="FF0000"/>
                </a:solidFill>
              </a:rPr>
              <a:t>Rễ cọc</a:t>
            </a:r>
          </a:p>
        </p:txBody>
      </p:sp>
      <p:pic>
        <p:nvPicPr>
          <p:cNvPr id="4104" name="Picture 4" descr="Rễ hành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3897" y="2601685"/>
            <a:ext cx="4419600" cy="311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TextBox 3"/>
          <p:cNvSpPr txBox="1">
            <a:spLocks noChangeArrowheads="1"/>
          </p:cNvSpPr>
          <p:nvPr/>
        </p:nvSpPr>
        <p:spPr bwMode="auto">
          <a:xfrm>
            <a:off x="7363097" y="5722711"/>
            <a:ext cx="17526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2800">
                <a:solidFill>
                  <a:srgbClr val="FF0000"/>
                </a:solidFill>
              </a:rPr>
              <a:t>Rễ chùm</a:t>
            </a:r>
          </a:p>
        </p:txBody>
      </p:sp>
    </p:spTree>
    <p:extLst>
      <p:ext uri="{BB962C8B-B14F-4D97-AF65-F5344CB8AC3E}">
        <p14:creationId xmlns:p14="http://schemas.microsoft.com/office/powerpoint/2010/main" val="41790345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410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1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1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2" grpId="0"/>
      <p:bldP spid="12" grpId="0"/>
      <p:bldP spid="1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 descr="Trọn Bộ 11 Chủ Đề Hình Nền Powerpoint 2010 Đẹp, 100+ Hình Nền Slide Đẹp  2021 - luxury-inside.vn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1" t="-1727" r="-321" b="47626"/>
          <a:stretch/>
        </p:blipFill>
        <p:spPr bwMode="auto">
          <a:xfrm>
            <a:off x="-104503" y="-143690"/>
            <a:ext cx="12192000" cy="36837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4822" name="Text Box 6"/>
          <p:cNvSpPr txBox="1">
            <a:spLocks noChangeArrowheads="1"/>
          </p:cNvSpPr>
          <p:nvPr/>
        </p:nvSpPr>
        <p:spPr bwMode="auto">
          <a:xfrm>
            <a:off x="2971800" y="5791200"/>
            <a:ext cx="19812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en-US" sz="3200"/>
              <a:t> </a:t>
            </a:r>
            <a:endParaRPr lang="en-US" sz="3200" dirty="0"/>
          </a:p>
        </p:txBody>
      </p:sp>
      <p:sp>
        <p:nvSpPr>
          <p:cNvPr id="80910" name="TextBox 3"/>
          <p:cNvSpPr txBox="1">
            <a:spLocks noChangeArrowheads="1"/>
          </p:cNvSpPr>
          <p:nvPr/>
        </p:nvSpPr>
        <p:spPr bwMode="auto">
          <a:xfrm>
            <a:off x="5299075" y="5664200"/>
            <a:ext cx="1905000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3200"/>
              <a:t>Cây hành</a:t>
            </a:r>
          </a:p>
        </p:txBody>
      </p:sp>
      <p:sp>
        <p:nvSpPr>
          <p:cNvPr id="80911" name="TextBox 3"/>
          <p:cNvSpPr txBox="1">
            <a:spLocks noChangeArrowheads="1"/>
          </p:cNvSpPr>
          <p:nvPr/>
        </p:nvSpPr>
        <p:spPr bwMode="auto">
          <a:xfrm>
            <a:off x="8229600" y="5592763"/>
            <a:ext cx="19812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3200"/>
              <a:t>Cây đậu</a:t>
            </a:r>
          </a:p>
        </p:txBody>
      </p:sp>
      <p:sp>
        <p:nvSpPr>
          <p:cNvPr id="80914" name="TextBox 3"/>
          <p:cNvSpPr txBox="1">
            <a:spLocks noChangeArrowheads="1"/>
          </p:cNvSpPr>
          <p:nvPr/>
        </p:nvSpPr>
        <p:spPr bwMode="auto">
          <a:xfrm>
            <a:off x="2438400" y="5691188"/>
            <a:ext cx="16764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3200"/>
              <a:t>Cây lúa</a:t>
            </a:r>
          </a:p>
        </p:txBody>
      </p:sp>
      <p:sp>
        <p:nvSpPr>
          <p:cNvPr id="80916" name="TextBox 3"/>
          <p:cNvSpPr txBox="1">
            <a:spLocks noChangeArrowheads="1"/>
          </p:cNvSpPr>
          <p:nvPr/>
        </p:nvSpPr>
        <p:spPr bwMode="auto">
          <a:xfrm>
            <a:off x="1562100" y="471487"/>
            <a:ext cx="9220200" cy="1077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2800" dirty="0">
                <a:solidFill>
                  <a:srgbClr val="FF0000"/>
                </a:solidFill>
              </a:rPr>
              <a:t> </a:t>
            </a:r>
            <a:r>
              <a:rPr lang="en-US" altLang="en-US" sz="3200" b="0" i="1" dirty="0"/>
              <a:t>*</a:t>
            </a:r>
            <a:r>
              <a:rPr lang="en-US" altLang="en-US" sz="3200" b="0" i="1" dirty="0">
                <a:solidFill>
                  <a:srgbClr val="FF0000"/>
                </a:solidFill>
              </a:rPr>
              <a:t> </a:t>
            </a:r>
            <a:r>
              <a:rPr lang="en-US" altLang="en-US" sz="3200" b="0" i="1" dirty="0" err="1"/>
              <a:t>Chỉ</a:t>
            </a:r>
            <a:r>
              <a:rPr lang="en-US" altLang="en-US" sz="3200" b="0" i="1" dirty="0"/>
              <a:t> </a:t>
            </a:r>
            <a:r>
              <a:rPr lang="en-US" altLang="en-US" sz="3200" b="0" i="1" dirty="0" err="1"/>
              <a:t>và</a:t>
            </a:r>
            <a:r>
              <a:rPr lang="en-US" altLang="en-US" sz="3200" b="0" i="1" dirty="0"/>
              <a:t> </a:t>
            </a:r>
            <a:r>
              <a:rPr lang="en-US" altLang="en-US" sz="3200" b="0" i="1" dirty="0" err="1"/>
              <a:t>nói</a:t>
            </a:r>
            <a:r>
              <a:rPr lang="en-US" altLang="en-US" sz="3200" b="0" i="1" dirty="0"/>
              <a:t> </a:t>
            </a:r>
            <a:r>
              <a:rPr lang="en-US" altLang="en-US" sz="3200" b="0" i="1" dirty="0" err="1"/>
              <a:t>cây</a:t>
            </a:r>
            <a:r>
              <a:rPr lang="en-US" altLang="en-US" sz="3200" b="0" i="1" dirty="0"/>
              <a:t> </a:t>
            </a:r>
            <a:r>
              <a:rPr lang="en-US" altLang="en-US" sz="3200" b="0" i="1" dirty="0" err="1"/>
              <a:t>nào</a:t>
            </a:r>
            <a:r>
              <a:rPr lang="en-US" altLang="en-US" sz="3200" b="0" i="1" dirty="0"/>
              <a:t> </a:t>
            </a:r>
            <a:r>
              <a:rPr lang="en-US" altLang="en-US" sz="3200" b="0" i="1" dirty="0" err="1"/>
              <a:t>có</a:t>
            </a:r>
            <a:r>
              <a:rPr lang="en-US" altLang="en-US" sz="3200" b="0" i="1" dirty="0"/>
              <a:t> </a:t>
            </a:r>
            <a:r>
              <a:rPr lang="en-US" altLang="en-US" sz="3200" b="0" i="1" dirty="0" err="1"/>
              <a:t>rễ</a:t>
            </a:r>
            <a:r>
              <a:rPr lang="en-US" altLang="en-US" sz="3200" b="0" i="1" dirty="0"/>
              <a:t> </a:t>
            </a:r>
            <a:r>
              <a:rPr lang="en-US" altLang="en-US" sz="3200" b="0" i="1" dirty="0" err="1"/>
              <a:t>cọc</a:t>
            </a:r>
            <a:r>
              <a:rPr lang="en-US" altLang="en-US" sz="3200" b="0" i="1" dirty="0"/>
              <a:t>, </a:t>
            </a:r>
            <a:r>
              <a:rPr lang="en-US" altLang="en-US" sz="3200" b="0" i="1" dirty="0" err="1"/>
              <a:t>cây</a:t>
            </a:r>
            <a:r>
              <a:rPr lang="en-US" altLang="en-US" sz="3200" b="0" i="1" dirty="0"/>
              <a:t> </a:t>
            </a:r>
            <a:r>
              <a:rPr lang="en-US" altLang="en-US" sz="3200" b="0" i="1" dirty="0" err="1"/>
              <a:t>nào</a:t>
            </a:r>
            <a:r>
              <a:rPr lang="en-US" altLang="en-US" sz="3200" b="0" i="1" dirty="0"/>
              <a:t> </a:t>
            </a:r>
            <a:r>
              <a:rPr lang="en-US" altLang="en-US" sz="3200" b="0" i="1" dirty="0" err="1"/>
              <a:t>có</a:t>
            </a:r>
            <a:r>
              <a:rPr lang="en-US" altLang="en-US" sz="3200" b="0" i="1" dirty="0"/>
              <a:t> </a:t>
            </a:r>
            <a:r>
              <a:rPr lang="en-US" altLang="en-US" sz="3200" b="0" i="1" dirty="0" err="1"/>
              <a:t>rễ</a:t>
            </a:r>
            <a:r>
              <a:rPr lang="en-US" altLang="en-US" sz="3200" b="0" i="1" dirty="0"/>
              <a:t> </a:t>
            </a:r>
            <a:r>
              <a:rPr lang="en-US" altLang="en-US" sz="3200" b="0" i="1" dirty="0" err="1"/>
              <a:t>chùm</a:t>
            </a:r>
            <a:r>
              <a:rPr lang="en-US" altLang="en-US" sz="3200" b="0" i="1" dirty="0"/>
              <a:t>. </a:t>
            </a:r>
            <a:r>
              <a:rPr lang="en-US" altLang="en-US" sz="3200" b="0" i="1" dirty="0" err="1"/>
              <a:t>Nêu</a:t>
            </a:r>
            <a:r>
              <a:rPr lang="en-US" altLang="en-US" sz="3200" b="0" i="1" dirty="0"/>
              <a:t> </a:t>
            </a:r>
            <a:r>
              <a:rPr lang="en-US" altLang="en-US" sz="3200" b="0" i="1" dirty="0" err="1"/>
              <a:t>những</a:t>
            </a:r>
            <a:r>
              <a:rPr lang="en-US" altLang="en-US" sz="3200" b="0" i="1" dirty="0"/>
              <a:t> </a:t>
            </a:r>
            <a:r>
              <a:rPr lang="en-US" altLang="en-US" sz="3200" b="0" i="1" dirty="0" err="1"/>
              <a:t>điểm</a:t>
            </a:r>
            <a:r>
              <a:rPr lang="en-US" altLang="en-US" sz="3200" b="0" i="1" dirty="0"/>
              <a:t> </a:t>
            </a:r>
            <a:r>
              <a:rPr lang="en-US" altLang="en-US" sz="3200" b="0" i="1" dirty="0" err="1"/>
              <a:t>khác</a:t>
            </a:r>
            <a:r>
              <a:rPr lang="en-US" altLang="en-US" sz="3200" b="0" i="1" dirty="0"/>
              <a:t> </a:t>
            </a:r>
            <a:r>
              <a:rPr lang="en-US" altLang="en-US" sz="3200" b="0" i="1" dirty="0" err="1"/>
              <a:t>nhau</a:t>
            </a:r>
            <a:r>
              <a:rPr lang="en-US" altLang="en-US" sz="3200" b="0" i="1" dirty="0"/>
              <a:t> </a:t>
            </a:r>
            <a:r>
              <a:rPr lang="en-US" altLang="en-US" sz="3200" b="0" i="1" dirty="0" err="1"/>
              <a:t>giữa</a:t>
            </a:r>
            <a:r>
              <a:rPr lang="en-US" altLang="en-US" sz="3200" b="0" i="1" dirty="0"/>
              <a:t> </a:t>
            </a:r>
            <a:r>
              <a:rPr lang="en-US" altLang="en-US" sz="3200" b="0" i="1" dirty="0" err="1"/>
              <a:t>rễ</a:t>
            </a:r>
            <a:r>
              <a:rPr lang="en-US" altLang="en-US" sz="3200" b="0" i="1" dirty="0"/>
              <a:t> </a:t>
            </a:r>
            <a:r>
              <a:rPr lang="en-US" altLang="en-US" sz="3200" b="0" i="1" dirty="0" err="1"/>
              <a:t>cọc</a:t>
            </a:r>
            <a:r>
              <a:rPr lang="en-US" altLang="en-US" sz="3200" b="0" i="1" dirty="0"/>
              <a:t> </a:t>
            </a:r>
            <a:r>
              <a:rPr lang="en-US" altLang="en-US" sz="3200" b="0" i="1" dirty="0" err="1"/>
              <a:t>và</a:t>
            </a:r>
            <a:r>
              <a:rPr lang="en-US" altLang="en-US" sz="3200" b="0" i="1" dirty="0"/>
              <a:t> </a:t>
            </a:r>
            <a:r>
              <a:rPr lang="en-US" altLang="en-US" sz="3200" b="0" i="1" dirty="0" err="1"/>
              <a:t>rễ</a:t>
            </a:r>
            <a:r>
              <a:rPr lang="en-US" altLang="en-US" sz="3200" b="0" i="1" dirty="0"/>
              <a:t> </a:t>
            </a:r>
            <a:r>
              <a:rPr lang="en-US" altLang="en-US" sz="3200" b="0" i="1" dirty="0" err="1"/>
              <a:t>chùm</a:t>
            </a:r>
            <a:r>
              <a:rPr lang="en-US" altLang="en-US" sz="3200" b="0" i="1" dirty="0"/>
              <a:t>. </a:t>
            </a:r>
            <a:endParaRPr lang="en-US" altLang="en-US" sz="3200" b="0" i="1" dirty="0">
              <a:solidFill>
                <a:srgbClr val="FF0000"/>
              </a:solidFill>
            </a:endParaRPr>
          </a:p>
        </p:txBody>
      </p:sp>
      <p:pic>
        <p:nvPicPr>
          <p:cNvPr id="80920" name="Picture 2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2400" y="1676400"/>
            <a:ext cx="2590800" cy="3733800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0921" name="Picture 2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1676400"/>
            <a:ext cx="2438400" cy="3733800"/>
          </a:xfrm>
          <a:prstGeom prst="rect">
            <a:avLst/>
          </a:prstGeom>
          <a:noFill/>
          <a:ln w="28575">
            <a:solidFill>
              <a:srgbClr val="0000CC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0922" name="Picture 17" descr="th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9588" y="1600200"/>
            <a:ext cx="2971800" cy="381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1196249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809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809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809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500"/>
                                        <p:tgtEl>
                                          <p:spTgt spid="809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3" dur="500"/>
                                        <p:tgtEl>
                                          <p:spTgt spid="809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8" dur="500"/>
                                        <p:tgtEl>
                                          <p:spTgt spid="809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3" dur="500"/>
                                        <p:tgtEl>
                                          <p:spTgt spid="809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0910" grpId="0"/>
      <p:bldP spid="80911" grpId="0"/>
      <p:bldP spid="80914" grpId="0"/>
      <p:bldP spid="8091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3" descr="Rễ dề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1524000"/>
            <a:ext cx="3505200" cy="2763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5" name="Picture 4" descr="Rễ hành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3200" y="1524000"/>
            <a:ext cx="3657600" cy="281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822" name="Text Box 6"/>
          <p:cNvSpPr txBox="1">
            <a:spLocks noChangeArrowheads="1"/>
          </p:cNvSpPr>
          <p:nvPr/>
        </p:nvSpPr>
        <p:spPr bwMode="auto">
          <a:xfrm>
            <a:off x="2971800" y="5791200"/>
            <a:ext cx="19812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en-US" sz="3200"/>
              <a:t> </a:t>
            </a:r>
            <a:endParaRPr lang="en-US" sz="3200" dirty="0"/>
          </a:p>
        </p:txBody>
      </p:sp>
      <p:sp>
        <p:nvSpPr>
          <p:cNvPr id="83976" name="TextBox 3"/>
          <p:cNvSpPr txBox="1">
            <a:spLocks noChangeArrowheads="1"/>
          </p:cNvSpPr>
          <p:nvPr/>
        </p:nvSpPr>
        <p:spPr bwMode="auto">
          <a:xfrm>
            <a:off x="1676400" y="4572000"/>
            <a:ext cx="4648200" cy="1938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en-US" altLang="en-US" sz="2800">
                <a:solidFill>
                  <a:srgbClr val="FF0000"/>
                </a:solidFill>
              </a:rPr>
              <a:t> </a:t>
            </a:r>
            <a:r>
              <a:rPr lang="en-US" altLang="en-US" sz="2800" u="sng">
                <a:solidFill>
                  <a:srgbClr val="FF0000"/>
                </a:solidFill>
              </a:rPr>
              <a:t>Rễ cọc</a:t>
            </a:r>
            <a:r>
              <a:rPr lang="en-US" altLang="en-US" sz="2800" u="sng"/>
              <a:t> </a:t>
            </a:r>
          </a:p>
          <a:p>
            <a:pPr eaLnBrk="1" hangingPunct="1"/>
            <a:r>
              <a:rPr lang="en-US" altLang="en-US" sz="2800"/>
              <a:t>    </a:t>
            </a:r>
            <a:r>
              <a:rPr lang="en-US" altLang="en-US" sz="3200" i="1"/>
              <a:t>là rễ to và dài , xung quanh có nhiều rễ con.</a:t>
            </a:r>
          </a:p>
          <a:p>
            <a:pPr eaLnBrk="1" hangingPunct="1"/>
            <a:endParaRPr lang="en-US" altLang="en-US" sz="2800">
              <a:solidFill>
                <a:srgbClr val="FF0000"/>
              </a:solidFill>
            </a:endParaRPr>
          </a:p>
        </p:txBody>
      </p:sp>
      <p:sp>
        <p:nvSpPr>
          <p:cNvPr id="83977" name="Rectangle 9"/>
          <p:cNvSpPr>
            <a:spLocks noChangeArrowheads="1"/>
          </p:cNvSpPr>
          <p:nvPr/>
        </p:nvSpPr>
        <p:spPr bwMode="auto">
          <a:xfrm rot="10825054" flipV="1">
            <a:off x="6553201" y="4667251"/>
            <a:ext cx="4113213" cy="1508125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en-US" sz="2800" dirty="0" err="1">
                <a:solidFill>
                  <a:srgbClr val="FF0000"/>
                </a:solidFill>
              </a:rPr>
              <a:t>Rễ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chùm</a:t>
            </a:r>
            <a:endParaRPr lang="en-US" sz="2800" dirty="0"/>
          </a:p>
          <a:p>
            <a:pPr eaLnBrk="1" hangingPunct="1">
              <a:defRPr/>
            </a:pPr>
            <a:r>
              <a:rPr lang="en-US" sz="2800" dirty="0"/>
              <a:t>    </a:t>
            </a:r>
            <a:r>
              <a:rPr lang="en-US" sz="3200" i="1" dirty="0" err="1"/>
              <a:t>là</a:t>
            </a:r>
            <a:r>
              <a:rPr lang="en-US" sz="3200" i="1" dirty="0"/>
              <a:t> </a:t>
            </a:r>
            <a:r>
              <a:rPr lang="en-US" sz="3200" i="1" dirty="0" err="1"/>
              <a:t>rễ</a:t>
            </a:r>
            <a:r>
              <a:rPr lang="en-US" sz="3200" i="1" dirty="0"/>
              <a:t> </a:t>
            </a:r>
            <a:r>
              <a:rPr lang="en-US" sz="3200" i="1" dirty="0" err="1"/>
              <a:t>mọc</a:t>
            </a:r>
            <a:r>
              <a:rPr lang="en-US" sz="3200" i="1" dirty="0"/>
              <a:t> </a:t>
            </a:r>
            <a:r>
              <a:rPr lang="en-US" sz="3200" i="1" dirty="0" err="1"/>
              <a:t>đều</a:t>
            </a:r>
            <a:r>
              <a:rPr lang="en-US" sz="3200" i="1" dirty="0"/>
              <a:t> </a:t>
            </a:r>
            <a:r>
              <a:rPr lang="en-US" sz="3200" i="1" dirty="0" err="1"/>
              <a:t>nhau</a:t>
            </a:r>
            <a:r>
              <a:rPr lang="en-US" sz="3200" i="1" dirty="0"/>
              <a:t> </a:t>
            </a:r>
            <a:r>
              <a:rPr lang="en-US" sz="3200" i="1" dirty="0" err="1"/>
              <a:t>thành</a:t>
            </a:r>
            <a:r>
              <a:rPr lang="en-US" sz="3200" i="1" dirty="0"/>
              <a:t> </a:t>
            </a:r>
            <a:r>
              <a:rPr lang="en-US" sz="3200" i="1" dirty="0" err="1"/>
              <a:t>từng</a:t>
            </a:r>
            <a:r>
              <a:rPr lang="en-US" sz="3200" i="1" dirty="0"/>
              <a:t> </a:t>
            </a:r>
            <a:r>
              <a:rPr lang="en-US" sz="3200" i="1" dirty="0" err="1"/>
              <a:t>chùm</a:t>
            </a:r>
            <a:r>
              <a:rPr lang="en-US" sz="3200" i="1" dirty="0"/>
              <a:t>..</a:t>
            </a:r>
          </a:p>
        </p:txBody>
      </p:sp>
      <p:sp>
        <p:nvSpPr>
          <p:cNvPr id="8199" name="TextBox 3"/>
          <p:cNvSpPr txBox="1">
            <a:spLocks noChangeArrowheads="1"/>
          </p:cNvSpPr>
          <p:nvPr/>
        </p:nvSpPr>
        <p:spPr bwMode="auto">
          <a:xfrm>
            <a:off x="1517650" y="152401"/>
            <a:ext cx="9220200" cy="1077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2800">
                <a:solidFill>
                  <a:srgbClr val="FF0000"/>
                </a:solidFill>
              </a:rPr>
              <a:t> </a:t>
            </a:r>
            <a:r>
              <a:rPr lang="en-US" altLang="en-US" sz="3200" b="0" i="1"/>
              <a:t>*</a:t>
            </a:r>
            <a:r>
              <a:rPr lang="en-US" altLang="en-US" sz="3200" b="0" i="1">
                <a:solidFill>
                  <a:srgbClr val="FF0000"/>
                </a:solidFill>
              </a:rPr>
              <a:t> </a:t>
            </a:r>
            <a:r>
              <a:rPr lang="en-US" altLang="en-US" sz="3200" b="0" i="1"/>
              <a:t>Chỉ và nói cây nào có rễ cọc, cây nào có rễ chùm. Nêu những điểm khác nhau giữa rễ cọc và rễ chùm. </a:t>
            </a:r>
            <a:endParaRPr lang="en-US" altLang="en-US" sz="3200" b="0" i="1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615392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839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8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839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3976" grpId="0"/>
      <p:bldP spid="83977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NKNOELEADERBOARD" val="-862360013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FDAAE9B0125D644B7F58EE6BF1D0FC2" ma:contentTypeVersion="7" ma:contentTypeDescription="Create a new document." ma:contentTypeScope="" ma:versionID="99ea4c7057f8007b0b7469245b2cbd66">
  <xsd:schema xmlns:xsd="http://www.w3.org/2001/XMLSchema" xmlns:xs="http://www.w3.org/2001/XMLSchema" xmlns:p="http://schemas.microsoft.com/office/2006/metadata/properties" xmlns:ns2="117084a5-40ce-44a9-aa97-9561c111c68a" xmlns:ns3="9f958c3a-144a-4219-afab-0ea9b7b8b61f" targetNamespace="http://schemas.microsoft.com/office/2006/metadata/properties" ma:root="true" ma:fieldsID="90c48dfa395a477db7a435f55b66bf5b" ns2:_="" ns3:_="">
    <xsd:import namespace="117084a5-40ce-44a9-aa97-9561c111c68a"/>
    <xsd:import namespace="9f958c3a-144a-4219-afab-0ea9b7b8b61f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LengthInSeconds" minOccurs="0"/>
                <xsd:element ref="ns3:SharedWithUsers" minOccurs="0"/>
                <xsd:element ref="ns3:SharedWithDetails" minOccurs="0"/>
                <xsd:element ref="ns2:MediaServiceAutoTag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17084a5-40ce-44a9-aa97-9561c111c68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1" nillable="true" ma:displayName="Length (seconds)" ma:internalName="MediaLengthInSeconds" ma:readOnly="true">
      <xsd:simpleType>
        <xsd:restriction base="dms:Unknown"/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f958c3a-144a-4219-afab-0ea9b7b8b61f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0386E3CD-228E-4675-9DE0-81B0B1E2B172}"/>
</file>

<file path=customXml/itemProps2.xml><?xml version="1.0" encoding="utf-8"?>
<ds:datastoreItem xmlns:ds="http://schemas.openxmlformats.org/officeDocument/2006/customXml" ds:itemID="{71E7F02C-21DC-4075-9641-3C632CC08B80}"/>
</file>

<file path=customXml/itemProps3.xml><?xml version="1.0" encoding="utf-8"?>
<ds:datastoreItem xmlns:ds="http://schemas.openxmlformats.org/officeDocument/2006/customXml" ds:itemID="{00B3BB12-E98B-4279-8AD9-F978E1C419A6}"/>
</file>

<file path=docProps/app.xml><?xml version="1.0" encoding="utf-8"?>
<Properties xmlns="http://schemas.openxmlformats.org/officeDocument/2006/extended-properties" xmlns:vt="http://schemas.openxmlformats.org/officeDocument/2006/docPropsVTypes">
  <TotalTime>7</TotalTime>
  <Words>594</Words>
  <Application>Microsoft Office PowerPoint</Application>
  <PresentationFormat>Widescreen</PresentationFormat>
  <Paragraphs>77</Paragraphs>
  <Slides>19</Slides>
  <Notes>1</Notes>
  <HiddenSlides>0</HiddenSlides>
  <MMClips>1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9" baseType="lpstr">
      <vt:lpstr>Arial</vt:lpstr>
      <vt:lpstr>Calibri</vt:lpstr>
      <vt:lpstr>Calibri Light</vt:lpstr>
      <vt:lpstr>等线</vt:lpstr>
      <vt:lpstr>HP001 4 hàng</vt:lpstr>
      <vt:lpstr>iCiel Cadena</vt:lpstr>
      <vt:lpstr>iCiel Pequena</vt:lpstr>
      <vt:lpstr>Pangolin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Nội dung bài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Trần Thị Thảo Linh</dc:creator>
  <cp:lastModifiedBy>Trần Thị Thảo Linh</cp:lastModifiedBy>
  <cp:revision>9</cp:revision>
  <dcterms:created xsi:type="dcterms:W3CDTF">2022-01-17T07:38:34Z</dcterms:created>
  <dcterms:modified xsi:type="dcterms:W3CDTF">2022-01-17T07:50:47Z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0x010100DFDAAE9B0125D644B7F58EE6BF1D0FC2</vt:lpwstr>
  </property>
</Properties>
</file>